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58" r:id="rId5"/>
    <p:sldId id="259" r:id="rId6"/>
    <p:sldId id="263" r:id="rId7"/>
    <p:sldId id="267" r:id="rId8"/>
    <p:sldId id="268" r:id="rId9"/>
    <p:sldId id="260" r:id="rId10"/>
    <p:sldId id="264" r:id="rId11"/>
    <p:sldId id="269" r:id="rId12"/>
    <p:sldId id="261" r:id="rId13"/>
    <p:sldId id="265" r:id="rId14"/>
    <p:sldId id="270" r:id="rId15"/>
    <p:sldId id="262" r:id="rId16"/>
    <p:sldId id="266" r:id="rId17"/>
    <p:sldId id="271" r:id="rId18"/>
    <p:sldId id="272" r:id="rId19"/>
  </p:sldIdLst>
  <p:sldSz cx="12192000" cy="6858000"/>
  <p:notesSz cx="6858000" cy="9144000"/>
  <p:embeddedFontLst>
    <p:embeddedFont>
      <p:font typeface="方正清刻本悦宋简体" panose="02000000000000000000" pitchFamily="2" charset="-122"/>
      <p:regular r:id="rId23"/>
    </p:embeddedFont>
    <p:embeddedFont>
      <p:font typeface="等线" panose="02010600030101010101" charset="0"/>
      <p:regular r:id="rId24"/>
      <p:bold r:id="rId25"/>
    </p:embeddedFont>
    <p:embeddedFont>
      <p:font typeface="微软雅黑" panose="020B0503020204020204" charset="-122"/>
      <p:regular r:id="rId26"/>
    </p:embeddedFont>
    <p:embeddedFont>
      <p:font typeface="等线 Light" panose="02010600030101010101" charset="0"/>
      <p:regular r:id="rId2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548235"/>
    <a:srgbClr val="404040"/>
    <a:srgbClr val="7F7F7F"/>
    <a:srgbClr val="F3F9F1"/>
    <a:srgbClr val="BFBFBF"/>
    <a:srgbClr val="005C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7CC75-24EF-41E6-A5F8-A111B464B9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186B58-3BB3-4D36-BC90-5E2520E1B16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F186B58-3BB3-4D36-BC90-5E2520E1B16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1200" b="0" i="0" u="none" strike="noStrike" cap="none" normalizeH="0" baseline="0" dirty="0">
              <a:ln>
                <a:noFill/>
              </a:ln>
              <a:solidFill>
                <a:srgbClr val="136EC2"/>
              </a:solidFill>
              <a:effectLst/>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10"/>
          </p:nvPr>
        </p:nvSpPr>
        <p:spPr/>
        <p:txBody>
          <a:bodyPr/>
          <a:lstStyle/>
          <a:p>
            <a:fld id="{9F186B58-3BB3-4D36-BC90-5E2520E1B16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F186B58-3BB3-4D36-BC90-5E2520E1B16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F186B58-3BB3-4D36-BC90-5E2520E1B16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F186B58-3BB3-4D36-BC90-5E2520E1B16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rgbClr val="F3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B19AE6F-946E-425C-977D-DCD1F15619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B959FF-AFD9-47D4-B8B6-5B34089C7DA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9AE6F-946E-425C-977D-DCD1F15619E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959FF-AFD9-47D4-B8B6-5B34089C7DA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8.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19.png"/><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5.png"/><Relationship Id="rId2" Type="http://schemas.openxmlformats.org/officeDocument/2006/relationships/image" Target="../media/image22.jpe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8.xml"/><Relationship Id="rId2" Type="http://schemas.openxmlformats.org/officeDocument/2006/relationships/image" Target="../media/image15.pn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23.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8.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25.png"/><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8.xml"/><Relationship Id="rId2" Type="http://schemas.openxmlformats.org/officeDocument/2006/relationships/image" Target="../media/image26.pn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8.xml"/><Relationship Id="rId2" Type="http://schemas.openxmlformats.org/officeDocument/2006/relationships/image" Target="../media/image27.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rot="17250596">
            <a:off x="3451143" y="1954969"/>
            <a:ext cx="1526529" cy="1147127"/>
            <a:chOff x="4332288" y="2101850"/>
            <a:chExt cx="3532188" cy="2654301"/>
          </a:xfrm>
        </p:grpSpPr>
        <p:sp>
          <p:nvSpPr>
            <p:cNvPr id="37" name="Freeform 18"/>
            <p:cNvSpPr/>
            <p:nvPr/>
          </p:nvSpPr>
          <p:spPr bwMode="auto">
            <a:xfrm>
              <a:off x="4900613" y="2101850"/>
              <a:ext cx="1108075" cy="1628775"/>
            </a:xfrm>
            <a:custGeom>
              <a:avLst/>
              <a:gdLst>
                <a:gd name="T0" fmla="*/ 145 w 261"/>
                <a:gd name="T1" fmla="*/ 38 h 383"/>
                <a:gd name="T2" fmla="*/ 84 w 261"/>
                <a:gd name="T3" fmla="*/ 2 h 383"/>
                <a:gd name="T4" fmla="*/ 83 w 261"/>
                <a:gd name="T5" fmla="*/ 0 h 383"/>
                <a:gd name="T6" fmla="*/ 83 w 261"/>
                <a:gd name="T7" fmla="*/ 1 h 383"/>
                <a:gd name="T8" fmla="*/ 83 w 261"/>
                <a:gd name="T9" fmla="*/ 0 h 383"/>
                <a:gd name="T10" fmla="*/ 84 w 261"/>
                <a:gd name="T11" fmla="*/ 2 h 383"/>
                <a:gd name="T12" fmla="*/ 54 w 261"/>
                <a:gd name="T13" fmla="*/ 68 h 383"/>
                <a:gd name="T14" fmla="*/ 27 w 261"/>
                <a:gd name="T15" fmla="*/ 205 h 383"/>
                <a:gd name="T16" fmla="*/ 209 w 261"/>
                <a:gd name="T17" fmla="*/ 383 h 383"/>
                <a:gd name="T18" fmla="*/ 249 w 261"/>
                <a:gd name="T19" fmla="*/ 131 h 383"/>
                <a:gd name="T20" fmla="*/ 145 w 261"/>
                <a:gd name="T21" fmla="*/ 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83">
                  <a:moveTo>
                    <a:pt x="145" y="38"/>
                  </a:moveTo>
                  <a:cubicBezTo>
                    <a:pt x="117" y="30"/>
                    <a:pt x="90" y="8"/>
                    <a:pt x="84" y="2"/>
                  </a:cubicBezTo>
                  <a:cubicBezTo>
                    <a:pt x="83" y="0"/>
                    <a:pt x="83" y="0"/>
                    <a:pt x="83" y="0"/>
                  </a:cubicBezTo>
                  <a:cubicBezTo>
                    <a:pt x="83" y="0"/>
                    <a:pt x="83" y="0"/>
                    <a:pt x="83" y="1"/>
                  </a:cubicBezTo>
                  <a:cubicBezTo>
                    <a:pt x="83" y="1"/>
                    <a:pt x="83" y="0"/>
                    <a:pt x="83" y="0"/>
                  </a:cubicBezTo>
                  <a:cubicBezTo>
                    <a:pt x="84" y="2"/>
                    <a:pt x="84" y="2"/>
                    <a:pt x="84" y="2"/>
                  </a:cubicBezTo>
                  <a:cubicBezTo>
                    <a:pt x="78" y="12"/>
                    <a:pt x="72" y="44"/>
                    <a:pt x="54" y="68"/>
                  </a:cubicBezTo>
                  <a:cubicBezTo>
                    <a:pt x="34" y="94"/>
                    <a:pt x="0" y="141"/>
                    <a:pt x="27" y="205"/>
                  </a:cubicBezTo>
                  <a:cubicBezTo>
                    <a:pt x="47" y="253"/>
                    <a:pt x="209" y="383"/>
                    <a:pt x="209" y="383"/>
                  </a:cubicBezTo>
                  <a:cubicBezTo>
                    <a:pt x="209" y="383"/>
                    <a:pt x="261" y="182"/>
                    <a:pt x="249" y="131"/>
                  </a:cubicBezTo>
                  <a:cubicBezTo>
                    <a:pt x="231" y="64"/>
                    <a:pt x="177" y="47"/>
                    <a:pt x="145" y="38"/>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9"/>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0"/>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1"/>
            <p:cNvSpPr/>
            <p:nvPr/>
          </p:nvSpPr>
          <p:spPr bwMode="auto">
            <a:xfrm>
              <a:off x="4799013" y="3702050"/>
              <a:ext cx="955675" cy="942975"/>
            </a:xfrm>
            <a:custGeom>
              <a:avLst/>
              <a:gdLst>
                <a:gd name="T0" fmla="*/ 10 w 225"/>
                <a:gd name="T1" fmla="*/ 157 h 222"/>
                <a:gd name="T2" fmla="*/ 6 w 225"/>
                <a:gd name="T3" fmla="*/ 210 h 222"/>
                <a:gd name="T4" fmla="*/ 5 w 225"/>
                <a:gd name="T5" fmla="*/ 212 h 222"/>
                <a:gd name="T6" fmla="*/ 6 w 225"/>
                <a:gd name="T7" fmla="*/ 211 h 222"/>
                <a:gd name="T8" fmla="*/ 5 w 225"/>
                <a:gd name="T9" fmla="*/ 212 h 222"/>
                <a:gd name="T10" fmla="*/ 6 w 225"/>
                <a:gd name="T11" fmla="*/ 210 h 222"/>
                <a:gd name="T12" fmla="*/ 21 w 225"/>
                <a:gd name="T13" fmla="*/ 209 h 222"/>
                <a:gd name="T14" fmla="*/ 61 w 225"/>
                <a:gd name="T15" fmla="*/ 209 h 222"/>
                <a:gd name="T16" fmla="*/ 163 w 225"/>
                <a:gd name="T17" fmla="*/ 182 h 222"/>
                <a:gd name="T18" fmla="*/ 225 w 225"/>
                <a:gd name="T19" fmla="*/ 0 h 222"/>
                <a:gd name="T20" fmla="*/ 40 w 225"/>
                <a:gd name="T21" fmla="*/ 55 h 222"/>
                <a:gd name="T22" fmla="*/ 10 w 225"/>
                <a:gd name="T23" fmla="*/ 15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22">
                  <a:moveTo>
                    <a:pt x="10" y="157"/>
                  </a:moveTo>
                  <a:cubicBezTo>
                    <a:pt x="14" y="179"/>
                    <a:pt x="8" y="204"/>
                    <a:pt x="6" y="210"/>
                  </a:cubicBezTo>
                  <a:cubicBezTo>
                    <a:pt x="5" y="212"/>
                    <a:pt x="5" y="212"/>
                    <a:pt x="5" y="212"/>
                  </a:cubicBezTo>
                  <a:cubicBezTo>
                    <a:pt x="5" y="212"/>
                    <a:pt x="5" y="211"/>
                    <a:pt x="6" y="211"/>
                  </a:cubicBezTo>
                  <a:cubicBezTo>
                    <a:pt x="6" y="212"/>
                    <a:pt x="5" y="212"/>
                    <a:pt x="5" y="212"/>
                  </a:cubicBezTo>
                  <a:cubicBezTo>
                    <a:pt x="6" y="210"/>
                    <a:pt x="6" y="210"/>
                    <a:pt x="6" y="210"/>
                  </a:cubicBezTo>
                  <a:cubicBezTo>
                    <a:pt x="9" y="211"/>
                    <a:pt x="15" y="210"/>
                    <a:pt x="21" y="209"/>
                  </a:cubicBezTo>
                  <a:cubicBezTo>
                    <a:pt x="32" y="207"/>
                    <a:pt x="47" y="206"/>
                    <a:pt x="61" y="209"/>
                  </a:cubicBezTo>
                  <a:cubicBezTo>
                    <a:pt x="85" y="214"/>
                    <a:pt x="128" y="222"/>
                    <a:pt x="163" y="182"/>
                  </a:cubicBezTo>
                  <a:cubicBezTo>
                    <a:pt x="190" y="153"/>
                    <a:pt x="225" y="0"/>
                    <a:pt x="225" y="0"/>
                  </a:cubicBezTo>
                  <a:cubicBezTo>
                    <a:pt x="225" y="0"/>
                    <a:pt x="71" y="30"/>
                    <a:pt x="40" y="55"/>
                  </a:cubicBezTo>
                  <a:cubicBezTo>
                    <a:pt x="0" y="89"/>
                    <a:pt x="6" y="132"/>
                    <a:pt x="10" y="157"/>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2"/>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3"/>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4"/>
            <p:cNvSpPr/>
            <p:nvPr/>
          </p:nvSpPr>
          <p:spPr bwMode="auto">
            <a:xfrm>
              <a:off x="5754688" y="3408363"/>
              <a:ext cx="1285875" cy="803275"/>
            </a:xfrm>
            <a:custGeom>
              <a:avLst/>
              <a:gdLst>
                <a:gd name="T0" fmla="*/ 266 w 303"/>
                <a:gd name="T1" fmla="*/ 66 h 189"/>
                <a:gd name="T2" fmla="*/ 301 w 303"/>
                <a:gd name="T3" fmla="*/ 107 h 189"/>
                <a:gd name="T4" fmla="*/ 303 w 303"/>
                <a:gd name="T5" fmla="*/ 107 h 189"/>
                <a:gd name="T6" fmla="*/ 302 w 303"/>
                <a:gd name="T7" fmla="*/ 107 h 189"/>
                <a:gd name="T8" fmla="*/ 303 w 303"/>
                <a:gd name="T9" fmla="*/ 107 h 189"/>
                <a:gd name="T10" fmla="*/ 301 w 303"/>
                <a:gd name="T11" fmla="*/ 107 h 189"/>
                <a:gd name="T12" fmla="*/ 257 w 303"/>
                <a:gd name="T13" fmla="*/ 138 h 189"/>
                <a:gd name="T14" fmla="*/ 159 w 303"/>
                <a:gd name="T15" fmla="*/ 178 h 189"/>
                <a:gd name="T16" fmla="*/ 0 w 303"/>
                <a:gd name="T17" fmla="*/ 69 h 189"/>
                <a:gd name="T18" fmla="*/ 181 w 303"/>
                <a:gd name="T19" fmla="*/ 3 h 189"/>
                <a:gd name="T20" fmla="*/ 266 w 303"/>
                <a:gd name="T21" fmla="*/ 6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89">
                  <a:moveTo>
                    <a:pt x="266" y="66"/>
                  </a:moveTo>
                  <a:cubicBezTo>
                    <a:pt x="276" y="86"/>
                    <a:pt x="296" y="103"/>
                    <a:pt x="301" y="107"/>
                  </a:cubicBezTo>
                  <a:cubicBezTo>
                    <a:pt x="303" y="107"/>
                    <a:pt x="303" y="107"/>
                    <a:pt x="303" y="107"/>
                  </a:cubicBezTo>
                  <a:cubicBezTo>
                    <a:pt x="303" y="107"/>
                    <a:pt x="303" y="107"/>
                    <a:pt x="302" y="107"/>
                  </a:cubicBezTo>
                  <a:cubicBezTo>
                    <a:pt x="303" y="107"/>
                    <a:pt x="303" y="107"/>
                    <a:pt x="303" y="107"/>
                  </a:cubicBezTo>
                  <a:cubicBezTo>
                    <a:pt x="301" y="107"/>
                    <a:pt x="301" y="107"/>
                    <a:pt x="301" y="107"/>
                  </a:cubicBezTo>
                  <a:cubicBezTo>
                    <a:pt x="295" y="112"/>
                    <a:pt x="272" y="121"/>
                    <a:pt x="257" y="138"/>
                  </a:cubicBezTo>
                  <a:cubicBezTo>
                    <a:pt x="240" y="157"/>
                    <a:pt x="210" y="189"/>
                    <a:pt x="159" y="178"/>
                  </a:cubicBezTo>
                  <a:cubicBezTo>
                    <a:pt x="120" y="171"/>
                    <a:pt x="0" y="69"/>
                    <a:pt x="0" y="69"/>
                  </a:cubicBezTo>
                  <a:cubicBezTo>
                    <a:pt x="0" y="69"/>
                    <a:pt x="142" y="0"/>
                    <a:pt x="181" y="3"/>
                  </a:cubicBezTo>
                  <a:cubicBezTo>
                    <a:pt x="234" y="6"/>
                    <a:pt x="255" y="44"/>
                    <a:pt x="266" y="66"/>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5"/>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7"/>
            <p:cNvSpPr/>
            <p:nvPr/>
          </p:nvSpPr>
          <p:spPr bwMode="auto">
            <a:xfrm>
              <a:off x="4332288" y="3067050"/>
              <a:ext cx="1435100" cy="911225"/>
            </a:xfrm>
            <a:custGeom>
              <a:avLst/>
              <a:gdLst>
                <a:gd name="T0" fmla="*/ 53 w 338"/>
                <a:gd name="T1" fmla="*/ 54 h 214"/>
                <a:gd name="T2" fmla="*/ 2 w 338"/>
                <a:gd name="T3" fmla="*/ 86 h 214"/>
                <a:gd name="T4" fmla="*/ 0 w 338"/>
                <a:gd name="T5" fmla="*/ 86 h 214"/>
                <a:gd name="T6" fmla="*/ 1 w 338"/>
                <a:gd name="T7" fmla="*/ 86 h 214"/>
                <a:gd name="T8" fmla="*/ 0 w 338"/>
                <a:gd name="T9" fmla="*/ 86 h 214"/>
                <a:gd name="T10" fmla="*/ 2 w 338"/>
                <a:gd name="T11" fmla="*/ 86 h 214"/>
                <a:gd name="T12" fmla="*/ 39 w 338"/>
                <a:gd name="T13" fmla="*/ 135 h 214"/>
                <a:gd name="T14" fmla="*/ 131 w 338"/>
                <a:gd name="T15" fmla="*/ 210 h 214"/>
                <a:gd name="T16" fmla="*/ 338 w 338"/>
                <a:gd name="T17" fmla="*/ 144 h 214"/>
                <a:gd name="T18" fmla="*/ 165 w 338"/>
                <a:gd name="T19" fmla="*/ 14 h 214"/>
                <a:gd name="T20" fmla="*/ 53 w 338"/>
                <a:gd name="T21" fmla="*/ 5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214">
                  <a:moveTo>
                    <a:pt x="53" y="54"/>
                  </a:moveTo>
                  <a:cubicBezTo>
                    <a:pt x="36" y="73"/>
                    <a:pt x="9" y="84"/>
                    <a:pt x="2" y="86"/>
                  </a:cubicBezTo>
                  <a:cubicBezTo>
                    <a:pt x="0" y="86"/>
                    <a:pt x="0" y="86"/>
                    <a:pt x="0" y="86"/>
                  </a:cubicBezTo>
                  <a:cubicBezTo>
                    <a:pt x="0" y="86"/>
                    <a:pt x="0" y="86"/>
                    <a:pt x="1" y="86"/>
                  </a:cubicBezTo>
                  <a:cubicBezTo>
                    <a:pt x="0" y="86"/>
                    <a:pt x="0" y="86"/>
                    <a:pt x="0" y="86"/>
                  </a:cubicBezTo>
                  <a:cubicBezTo>
                    <a:pt x="2" y="86"/>
                    <a:pt x="2" y="86"/>
                    <a:pt x="2" y="86"/>
                  </a:cubicBezTo>
                  <a:cubicBezTo>
                    <a:pt x="7" y="94"/>
                    <a:pt x="29" y="111"/>
                    <a:pt x="39" y="135"/>
                  </a:cubicBezTo>
                  <a:cubicBezTo>
                    <a:pt x="51" y="160"/>
                    <a:pt x="73" y="204"/>
                    <a:pt x="131" y="210"/>
                  </a:cubicBezTo>
                  <a:cubicBezTo>
                    <a:pt x="176" y="214"/>
                    <a:pt x="338" y="144"/>
                    <a:pt x="338" y="144"/>
                  </a:cubicBezTo>
                  <a:cubicBezTo>
                    <a:pt x="338" y="144"/>
                    <a:pt x="208" y="25"/>
                    <a:pt x="165" y="14"/>
                  </a:cubicBezTo>
                  <a:cubicBezTo>
                    <a:pt x="107" y="0"/>
                    <a:pt x="72" y="34"/>
                    <a:pt x="53" y="5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8"/>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9"/>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0"/>
            <p:cNvSpPr/>
            <p:nvPr/>
          </p:nvSpPr>
          <p:spPr bwMode="auto">
            <a:xfrm>
              <a:off x="5754688" y="2625725"/>
              <a:ext cx="1057275" cy="1076325"/>
            </a:xfrm>
            <a:custGeom>
              <a:avLst/>
              <a:gdLst>
                <a:gd name="T0" fmla="*/ 175 w 249"/>
                <a:gd name="T1" fmla="*/ 11 h 253"/>
                <a:gd name="T2" fmla="*/ 235 w 249"/>
                <a:gd name="T3" fmla="*/ 6 h 253"/>
                <a:gd name="T4" fmla="*/ 236 w 249"/>
                <a:gd name="T5" fmla="*/ 5 h 253"/>
                <a:gd name="T6" fmla="*/ 236 w 249"/>
                <a:gd name="T7" fmla="*/ 5 h 253"/>
                <a:gd name="T8" fmla="*/ 236 w 249"/>
                <a:gd name="T9" fmla="*/ 5 h 253"/>
                <a:gd name="T10" fmla="*/ 235 w 249"/>
                <a:gd name="T11" fmla="*/ 6 h 253"/>
                <a:gd name="T12" fmla="*/ 234 w 249"/>
                <a:gd name="T13" fmla="*/ 67 h 253"/>
                <a:gd name="T14" fmla="*/ 205 w 249"/>
                <a:gd name="T15" fmla="*/ 183 h 253"/>
                <a:gd name="T16" fmla="*/ 0 w 249"/>
                <a:gd name="T17" fmla="*/ 253 h 253"/>
                <a:gd name="T18" fmla="*/ 61 w 249"/>
                <a:gd name="T19" fmla="*/ 46 h 253"/>
                <a:gd name="T20" fmla="*/ 175 w 249"/>
                <a:gd name="T21" fmla="*/ 1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53">
                  <a:moveTo>
                    <a:pt x="175" y="11"/>
                  </a:moveTo>
                  <a:cubicBezTo>
                    <a:pt x="200" y="15"/>
                    <a:pt x="228" y="9"/>
                    <a:pt x="235" y="6"/>
                  </a:cubicBezTo>
                  <a:cubicBezTo>
                    <a:pt x="236" y="5"/>
                    <a:pt x="236" y="5"/>
                    <a:pt x="236" y="5"/>
                  </a:cubicBezTo>
                  <a:cubicBezTo>
                    <a:pt x="236" y="5"/>
                    <a:pt x="236" y="5"/>
                    <a:pt x="236" y="5"/>
                  </a:cubicBezTo>
                  <a:cubicBezTo>
                    <a:pt x="236" y="5"/>
                    <a:pt x="236" y="5"/>
                    <a:pt x="236" y="5"/>
                  </a:cubicBezTo>
                  <a:cubicBezTo>
                    <a:pt x="235" y="6"/>
                    <a:pt x="235" y="6"/>
                    <a:pt x="235" y="6"/>
                  </a:cubicBezTo>
                  <a:cubicBezTo>
                    <a:pt x="235" y="16"/>
                    <a:pt x="228" y="43"/>
                    <a:pt x="234" y="67"/>
                  </a:cubicBezTo>
                  <a:cubicBezTo>
                    <a:pt x="240" y="95"/>
                    <a:pt x="249" y="143"/>
                    <a:pt x="205" y="183"/>
                  </a:cubicBezTo>
                  <a:cubicBezTo>
                    <a:pt x="172" y="213"/>
                    <a:pt x="0" y="253"/>
                    <a:pt x="0" y="253"/>
                  </a:cubicBezTo>
                  <a:cubicBezTo>
                    <a:pt x="0" y="253"/>
                    <a:pt x="33" y="80"/>
                    <a:pt x="61" y="46"/>
                  </a:cubicBezTo>
                  <a:cubicBezTo>
                    <a:pt x="99" y="0"/>
                    <a:pt x="147" y="6"/>
                    <a:pt x="175" y="11"/>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1"/>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2"/>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
            <p:cNvSpPr>
              <a:spLocks noEditPoints="1"/>
            </p:cNvSpPr>
            <p:nvPr/>
          </p:nvSpPr>
          <p:spPr bwMode="auto">
            <a:xfrm>
              <a:off x="6272213" y="2268538"/>
              <a:ext cx="976313" cy="1249363"/>
            </a:xfrm>
            <a:custGeom>
              <a:avLst/>
              <a:gdLst>
                <a:gd name="T0" fmla="*/ 144 w 230"/>
                <a:gd name="T1" fmla="*/ 2 h 294"/>
                <a:gd name="T2" fmla="*/ 144 w 230"/>
                <a:gd name="T3" fmla="*/ 2 h 294"/>
                <a:gd name="T4" fmla="*/ 83 w 230"/>
                <a:gd name="T5" fmla="*/ 39 h 294"/>
                <a:gd name="T6" fmla="*/ 0 w 230"/>
                <a:gd name="T7" fmla="*/ 93 h 294"/>
                <a:gd name="T8" fmla="*/ 20 w 230"/>
                <a:gd name="T9" fmla="*/ 92 h 294"/>
                <a:gd name="T10" fmla="*/ 53 w 230"/>
                <a:gd name="T11" fmla="*/ 95 h 294"/>
                <a:gd name="T12" fmla="*/ 70 w 230"/>
                <a:gd name="T13" fmla="*/ 96 h 294"/>
                <a:gd name="T14" fmla="*/ 113 w 230"/>
                <a:gd name="T15" fmla="*/ 90 h 294"/>
                <a:gd name="T16" fmla="*/ 113 w 230"/>
                <a:gd name="T17" fmla="*/ 90 h 294"/>
                <a:gd name="T18" fmla="*/ 113 w 230"/>
                <a:gd name="T19" fmla="*/ 90 h 294"/>
                <a:gd name="T20" fmla="*/ 114 w 230"/>
                <a:gd name="T21" fmla="*/ 89 h 294"/>
                <a:gd name="T22" fmla="*/ 114 w 230"/>
                <a:gd name="T23" fmla="*/ 89 h 294"/>
                <a:gd name="T24" fmla="*/ 114 w 230"/>
                <a:gd name="T25" fmla="*/ 89 h 294"/>
                <a:gd name="T26" fmla="*/ 114 w 230"/>
                <a:gd name="T27" fmla="*/ 89 h 294"/>
                <a:gd name="T28" fmla="*/ 114 w 230"/>
                <a:gd name="T29" fmla="*/ 89 h 294"/>
                <a:gd name="T30" fmla="*/ 114 w 230"/>
                <a:gd name="T31" fmla="*/ 89 h 294"/>
                <a:gd name="T32" fmla="*/ 114 w 230"/>
                <a:gd name="T33" fmla="*/ 89 h 294"/>
                <a:gd name="T34" fmla="*/ 113 w 230"/>
                <a:gd name="T35" fmla="*/ 90 h 294"/>
                <a:gd name="T36" fmla="*/ 111 w 230"/>
                <a:gd name="T37" fmla="*/ 109 h 294"/>
                <a:gd name="T38" fmla="*/ 127 w 230"/>
                <a:gd name="T39" fmla="*/ 62 h 294"/>
                <a:gd name="T40" fmla="*/ 110 w 230"/>
                <a:gd name="T41" fmla="*/ 117 h 294"/>
                <a:gd name="T42" fmla="*/ 112 w 230"/>
                <a:gd name="T43" fmla="*/ 151 h 294"/>
                <a:gd name="T44" fmla="*/ 83 w 230"/>
                <a:gd name="T45" fmla="*/ 267 h 294"/>
                <a:gd name="T46" fmla="*/ 75 w 230"/>
                <a:gd name="T47" fmla="*/ 273 h 294"/>
                <a:gd name="T48" fmla="*/ 116 w 230"/>
                <a:gd name="T49" fmla="*/ 294 h 294"/>
                <a:gd name="T50" fmla="*/ 167 w 230"/>
                <a:gd name="T51" fmla="*/ 255 h 294"/>
                <a:gd name="T52" fmla="*/ 206 w 230"/>
                <a:gd name="T53" fmla="*/ 202 h 294"/>
                <a:gd name="T54" fmla="*/ 175 w 230"/>
                <a:gd name="T55" fmla="*/ 66 h 294"/>
                <a:gd name="T56" fmla="*/ 144 w 230"/>
                <a:gd name="T57" fmla="*/ 2 h 294"/>
                <a:gd name="T58" fmla="*/ 145 w 230"/>
                <a:gd name="T59" fmla="*/ 0 h 294"/>
                <a:gd name="T60" fmla="*/ 145 w 230"/>
                <a:gd name="T61" fmla="*/ 0 h 294"/>
                <a:gd name="T62" fmla="*/ 145 w 230"/>
                <a:gd name="T63" fmla="*/ 0 h 294"/>
                <a:gd name="T64" fmla="*/ 145 w 230"/>
                <a:gd name="T65" fmla="*/ 0 h 294"/>
                <a:gd name="T66" fmla="*/ 145 w 230"/>
                <a:gd name="T67" fmla="*/ 0 h 294"/>
                <a:gd name="T68" fmla="*/ 145 w 230"/>
                <a:gd name="T69" fmla="*/ 0 h 294"/>
                <a:gd name="T70" fmla="*/ 145 w 230"/>
                <a:gd name="T71" fmla="*/ 1 h 294"/>
                <a:gd name="T72" fmla="*/ 144 w 230"/>
                <a:gd name="T73" fmla="*/ 2 h 294"/>
                <a:gd name="T74" fmla="*/ 144 w 230"/>
                <a:gd name="T75" fmla="*/ 2 h 294"/>
                <a:gd name="T76" fmla="*/ 145 w 230"/>
                <a:gd name="T77" fmla="*/ 1 h 294"/>
                <a:gd name="T78" fmla="*/ 145 w 230"/>
                <a:gd name="T79" fmla="*/ 1 h 294"/>
                <a:gd name="T80" fmla="*/ 145 w 230"/>
                <a:gd name="T81" fmla="*/ 0 h 294"/>
                <a:gd name="T82" fmla="*/ 145 w 230"/>
                <a:gd name="T83" fmla="*/ 0 h 294"/>
                <a:gd name="T84" fmla="*/ 145 w 230"/>
                <a:gd name="T8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0" h="294">
                  <a:moveTo>
                    <a:pt x="144" y="2"/>
                  </a:moveTo>
                  <a:cubicBezTo>
                    <a:pt x="144" y="2"/>
                    <a:pt x="144" y="2"/>
                    <a:pt x="144" y="2"/>
                  </a:cubicBezTo>
                  <a:cubicBezTo>
                    <a:pt x="134" y="7"/>
                    <a:pt x="111" y="30"/>
                    <a:pt x="83" y="39"/>
                  </a:cubicBezTo>
                  <a:cubicBezTo>
                    <a:pt x="59" y="46"/>
                    <a:pt x="23" y="59"/>
                    <a:pt x="0" y="93"/>
                  </a:cubicBezTo>
                  <a:cubicBezTo>
                    <a:pt x="7" y="92"/>
                    <a:pt x="13" y="92"/>
                    <a:pt x="20" y="92"/>
                  </a:cubicBezTo>
                  <a:cubicBezTo>
                    <a:pt x="32" y="92"/>
                    <a:pt x="43" y="93"/>
                    <a:pt x="53" y="95"/>
                  </a:cubicBezTo>
                  <a:cubicBezTo>
                    <a:pt x="58" y="96"/>
                    <a:pt x="64" y="96"/>
                    <a:pt x="70" y="96"/>
                  </a:cubicBezTo>
                  <a:cubicBezTo>
                    <a:pt x="90" y="96"/>
                    <a:pt x="108" y="92"/>
                    <a:pt x="113" y="90"/>
                  </a:cubicBezTo>
                  <a:cubicBezTo>
                    <a:pt x="113" y="90"/>
                    <a:pt x="113" y="90"/>
                    <a:pt x="113" y="90"/>
                  </a:cubicBezTo>
                  <a:cubicBezTo>
                    <a:pt x="113" y="90"/>
                    <a:pt x="113" y="90"/>
                    <a:pt x="113" y="90"/>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3" y="90"/>
                    <a:pt x="113" y="90"/>
                    <a:pt x="113" y="90"/>
                  </a:cubicBezTo>
                  <a:cubicBezTo>
                    <a:pt x="113" y="94"/>
                    <a:pt x="112" y="101"/>
                    <a:pt x="111" y="109"/>
                  </a:cubicBezTo>
                  <a:cubicBezTo>
                    <a:pt x="127" y="62"/>
                    <a:pt x="127" y="62"/>
                    <a:pt x="127" y="62"/>
                  </a:cubicBezTo>
                  <a:cubicBezTo>
                    <a:pt x="110" y="117"/>
                    <a:pt x="110" y="117"/>
                    <a:pt x="110" y="117"/>
                  </a:cubicBezTo>
                  <a:cubicBezTo>
                    <a:pt x="109" y="128"/>
                    <a:pt x="109" y="140"/>
                    <a:pt x="112" y="151"/>
                  </a:cubicBezTo>
                  <a:cubicBezTo>
                    <a:pt x="118" y="179"/>
                    <a:pt x="127" y="227"/>
                    <a:pt x="83" y="267"/>
                  </a:cubicBezTo>
                  <a:cubicBezTo>
                    <a:pt x="81" y="269"/>
                    <a:pt x="78" y="271"/>
                    <a:pt x="75" y="273"/>
                  </a:cubicBezTo>
                  <a:cubicBezTo>
                    <a:pt x="93" y="277"/>
                    <a:pt x="106" y="285"/>
                    <a:pt x="116" y="294"/>
                  </a:cubicBezTo>
                  <a:cubicBezTo>
                    <a:pt x="134" y="279"/>
                    <a:pt x="152" y="265"/>
                    <a:pt x="167" y="255"/>
                  </a:cubicBezTo>
                  <a:cubicBezTo>
                    <a:pt x="186" y="234"/>
                    <a:pt x="201" y="215"/>
                    <a:pt x="206" y="202"/>
                  </a:cubicBezTo>
                  <a:cubicBezTo>
                    <a:pt x="230" y="137"/>
                    <a:pt x="196" y="92"/>
                    <a:pt x="175" y="66"/>
                  </a:cubicBezTo>
                  <a:cubicBezTo>
                    <a:pt x="156" y="43"/>
                    <a:pt x="146" y="10"/>
                    <a:pt x="144" y="2"/>
                  </a:cubicBezTo>
                  <a:moveTo>
                    <a:pt x="145" y="0"/>
                  </a:moveTo>
                  <a:cubicBezTo>
                    <a:pt x="145" y="0"/>
                    <a:pt x="145" y="0"/>
                    <a:pt x="145" y="0"/>
                  </a:cubicBezTo>
                  <a:cubicBezTo>
                    <a:pt x="145" y="0"/>
                    <a:pt x="145" y="0"/>
                    <a:pt x="145" y="0"/>
                  </a:cubicBezTo>
                  <a:cubicBezTo>
                    <a:pt x="145" y="0"/>
                    <a:pt x="145" y="0"/>
                    <a:pt x="145" y="0"/>
                  </a:cubicBezTo>
                  <a:moveTo>
                    <a:pt x="145" y="0"/>
                  </a:moveTo>
                  <a:cubicBezTo>
                    <a:pt x="145" y="0"/>
                    <a:pt x="145" y="0"/>
                    <a:pt x="145" y="0"/>
                  </a:cubicBezTo>
                  <a:cubicBezTo>
                    <a:pt x="145" y="0"/>
                    <a:pt x="144" y="0"/>
                    <a:pt x="145" y="1"/>
                  </a:cubicBezTo>
                  <a:cubicBezTo>
                    <a:pt x="144" y="2"/>
                    <a:pt x="144" y="2"/>
                    <a:pt x="144" y="2"/>
                  </a:cubicBezTo>
                  <a:cubicBezTo>
                    <a:pt x="144" y="2"/>
                    <a:pt x="144" y="2"/>
                    <a:pt x="144" y="2"/>
                  </a:cubicBezTo>
                  <a:cubicBezTo>
                    <a:pt x="145" y="1"/>
                    <a:pt x="145" y="1"/>
                    <a:pt x="145" y="1"/>
                  </a:cubicBezTo>
                  <a:cubicBezTo>
                    <a:pt x="145" y="1"/>
                    <a:pt x="145" y="1"/>
                    <a:pt x="145" y="1"/>
                  </a:cubicBezTo>
                  <a:cubicBezTo>
                    <a:pt x="145" y="0"/>
                    <a:pt x="145" y="0"/>
                    <a:pt x="145" y="0"/>
                  </a:cubicBezTo>
                  <a:cubicBezTo>
                    <a:pt x="145" y="0"/>
                    <a:pt x="145" y="0"/>
                    <a:pt x="145" y="0"/>
                  </a:cubicBezTo>
                  <a:cubicBezTo>
                    <a:pt x="145" y="0"/>
                    <a:pt x="145" y="0"/>
                    <a:pt x="14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4"/>
            <p:cNvSpPr>
              <a:spLocks noEditPoints="1"/>
            </p:cNvSpPr>
            <p:nvPr/>
          </p:nvSpPr>
          <p:spPr bwMode="auto">
            <a:xfrm>
              <a:off x="6424613" y="3429000"/>
              <a:ext cx="339725" cy="400050"/>
            </a:xfrm>
            <a:custGeom>
              <a:avLst/>
              <a:gdLst>
                <a:gd name="T0" fmla="*/ 2 w 80"/>
                <a:gd name="T1" fmla="*/ 87 h 94"/>
                <a:gd name="T2" fmla="*/ 0 w 80"/>
                <a:gd name="T3" fmla="*/ 94 h 94"/>
                <a:gd name="T4" fmla="*/ 8 w 80"/>
                <a:gd name="T5" fmla="*/ 87 h 94"/>
                <a:gd name="T6" fmla="*/ 2 w 80"/>
                <a:gd name="T7" fmla="*/ 87 h 94"/>
                <a:gd name="T8" fmla="*/ 39 w 80"/>
                <a:gd name="T9" fmla="*/ 0 h 94"/>
                <a:gd name="T10" fmla="*/ 26 w 80"/>
                <a:gd name="T11" fmla="*/ 7 h 94"/>
                <a:gd name="T12" fmla="*/ 3 w 80"/>
                <a:gd name="T13" fmla="*/ 84 h 94"/>
                <a:gd name="T14" fmla="*/ 10 w 80"/>
                <a:gd name="T15" fmla="*/ 85 h 94"/>
                <a:gd name="T16" fmla="*/ 80 w 80"/>
                <a:gd name="T17" fmla="*/ 21 h 94"/>
                <a:gd name="T18" fmla="*/ 39 w 80"/>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4">
                  <a:moveTo>
                    <a:pt x="2" y="87"/>
                  </a:moveTo>
                  <a:cubicBezTo>
                    <a:pt x="0" y="94"/>
                    <a:pt x="0" y="94"/>
                    <a:pt x="0" y="94"/>
                  </a:cubicBezTo>
                  <a:cubicBezTo>
                    <a:pt x="2" y="92"/>
                    <a:pt x="5" y="90"/>
                    <a:pt x="8" y="87"/>
                  </a:cubicBezTo>
                  <a:cubicBezTo>
                    <a:pt x="2" y="87"/>
                    <a:pt x="2" y="87"/>
                    <a:pt x="2" y="87"/>
                  </a:cubicBezTo>
                  <a:moveTo>
                    <a:pt x="39" y="0"/>
                  </a:moveTo>
                  <a:cubicBezTo>
                    <a:pt x="35" y="2"/>
                    <a:pt x="31" y="4"/>
                    <a:pt x="26" y="7"/>
                  </a:cubicBezTo>
                  <a:cubicBezTo>
                    <a:pt x="3" y="84"/>
                    <a:pt x="3" y="84"/>
                    <a:pt x="3" y="84"/>
                  </a:cubicBezTo>
                  <a:cubicBezTo>
                    <a:pt x="10" y="85"/>
                    <a:pt x="10" y="85"/>
                    <a:pt x="10" y="85"/>
                  </a:cubicBezTo>
                  <a:cubicBezTo>
                    <a:pt x="27" y="69"/>
                    <a:pt x="54" y="44"/>
                    <a:pt x="80" y="21"/>
                  </a:cubicBezTo>
                  <a:cubicBezTo>
                    <a:pt x="70" y="12"/>
                    <a:pt x="57" y="4"/>
                    <a:pt x="3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5"/>
            <p:cNvSpPr/>
            <p:nvPr/>
          </p:nvSpPr>
          <p:spPr bwMode="auto">
            <a:xfrm>
              <a:off x="6434138" y="3786188"/>
              <a:ext cx="33338" cy="12700"/>
            </a:xfrm>
            <a:custGeom>
              <a:avLst/>
              <a:gdLst>
                <a:gd name="T0" fmla="*/ 1 w 8"/>
                <a:gd name="T1" fmla="*/ 0 h 3"/>
                <a:gd name="T2" fmla="*/ 0 w 8"/>
                <a:gd name="T3" fmla="*/ 3 h 3"/>
                <a:gd name="T4" fmla="*/ 6 w 8"/>
                <a:gd name="T5" fmla="*/ 3 h 3"/>
                <a:gd name="T6" fmla="*/ 8 w 8"/>
                <a:gd name="T7" fmla="*/ 1 h 3"/>
                <a:gd name="T8" fmla="*/ 1 w 8"/>
                <a:gd name="T9" fmla="*/ 0 h 3"/>
              </a:gdLst>
              <a:ahLst/>
              <a:cxnLst>
                <a:cxn ang="0">
                  <a:pos x="T0" y="T1"/>
                </a:cxn>
                <a:cxn ang="0">
                  <a:pos x="T2" y="T3"/>
                </a:cxn>
                <a:cxn ang="0">
                  <a:pos x="T4" y="T5"/>
                </a:cxn>
                <a:cxn ang="0">
                  <a:pos x="T6" y="T7"/>
                </a:cxn>
                <a:cxn ang="0">
                  <a:pos x="T8" y="T9"/>
                </a:cxn>
              </a:cxnLst>
              <a:rect l="0" t="0" r="r" b="b"/>
              <a:pathLst>
                <a:path w="8" h="3">
                  <a:moveTo>
                    <a:pt x="1" y="0"/>
                  </a:moveTo>
                  <a:cubicBezTo>
                    <a:pt x="0" y="3"/>
                    <a:pt x="0" y="3"/>
                    <a:pt x="0" y="3"/>
                  </a:cubicBezTo>
                  <a:cubicBezTo>
                    <a:pt x="6" y="3"/>
                    <a:pt x="6" y="3"/>
                    <a:pt x="6" y="3"/>
                  </a:cubicBezTo>
                  <a:cubicBezTo>
                    <a:pt x="7" y="2"/>
                    <a:pt x="7" y="2"/>
                    <a:pt x="8" y="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6"/>
            <p:cNvSpPr>
              <a:spLocks noEditPoints="1"/>
            </p:cNvSpPr>
            <p:nvPr/>
          </p:nvSpPr>
          <p:spPr bwMode="auto">
            <a:xfrm>
              <a:off x="6535738" y="2646363"/>
              <a:ext cx="276225" cy="812800"/>
            </a:xfrm>
            <a:custGeom>
              <a:avLst/>
              <a:gdLst>
                <a:gd name="T0" fmla="*/ 48 w 65"/>
                <a:gd name="T1" fmla="*/ 28 h 191"/>
                <a:gd name="T2" fmla="*/ 0 w 65"/>
                <a:gd name="T3" fmla="*/ 191 h 191"/>
                <a:gd name="T4" fmla="*/ 13 w 65"/>
                <a:gd name="T5" fmla="*/ 184 h 191"/>
                <a:gd name="T6" fmla="*/ 21 w 65"/>
                <a:gd name="T7" fmla="*/ 178 h 191"/>
                <a:gd name="T8" fmla="*/ 50 w 65"/>
                <a:gd name="T9" fmla="*/ 62 h 191"/>
                <a:gd name="T10" fmla="*/ 48 w 65"/>
                <a:gd name="T11" fmla="*/ 28 h 191"/>
                <a:gd name="T12" fmla="*/ 52 w 65"/>
                <a:gd name="T13" fmla="*/ 0 h 191"/>
                <a:gd name="T14" fmla="*/ 52 w 65"/>
                <a:gd name="T15" fmla="*/ 0 h 191"/>
                <a:gd name="T16" fmla="*/ 52 w 65"/>
                <a:gd name="T17" fmla="*/ 0 h 191"/>
                <a:gd name="T18" fmla="*/ 52 w 65"/>
                <a:gd name="T19" fmla="*/ 0 h 191"/>
                <a:gd name="T20" fmla="*/ 51 w 65"/>
                <a:gd name="T21" fmla="*/ 1 h 191"/>
                <a:gd name="T22" fmla="*/ 51 w 65"/>
                <a:gd name="T23" fmla="*/ 1 h 191"/>
                <a:gd name="T24" fmla="*/ 52 w 65"/>
                <a:gd name="T25" fmla="*/ 0 h 191"/>
                <a:gd name="T26" fmla="*/ 52 w 65"/>
                <a:gd name="T27" fmla="*/ 0 h 191"/>
                <a:gd name="T28" fmla="*/ 52 w 65"/>
                <a:gd name="T29" fmla="*/ 0 h 191"/>
                <a:gd name="T30" fmla="*/ 52 w 65"/>
                <a:gd name="T31" fmla="*/ 0 h 191"/>
                <a:gd name="T32" fmla="*/ 52 w 65"/>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91">
                  <a:moveTo>
                    <a:pt x="48" y="28"/>
                  </a:moveTo>
                  <a:cubicBezTo>
                    <a:pt x="0" y="191"/>
                    <a:pt x="0" y="191"/>
                    <a:pt x="0" y="191"/>
                  </a:cubicBezTo>
                  <a:cubicBezTo>
                    <a:pt x="5" y="188"/>
                    <a:pt x="9" y="186"/>
                    <a:pt x="13" y="184"/>
                  </a:cubicBezTo>
                  <a:cubicBezTo>
                    <a:pt x="16" y="182"/>
                    <a:pt x="19" y="180"/>
                    <a:pt x="21" y="178"/>
                  </a:cubicBezTo>
                  <a:cubicBezTo>
                    <a:pt x="65" y="138"/>
                    <a:pt x="56" y="90"/>
                    <a:pt x="50" y="62"/>
                  </a:cubicBezTo>
                  <a:cubicBezTo>
                    <a:pt x="47" y="51"/>
                    <a:pt x="47" y="39"/>
                    <a:pt x="48" y="28"/>
                  </a:cubicBezTo>
                  <a:moveTo>
                    <a:pt x="52" y="0"/>
                  </a:moveTo>
                  <a:cubicBezTo>
                    <a:pt x="52" y="0"/>
                    <a:pt x="52" y="0"/>
                    <a:pt x="52" y="0"/>
                  </a:cubicBezTo>
                  <a:cubicBezTo>
                    <a:pt x="52" y="0"/>
                    <a:pt x="52" y="0"/>
                    <a:pt x="52" y="0"/>
                  </a:cubicBezTo>
                  <a:cubicBezTo>
                    <a:pt x="52" y="0"/>
                    <a:pt x="52" y="0"/>
                    <a:pt x="52" y="0"/>
                  </a:cubicBezTo>
                  <a:cubicBezTo>
                    <a:pt x="51" y="1"/>
                    <a:pt x="51" y="1"/>
                    <a:pt x="51" y="1"/>
                  </a:cubicBezTo>
                  <a:cubicBezTo>
                    <a:pt x="51" y="1"/>
                    <a:pt x="51" y="1"/>
                    <a:pt x="51"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7"/>
            <p:cNvSpPr>
              <a:spLocks noEditPoints="1"/>
            </p:cNvSpPr>
            <p:nvPr/>
          </p:nvSpPr>
          <p:spPr bwMode="auto">
            <a:xfrm>
              <a:off x="6330951" y="3471863"/>
              <a:ext cx="169863" cy="323850"/>
            </a:xfrm>
            <a:custGeom>
              <a:avLst/>
              <a:gdLst>
                <a:gd name="T0" fmla="*/ 15 w 40"/>
                <a:gd name="T1" fmla="*/ 76 h 76"/>
                <a:gd name="T2" fmla="*/ 15 w 40"/>
                <a:gd name="T3" fmla="*/ 76 h 76"/>
                <a:gd name="T4" fmla="*/ 15 w 40"/>
                <a:gd name="T5" fmla="*/ 76 h 76"/>
                <a:gd name="T6" fmla="*/ 15 w 40"/>
                <a:gd name="T7" fmla="*/ 76 h 76"/>
                <a:gd name="T8" fmla="*/ 40 w 40"/>
                <a:gd name="T9" fmla="*/ 0 h 76"/>
                <a:gd name="T10" fmla="*/ 0 w 40"/>
                <a:gd name="T11" fmla="*/ 16 h 76"/>
                <a:gd name="T12" fmla="*/ 14 w 40"/>
                <a:gd name="T13" fmla="*/ 72 h 76"/>
                <a:gd name="T14" fmla="*/ 16 w 40"/>
                <a:gd name="T15" fmla="*/ 73 h 76"/>
                <a:gd name="T16" fmla="*/ 40 w 40"/>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6">
                  <a:moveTo>
                    <a:pt x="15" y="76"/>
                  </a:moveTo>
                  <a:cubicBezTo>
                    <a:pt x="15" y="76"/>
                    <a:pt x="15" y="76"/>
                    <a:pt x="15" y="76"/>
                  </a:cubicBezTo>
                  <a:cubicBezTo>
                    <a:pt x="15" y="76"/>
                    <a:pt x="15" y="76"/>
                    <a:pt x="15" y="76"/>
                  </a:cubicBezTo>
                  <a:cubicBezTo>
                    <a:pt x="15" y="76"/>
                    <a:pt x="15" y="76"/>
                    <a:pt x="15" y="76"/>
                  </a:cubicBezTo>
                  <a:moveTo>
                    <a:pt x="40" y="0"/>
                  </a:moveTo>
                  <a:cubicBezTo>
                    <a:pt x="28" y="6"/>
                    <a:pt x="14" y="11"/>
                    <a:pt x="0" y="16"/>
                  </a:cubicBezTo>
                  <a:cubicBezTo>
                    <a:pt x="6" y="38"/>
                    <a:pt x="11" y="59"/>
                    <a:pt x="14" y="72"/>
                  </a:cubicBezTo>
                  <a:cubicBezTo>
                    <a:pt x="16" y="73"/>
                    <a:pt x="16" y="73"/>
                    <a:pt x="16" y="73"/>
                  </a:cubicBezTo>
                  <a:cubicBezTo>
                    <a:pt x="40" y="0"/>
                    <a:pt x="40" y="0"/>
                    <a:pt x="4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8"/>
            <p:cNvSpPr/>
            <p:nvPr/>
          </p:nvSpPr>
          <p:spPr bwMode="auto">
            <a:xfrm>
              <a:off x="6391276" y="3778250"/>
              <a:ext cx="7938" cy="17463"/>
            </a:xfrm>
            <a:custGeom>
              <a:avLst/>
              <a:gdLst>
                <a:gd name="T0" fmla="*/ 0 w 2"/>
                <a:gd name="T1" fmla="*/ 0 h 4"/>
                <a:gd name="T2" fmla="*/ 1 w 2"/>
                <a:gd name="T3" fmla="*/ 4 h 4"/>
                <a:gd name="T4" fmla="*/ 1 w 2"/>
                <a:gd name="T5" fmla="*/ 4 h 4"/>
                <a:gd name="T6" fmla="*/ 2 w 2"/>
                <a:gd name="T7" fmla="*/ 1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cubicBezTo>
                    <a:pt x="0" y="1"/>
                    <a:pt x="0" y="3"/>
                    <a:pt x="1" y="4"/>
                  </a:cubicBezTo>
                  <a:cubicBezTo>
                    <a:pt x="1" y="4"/>
                    <a:pt x="1" y="4"/>
                    <a:pt x="1" y="4"/>
                  </a:cubicBezTo>
                  <a:cubicBezTo>
                    <a:pt x="2" y="1"/>
                    <a:pt x="2" y="1"/>
                    <a:pt x="2" y="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9"/>
            <p:cNvSpPr/>
            <p:nvPr/>
          </p:nvSpPr>
          <p:spPr bwMode="auto">
            <a:xfrm>
              <a:off x="6183313" y="2651125"/>
              <a:ext cx="568325" cy="889000"/>
            </a:xfrm>
            <a:custGeom>
              <a:avLst/>
              <a:gdLst>
                <a:gd name="T0" fmla="*/ 134 w 134"/>
                <a:gd name="T1" fmla="*/ 0 h 209"/>
                <a:gd name="T2" fmla="*/ 134 w 134"/>
                <a:gd name="T3" fmla="*/ 0 h 209"/>
                <a:gd name="T4" fmla="*/ 91 w 134"/>
                <a:gd name="T5" fmla="*/ 6 h 209"/>
                <a:gd name="T6" fmla="*/ 74 w 134"/>
                <a:gd name="T7" fmla="*/ 5 h 209"/>
                <a:gd name="T8" fmla="*/ 41 w 134"/>
                <a:gd name="T9" fmla="*/ 2 h 209"/>
                <a:gd name="T10" fmla="*/ 21 w 134"/>
                <a:gd name="T11" fmla="*/ 3 h 209"/>
                <a:gd name="T12" fmla="*/ 3 w 134"/>
                <a:gd name="T13" fmla="*/ 46 h 209"/>
                <a:gd name="T14" fmla="*/ 9 w 134"/>
                <a:gd name="T15" fmla="*/ 124 h 209"/>
                <a:gd name="T16" fmla="*/ 11 w 134"/>
                <a:gd name="T17" fmla="*/ 129 h 209"/>
                <a:gd name="T18" fmla="*/ 97 w 134"/>
                <a:gd name="T19" fmla="*/ 39 h 209"/>
                <a:gd name="T20" fmla="*/ 12 w 134"/>
                <a:gd name="T21" fmla="*/ 133 h 209"/>
                <a:gd name="T22" fmla="*/ 35 w 134"/>
                <a:gd name="T23" fmla="*/ 209 h 209"/>
                <a:gd name="T24" fmla="*/ 75 w 134"/>
                <a:gd name="T25" fmla="*/ 193 h 209"/>
                <a:gd name="T26" fmla="*/ 132 w 134"/>
                <a:gd name="T27" fmla="*/ 19 h 209"/>
                <a:gd name="T28" fmla="*/ 134 w 134"/>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09">
                  <a:moveTo>
                    <a:pt x="134" y="0"/>
                  </a:moveTo>
                  <a:cubicBezTo>
                    <a:pt x="134" y="0"/>
                    <a:pt x="134" y="0"/>
                    <a:pt x="134" y="0"/>
                  </a:cubicBezTo>
                  <a:cubicBezTo>
                    <a:pt x="129" y="2"/>
                    <a:pt x="111" y="6"/>
                    <a:pt x="91" y="6"/>
                  </a:cubicBezTo>
                  <a:cubicBezTo>
                    <a:pt x="85" y="6"/>
                    <a:pt x="79" y="6"/>
                    <a:pt x="74" y="5"/>
                  </a:cubicBezTo>
                  <a:cubicBezTo>
                    <a:pt x="64" y="3"/>
                    <a:pt x="53" y="2"/>
                    <a:pt x="41" y="2"/>
                  </a:cubicBezTo>
                  <a:cubicBezTo>
                    <a:pt x="34" y="2"/>
                    <a:pt x="28" y="2"/>
                    <a:pt x="21" y="3"/>
                  </a:cubicBezTo>
                  <a:cubicBezTo>
                    <a:pt x="13" y="15"/>
                    <a:pt x="7" y="29"/>
                    <a:pt x="3" y="46"/>
                  </a:cubicBezTo>
                  <a:cubicBezTo>
                    <a:pt x="0" y="61"/>
                    <a:pt x="3" y="91"/>
                    <a:pt x="9" y="124"/>
                  </a:cubicBezTo>
                  <a:cubicBezTo>
                    <a:pt x="9" y="126"/>
                    <a:pt x="10" y="128"/>
                    <a:pt x="11" y="129"/>
                  </a:cubicBezTo>
                  <a:cubicBezTo>
                    <a:pt x="97" y="39"/>
                    <a:pt x="97" y="39"/>
                    <a:pt x="97" y="39"/>
                  </a:cubicBezTo>
                  <a:cubicBezTo>
                    <a:pt x="12" y="133"/>
                    <a:pt x="12" y="133"/>
                    <a:pt x="12" y="133"/>
                  </a:cubicBezTo>
                  <a:cubicBezTo>
                    <a:pt x="20" y="157"/>
                    <a:pt x="28" y="184"/>
                    <a:pt x="35" y="209"/>
                  </a:cubicBezTo>
                  <a:cubicBezTo>
                    <a:pt x="49" y="204"/>
                    <a:pt x="63" y="199"/>
                    <a:pt x="75" y="193"/>
                  </a:cubicBezTo>
                  <a:cubicBezTo>
                    <a:pt x="132" y="19"/>
                    <a:pt x="132" y="19"/>
                    <a:pt x="132" y="19"/>
                  </a:cubicBezTo>
                  <a:cubicBezTo>
                    <a:pt x="133" y="11"/>
                    <a:pt x="134" y="4"/>
                    <a:pt x="134"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0"/>
            <p:cNvSpPr/>
            <p:nvPr/>
          </p:nvSpPr>
          <p:spPr bwMode="auto">
            <a:xfrm>
              <a:off x="6229351" y="2816225"/>
              <a:ext cx="365125" cy="400050"/>
            </a:xfrm>
            <a:custGeom>
              <a:avLst/>
              <a:gdLst>
                <a:gd name="T0" fmla="*/ 86 w 86"/>
                <a:gd name="T1" fmla="*/ 0 h 94"/>
                <a:gd name="T2" fmla="*/ 0 w 86"/>
                <a:gd name="T3" fmla="*/ 90 h 94"/>
                <a:gd name="T4" fmla="*/ 1 w 86"/>
                <a:gd name="T5" fmla="*/ 94 h 94"/>
                <a:gd name="T6" fmla="*/ 86 w 86"/>
                <a:gd name="T7" fmla="*/ 0 h 94"/>
              </a:gdLst>
              <a:ahLst/>
              <a:cxnLst>
                <a:cxn ang="0">
                  <a:pos x="T0" y="T1"/>
                </a:cxn>
                <a:cxn ang="0">
                  <a:pos x="T2" y="T3"/>
                </a:cxn>
                <a:cxn ang="0">
                  <a:pos x="T4" y="T5"/>
                </a:cxn>
                <a:cxn ang="0">
                  <a:pos x="T6" y="T7"/>
                </a:cxn>
              </a:cxnLst>
              <a:rect l="0" t="0" r="r" b="b"/>
              <a:pathLst>
                <a:path w="86" h="94">
                  <a:moveTo>
                    <a:pt x="86" y="0"/>
                  </a:moveTo>
                  <a:cubicBezTo>
                    <a:pt x="0" y="90"/>
                    <a:pt x="0" y="90"/>
                    <a:pt x="0" y="90"/>
                  </a:cubicBezTo>
                  <a:cubicBezTo>
                    <a:pt x="0" y="92"/>
                    <a:pt x="1" y="93"/>
                    <a:pt x="1" y="94"/>
                  </a:cubicBezTo>
                  <a:cubicBezTo>
                    <a:pt x="86" y="0"/>
                    <a:pt x="86" y="0"/>
                    <a:pt x="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1"/>
            <p:cNvSpPr/>
            <p:nvPr/>
          </p:nvSpPr>
          <p:spPr bwMode="auto">
            <a:xfrm>
              <a:off x="6738938" y="2532063"/>
              <a:ext cx="73025" cy="233363"/>
            </a:xfrm>
            <a:custGeom>
              <a:avLst/>
              <a:gdLst>
                <a:gd name="T0" fmla="*/ 17 w 17"/>
                <a:gd name="T1" fmla="*/ 0 h 55"/>
                <a:gd name="T2" fmla="*/ 1 w 17"/>
                <a:gd name="T3" fmla="*/ 47 h 55"/>
                <a:gd name="T4" fmla="*/ 0 w 17"/>
                <a:gd name="T5" fmla="*/ 55 h 55"/>
                <a:gd name="T6" fmla="*/ 17 w 17"/>
                <a:gd name="T7" fmla="*/ 0 h 55"/>
              </a:gdLst>
              <a:ahLst/>
              <a:cxnLst>
                <a:cxn ang="0">
                  <a:pos x="T0" y="T1"/>
                </a:cxn>
                <a:cxn ang="0">
                  <a:pos x="T2" y="T3"/>
                </a:cxn>
                <a:cxn ang="0">
                  <a:pos x="T4" y="T5"/>
                </a:cxn>
                <a:cxn ang="0">
                  <a:pos x="T6" y="T7"/>
                </a:cxn>
              </a:cxnLst>
              <a:rect l="0" t="0" r="r" b="b"/>
              <a:pathLst>
                <a:path w="17" h="55">
                  <a:moveTo>
                    <a:pt x="17" y="0"/>
                  </a:moveTo>
                  <a:cubicBezTo>
                    <a:pt x="1" y="47"/>
                    <a:pt x="1" y="47"/>
                    <a:pt x="1" y="47"/>
                  </a:cubicBezTo>
                  <a:cubicBezTo>
                    <a:pt x="1" y="50"/>
                    <a:pt x="0" y="52"/>
                    <a:pt x="0" y="55"/>
                  </a:cubicBezTo>
                  <a:cubicBezTo>
                    <a:pt x="17" y="0"/>
                    <a:pt x="17" y="0"/>
                    <a:pt x="1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2"/>
            <p:cNvSpPr/>
            <p:nvPr/>
          </p:nvSpPr>
          <p:spPr bwMode="auto">
            <a:xfrm>
              <a:off x="6500813" y="2732088"/>
              <a:ext cx="242888" cy="739775"/>
            </a:xfrm>
            <a:custGeom>
              <a:avLst/>
              <a:gdLst>
                <a:gd name="T0" fmla="*/ 57 w 57"/>
                <a:gd name="T1" fmla="*/ 0 h 174"/>
                <a:gd name="T2" fmla="*/ 0 w 57"/>
                <a:gd name="T3" fmla="*/ 174 h 174"/>
                <a:gd name="T4" fmla="*/ 8 w 57"/>
                <a:gd name="T5" fmla="*/ 171 h 174"/>
                <a:gd name="T6" fmla="*/ 56 w 57"/>
                <a:gd name="T7" fmla="*/ 8 h 174"/>
                <a:gd name="T8" fmla="*/ 57 w 57"/>
                <a:gd name="T9" fmla="*/ 0 h 174"/>
              </a:gdLst>
              <a:ahLst/>
              <a:cxnLst>
                <a:cxn ang="0">
                  <a:pos x="T0" y="T1"/>
                </a:cxn>
                <a:cxn ang="0">
                  <a:pos x="T2" y="T3"/>
                </a:cxn>
                <a:cxn ang="0">
                  <a:pos x="T4" y="T5"/>
                </a:cxn>
                <a:cxn ang="0">
                  <a:pos x="T6" y="T7"/>
                </a:cxn>
                <a:cxn ang="0">
                  <a:pos x="T8" y="T9"/>
                </a:cxn>
              </a:cxnLst>
              <a:rect l="0" t="0" r="r" b="b"/>
              <a:pathLst>
                <a:path w="57" h="174">
                  <a:moveTo>
                    <a:pt x="57" y="0"/>
                  </a:moveTo>
                  <a:cubicBezTo>
                    <a:pt x="0" y="174"/>
                    <a:pt x="0" y="174"/>
                    <a:pt x="0" y="174"/>
                  </a:cubicBezTo>
                  <a:cubicBezTo>
                    <a:pt x="3" y="173"/>
                    <a:pt x="5" y="172"/>
                    <a:pt x="8" y="171"/>
                  </a:cubicBezTo>
                  <a:cubicBezTo>
                    <a:pt x="56" y="8"/>
                    <a:pt x="56" y="8"/>
                    <a:pt x="56" y="8"/>
                  </a:cubicBezTo>
                  <a:cubicBezTo>
                    <a:pt x="56" y="5"/>
                    <a:pt x="57" y="3"/>
                    <a:pt x="57"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3"/>
            <p:cNvSpPr>
              <a:spLocks noEditPoints="1"/>
            </p:cNvSpPr>
            <p:nvPr/>
          </p:nvSpPr>
          <p:spPr bwMode="auto">
            <a:xfrm>
              <a:off x="6394451" y="3459163"/>
              <a:ext cx="141288" cy="390525"/>
            </a:xfrm>
            <a:custGeom>
              <a:avLst/>
              <a:gdLst>
                <a:gd name="T0" fmla="*/ 0 w 33"/>
                <a:gd name="T1" fmla="*/ 79 h 92"/>
                <a:gd name="T2" fmla="*/ 0 w 33"/>
                <a:gd name="T3" fmla="*/ 79 h 92"/>
                <a:gd name="T4" fmla="*/ 3 w 33"/>
                <a:gd name="T5" fmla="*/ 92 h 92"/>
                <a:gd name="T6" fmla="*/ 7 w 33"/>
                <a:gd name="T7" fmla="*/ 87 h 92"/>
                <a:gd name="T8" fmla="*/ 9 w 33"/>
                <a:gd name="T9" fmla="*/ 80 h 92"/>
                <a:gd name="T10" fmla="*/ 0 w 33"/>
                <a:gd name="T11" fmla="*/ 79 h 92"/>
                <a:gd name="T12" fmla="*/ 33 w 33"/>
                <a:gd name="T13" fmla="*/ 0 h 92"/>
                <a:gd name="T14" fmla="*/ 25 w 33"/>
                <a:gd name="T15" fmla="*/ 3 h 92"/>
                <a:gd name="T16" fmla="*/ 1 w 33"/>
                <a:gd name="T17" fmla="*/ 76 h 92"/>
                <a:gd name="T18" fmla="*/ 10 w 33"/>
                <a:gd name="T19" fmla="*/ 77 h 92"/>
                <a:gd name="T20" fmla="*/ 33 w 33"/>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92">
                  <a:moveTo>
                    <a:pt x="0" y="79"/>
                  </a:moveTo>
                  <a:cubicBezTo>
                    <a:pt x="0" y="79"/>
                    <a:pt x="0" y="79"/>
                    <a:pt x="0" y="79"/>
                  </a:cubicBezTo>
                  <a:cubicBezTo>
                    <a:pt x="1" y="85"/>
                    <a:pt x="2" y="89"/>
                    <a:pt x="3" y="92"/>
                  </a:cubicBezTo>
                  <a:cubicBezTo>
                    <a:pt x="4" y="90"/>
                    <a:pt x="5" y="89"/>
                    <a:pt x="7" y="87"/>
                  </a:cubicBezTo>
                  <a:cubicBezTo>
                    <a:pt x="9" y="80"/>
                    <a:pt x="9" y="80"/>
                    <a:pt x="9" y="80"/>
                  </a:cubicBezTo>
                  <a:cubicBezTo>
                    <a:pt x="0" y="79"/>
                    <a:pt x="0" y="79"/>
                    <a:pt x="0" y="79"/>
                  </a:cubicBezTo>
                  <a:moveTo>
                    <a:pt x="33" y="0"/>
                  </a:moveTo>
                  <a:cubicBezTo>
                    <a:pt x="30" y="1"/>
                    <a:pt x="28" y="2"/>
                    <a:pt x="25" y="3"/>
                  </a:cubicBezTo>
                  <a:cubicBezTo>
                    <a:pt x="1" y="76"/>
                    <a:pt x="1" y="76"/>
                    <a:pt x="1" y="76"/>
                  </a:cubicBezTo>
                  <a:cubicBezTo>
                    <a:pt x="10" y="77"/>
                    <a:pt x="10" y="77"/>
                    <a:pt x="10" y="77"/>
                  </a:cubicBezTo>
                  <a:cubicBezTo>
                    <a:pt x="33" y="0"/>
                    <a:pt x="33" y="0"/>
                    <a:pt x="3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4"/>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5"/>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6"/>
            <p:cNvSpPr>
              <a:spLocks noEditPoints="1"/>
            </p:cNvSpPr>
            <p:nvPr/>
          </p:nvSpPr>
          <p:spPr bwMode="auto">
            <a:xfrm>
              <a:off x="6381751" y="3849688"/>
              <a:ext cx="17463" cy="55563"/>
            </a:xfrm>
            <a:custGeom>
              <a:avLst/>
              <a:gdLst>
                <a:gd name="T0" fmla="*/ 1 w 4"/>
                <a:gd name="T1" fmla="*/ 3 h 13"/>
                <a:gd name="T2" fmla="*/ 1 w 4"/>
                <a:gd name="T3" fmla="*/ 4 h 13"/>
                <a:gd name="T4" fmla="*/ 4 w 4"/>
                <a:gd name="T5" fmla="*/ 13 h 13"/>
                <a:gd name="T6" fmla="*/ 4 w 4"/>
                <a:gd name="T7" fmla="*/ 13 h 13"/>
                <a:gd name="T8" fmla="*/ 2 w 4"/>
                <a:gd name="T9" fmla="*/ 4 h 13"/>
                <a:gd name="T10" fmla="*/ 1 w 4"/>
                <a:gd name="T11" fmla="*/ 4 h 13"/>
                <a:gd name="T12" fmla="*/ 1 w 4"/>
                <a:gd name="T13" fmla="*/ 4 h 13"/>
                <a:gd name="T14" fmla="*/ 1 w 4"/>
                <a:gd name="T15" fmla="*/ 4 h 13"/>
                <a:gd name="T16" fmla="*/ 2 w 4"/>
                <a:gd name="T17" fmla="*/ 4 h 13"/>
                <a:gd name="T18" fmla="*/ 1 w 4"/>
                <a:gd name="T19" fmla="*/ 3 h 13"/>
                <a:gd name="T20" fmla="*/ 0 w 4"/>
                <a:gd name="T21" fmla="*/ 0 h 13"/>
                <a:gd name="T22" fmla="*/ 1 w 4"/>
                <a:gd name="T23" fmla="*/ 3 h 13"/>
                <a:gd name="T24" fmla="*/ 1 w 4"/>
                <a:gd name="T25" fmla="*/ 3 h 13"/>
                <a:gd name="T26" fmla="*/ 1 w 4"/>
                <a:gd name="T27" fmla="*/ 3 h 13"/>
                <a:gd name="T28" fmla="*/ 1 w 4"/>
                <a:gd name="T29" fmla="*/ 3 h 13"/>
                <a:gd name="T30" fmla="*/ 1 w 4"/>
                <a:gd name="T31" fmla="*/ 3 h 13"/>
                <a:gd name="T32" fmla="*/ 2 w 4"/>
                <a:gd name="T33" fmla="*/ 3 h 13"/>
                <a:gd name="T34" fmla="*/ 2 w 4"/>
                <a:gd name="T35" fmla="*/ 3 h 13"/>
                <a:gd name="T36" fmla="*/ 2 w 4"/>
                <a:gd name="T37" fmla="*/ 3 h 13"/>
                <a:gd name="T38" fmla="*/ 4 w 4"/>
                <a:gd name="T39" fmla="*/ 1 h 13"/>
                <a:gd name="T40" fmla="*/ 0 w 4"/>
                <a:gd name="T4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13">
                  <a:moveTo>
                    <a:pt x="1" y="3"/>
                  </a:moveTo>
                  <a:cubicBezTo>
                    <a:pt x="1" y="3"/>
                    <a:pt x="1" y="4"/>
                    <a:pt x="1" y="4"/>
                  </a:cubicBezTo>
                  <a:cubicBezTo>
                    <a:pt x="3" y="10"/>
                    <a:pt x="4" y="13"/>
                    <a:pt x="4" y="13"/>
                  </a:cubicBezTo>
                  <a:cubicBezTo>
                    <a:pt x="4" y="13"/>
                    <a:pt x="4" y="13"/>
                    <a:pt x="4" y="13"/>
                  </a:cubicBezTo>
                  <a:cubicBezTo>
                    <a:pt x="3" y="9"/>
                    <a:pt x="2" y="6"/>
                    <a:pt x="2" y="4"/>
                  </a:cubicBezTo>
                  <a:cubicBezTo>
                    <a:pt x="1" y="4"/>
                    <a:pt x="1" y="4"/>
                    <a:pt x="1" y="4"/>
                  </a:cubicBezTo>
                  <a:cubicBezTo>
                    <a:pt x="1" y="4"/>
                    <a:pt x="1" y="4"/>
                    <a:pt x="1" y="4"/>
                  </a:cubicBezTo>
                  <a:cubicBezTo>
                    <a:pt x="1" y="4"/>
                    <a:pt x="1" y="4"/>
                    <a:pt x="1" y="4"/>
                  </a:cubicBezTo>
                  <a:cubicBezTo>
                    <a:pt x="1" y="4"/>
                    <a:pt x="1" y="4"/>
                    <a:pt x="2" y="4"/>
                  </a:cubicBezTo>
                  <a:cubicBezTo>
                    <a:pt x="2" y="3"/>
                    <a:pt x="1" y="3"/>
                    <a:pt x="1" y="3"/>
                  </a:cubicBezTo>
                  <a:moveTo>
                    <a:pt x="0" y="0"/>
                  </a:move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3"/>
                  </a:cubicBezTo>
                  <a:cubicBezTo>
                    <a:pt x="3" y="3"/>
                    <a:pt x="3" y="2"/>
                    <a:pt x="4" y="1"/>
                  </a:cubicBezTo>
                  <a:cubicBezTo>
                    <a:pt x="3" y="1"/>
                    <a:pt x="2"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7"/>
            <p:cNvSpPr>
              <a:spLocks noEditPoints="1"/>
            </p:cNvSpPr>
            <p:nvPr/>
          </p:nvSpPr>
          <p:spPr bwMode="auto">
            <a:xfrm>
              <a:off x="5559426" y="3692525"/>
              <a:ext cx="631825" cy="673100"/>
            </a:xfrm>
            <a:custGeom>
              <a:avLst/>
              <a:gdLst>
                <a:gd name="T0" fmla="*/ 116 w 149"/>
                <a:gd name="T1" fmla="*/ 58 h 158"/>
                <a:gd name="T2" fmla="*/ 29 w 149"/>
                <a:gd name="T3" fmla="*/ 69 h 158"/>
                <a:gd name="T4" fmla="*/ 0 w 149"/>
                <a:gd name="T5" fmla="*/ 156 h 158"/>
                <a:gd name="T6" fmla="*/ 18 w 149"/>
                <a:gd name="T7" fmla="*/ 158 h 158"/>
                <a:gd name="T8" fmla="*/ 40 w 149"/>
                <a:gd name="T9" fmla="*/ 155 h 158"/>
                <a:gd name="T10" fmla="*/ 149 w 149"/>
                <a:gd name="T11" fmla="*/ 81 h 158"/>
                <a:gd name="T12" fmla="*/ 116 w 149"/>
                <a:gd name="T13" fmla="*/ 58 h 158"/>
                <a:gd name="T14" fmla="*/ 46 w 149"/>
                <a:gd name="T15" fmla="*/ 2 h 158"/>
                <a:gd name="T16" fmla="*/ 29 w 149"/>
                <a:gd name="T17" fmla="*/ 67 h 158"/>
                <a:gd name="T18" fmla="*/ 111 w 149"/>
                <a:gd name="T19" fmla="*/ 53 h 158"/>
                <a:gd name="T20" fmla="*/ 54 w 149"/>
                <a:gd name="T21" fmla="*/ 8 h 158"/>
                <a:gd name="T22" fmla="*/ 54 w 149"/>
                <a:gd name="T23" fmla="*/ 9 h 158"/>
                <a:gd name="T24" fmla="*/ 46 w 149"/>
                <a:gd name="T25" fmla="*/ 2 h 158"/>
                <a:gd name="T26" fmla="*/ 43 w 149"/>
                <a:gd name="T27" fmla="*/ 0 h 158"/>
                <a:gd name="T28" fmla="*/ 32 w 149"/>
                <a:gd name="T29" fmla="*/ 5 h 158"/>
                <a:gd name="T30" fmla="*/ 45 w 149"/>
                <a:gd name="T31" fmla="*/ 2 h 158"/>
                <a:gd name="T32" fmla="*/ 45 w 149"/>
                <a:gd name="T33" fmla="*/ 2 h 158"/>
                <a:gd name="T34" fmla="*/ 45 w 149"/>
                <a:gd name="T35" fmla="*/ 2 h 158"/>
                <a:gd name="T36" fmla="*/ 43 w 14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8">
                  <a:moveTo>
                    <a:pt x="116" y="58"/>
                  </a:moveTo>
                  <a:cubicBezTo>
                    <a:pt x="29" y="69"/>
                    <a:pt x="29" y="69"/>
                    <a:pt x="29" y="69"/>
                  </a:cubicBezTo>
                  <a:cubicBezTo>
                    <a:pt x="21" y="99"/>
                    <a:pt x="10" y="132"/>
                    <a:pt x="0" y="156"/>
                  </a:cubicBezTo>
                  <a:cubicBezTo>
                    <a:pt x="6" y="157"/>
                    <a:pt x="12" y="158"/>
                    <a:pt x="18" y="158"/>
                  </a:cubicBezTo>
                  <a:cubicBezTo>
                    <a:pt x="25" y="158"/>
                    <a:pt x="32" y="157"/>
                    <a:pt x="40" y="155"/>
                  </a:cubicBezTo>
                  <a:cubicBezTo>
                    <a:pt x="63" y="150"/>
                    <a:pt x="112" y="112"/>
                    <a:pt x="149" y="81"/>
                  </a:cubicBezTo>
                  <a:cubicBezTo>
                    <a:pt x="138" y="74"/>
                    <a:pt x="127" y="66"/>
                    <a:pt x="116" y="58"/>
                  </a:cubicBezTo>
                  <a:moveTo>
                    <a:pt x="46" y="2"/>
                  </a:moveTo>
                  <a:cubicBezTo>
                    <a:pt x="45" y="7"/>
                    <a:pt x="38" y="34"/>
                    <a:pt x="29" y="67"/>
                  </a:cubicBezTo>
                  <a:cubicBezTo>
                    <a:pt x="111" y="53"/>
                    <a:pt x="111" y="53"/>
                    <a:pt x="111" y="53"/>
                  </a:cubicBezTo>
                  <a:cubicBezTo>
                    <a:pt x="87" y="35"/>
                    <a:pt x="65" y="17"/>
                    <a:pt x="54" y="8"/>
                  </a:cubicBezTo>
                  <a:cubicBezTo>
                    <a:pt x="54" y="9"/>
                    <a:pt x="54" y="9"/>
                    <a:pt x="54" y="9"/>
                  </a:cubicBezTo>
                  <a:cubicBezTo>
                    <a:pt x="54" y="9"/>
                    <a:pt x="51" y="6"/>
                    <a:pt x="46" y="2"/>
                  </a:cubicBezTo>
                  <a:moveTo>
                    <a:pt x="43" y="0"/>
                  </a:moveTo>
                  <a:cubicBezTo>
                    <a:pt x="40" y="1"/>
                    <a:pt x="36" y="3"/>
                    <a:pt x="32" y="5"/>
                  </a:cubicBezTo>
                  <a:cubicBezTo>
                    <a:pt x="38" y="3"/>
                    <a:pt x="43" y="2"/>
                    <a:pt x="45" y="2"/>
                  </a:cubicBezTo>
                  <a:cubicBezTo>
                    <a:pt x="45" y="2"/>
                    <a:pt x="45" y="2"/>
                    <a:pt x="45" y="2"/>
                  </a:cubicBezTo>
                  <a:cubicBezTo>
                    <a:pt x="45" y="2"/>
                    <a:pt x="45" y="2"/>
                    <a:pt x="45" y="2"/>
                  </a:cubicBezTo>
                  <a:cubicBezTo>
                    <a:pt x="44" y="1"/>
                    <a:pt x="44" y="1"/>
                    <a:pt x="43"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8"/>
            <p:cNvSpPr>
              <a:spLocks noEditPoints="1"/>
            </p:cNvSpPr>
            <p:nvPr/>
          </p:nvSpPr>
          <p:spPr bwMode="auto">
            <a:xfrm>
              <a:off x="5741988" y="3689350"/>
              <a:ext cx="46038" cy="41275"/>
            </a:xfrm>
            <a:custGeom>
              <a:avLst/>
              <a:gdLst>
                <a:gd name="T0" fmla="*/ 3 w 11"/>
                <a:gd name="T1" fmla="*/ 3 h 10"/>
                <a:gd name="T2" fmla="*/ 3 w 11"/>
                <a:gd name="T3" fmla="*/ 3 h 10"/>
                <a:gd name="T4" fmla="*/ 11 w 11"/>
                <a:gd name="T5" fmla="*/ 10 h 10"/>
                <a:gd name="T6" fmla="*/ 11 w 11"/>
                <a:gd name="T7" fmla="*/ 9 h 10"/>
                <a:gd name="T8" fmla="*/ 4 w 11"/>
                <a:gd name="T9" fmla="*/ 3 h 10"/>
                <a:gd name="T10" fmla="*/ 3 w 11"/>
                <a:gd name="T11" fmla="*/ 3 h 10"/>
                <a:gd name="T12" fmla="*/ 3 w 11"/>
                <a:gd name="T13" fmla="*/ 3 h 10"/>
                <a:gd name="T14" fmla="*/ 3 w 11"/>
                <a:gd name="T15" fmla="*/ 3 h 10"/>
                <a:gd name="T16" fmla="*/ 3 w 11"/>
                <a:gd name="T17" fmla="*/ 3 h 10"/>
                <a:gd name="T18" fmla="*/ 3 w 11"/>
                <a:gd name="T19" fmla="*/ 3 h 10"/>
                <a:gd name="T20" fmla="*/ 3 w 11"/>
                <a:gd name="T21" fmla="*/ 0 h 10"/>
                <a:gd name="T22" fmla="*/ 0 w 11"/>
                <a:gd name="T23" fmla="*/ 1 h 10"/>
                <a:gd name="T24" fmla="*/ 2 w 11"/>
                <a:gd name="T25" fmla="*/ 3 h 10"/>
                <a:gd name="T26" fmla="*/ 3 w 11"/>
                <a:gd name="T27" fmla="*/ 3 h 10"/>
                <a:gd name="T28" fmla="*/ 3 w 11"/>
                <a:gd name="T29" fmla="*/ 3 h 10"/>
                <a:gd name="T30" fmla="*/ 3 w 11"/>
                <a:gd name="T31" fmla="*/ 3 h 10"/>
                <a:gd name="T32" fmla="*/ 3 w 11"/>
                <a:gd name="T33" fmla="*/ 3 h 10"/>
                <a:gd name="T34" fmla="*/ 3 w 11"/>
                <a:gd name="T35" fmla="*/ 3 h 10"/>
                <a:gd name="T36" fmla="*/ 3 w 11"/>
                <a:gd name="T37" fmla="*/ 3 h 10"/>
                <a:gd name="T38" fmla="*/ 3 w 11"/>
                <a:gd name="T39" fmla="*/ 3 h 10"/>
                <a:gd name="T40" fmla="*/ 3 w 11"/>
                <a:gd name="T41" fmla="*/ 3 h 10"/>
                <a:gd name="T42" fmla="*/ 3 w 11"/>
                <a:gd name="T43" fmla="*/ 2 h 10"/>
                <a:gd name="T44" fmla="*/ 4 w 11"/>
                <a:gd name="T45" fmla="*/ 2 h 10"/>
                <a:gd name="T46" fmla="*/ 4 w 11"/>
                <a:gd name="T47" fmla="*/ 2 h 10"/>
                <a:gd name="T48" fmla="*/ 4 w 11"/>
                <a:gd name="T49" fmla="*/ 0 h 10"/>
                <a:gd name="T50" fmla="*/ 3 w 11"/>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3" y="3"/>
                  </a:moveTo>
                  <a:cubicBezTo>
                    <a:pt x="3" y="3"/>
                    <a:pt x="3" y="3"/>
                    <a:pt x="3" y="3"/>
                  </a:cubicBezTo>
                  <a:cubicBezTo>
                    <a:pt x="8" y="7"/>
                    <a:pt x="11" y="10"/>
                    <a:pt x="11" y="10"/>
                  </a:cubicBezTo>
                  <a:cubicBezTo>
                    <a:pt x="11" y="10"/>
                    <a:pt x="11" y="10"/>
                    <a:pt x="11" y="9"/>
                  </a:cubicBezTo>
                  <a:cubicBezTo>
                    <a:pt x="7" y="6"/>
                    <a:pt x="5" y="4"/>
                    <a:pt x="4"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moveTo>
                    <a:pt x="3" y="0"/>
                  </a:moveTo>
                  <a:cubicBezTo>
                    <a:pt x="2" y="0"/>
                    <a:pt x="1" y="0"/>
                    <a:pt x="0" y="1"/>
                  </a:cubicBezTo>
                  <a:cubicBezTo>
                    <a:pt x="1" y="2"/>
                    <a:pt x="1" y="2"/>
                    <a:pt x="2"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2"/>
                  </a:cubicBezTo>
                  <a:cubicBezTo>
                    <a:pt x="3" y="2"/>
                    <a:pt x="3" y="2"/>
                    <a:pt x="4" y="2"/>
                  </a:cubicBezTo>
                  <a:cubicBezTo>
                    <a:pt x="4" y="2"/>
                    <a:pt x="4" y="2"/>
                    <a:pt x="4" y="2"/>
                  </a:cubicBezTo>
                  <a:cubicBezTo>
                    <a:pt x="4" y="1"/>
                    <a:pt x="4" y="1"/>
                    <a:pt x="4" y="0"/>
                  </a:cubicBezTo>
                  <a:cubicBezTo>
                    <a:pt x="4" y="0"/>
                    <a:pt x="3"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9"/>
            <p:cNvSpPr>
              <a:spLocks noEditPoints="1"/>
            </p:cNvSpPr>
            <p:nvPr/>
          </p:nvSpPr>
          <p:spPr bwMode="auto">
            <a:xfrm>
              <a:off x="5113338" y="3702050"/>
              <a:ext cx="641350" cy="654050"/>
            </a:xfrm>
            <a:custGeom>
              <a:avLst/>
              <a:gdLst>
                <a:gd name="T0" fmla="*/ 134 w 151"/>
                <a:gd name="T1" fmla="*/ 67 h 154"/>
                <a:gd name="T2" fmla="*/ 79 w 151"/>
                <a:gd name="T3" fmla="*/ 75 h 154"/>
                <a:gd name="T4" fmla="*/ 40 w 151"/>
                <a:gd name="T5" fmla="*/ 110 h 154"/>
                <a:gd name="T6" fmla="*/ 46 w 151"/>
                <a:gd name="T7" fmla="*/ 116 h 154"/>
                <a:gd name="T8" fmla="*/ 105 w 151"/>
                <a:gd name="T9" fmla="*/ 154 h 154"/>
                <a:gd name="T10" fmla="*/ 134 w 151"/>
                <a:gd name="T11" fmla="*/ 67 h 154"/>
                <a:gd name="T12" fmla="*/ 150 w 151"/>
                <a:gd name="T13" fmla="*/ 0 h 154"/>
                <a:gd name="T14" fmla="*/ 137 w 151"/>
                <a:gd name="T15" fmla="*/ 3 h 154"/>
                <a:gd name="T16" fmla="*/ 36 w 151"/>
                <a:gd name="T17" fmla="*/ 41 h 154"/>
                <a:gd name="T18" fmla="*/ 34 w 151"/>
                <a:gd name="T19" fmla="*/ 44 h 154"/>
                <a:gd name="T20" fmla="*/ 1 w 151"/>
                <a:gd name="T21" fmla="*/ 86 h 154"/>
                <a:gd name="T22" fmla="*/ 0 w 151"/>
                <a:gd name="T23" fmla="*/ 86 h 154"/>
                <a:gd name="T24" fmla="*/ 0 w 151"/>
                <a:gd name="T25" fmla="*/ 87 h 154"/>
                <a:gd name="T26" fmla="*/ 1 w 151"/>
                <a:gd name="T27" fmla="*/ 86 h 154"/>
                <a:gd name="T28" fmla="*/ 38 w 151"/>
                <a:gd name="T29" fmla="*/ 108 h 154"/>
                <a:gd name="T30" fmla="*/ 72 w 151"/>
                <a:gd name="T31" fmla="*/ 76 h 154"/>
                <a:gd name="T32" fmla="*/ 47 w 151"/>
                <a:gd name="T33" fmla="*/ 79 h 154"/>
                <a:gd name="T34" fmla="*/ 73 w 151"/>
                <a:gd name="T35" fmla="*/ 75 h 154"/>
                <a:gd name="T36" fmla="*/ 150 w 151"/>
                <a:gd name="T37" fmla="*/ 0 h 154"/>
                <a:gd name="T38" fmla="*/ 151 w 151"/>
                <a:gd name="T39" fmla="*/ 0 h 154"/>
                <a:gd name="T40" fmla="*/ 148 w 151"/>
                <a:gd name="T41" fmla="*/ 11 h 154"/>
                <a:gd name="T42" fmla="*/ 80 w 151"/>
                <a:gd name="T43" fmla="*/ 73 h 154"/>
                <a:gd name="T44" fmla="*/ 134 w 151"/>
                <a:gd name="T45" fmla="*/ 65 h 154"/>
                <a:gd name="T46" fmla="*/ 151 w 151"/>
                <a:gd name="T47" fmla="*/ 0 h 154"/>
                <a:gd name="T48" fmla="*/ 151 w 151"/>
                <a:gd name="T49" fmla="*/ 0 h 154"/>
                <a:gd name="T50" fmla="*/ 151 w 151"/>
                <a:gd name="T51" fmla="*/ 0 h 154"/>
                <a:gd name="T52" fmla="*/ 151 w 151"/>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54">
                  <a:moveTo>
                    <a:pt x="134" y="67"/>
                  </a:moveTo>
                  <a:cubicBezTo>
                    <a:pt x="79" y="75"/>
                    <a:pt x="79" y="75"/>
                    <a:pt x="79" y="75"/>
                  </a:cubicBezTo>
                  <a:cubicBezTo>
                    <a:pt x="40" y="110"/>
                    <a:pt x="40" y="110"/>
                    <a:pt x="40" y="110"/>
                  </a:cubicBezTo>
                  <a:cubicBezTo>
                    <a:pt x="42" y="112"/>
                    <a:pt x="44" y="114"/>
                    <a:pt x="46" y="116"/>
                  </a:cubicBezTo>
                  <a:cubicBezTo>
                    <a:pt x="58" y="129"/>
                    <a:pt x="77" y="148"/>
                    <a:pt x="105" y="154"/>
                  </a:cubicBezTo>
                  <a:cubicBezTo>
                    <a:pt x="115" y="130"/>
                    <a:pt x="126" y="97"/>
                    <a:pt x="134" y="67"/>
                  </a:cubicBezTo>
                  <a:moveTo>
                    <a:pt x="150" y="0"/>
                  </a:moveTo>
                  <a:cubicBezTo>
                    <a:pt x="148" y="0"/>
                    <a:pt x="143" y="1"/>
                    <a:pt x="137" y="3"/>
                  </a:cubicBezTo>
                  <a:cubicBezTo>
                    <a:pt x="115" y="12"/>
                    <a:pt x="75" y="28"/>
                    <a:pt x="36" y="41"/>
                  </a:cubicBezTo>
                  <a:cubicBezTo>
                    <a:pt x="36" y="42"/>
                    <a:pt x="35" y="43"/>
                    <a:pt x="34" y="44"/>
                  </a:cubicBezTo>
                  <a:cubicBezTo>
                    <a:pt x="25" y="65"/>
                    <a:pt x="6" y="82"/>
                    <a:pt x="1" y="86"/>
                  </a:cubicBezTo>
                  <a:cubicBezTo>
                    <a:pt x="0" y="86"/>
                    <a:pt x="0" y="86"/>
                    <a:pt x="0" y="86"/>
                  </a:cubicBezTo>
                  <a:cubicBezTo>
                    <a:pt x="0" y="87"/>
                    <a:pt x="0" y="87"/>
                    <a:pt x="0" y="87"/>
                  </a:cubicBezTo>
                  <a:cubicBezTo>
                    <a:pt x="1" y="86"/>
                    <a:pt x="1" y="86"/>
                    <a:pt x="1" y="86"/>
                  </a:cubicBezTo>
                  <a:cubicBezTo>
                    <a:pt x="6" y="91"/>
                    <a:pt x="23" y="97"/>
                    <a:pt x="38" y="108"/>
                  </a:cubicBezTo>
                  <a:cubicBezTo>
                    <a:pt x="72" y="76"/>
                    <a:pt x="72" y="76"/>
                    <a:pt x="72" y="76"/>
                  </a:cubicBezTo>
                  <a:cubicBezTo>
                    <a:pt x="47" y="79"/>
                    <a:pt x="47" y="79"/>
                    <a:pt x="47" y="79"/>
                  </a:cubicBezTo>
                  <a:cubicBezTo>
                    <a:pt x="73" y="75"/>
                    <a:pt x="73" y="75"/>
                    <a:pt x="73" y="75"/>
                  </a:cubicBezTo>
                  <a:cubicBezTo>
                    <a:pt x="150" y="0"/>
                    <a:pt x="150" y="0"/>
                    <a:pt x="150" y="0"/>
                  </a:cubicBezTo>
                  <a:moveTo>
                    <a:pt x="151" y="0"/>
                  </a:moveTo>
                  <a:cubicBezTo>
                    <a:pt x="151" y="0"/>
                    <a:pt x="150" y="4"/>
                    <a:pt x="148" y="11"/>
                  </a:cubicBezTo>
                  <a:cubicBezTo>
                    <a:pt x="80" y="73"/>
                    <a:pt x="80" y="73"/>
                    <a:pt x="80" y="73"/>
                  </a:cubicBezTo>
                  <a:cubicBezTo>
                    <a:pt x="134" y="65"/>
                    <a:pt x="134" y="65"/>
                    <a:pt x="134" y="65"/>
                  </a:cubicBezTo>
                  <a:cubicBezTo>
                    <a:pt x="143" y="32"/>
                    <a:pt x="150" y="5"/>
                    <a:pt x="151" y="0"/>
                  </a:cubicBezTo>
                  <a:cubicBezTo>
                    <a:pt x="151" y="0"/>
                    <a:pt x="151" y="0"/>
                    <a:pt x="151" y="0"/>
                  </a:cubicBezTo>
                  <a:cubicBezTo>
                    <a:pt x="151" y="0"/>
                    <a:pt x="151" y="0"/>
                    <a:pt x="151" y="0"/>
                  </a:cubicBezTo>
                  <a:cubicBezTo>
                    <a:pt x="151" y="0"/>
                    <a:pt x="151" y="0"/>
                    <a:pt x="15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0"/>
            <p:cNvSpPr>
              <a:spLocks noEditPoints="1"/>
            </p:cNvSpPr>
            <p:nvPr/>
          </p:nvSpPr>
          <p:spPr bwMode="auto">
            <a:xfrm>
              <a:off x="5275263" y="3702050"/>
              <a:ext cx="479425" cy="466725"/>
            </a:xfrm>
            <a:custGeom>
              <a:avLst/>
              <a:gdLst>
                <a:gd name="T0" fmla="*/ 41 w 113"/>
                <a:gd name="T1" fmla="*/ 75 h 110"/>
                <a:gd name="T2" fmla="*/ 34 w 113"/>
                <a:gd name="T3" fmla="*/ 76 h 110"/>
                <a:gd name="T4" fmla="*/ 0 w 113"/>
                <a:gd name="T5" fmla="*/ 108 h 110"/>
                <a:gd name="T6" fmla="*/ 2 w 113"/>
                <a:gd name="T7" fmla="*/ 110 h 110"/>
                <a:gd name="T8" fmla="*/ 41 w 113"/>
                <a:gd name="T9" fmla="*/ 75 h 110"/>
                <a:gd name="T10" fmla="*/ 113 w 113"/>
                <a:gd name="T11" fmla="*/ 0 h 110"/>
                <a:gd name="T12" fmla="*/ 112 w 113"/>
                <a:gd name="T13" fmla="*/ 0 h 110"/>
                <a:gd name="T14" fmla="*/ 112 w 113"/>
                <a:gd name="T15" fmla="*/ 0 h 110"/>
                <a:gd name="T16" fmla="*/ 112 w 113"/>
                <a:gd name="T17" fmla="*/ 0 h 110"/>
                <a:gd name="T18" fmla="*/ 112 w 113"/>
                <a:gd name="T19" fmla="*/ 0 h 110"/>
                <a:gd name="T20" fmla="*/ 35 w 113"/>
                <a:gd name="T21" fmla="*/ 75 h 110"/>
                <a:gd name="T22" fmla="*/ 42 w 113"/>
                <a:gd name="T23" fmla="*/ 73 h 110"/>
                <a:gd name="T24" fmla="*/ 110 w 113"/>
                <a:gd name="T25" fmla="*/ 11 h 110"/>
                <a:gd name="T26" fmla="*/ 113 w 113"/>
                <a:gd name="T27" fmla="*/ 0 h 110"/>
                <a:gd name="T28" fmla="*/ 113 w 113"/>
                <a:gd name="T29" fmla="*/ 0 h 110"/>
                <a:gd name="T30" fmla="*/ 113 w 113"/>
                <a:gd name="T31" fmla="*/ 0 h 110"/>
                <a:gd name="T32" fmla="*/ 113 w 113"/>
                <a:gd name="T33" fmla="*/ 0 h 110"/>
                <a:gd name="T34" fmla="*/ 113 w 113"/>
                <a:gd name="T35" fmla="*/ 0 h 110"/>
                <a:gd name="T36" fmla="*/ 113 w 113"/>
                <a:gd name="T37" fmla="*/ 0 h 110"/>
                <a:gd name="T38" fmla="*/ 113 w 11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0">
                  <a:moveTo>
                    <a:pt x="41" y="75"/>
                  </a:moveTo>
                  <a:cubicBezTo>
                    <a:pt x="34" y="76"/>
                    <a:pt x="34" y="76"/>
                    <a:pt x="34" y="76"/>
                  </a:cubicBezTo>
                  <a:cubicBezTo>
                    <a:pt x="0" y="108"/>
                    <a:pt x="0" y="108"/>
                    <a:pt x="0" y="108"/>
                  </a:cubicBezTo>
                  <a:cubicBezTo>
                    <a:pt x="0" y="109"/>
                    <a:pt x="1" y="110"/>
                    <a:pt x="2" y="110"/>
                  </a:cubicBezTo>
                  <a:cubicBezTo>
                    <a:pt x="41" y="75"/>
                    <a:pt x="41" y="75"/>
                    <a:pt x="41" y="75"/>
                  </a:cubicBezTo>
                  <a:moveTo>
                    <a:pt x="113" y="0"/>
                  </a:moveTo>
                  <a:cubicBezTo>
                    <a:pt x="113" y="0"/>
                    <a:pt x="113" y="0"/>
                    <a:pt x="112" y="0"/>
                  </a:cubicBezTo>
                  <a:cubicBezTo>
                    <a:pt x="112" y="0"/>
                    <a:pt x="112" y="0"/>
                    <a:pt x="112" y="0"/>
                  </a:cubicBezTo>
                  <a:cubicBezTo>
                    <a:pt x="112" y="0"/>
                    <a:pt x="112" y="0"/>
                    <a:pt x="112" y="0"/>
                  </a:cubicBezTo>
                  <a:cubicBezTo>
                    <a:pt x="112" y="0"/>
                    <a:pt x="112" y="0"/>
                    <a:pt x="112" y="0"/>
                  </a:cubicBezTo>
                  <a:cubicBezTo>
                    <a:pt x="35" y="75"/>
                    <a:pt x="35" y="75"/>
                    <a:pt x="35" y="75"/>
                  </a:cubicBezTo>
                  <a:cubicBezTo>
                    <a:pt x="42" y="73"/>
                    <a:pt x="42" y="73"/>
                    <a:pt x="42" y="73"/>
                  </a:cubicBezTo>
                  <a:cubicBezTo>
                    <a:pt x="110" y="11"/>
                    <a:pt x="110" y="11"/>
                    <a:pt x="110" y="11"/>
                  </a:cubicBezTo>
                  <a:cubicBezTo>
                    <a:pt x="112" y="4"/>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1"/>
            <p:cNvSpPr>
              <a:spLocks noEditPoints="1"/>
            </p:cNvSpPr>
            <p:nvPr/>
          </p:nvSpPr>
          <p:spPr bwMode="auto">
            <a:xfrm>
              <a:off x="5757863" y="3697288"/>
              <a:ext cx="628650" cy="339725"/>
            </a:xfrm>
            <a:custGeom>
              <a:avLst/>
              <a:gdLst>
                <a:gd name="T0" fmla="*/ 148 w 148"/>
                <a:gd name="T1" fmla="*/ 39 h 80"/>
                <a:gd name="T2" fmla="*/ 139 w 148"/>
                <a:gd name="T3" fmla="*/ 47 h 80"/>
                <a:gd name="T4" fmla="*/ 69 w 148"/>
                <a:gd name="T5" fmla="*/ 57 h 80"/>
                <a:gd name="T6" fmla="*/ 102 w 148"/>
                <a:gd name="T7" fmla="*/ 80 h 80"/>
                <a:gd name="T8" fmla="*/ 139 w 148"/>
                <a:gd name="T9" fmla="*/ 47 h 80"/>
                <a:gd name="T10" fmla="*/ 148 w 148"/>
                <a:gd name="T11" fmla="*/ 40 h 80"/>
                <a:gd name="T12" fmla="*/ 148 w 148"/>
                <a:gd name="T13" fmla="*/ 39 h 80"/>
                <a:gd name="T14" fmla="*/ 148 w 148"/>
                <a:gd name="T15" fmla="*/ 39 h 80"/>
                <a:gd name="T16" fmla="*/ 0 w 148"/>
                <a:gd name="T17" fmla="*/ 1 h 80"/>
                <a:gd name="T18" fmla="*/ 0 w 148"/>
                <a:gd name="T19" fmla="*/ 1 h 80"/>
                <a:gd name="T20" fmla="*/ 7 w 148"/>
                <a:gd name="T21" fmla="*/ 7 h 80"/>
                <a:gd name="T22" fmla="*/ 7 w 148"/>
                <a:gd name="T23" fmla="*/ 7 h 80"/>
                <a:gd name="T24" fmla="*/ 64 w 148"/>
                <a:gd name="T25" fmla="*/ 52 h 80"/>
                <a:gd name="T26" fmla="*/ 147 w 148"/>
                <a:gd name="T27" fmla="*/ 39 h 80"/>
                <a:gd name="T28" fmla="*/ 135 w 148"/>
                <a:gd name="T29" fmla="*/ 33 h 80"/>
                <a:gd name="T30" fmla="*/ 49 w 148"/>
                <a:gd name="T31" fmla="*/ 12 h 80"/>
                <a:gd name="T32" fmla="*/ 8 w 148"/>
                <a:gd name="T33" fmla="*/ 8 h 80"/>
                <a:gd name="T34" fmla="*/ 0 w 148"/>
                <a:gd name="T35" fmla="*/ 1 h 80"/>
                <a:gd name="T36" fmla="*/ 6 w 148"/>
                <a:gd name="T37" fmla="*/ 0 h 80"/>
                <a:gd name="T38" fmla="*/ 3 w 148"/>
                <a:gd name="T39" fmla="*/ 0 h 80"/>
                <a:gd name="T40" fmla="*/ 11 w 148"/>
                <a:gd name="T41" fmla="*/ 2 h 80"/>
                <a:gd name="T42" fmla="*/ 6 w 148"/>
                <a:gd name="T4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 h="80">
                  <a:moveTo>
                    <a:pt x="148" y="39"/>
                  </a:moveTo>
                  <a:cubicBezTo>
                    <a:pt x="148" y="39"/>
                    <a:pt x="145" y="42"/>
                    <a:pt x="139" y="47"/>
                  </a:cubicBezTo>
                  <a:cubicBezTo>
                    <a:pt x="69" y="57"/>
                    <a:pt x="69" y="57"/>
                    <a:pt x="69" y="57"/>
                  </a:cubicBezTo>
                  <a:cubicBezTo>
                    <a:pt x="80" y="65"/>
                    <a:pt x="91" y="73"/>
                    <a:pt x="102" y="80"/>
                  </a:cubicBezTo>
                  <a:cubicBezTo>
                    <a:pt x="117" y="67"/>
                    <a:pt x="131" y="55"/>
                    <a:pt x="139" y="47"/>
                  </a:cubicBezTo>
                  <a:cubicBezTo>
                    <a:pt x="144" y="43"/>
                    <a:pt x="147" y="41"/>
                    <a:pt x="148" y="40"/>
                  </a:cubicBezTo>
                  <a:cubicBezTo>
                    <a:pt x="148" y="40"/>
                    <a:pt x="148" y="39"/>
                    <a:pt x="148" y="39"/>
                  </a:cubicBezTo>
                  <a:cubicBezTo>
                    <a:pt x="148" y="39"/>
                    <a:pt x="148" y="39"/>
                    <a:pt x="148" y="39"/>
                  </a:cubicBezTo>
                  <a:moveTo>
                    <a:pt x="0" y="1"/>
                  </a:moveTo>
                  <a:cubicBezTo>
                    <a:pt x="0" y="1"/>
                    <a:pt x="0" y="1"/>
                    <a:pt x="0" y="1"/>
                  </a:cubicBezTo>
                  <a:cubicBezTo>
                    <a:pt x="1" y="2"/>
                    <a:pt x="3" y="4"/>
                    <a:pt x="7" y="7"/>
                  </a:cubicBezTo>
                  <a:cubicBezTo>
                    <a:pt x="7" y="7"/>
                    <a:pt x="7" y="7"/>
                    <a:pt x="7" y="7"/>
                  </a:cubicBezTo>
                  <a:cubicBezTo>
                    <a:pt x="18" y="16"/>
                    <a:pt x="40" y="34"/>
                    <a:pt x="64" y="52"/>
                  </a:cubicBezTo>
                  <a:cubicBezTo>
                    <a:pt x="147" y="39"/>
                    <a:pt x="147" y="39"/>
                    <a:pt x="147" y="39"/>
                  </a:cubicBezTo>
                  <a:cubicBezTo>
                    <a:pt x="145" y="38"/>
                    <a:pt x="141" y="36"/>
                    <a:pt x="135" y="33"/>
                  </a:cubicBezTo>
                  <a:cubicBezTo>
                    <a:pt x="115" y="29"/>
                    <a:pt x="82" y="22"/>
                    <a:pt x="49" y="12"/>
                  </a:cubicBezTo>
                  <a:cubicBezTo>
                    <a:pt x="8" y="8"/>
                    <a:pt x="8" y="8"/>
                    <a:pt x="8" y="8"/>
                  </a:cubicBezTo>
                  <a:cubicBezTo>
                    <a:pt x="4" y="5"/>
                    <a:pt x="1" y="2"/>
                    <a:pt x="0" y="1"/>
                  </a:cubicBezTo>
                  <a:moveTo>
                    <a:pt x="6" y="0"/>
                  </a:moveTo>
                  <a:cubicBezTo>
                    <a:pt x="5" y="0"/>
                    <a:pt x="4" y="0"/>
                    <a:pt x="3" y="0"/>
                  </a:cubicBezTo>
                  <a:cubicBezTo>
                    <a:pt x="11" y="2"/>
                    <a:pt x="11" y="2"/>
                    <a:pt x="11" y="2"/>
                  </a:cubicBezTo>
                  <a:cubicBezTo>
                    <a:pt x="9" y="1"/>
                    <a:pt x="8"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2"/>
            <p:cNvSpPr>
              <a:spLocks noEditPoints="1"/>
            </p:cNvSpPr>
            <p:nvPr/>
          </p:nvSpPr>
          <p:spPr bwMode="auto">
            <a:xfrm>
              <a:off x="5754688" y="3697288"/>
              <a:ext cx="211138" cy="50800"/>
            </a:xfrm>
            <a:custGeom>
              <a:avLst/>
              <a:gdLst>
                <a:gd name="T0" fmla="*/ 4 w 50"/>
                <a:gd name="T1" fmla="*/ 0 h 12"/>
                <a:gd name="T2" fmla="*/ 1 w 50"/>
                <a:gd name="T3" fmla="*/ 1 h 12"/>
                <a:gd name="T4" fmla="*/ 9 w 50"/>
                <a:gd name="T5" fmla="*/ 8 h 12"/>
                <a:gd name="T6" fmla="*/ 50 w 50"/>
                <a:gd name="T7" fmla="*/ 12 h 12"/>
                <a:gd name="T8" fmla="*/ 12 w 50"/>
                <a:gd name="T9" fmla="*/ 2 h 12"/>
                <a:gd name="T10" fmla="*/ 4 w 50"/>
                <a:gd name="T11" fmla="*/ 0 h 12"/>
                <a:gd name="T12" fmla="*/ 0 w 50"/>
                <a:gd name="T13" fmla="*/ 0 h 12"/>
                <a:gd name="T14" fmla="*/ 0 w 50"/>
                <a:gd name="T15" fmla="*/ 1 h 12"/>
                <a:gd name="T16" fmla="*/ 0 w 50"/>
                <a:gd name="T17" fmla="*/ 1 h 12"/>
                <a:gd name="T18" fmla="*/ 0 w 50"/>
                <a:gd name="T19" fmla="*/ 1 h 12"/>
                <a:gd name="T20" fmla="*/ 0 w 50"/>
                <a:gd name="T21" fmla="*/ 1 h 12"/>
                <a:gd name="T22" fmla="*/ 0 w 50"/>
                <a:gd name="T23" fmla="*/ 1 h 12"/>
                <a:gd name="T24" fmla="*/ 0 w 5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
                  <a:moveTo>
                    <a:pt x="4" y="0"/>
                  </a:moveTo>
                  <a:cubicBezTo>
                    <a:pt x="3" y="1"/>
                    <a:pt x="1" y="1"/>
                    <a:pt x="1" y="1"/>
                  </a:cubicBezTo>
                  <a:cubicBezTo>
                    <a:pt x="2" y="2"/>
                    <a:pt x="5" y="5"/>
                    <a:pt x="9" y="8"/>
                  </a:cubicBezTo>
                  <a:cubicBezTo>
                    <a:pt x="50" y="12"/>
                    <a:pt x="50" y="12"/>
                    <a:pt x="50" y="12"/>
                  </a:cubicBezTo>
                  <a:cubicBezTo>
                    <a:pt x="37" y="9"/>
                    <a:pt x="24" y="5"/>
                    <a:pt x="12" y="2"/>
                  </a:cubicBezTo>
                  <a:cubicBezTo>
                    <a:pt x="4" y="0"/>
                    <a:pt x="4" y="0"/>
                    <a:pt x="4" y="0"/>
                  </a:cubicBezTo>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53"/>
            <p:cNvSpPr>
              <a:spLocks noEditPoints="1"/>
            </p:cNvSpPr>
            <p:nvPr/>
          </p:nvSpPr>
          <p:spPr bwMode="auto">
            <a:xfrm>
              <a:off x="5265738" y="3611563"/>
              <a:ext cx="488950" cy="263525"/>
            </a:xfrm>
            <a:custGeom>
              <a:avLst/>
              <a:gdLst>
                <a:gd name="T0" fmla="*/ 45 w 115"/>
                <a:gd name="T1" fmla="*/ 10 h 62"/>
                <a:gd name="T2" fmla="*/ 0 w 115"/>
                <a:gd name="T3" fmla="*/ 62 h 62"/>
                <a:gd name="T4" fmla="*/ 101 w 115"/>
                <a:gd name="T5" fmla="*/ 24 h 62"/>
                <a:gd name="T6" fmla="*/ 112 w 115"/>
                <a:gd name="T7" fmla="*/ 19 h 62"/>
                <a:gd name="T8" fmla="*/ 112 w 115"/>
                <a:gd name="T9" fmla="*/ 19 h 62"/>
                <a:gd name="T10" fmla="*/ 115 w 115"/>
                <a:gd name="T11" fmla="*/ 18 h 62"/>
                <a:gd name="T12" fmla="*/ 115 w 115"/>
                <a:gd name="T13" fmla="*/ 18 h 62"/>
                <a:gd name="T14" fmla="*/ 105 w 115"/>
                <a:gd name="T15" fmla="*/ 22 h 62"/>
                <a:gd name="T16" fmla="*/ 45 w 115"/>
                <a:gd name="T17" fmla="*/ 10 h 62"/>
                <a:gd name="T18" fmla="*/ 73 w 115"/>
                <a:gd name="T19" fmla="*/ 0 h 62"/>
                <a:gd name="T20" fmla="*/ 55 w 115"/>
                <a:gd name="T21" fmla="*/ 5 h 62"/>
                <a:gd name="T22" fmla="*/ 102 w 115"/>
                <a:gd name="T23" fmla="*/ 13 h 62"/>
                <a:gd name="T24" fmla="*/ 73 w 115"/>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2">
                  <a:moveTo>
                    <a:pt x="45" y="10"/>
                  </a:moveTo>
                  <a:cubicBezTo>
                    <a:pt x="21" y="23"/>
                    <a:pt x="8" y="45"/>
                    <a:pt x="0" y="62"/>
                  </a:cubicBezTo>
                  <a:cubicBezTo>
                    <a:pt x="39" y="49"/>
                    <a:pt x="79" y="33"/>
                    <a:pt x="101" y="24"/>
                  </a:cubicBezTo>
                  <a:cubicBezTo>
                    <a:pt x="105" y="22"/>
                    <a:pt x="109" y="20"/>
                    <a:pt x="112" y="19"/>
                  </a:cubicBezTo>
                  <a:cubicBezTo>
                    <a:pt x="112" y="19"/>
                    <a:pt x="112" y="19"/>
                    <a:pt x="112" y="19"/>
                  </a:cubicBezTo>
                  <a:cubicBezTo>
                    <a:pt x="113" y="18"/>
                    <a:pt x="114" y="18"/>
                    <a:pt x="115" y="18"/>
                  </a:cubicBezTo>
                  <a:cubicBezTo>
                    <a:pt x="115" y="18"/>
                    <a:pt x="115" y="18"/>
                    <a:pt x="115" y="18"/>
                  </a:cubicBezTo>
                  <a:cubicBezTo>
                    <a:pt x="113" y="18"/>
                    <a:pt x="110" y="20"/>
                    <a:pt x="105" y="22"/>
                  </a:cubicBezTo>
                  <a:cubicBezTo>
                    <a:pt x="45" y="10"/>
                    <a:pt x="45" y="10"/>
                    <a:pt x="45" y="10"/>
                  </a:cubicBezTo>
                  <a:moveTo>
                    <a:pt x="73" y="0"/>
                  </a:moveTo>
                  <a:cubicBezTo>
                    <a:pt x="67" y="1"/>
                    <a:pt x="61" y="3"/>
                    <a:pt x="55" y="5"/>
                  </a:cubicBezTo>
                  <a:cubicBezTo>
                    <a:pt x="102" y="13"/>
                    <a:pt x="102" y="13"/>
                    <a:pt x="102" y="13"/>
                  </a:cubicBezTo>
                  <a:cubicBezTo>
                    <a:pt x="91" y="9"/>
                    <a:pt x="81" y="5"/>
                    <a:pt x="73"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54"/>
            <p:cNvSpPr/>
            <p:nvPr/>
          </p:nvSpPr>
          <p:spPr bwMode="auto">
            <a:xfrm>
              <a:off x="5457826" y="3633788"/>
              <a:ext cx="296863" cy="71438"/>
            </a:xfrm>
            <a:custGeom>
              <a:avLst/>
              <a:gdLst>
                <a:gd name="T0" fmla="*/ 10 w 70"/>
                <a:gd name="T1" fmla="*/ 0 h 17"/>
                <a:gd name="T2" fmla="*/ 0 w 70"/>
                <a:gd name="T3" fmla="*/ 5 h 17"/>
                <a:gd name="T4" fmla="*/ 60 w 70"/>
                <a:gd name="T5" fmla="*/ 17 h 17"/>
                <a:gd name="T6" fmla="*/ 70 w 70"/>
                <a:gd name="T7" fmla="*/ 13 h 17"/>
                <a:gd name="T8" fmla="*/ 57 w 70"/>
                <a:gd name="T9" fmla="*/ 8 h 17"/>
                <a:gd name="T10" fmla="*/ 10 w 70"/>
                <a:gd name="T11" fmla="*/ 0 h 17"/>
              </a:gdLst>
              <a:ahLst/>
              <a:cxnLst>
                <a:cxn ang="0">
                  <a:pos x="T0" y="T1"/>
                </a:cxn>
                <a:cxn ang="0">
                  <a:pos x="T2" y="T3"/>
                </a:cxn>
                <a:cxn ang="0">
                  <a:pos x="T4" y="T5"/>
                </a:cxn>
                <a:cxn ang="0">
                  <a:pos x="T6" y="T7"/>
                </a:cxn>
                <a:cxn ang="0">
                  <a:pos x="T8" y="T9"/>
                </a:cxn>
                <a:cxn ang="0">
                  <a:pos x="T10" y="T11"/>
                </a:cxn>
              </a:cxnLst>
              <a:rect l="0" t="0" r="r" b="b"/>
              <a:pathLst>
                <a:path w="70" h="17">
                  <a:moveTo>
                    <a:pt x="10" y="0"/>
                  </a:moveTo>
                  <a:cubicBezTo>
                    <a:pt x="7" y="1"/>
                    <a:pt x="3" y="3"/>
                    <a:pt x="0" y="5"/>
                  </a:cubicBezTo>
                  <a:cubicBezTo>
                    <a:pt x="60" y="17"/>
                    <a:pt x="60" y="17"/>
                    <a:pt x="60" y="17"/>
                  </a:cubicBezTo>
                  <a:cubicBezTo>
                    <a:pt x="65" y="15"/>
                    <a:pt x="68" y="13"/>
                    <a:pt x="70" y="13"/>
                  </a:cubicBezTo>
                  <a:cubicBezTo>
                    <a:pt x="65" y="11"/>
                    <a:pt x="61" y="9"/>
                    <a:pt x="57" y="8"/>
                  </a:cubicBezTo>
                  <a:cubicBezTo>
                    <a:pt x="10" y="0"/>
                    <a:pt x="10"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55"/>
            <p:cNvSpPr/>
            <p:nvPr/>
          </p:nvSpPr>
          <p:spPr bwMode="auto">
            <a:xfrm>
              <a:off x="5757863" y="3689350"/>
              <a:ext cx="4763" cy="7938"/>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0"/>
                    <a:pt x="1" y="0"/>
                    <a:pt x="1" y="0"/>
                  </a:cubicBezTo>
                  <a:cubicBezTo>
                    <a:pt x="1" y="0"/>
                    <a:pt x="0" y="0"/>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6"/>
            <p:cNvSpPr/>
            <p:nvPr/>
          </p:nvSpPr>
          <p:spPr bwMode="auto">
            <a:xfrm>
              <a:off x="5754688" y="3689350"/>
              <a:ext cx="28575" cy="12700"/>
            </a:xfrm>
            <a:custGeom>
              <a:avLst/>
              <a:gdLst>
                <a:gd name="T0" fmla="*/ 2 w 7"/>
                <a:gd name="T1" fmla="*/ 0 h 3"/>
                <a:gd name="T2" fmla="*/ 1 w 7"/>
                <a:gd name="T3" fmla="*/ 2 h 3"/>
                <a:gd name="T4" fmla="*/ 0 w 7"/>
                <a:gd name="T5" fmla="*/ 2 h 3"/>
                <a:gd name="T6" fmla="*/ 0 w 7"/>
                <a:gd name="T7" fmla="*/ 3 h 3"/>
                <a:gd name="T8" fmla="*/ 0 w 7"/>
                <a:gd name="T9" fmla="*/ 3 h 3"/>
                <a:gd name="T10" fmla="*/ 0 w 7"/>
                <a:gd name="T11" fmla="*/ 3 h 3"/>
                <a:gd name="T12" fmla="*/ 0 w 7"/>
                <a:gd name="T13" fmla="*/ 3 h 3"/>
                <a:gd name="T14" fmla="*/ 7 w 7"/>
                <a:gd name="T15" fmla="*/ 2 h 3"/>
                <a:gd name="T16" fmla="*/ 2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2" y="0"/>
                  </a:moveTo>
                  <a:cubicBezTo>
                    <a:pt x="1" y="2"/>
                    <a:pt x="1" y="2"/>
                    <a:pt x="1" y="2"/>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0" y="3"/>
                    <a:pt x="3" y="3"/>
                    <a:pt x="7" y="2"/>
                  </a:cubicBezTo>
                  <a:cubicBezTo>
                    <a:pt x="5" y="1"/>
                    <a:pt x="4" y="1"/>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7"/>
            <p:cNvSpPr/>
            <p:nvPr/>
          </p:nvSpPr>
          <p:spPr bwMode="auto">
            <a:xfrm>
              <a:off x="5108576" y="4067175"/>
              <a:ext cx="4763" cy="4763"/>
            </a:xfrm>
            <a:custGeom>
              <a:avLst/>
              <a:gdLst>
                <a:gd name="T0" fmla="*/ 0 w 1"/>
                <a:gd name="T1" fmla="*/ 0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1 h 1"/>
                <a:gd name="T18" fmla="*/ 1 w 1"/>
                <a:gd name="T19" fmla="*/ 0 h 1"/>
                <a:gd name="T20" fmla="*/ 0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0" y="1"/>
                    <a:pt x="0" y="1"/>
                    <a:pt x="0" y="1"/>
                  </a:cubicBezTo>
                  <a:cubicBezTo>
                    <a:pt x="1" y="0"/>
                    <a:pt x="1" y="0"/>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8"/>
            <p:cNvSpPr/>
            <p:nvPr/>
          </p:nvSpPr>
          <p:spPr bwMode="auto">
            <a:xfrm>
              <a:off x="5681663" y="3917950"/>
              <a:ext cx="369888" cy="68263"/>
            </a:xfrm>
            <a:custGeom>
              <a:avLst/>
              <a:gdLst>
                <a:gd name="T0" fmla="*/ 82 w 87"/>
                <a:gd name="T1" fmla="*/ 0 h 16"/>
                <a:gd name="T2" fmla="*/ 0 w 87"/>
                <a:gd name="T3" fmla="*/ 14 h 16"/>
                <a:gd name="T4" fmla="*/ 0 w 87"/>
                <a:gd name="T5" fmla="*/ 16 h 16"/>
                <a:gd name="T6" fmla="*/ 87 w 87"/>
                <a:gd name="T7" fmla="*/ 5 h 16"/>
                <a:gd name="T8" fmla="*/ 82 w 87"/>
                <a:gd name="T9" fmla="*/ 0 h 16"/>
              </a:gdLst>
              <a:ahLst/>
              <a:cxnLst>
                <a:cxn ang="0">
                  <a:pos x="T0" y="T1"/>
                </a:cxn>
                <a:cxn ang="0">
                  <a:pos x="T2" y="T3"/>
                </a:cxn>
                <a:cxn ang="0">
                  <a:pos x="T4" y="T5"/>
                </a:cxn>
                <a:cxn ang="0">
                  <a:pos x="T6" y="T7"/>
                </a:cxn>
                <a:cxn ang="0">
                  <a:pos x="T8" y="T9"/>
                </a:cxn>
              </a:cxnLst>
              <a:rect l="0" t="0" r="r" b="b"/>
              <a:pathLst>
                <a:path w="87" h="16">
                  <a:moveTo>
                    <a:pt x="82" y="0"/>
                  </a:moveTo>
                  <a:cubicBezTo>
                    <a:pt x="0" y="14"/>
                    <a:pt x="0" y="14"/>
                    <a:pt x="0" y="14"/>
                  </a:cubicBezTo>
                  <a:cubicBezTo>
                    <a:pt x="0" y="14"/>
                    <a:pt x="0" y="15"/>
                    <a:pt x="0" y="16"/>
                  </a:cubicBezTo>
                  <a:cubicBezTo>
                    <a:pt x="87" y="5"/>
                    <a:pt x="87" y="5"/>
                    <a:pt x="87" y="5"/>
                  </a:cubicBezTo>
                  <a:cubicBezTo>
                    <a:pt x="85" y="3"/>
                    <a:pt x="83" y="2"/>
                    <a:pt x="8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9"/>
            <p:cNvSpPr>
              <a:spLocks noEditPoints="1"/>
            </p:cNvSpPr>
            <p:nvPr/>
          </p:nvSpPr>
          <p:spPr bwMode="auto">
            <a:xfrm>
              <a:off x="5313363" y="3978275"/>
              <a:ext cx="368300" cy="58738"/>
            </a:xfrm>
            <a:custGeom>
              <a:avLst/>
              <a:gdLst>
                <a:gd name="T0" fmla="*/ 26 w 87"/>
                <a:gd name="T1" fmla="*/ 10 h 14"/>
                <a:gd name="T2" fmla="*/ 0 w 87"/>
                <a:gd name="T3" fmla="*/ 14 h 14"/>
                <a:gd name="T4" fmla="*/ 25 w 87"/>
                <a:gd name="T5" fmla="*/ 11 h 14"/>
                <a:gd name="T6" fmla="*/ 26 w 87"/>
                <a:gd name="T7" fmla="*/ 10 h 14"/>
                <a:gd name="T8" fmla="*/ 87 w 87"/>
                <a:gd name="T9" fmla="*/ 0 h 14"/>
                <a:gd name="T10" fmla="*/ 33 w 87"/>
                <a:gd name="T11" fmla="*/ 8 h 14"/>
                <a:gd name="T12" fmla="*/ 32 w 87"/>
                <a:gd name="T13" fmla="*/ 10 h 14"/>
                <a:gd name="T14" fmla="*/ 87 w 87"/>
                <a:gd name="T15" fmla="*/ 2 h 14"/>
                <a:gd name="T16" fmla="*/ 87 w 8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4">
                  <a:moveTo>
                    <a:pt x="26" y="10"/>
                  </a:moveTo>
                  <a:cubicBezTo>
                    <a:pt x="0" y="14"/>
                    <a:pt x="0" y="14"/>
                    <a:pt x="0" y="14"/>
                  </a:cubicBezTo>
                  <a:cubicBezTo>
                    <a:pt x="25" y="11"/>
                    <a:pt x="25" y="11"/>
                    <a:pt x="25" y="11"/>
                  </a:cubicBezTo>
                  <a:cubicBezTo>
                    <a:pt x="26" y="10"/>
                    <a:pt x="26" y="10"/>
                    <a:pt x="26" y="10"/>
                  </a:cubicBezTo>
                  <a:moveTo>
                    <a:pt x="87" y="0"/>
                  </a:moveTo>
                  <a:cubicBezTo>
                    <a:pt x="33" y="8"/>
                    <a:pt x="33" y="8"/>
                    <a:pt x="33" y="8"/>
                  </a:cubicBezTo>
                  <a:cubicBezTo>
                    <a:pt x="32" y="10"/>
                    <a:pt x="32" y="10"/>
                    <a:pt x="32" y="10"/>
                  </a:cubicBezTo>
                  <a:cubicBezTo>
                    <a:pt x="87" y="2"/>
                    <a:pt x="87" y="2"/>
                    <a:pt x="87" y="2"/>
                  </a:cubicBezTo>
                  <a:cubicBezTo>
                    <a:pt x="87" y="1"/>
                    <a:pt x="87" y="0"/>
                    <a:pt x="8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0"/>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1"/>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2"/>
            <p:cNvSpPr/>
            <p:nvPr/>
          </p:nvSpPr>
          <p:spPr bwMode="auto">
            <a:xfrm>
              <a:off x="6030913" y="3862388"/>
              <a:ext cx="355600" cy="77788"/>
            </a:xfrm>
            <a:custGeom>
              <a:avLst/>
              <a:gdLst>
                <a:gd name="T0" fmla="*/ 83 w 84"/>
                <a:gd name="T1" fmla="*/ 0 h 18"/>
                <a:gd name="T2" fmla="*/ 83 w 84"/>
                <a:gd name="T3" fmla="*/ 0 h 18"/>
                <a:gd name="T4" fmla="*/ 0 w 84"/>
                <a:gd name="T5" fmla="*/ 13 h 18"/>
                <a:gd name="T6" fmla="*/ 5 w 84"/>
                <a:gd name="T7" fmla="*/ 18 h 18"/>
                <a:gd name="T8" fmla="*/ 75 w 84"/>
                <a:gd name="T9" fmla="*/ 8 h 18"/>
                <a:gd name="T10" fmla="*/ 84 w 84"/>
                <a:gd name="T11" fmla="*/ 0 h 18"/>
                <a:gd name="T12" fmla="*/ 84 w 84"/>
                <a:gd name="T13" fmla="*/ 0 h 18"/>
                <a:gd name="T14" fmla="*/ 84 w 84"/>
                <a:gd name="T15" fmla="*/ 0 h 18"/>
                <a:gd name="T16" fmla="*/ 84 w 84"/>
                <a:gd name="T17" fmla="*/ 0 h 18"/>
                <a:gd name="T18" fmla="*/ 83 w 8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83" y="0"/>
                  </a:moveTo>
                  <a:cubicBezTo>
                    <a:pt x="83" y="0"/>
                    <a:pt x="83" y="0"/>
                    <a:pt x="83" y="0"/>
                  </a:cubicBezTo>
                  <a:cubicBezTo>
                    <a:pt x="0" y="13"/>
                    <a:pt x="0" y="13"/>
                    <a:pt x="0" y="13"/>
                  </a:cubicBezTo>
                  <a:cubicBezTo>
                    <a:pt x="1" y="15"/>
                    <a:pt x="3" y="16"/>
                    <a:pt x="5" y="18"/>
                  </a:cubicBezTo>
                  <a:cubicBezTo>
                    <a:pt x="75" y="8"/>
                    <a:pt x="75" y="8"/>
                    <a:pt x="75" y="8"/>
                  </a:cubicBezTo>
                  <a:cubicBezTo>
                    <a:pt x="81" y="3"/>
                    <a:pt x="84" y="0"/>
                    <a:pt x="84" y="0"/>
                  </a:cubicBezTo>
                  <a:cubicBezTo>
                    <a:pt x="84" y="0"/>
                    <a:pt x="84" y="0"/>
                    <a:pt x="84" y="0"/>
                  </a:cubicBezTo>
                  <a:cubicBezTo>
                    <a:pt x="84" y="0"/>
                    <a:pt x="84" y="0"/>
                    <a:pt x="84" y="0"/>
                  </a:cubicBezTo>
                  <a:cubicBezTo>
                    <a:pt x="84" y="0"/>
                    <a:pt x="84" y="0"/>
                    <a:pt x="84" y="0"/>
                  </a:cubicBezTo>
                  <a:cubicBezTo>
                    <a:pt x="84" y="0"/>
                    <a:pt x="83" y="0"/>
                    <a:pt x="8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63"/>
            <p:cNvSpPr/>
            <p:nvPr/>
          </p:nvSpPr>
          <p:spPr bwMode="auto">
            <a:xfrm>
              <a:off x="6386513" y="3862388"/>
              <a:ext cx="4763" cy="4763"/>
            </a:xfrm>
            <a:custGeom>
              <a:avLst/>
              <a:gdLst>
                <a:gd name="T0" fmla="*/ 0 w 1"/>
                <a:gd name="T1" fmla="*/ 0 h 1"/>
                <a:gd name="T2" fmla="*/ 0 w 1"/>
                <a:gd name="T3" fmla="*/ 0 h 1"/>
                <a:gd name="T4" fmla="*/ 0 w 1"/>
                <a:gd name="T5" fmla="*/ 0 h 1"/>
                <a:gd name="T6" fmla="*/ 0 w 1"/>
                <a:gd name="T7" fmla="*/ 0 h 1"/>
                <a:gd name="T8" fmla="*/ 1 w 1"/>
                <a:gd name="T9" fmla="*/ 1 h 1"/>
                <a:gd name="T10" fmla="*/ 1 w 1"/>
                <a:gd name="T11" fmla="*/ 1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1" y="0"/>
                    <a:pt x="1" y="1"/>
                  </a:cubicBezTo>
                  <a:cubicBezTo>
                    <a:pt x="1" y="1"/>
                    <a:pt x="1" y="1"/>
                    <a:pt x="1" y="1"/>
                  </a:cubicBezTo>
                  <a:cubicBezTo>
                    <a:pt x="1" y="0"/>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64"/>
            <p:cNvSpPr/>
            <p:nvPr/>
          </p:nvSpPr>
          <p:spPr bwMode="auto">
            <a:xfrm>
              <a:off x="6480176" y="4021138"/>
              <a:ext cx="869950" cy="735013"/>
            </a:xfrm>
            <a:custGeom>
              <a:avLst/>
              <a:gdLst>
                <a:gd name="T0" fmla="*/ 80 w 205"/>
                <a:gd name="T1" fmla="*/ 0 h 173"/>
                <a:gd name="T2" fmla="*/ 49 w 205"/>
                <a:gd name="T3" fmla="*/ 26 h 173"/>
                <a:gd name="T4" fmla="*/ 169 w 205"/>
                <a:gd name="T5" fmla="*/ 135 h 173"/>
                <a:gd name="T6" fmla="*/ 44 w 205"/>
                <a:gd name="T7" fmla="*/ 28 h 173"/>
                <a:gd name="T8" fmla="*/ 8 w 205"/>
                <a:gd name="T9" fmla="*/ 36 h 173"/>
                <a:gd name="T10" fmla="*/ 0 w 205"/>
                <a:gd name="T11" fmla="*/ 36 h 173"/>
                <a:gd name="T12" fmla="*/ 46 w 205"/>
                <a:gd name="T13" fmla="*/ 144 h 173"/>
                <a:gd name="T14" fmla="*/ 112 w 205"/>
                <a:gd name="T15" fmla="*/ 173 h 173"/>
                <a:gd name="T16" fmla="*/ 149 w 205"/>
                <a:gd name="T17" fmla="*/ 167 h 173"/>
                <a:gd name="T18" fmla="*/ 171 w 205"/>
                <a:gd name="T19" fmla="*/ 165 h 173"/>
                <a:gd name="T20" fmla="*/ 190 w 205"/>
                <a:gd name="T21" fmla="*/ 166 h 173"/>
                <a:gd name="T22" fmla="*/ 203 w 205"/>
                <a:gd name="T23" fmla="*/ 167 h 173"/>
                <a:gd name="T24" fmla="*/ 204 w 205"/>
                <a:gd name="T25" fmla="*/ 167 h 173"/>
                <a:gd name="T26" fmla="*/ 205 w 205"/>
                <a:gd name="T27" fmla="*/ 167 h 173"/>
                <a:gd name="T28" fmla="*/ 205 w 205"/>
                <a:gd name="T29" fmla="*/ 167 h 173"/>
                <a:gd name="T30" fmla="*/ 204 w 205"/>
                <a:gd name="T31" fmla="*/ 167 h 173"/>
                <a:gd name="T32" fmla="*/ 198 w 205"/>
                <a:gd name="T33" fmla="*/ 113 h 173"/>
                <a:gd name="T34" fmla="*/ 176 w 205"/>
                <a:gd name="T35" fmla="*/ 23 h 173"/>
                <a:gd name="T36" fmla="*/ 80 w 205"/>
                <a:gd name="T3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73">
                  <a:moveTo>
                    <a:pt x="80" y="0"/>
                  </a:moveTo>
                  <a:cubicBezTo>
                    <a:pt x="72" y="9"/>
                    <a:pt x="62" y="19"/>
                    <a:pt x="49" y="26"/>
                  </a:cubicBezTo>
                  <a:cubicBezTo>
                    <a:pt x="169" y="135"/>
                    <a:pt x="169" y="135"/>
                    <a:pt x="169" y="135"/>
                  </a:cubicBezTo>
                  <a:cubicBezTo>
                    <a:pt x="44" y="28"/>
                    <a:pt x="44" y="28"/>
                    <a:pt x="44" y="28"/>
                  </a:cubicBezTo>
                  <a:cubicBezTo>
                    <a:pt x="34" y="33"/>
                    <a:pt x="22" y="36"/>
                    <a:pt x="8" y="36"/>
                  </a:cubicBezTo>
                  <a:cubicBezTo>
                    <a:pt x="5" y="36"/>
                    <a:pt x="2" y="36"/>
                    <a:pt x="0" y="36"/>
                  </a:cubicBezTo>
                  <a:cubicBezTo>
                    <a:pt x="14" y="80"/>
                    <a:pt x="32" y="129"/>
                    <a:pt x="46" y="144"/>
                  </a:cubicBezTo>
                  <a:cubicBezTo>
                    <a:pt x="67" y="166"/>
                    <a:pt x="91" y="173"/>
                    <a:pt x="112" y="173"/>
                  </a:cubicBezTo>
                  <a:cubicBezTo>
                    <a:pt x="126" y="173"/>
                    <a:pt x="139" y="170"/>
                    <a:pt x="149" y="167"/>
                  </a:cubicBezTo>
                  <a:cubicBezTo>
                    <a:pt x="157" y="165"/>
                    <a:pt x="164" y="165"/>
                    <a:pt x="171" y="165"/>
                  </a:cubicBezTo>
                  <a:cubicBezTo>
                    <a:pt x="178" y="165"/>
                    <a:pt x="184" y="165"/>
                    <a:pt x="190" y="166"/>
                  </a:cubicBezTo>
                  <a:cubicBezTo>
                    <a:pt x="195" y="166"/>
                    <a:pt x="200" y="167"/>
                    <a:pt x="203" y="167"/>
                  </a:cubicBezTo>
                  <a:cubicBezTo>
                    <a:pt x="203" y="167"/>
                    <a:pt x="204" y="167"/>
                    <a:pt x="204" y="167"/>
                  </a:cubicBezTo>
                  <a:cubicBezTo>
                    <a:pt x="205" y="167"/>
                    <a:pt x="205" y="167"/>
                    <a:pt x="205" y="167"/>
                  </a:cubicBezTo>
                  <a:cubicBezTo>
                    <a:pt x="205" y="167"/>
                    <a:pt x="205" y="167"/>
                    <a:pt x="205" y="167"/>
                  </a:cubicBezTo>
                  <a:cubicBezTo>
                    <a:pt x="204" y="167"/>
                    <a:pt x="204" y="167"/>
                    <a:pt x="204" y="167"/>
                  </a:cubicBezTo>
                  <a:cubicBezTo>
                    <a:pt x="202" y="161"/>
                    <a:pt x="195" y="136"/>
                    <a:pt x="198" y="113"/>
                  </a:cubicBezTo>
                  <a:cubicBezTo>
                    <a:pt x="202" y="91"/>
                    <a:pt x="205" y="54"/>
                    <a:pt x="176" y="23"/>
                  </a:cubicBezTo>
                  <a:cubicBezTo>
                    <a:pt x="154" y="22"/>
                    <a:pt x="117" y="12"/>
                    <a:pt x="8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65"/>
            <p:cNvSpPr>
              <a:spLocks noEditPoints="1"/>
            </p:cNvSpPr>
            <p:nvPr/>
          </p:nvSpPr>
          <p:spPr bwMode="auto">
            <a:xfrm>
              <a:off x="6391276" y="3867150"/>
              <a:ext cx="428625" cy="306388"/>
            </a:xfrm>
            <a:custGeom>
              <a:avLst/>
              <a:gdLst>
                <a:gd name="T0" fmla="*/ 3 w 101"/>
                <a:gd name="T1" fmla="*/ 2 h 72"/>
                <a:gd name="T2" fmla="*/ 70 w 101"/>
                <a:gd name="T3" fmla="*/ 62 h 72"/>
                <a:gd name="T4" fmla="*/ 101 w 101"/>
                <a:gd name="T5" fmla="*/ 36 h 72"/>
                <a:gd name="T6" fmla="*/ 3 w 101"/>
                <a:gd name="T7" fmla="*/ 2 h 72"/>
                <a:gd name="T8" fmla="*/ 0 w 101"/>
                <a:gd name="T9" fmla="*/ 0 h 72"/>
                <a:gd name="T10" fmla="*/ 2 w 101"/>
                <a:gd name="T11" fmla="*/ 9 h 72"/>
                <a:gd name="T12" fmla="*/ 3 w 101"/>
                <a:gd name="T13" fmla="*/ 11 h 72"/>
                <a:gd name="T14" fmla="*/ 21 w 101"/>
                <a:gd name="T15" fmla="*/ 72 h 72"/>
                <a:gd name="T16" fmla="*/ 29 w 101"/>
                <a:gd name="T17" fmla="*/ 72 h 72"/>
                <a:gd name="T18" fmla="*/ 65 w 101"/>
                <a:gd name="T19" fmla="*/ 64 h 72"/>
                <a:gd name="T20" fmla="*/ 3 w 101"/>
                <a:gd name="T21" fmla="*/ 11 h 72"/>
                <a:gd name="T22" fmla="*/ 0 w 101"/>
                <a:gd name="T23" fmla="*/ 0 h 72"/>
                <a:gd name="T24" fmla="*/ 0 w 10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2">
                  <a:moveTo>
                    <a:pt x="3" y="2"/>
                  </a:moveTo>
                  <a:cubicBezTo>
                    <a:pt x="70" y="62"/>
                    <a:pt x="70" y="62"/>
                    <a:pt x="70" y="62"/>
                  </a:cubicBezTo>
                  <a:cubicBezTo>
                    <a:pt x="83" y="55"/>
                    <a:pt x="93" y="45"/>
                    <a:pt x="101" y="36"/>
                  </a:cubicBezTo>
                  <a:cubicBezTo>
                    <a:pt x="58" y="22"/>
                    <a:pt x="15" y="6"/>
                    <a:pt x="3" y="2"/>
                  </a:cubicBezTo>
                  <a:moveTo>
                    <a:pt x="0" y="0"/>
                  </a:moveTo>
                  <a:cubicBezTo>
                    <a:pt x="0" y="2"/>
                    <a:pt x="1" y="5"/>
                    <a:pt x="2" y="9"/>
                  </a:cubicBezTo>
                  <a:cubicBezTo>
                    <a:pt x="2" y="10"/>
                    <a:pt x="2" y="10"/>
                    <a:pt x="3" y="11"/>
                  </a:cubicBezTo>
                  <a:cubicBezTo>
                    <a:pt x="6" y="24"/>
                    <a:pt x="13" y="47"/>
                    <a:pt x="21" y="72"/>
                  </a:cubicBezTo>
                  <a:cubicBezTo>
                    <a:pt x="23" y="72"/>
                    <a:pt x="26" y="72"/>
                    <a:pt x="29" y="72"/>
                  </a:cubicBezTo>
                  <a:cubicBezTo>
                    <a:pt x="43" y="72"/>
                    <a:pt x="55" y="69"/>
                    <a:pt x="65" y="64"/>
                  </a:cubicBezTo>
                  <a:cubicBezTo>
                    <a:pt x="3" y="11"/>
                    <a:pt x="3" y="11"/>
                    <a:pt x="3" y="11"/>
                  </a:cubicBezTo>
                  <a:cubicBezTo>
                    <a:pt x="1" y="6"/>
                    <a:pt x="0" y="2"/>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6"/>
            <p:cNvSpPr/>
            <p:nvPr/>
          </p:nvSpPr>
          <p:spPr bwMode="auto">
            <a:xfrm>
              <a:off x="7350126" y="4730750"/>
              <a:ext cx="0" cy="4763"/>
            </a:xfrm>
            <a:custGeom>
              <a:avLst/>
              <a:gdLst>
                <a:gd name="T0" fmla="*/ 0 h 1"/>
                <a:gd name="T1" fmla="*/ 1 h 1"/>
                <a:gd name="T2" fmla="*/ 1 h 1"/>
                <a:gd name="T3" fmla="*/ 1 h 1"/>
                <a:gd name="T4" fmla="*/ 1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0"/>
                    <a:pt x="0" y="0"/>
                    <a:pt x="0" y="0"/>
                  </a:cubicBezTo>
                  <a:cubicBezTo>
                    <a:pt x="0" y="0"/>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7"/>
            <p:cNvSpPr/>
            <p:nvPr/>
          </p:nvSpPr>
          <p:spPr bwMode="auto">
            <a:xfrm>
              <a:off x="6386513" y="3862388"/>
              <a:ext cx="4763" cy="4763"/>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0"/>
                    <a:pt x="1" y="0"/>
                    <a:pt x="1" y="1"/>
                  </a:cubicBezTo>
                  <a:cubicBezTo>
                    <a:pt x="1" y="1"/>
                    <a:pt x="1" y="1"/>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8"/>
            <p:cNvSpPr/>
            <p:nvPr/>
          </p:nvSpPr>
          <p:spPr bwMode="auto">
            <a:xfrm>
              <a:off x="6667501" y="4130675"/>
              <a:ext cx="530225" cy="463550"/>
            </a:xfrm>
            <a:custGeom>
              <a:avLst/>
              <a:gdLst>
                <a:gd name="T0" fmla="*/ 5 w 125"/>
                <a:gd name="T1" fmla="*/ 0 h 109"/>
                <a:gd name="T2" fmla="*/ 0 w 125"/>
                <a:gd name="T3" fmla="*/ 2 h 109"/>
                <a:gd name="T4" fmla="*/ 125 w 125"/>
                <a:gd name="T5" fmla="*/ 109 h 109"/>
                <a:gd name="T6" fmla="*/ 5 w 125"/>
                <a:gd name="T7" fmla="*/ 0 h 109"/>
              </a:gdLst>
              <a:ahLst/>
              <a:cxnLst>
                <a:cxn ang="0">
                  <a:pos x="T0" y="T1"/>
                </a:cxn>
                <a:cxn ang="0">
                  <a:pos x="T2" y="T3"/>
                </a:cxn>
                <a:cxn ang="0">
                  <a:pos x="T4" y="T5"/>
                </a:cxn>
                <a:cxn ang="0">
                  <a:pos x="T6" y="T7"/>
                </a:cxn>
              </a:cxnLst>
              <a:rect l="0" t="0" r="r" b="b"/>
              <a:pathLst>
                <a:path w="125" h="109">
                  <a:moveTo>
                    <a:pt x="5" y="0"/>
                  </a:moveTo>
                  <a:cubicBezTo>
                    <a:pt x="3" y="1"/>
                    <a:pt x="2" y="2"/>
                    <a:pt x="0" y="2"/>
                  </a:cubicBezTo>
                  <a:cubicBezTo>
                    <a:pt x="125" y="109"/>
                    <a:pt x="125" y="109"/>
                    <a:pt x="125" y="109"/>
                  </a:cubicBezTo>
                  <a:cubicBezTo>
                    <a:pt x="5" y="0"/>
                    <a:pt x="5" y="0"/>
                    <a:pt x="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9"/>
            <p:cNvSpPr/>
            <p:nvPr/>
          </p:nvSpPr>
          <p:spPr bwMode="auto">
            <a:xfrm>
              <a:off x="6391276" y="3867150"/>
              <a:ext cx="296863" cy="273050"/>
            </a:xfrm>
            <a:custGeom>
              <a:avLst/>
              <a:gdLst>
                <a:gd name="T0" fmla="*/ 0 w 70"/>
                <a:gd name="T1" fmla="*/ 0 h 64"/>
                <a:gd name="T2" fmla="*/ 3 w 70"/>
                <a:gd name="T3" fmla="*/ 11 h 64"/>
                <a:gd name="T4" fmla="*/ 65 w 70"/>
                <a:gd name="T5" fmla="*/ 64 h 64"/>
                <a:gd name="T6" fmla="*/ 70 w 70"/>
                <a:gd name="T7" fmla="*/ 62 h 64"/>
                <a:gd name="T8" fmla="*/ 3 w 70"/>
                <a:gd name="T9" fmla="*/ 2 h 64"/>
                <a:gd name="T10" fmla="*/ 0 w 70"/>
                <a:gd name="T11" fmla="*/ 0 h 64"/>
              </a:gdLst>
              <a:ahLst/>
              <a:cxnLst>
                <a:cxn ang="0">
                  <a:pos x="T0" y="T1"/>
                </a:cxn>
                <a:cxn ang="0">
                  <a:pos x="T2" y="T3"/>
                </a:cxn>
                <a:cxn ang="0">
                  <a:pos x="T4" y="T5"/>
                </a:cxn>
                <a:cxn ang="0">
                  <a:pos x="T6" y="T7"/>
                </a:cxn>
                <a:cxn ang="0">
                  <a:pos x="T8" y="T9"/>
                </a:cxn>
                <a:cxn ang="0">
                  <a:pos x="T10" y="T11"/>
                </a:cxn>
              </a:cxnLst>
              <a:rect l="0" t="0" r="r" b="b"/>
              <a:pathLst>
                <a:path w="70" h="64">
                  <a:moveTo>
                    <a:pt x="0" y="0"/>
                  </a:moveTo>
                  <a:cubicBezTo>
                    <a:pt x="0" y="2"/>
                    <a:pt x="1" y="6"/>
                    <a:pt x="3" y="11"/>
                  </a:cubicBezTo>
                  <a:cubicBezTo>
                    <a:pt x="65" y="64"/>
                    <a:pt x="65" y="64"/>
                    <a:pt x="65" y="64"/>
                  </a:cubicBezTo>
                  <a:cubicBezTo>
                    <a:pt x="67" y="64"/>
                    <a:pt x="68" y="63"/>
                    <a:pt x="70" y="62"/>
                  </a:cubicBezTo>
                  <a:cubicBezTo>
                    <a:pt x="3" y="2"/>
                    <a:pt x="3" y="2"/>
                    <a:pt x="3" y="2"/>
                  </a:cubicBezTo>
                  <a:cubicBezTo>
                    <a:pt x="1" y="1"/>
                    <a:pt x="0" y="1"/>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70"/>
            <p:cNvSpPr/>
            <p:nvPr/>
          </p:nvSpPr>
          <p:spPr bwMode="auto">
            <a:xfrm>
              <a:off x="5949951" y="2863850"/>
              <a:ext cx="28575" cy="76200"/>
            </a:xfrm>
            <a:custGeom>
              <a:avLst/>
              <a:gdLst>
                <a:gd name="T0" fmla="*/ 2 w 7"/>
                <a:gd name="T1" fmla="*/ 0 h 18"/>
                <a:gd name="T2" fmla="*/ 0 w 7"/>
                <a:gd name="T3" fmla="*/ 18 h 18"/>
                <a:gd name="T4" fmla="*/ 7 w 7"/>
                <a:gd name="T5" fmla="*/ 2 h 18"/>
                <a:gd name="T6" fmla="*/ 2 w 7"/>
                <a:gd name="T7" fmla="*/ 0 h 18"/>
              </a:gdLst>
              <a:ahLst/>
              <a:cxnLst>
                <a:cxn ang="0">
                  <a:pos x="T0" y="T1"/>
                </a:cxn>
                <a:cxn ang="0">
                  <a:pos x="T2" y="T3"/>
                </a:cxn>
                <a:cxn ang="0">
                  <a:pos x="T4" y="T5"/>
                </a:cxn>
                <a:cxn ang="0">
                  <a:pos x="T6" y="T7"/>
                </a:cxn>
              </a:cxnLst>
              <a:rect l="0" t="0" r="r" b="b"/>
              <a:pathLst>
                <a:path w="7" h="18">
                  <a:moveTo>
                    <a:pt x="2" y="0"/>
                  </a:moveTo>
                  <a:cubicBezTo>
                    <a:pt x="2" y="6"/>
                    <a:pt x="1" y="12"/>
                    <a:pt x="0" y="18"/>
                  </a:cubicBezTo>
                  <a:cubicBezTo>
                    <a:pt x="3" y="12"/>
                    <a:pt x="5" y="7"/>
                    <a:pt x="7" y="2"/>
                  </a:cubicBezTo>
                  <a:cubicBezTo>
                    <a:pt x="6" y="1"/>
                    <a:pt x="4" y="0"/>
                    <a:pt x="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71"/>
            <p:cNvSpPr>
              <a:spLocks noEditPoints="1"/>
            </p:cNvSpPr>
            <p:nvPr/>
          </p:nvSpPr>
          <p:spPr bwMode="auto">
            <a:xfrm>
              <a:off x="5364163" y="2828925"/>
              <a:ext cx="593725" cy="820738"/>
            </a:xfrm>
            <a:custGeom>
              <a:avLst/>
              <a:gdLst>
                <a:gd name="T0" fmla="*/ 45 w 140"/>
                <a:gd name="T1" fmla="*/ 42 h 193"/>
                <a:gd name="T2" fmla="*/ 95 w 140"/>
                <a:gd name="T3" fmla="*/ 193 h 193"/>
                <a:gd name="T4" fmla="*/ 112 w 140"/>
                <a:gd name="T5" fmla="*/ 113 h 193"/>
                <a:gd name="T6" fmla="*/ 45 w 140"/>
                <a:gd name="T7" fmla="*/ 42 h 193"/>
                <a:gd name="T8" fmla="*/ 3 w 140"/>
                <a:gd name="T9" fmla="*/ 2 h 193"/>
                <a:gd name="T10" fmla="*/ 7 w 140"/>
                <a:gd name="T11" fmla="*/ 63 h 193"/>
                <a:gd name="T12" fmla="*/ 6 w 140"/>
                <a:gd name="T13" fmla="*/ 124 h 193"/>
                <a:gd name="T14" fmla="*/ 84 w 140"/>
                <a:gd name="T15" fmla="*/ 191 h 193"/>
                <a:gd name="T16" fmla="*/ 29 w 140"/>
                <a:gd name="T17" fmla="*/ 6 h 193"/>
                <a:gd name="T18" fmla="*/ 3 w 140"/>
                <a:gd name="T19" fmla="*/ 2 h 193"/>
                <a:gd name="T20" fmla="*/ 101 w 140"/>
                <a:gd name="T21" fmla="*/ 0 h 193"/>
                <a:gd name="T22" fmla="*/ 64 w 140"/>
                <a:gd name="T23" fmla="*/ 5 h 193"/>
                <a:gd name="T24" fmla="*/ 42 w 140"/>
                <a:gd name="T25" fmla="*/ 7 h 193"/>
                <a:gd name="T26" fmla="*/ 33 w 140"/>
                <a:gd name="T27" fmla="*/ 6 h 193"/>
                <a:gd name="T28" fmla="*/ 44 w 140"/>
                <a:gd name="T29" fmla="*/ 42 h 193"/>
                <a:gd name="T30" fmla="*/ 113 w 140"/>
                <a:gd name="T31" fmla="*/ 110 h 193"/>
                <a:gd name="T32" fmla="*/ 138 w 140"/>
                <a:gd name="T33" fmla="*/ 26 h 193"/>
                <a:gd name="T34" fmla="*/ 140 w 140"/>
                <a:gd name="T35" fmla="*/ 8 h 193"/>
                <a:gd name="T36" fmla="*/ 101 w 140"/>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93">
                  <a:moveTo>
                    <a:pt x="45" y="42"/>
                  </a:moveTo>
                  <a:cubicBezTo>
                    <a:pt x="95" y="193"/>
                    <a:pt x="95" y="193"/>
                    <a:pt x="95" y="193"/>
                  </a:cubicBezTo>
                  <a:cubicBezTo>
                    <a:pt x="98" y="177"/>
                    <a:pt x="104" y="146"/>
                    <a:pt x="112" y="113"/>
                  </a:cubicBezTo>
                  <a:cubicBezTo>
                    <a:pt x="45" y="42"/>
                    <a:pt x="45" y="42"/>
                    <a:pt x="45" y="42"/>
                  </a:cubicBezTo>
                  <a:moveTo>
                    <a:pt x="3" y="2"/>
                  </a:moveTo>
                  <a:cubicBezTo>
                    <a:pt x="3" y="11"/>
                    <a:pt x="11" y="38"/>
                    <a:pt x="7" y="63"/>
                  </a:cubicBezTo>
                  <a:cubicBezTo>
                    <a:pt x="4" y="78"/>
                    <a:pt x="0" y="101"/>
                    <a:pt x="6" y="124"/>
                  </a:cubicBezTo>
                  <a:cubicBezTo>
                    <a:pt x="37" y="149"/>
                    <a:pt x="68" y="177"/>
                    <a:pt x="84" y="191"/>
                  </a:cubicBezTo>
                  <a:cubicBezTo>
                    <a:pt x="29" y="6"/>
                    <a:pt x="29" y="6"/>
                    <a:pt x="29" y="6"/>
                  </a:cubicBezTo>
                  <a:cubicBezTo>
                    <a:pt x="17" y="5"/>
                    <a:pt x="7" y="3"/>
                    <a:pt x="3" y="2"/>
                  </a:cubicBezTo>
                  <a:moveTo>
                    <a:pt x="101" y="0"/>
                  </a:moveTo>
                  <a:cubicBezTo>
                    <a:pt x="87" y="0"/>
                    <a:pt x="74" y="3"/>
                    <a:pt x="64" y="5"/>
                  </a:cubicBezTo>
                  <a:cubicBezTo>
                    <a:pt x="57" y="6"/>
                    <a:pt x="49" y="7"/>
                    <a:pt x="42" y="7"/>
                  </a:cubicBezTo>
                  <a:cubicBezTo>
                    <a:pt x="39" y="7"/>
                    <a:pt x="36" y="7"/>
                    <a:pt x="33" y="6"/>
                  </a:cubicBezTo>
                  <a:cubicBezTo>
                    <a:pt x="44" y="42"/>
                    <a:pt x="44" y="42"/>
                    <a:pt x="44" y="42"/>
                  </a:cubicBezTo>
                  <a:cubicBezTo>
                    <a:pt x="113" y="110"/>
                    <a:pt x="113" y="110"/>
                    <a:pt x="113" y="110"/>
                  </a:cubicBezTo>
                  <a:cubicBezTo>
                    <a:pt x="121" y="80"/>
                    <a:pt x="129" y="49"/>
                    <a:pt x="138" y="26"/>
                  </a:cubicBezTo>
                  <a:cubicBezTo>
                    <a:pt x="139" y="20"/>
                    <a:pt x="140" y="14"/>
                    <a:pt x="140" y="8"/>
                  </a:cubicBezTo>
                  <a:cubicBezTo>
                    <a:pt x="127" y="2"/>
                    <a:pt x="113" y="0"/>
                    <a:pt x="10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72"/>
            <p:cNvSpPr/>
            <p:nvPr/>
          </p:nvSpPr>
          <p:spPr bwMode="auto">
            <a:xfrm>
              <a:off x="5486401" y="2854325"/>
              <a:ext cx="280988" cy="820738"/>
            </a:xfrm>
            <a:custGeom>
              <a:avLst/>
              <a:gdLst>
                <a:gd name="T0" fmla="*/ 0 w 66"/>
                <a:gd name="T1" fmla="*/ 0 h 193"/>
                <a:gd name="T2" fmla="*/ 55 w 66"/>
                <a:gd name="T3" fmla="*/ 185 h 193"/>
                <a:gd name="T4" fmla="*/ 64 w 66"/>
                <a:gd name="T5" fmla="*/ 193 h 193"/>
                <a:gd name="T6" fmla="*/ 66 w 66"/>
                <a:gd name="T7" fmla="*/ 187 h 193"/>
                <a:gd name="T8" fmla="*/ 16 w 66"/>
                <a:gd name="T9" fmla="*/ 36 h 193"/>
                <a:gd name="T10" fmla="*/ 12 w 66"/>
                <a:gd name="T11" fmla="*/ 33 h 193"/>
                <a:gd name="T12" fmla="*/ 15 w 66"/>
                <a:gd name="T13" fmla="*/ 36 h 193"/>
                <a:gd name="T14" fmla="*/ 4 w 66"/>
                <a:gd name="T15" fmla="*/ 0 h 193"/>
                <a:gd name="T16" fmla="*/ 0 w 66"/>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3">
                  <a:moveTo>
                    <a:pt x="0" y="0"/>
                  </a:moveTo>
                  <a:cubicBezTo>
                    <a:pt x="55" y="185"/>
                    <a:pt x="55" y="185"/>
                    <a:pt x="55" y="185"/>
                  </a:cubicBezTo>
                  <a:cubicBezTo>
                    <a:pt x="60" y="189"/>
                    <a:pt x="63" y="192"/>
                    <a:pt x="64" y="193"/>
                  </a:cubicBezTo>
                  <a:cubicBezTo>
                    <a:pt x="65" y="192"/>
                    <a:pt x="65" y="190"/>
                    <a:pt x="66" y="187"/>
                  </a:cubicBezTo>
                  <a:cubicBezTo>
                    <a:pt x="16" y="36"/>
                    <a:pt x="16" y="36"/>
                    <a:pt x="16" y="36"/>
                  </a:cubicBezTo>
                  <a:cubicBezTo>
                    <a:pt x="12" y="33"/>
                    <a:pt x="12" y="33"/>
                    <a:pt x="12" y="33"/>
                  </a:cubicBezTo>
                  <a:cubicBezTo>
                    <a:pt x="15" y="36"/>
                    <a:pt x="15" y="36"/>
                    <a:pt x="15" y="36"/>
                  </a:cubicBezTo>
                  <a:cubicBezTo>
                    <a:pt x="4" y="0"/>
                    <a:pt x="4" y="0"/>
                    <a:pt x="4" y="0"/>
                  </a:cubicBezTo>
                  <a:cubicBezTo>
                    <a:pt x="2" y="0"/>
                    <a:pt x="1"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73"/>
            <p:cNvSpPr/>
            <p:nvPr/>
          </p:nvSpPr>
          <p:spPr bwMode="auto">
            <a:xfrm>
              <a:off x="5389563" y="3357563"/>
              <a:ext cx="368300" cy="317500"/>
            </a:xfrm>
            <a:custGeom>
              <a:avLst/>
              <a:gdLst>
                <a:gd name="T0" fmla="*/ 0 w 87"/>
                <a:gd name="T1" fmla="*/ 0 h 75"/>
                <a:gd name="T2" fmla="*/ 33 w 87"/>
                <a:gd name="T3" fmla="*/ 53 h 75"/>
                <a:gd name="T4" fmla="*/ 44 w 87"/>
                <a:gd name="T5" fmla="*/ 60 h 75"/>
                <a:gd name="T6" fmla="*/ 73 w 87"/>
                <a:gd name="T7" fmla="*/ 73 h 75"/>
                <a:gd name="T8" fmla="*/ 87 w 87"/>
                <a:gd name="T9" fmla="*/ 75 h 75"/>
                <a:gd name="T10" fmla="*/ 87 w 87"/>
                <a:gd name="T11" fmla="*/ 75 h 75"/>
                <a:gd name="T12" fmla="*/ 78 w 87"/>
                <a:gd name="T13" fmla="*/ 67 h 75"/>
                <a:gd name="T14" fmla="*/ 0 w 87"/>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75">
                  <a:moveTo>
                    <a:pt x="0" y="0"/>
                  </a:moveTo>
                  <a:cubicBezTo>
                    <a:pt x="4" y="18"/>
                    <a:pt x="14" y="37"/>
                    <a:pt x="33" y="53"/>
                  </a:cubicBezTo>
                  <a:cubicBezTo>
                    <a:pt x="36" y="56"/>
                    <a:pt x="40" y="58"/>
                    <a:pt x="44" y="60"/>
                  </a:cubicBezTo>
                  <a:cubicBezTo>
                    <a:pt x="52" y="65"/>
                    <a:pt x="62" y="69"/>
                    <a:pt x="73" y="73"/>
                  </a:cubicBezTo>
                  <a:cubicBezTo>
                    <a:pt x="87" y="75"/>
                    <a:pt x="87" y="75"/>
                    <a:pt x="87" y="75"/>
                  </a:cubicBezTo>
                  <a:cubicBezTo>
                    <a:pt x="87" y="75"/>
                    <a:pt x="87" y="75"/>
                    <a:pt x="87" y="75"/>
                  </a:cubicBezTo>
                  <a:cubicBezTo>
                    <a:pt x="86" y="74"/>
                    <a:pt x="83" y="71"/>
                    <a:pt x="78" y="67"/>
                  </a:cubicBezTo>
                  <a:cubicBezTo>
                    <a:pt x="62" y="53"/>
                    <a:pt x="31" y="25"/>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74"/>
            <p:cNvSpPr/>
            <p:nvPr/>
          </p:nvSpPr>
          <p:spPr bwMode="auto">
            <a:xfrm>
              <a:off x="5699126" y="3667125"/>
              <a:ext cx="58738" cy="22225"/>
            </a:xfrm>
            <a:custGeom>
              <a:avLst/>
              <a:gdLst>
                <a:gd name="T0" fmla="*/ 0 w 14"/>
                <a:gd name="T1" fmla="*/ 0 h 5"/>
                <a:gd name="T2" fmla="*/ 13 w 14"/>
                <a:gd name="T3" fmla="*/ 5 h 5"/>
                <a:gd name="T4" fmla="*/ 14 w 14"/>
                <a:gd name="T5" fmla="*/ 4 h 5"/>
                <a:gd name="T6" fmla="*/ 1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4" y="1"/>
                    <a:pt x="8" y="3"/>
                    <a:pt x="13" y="5"/>
                  </a:cubicBezTo>
                  <a:cubicBezTo>
                    <a:pt x="13" y="4"/>
                    <a:pt x="14" y="4"/>
                    <a:pt x="14" y="4"/>
                  </a:cubicBezTo>
                  <a:cubicBezTo>
                    <a:pt x="14" y="4"/>
                    <a:pt x="14" y="3"/>
                    <a:pt x="14"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5"/>
            <p:cNvSpPr>
              <a:spLocks noEditPoints="1"/>
            </p:cNvSpPr>
            <p:nvPr/>
          </p:nvSpPr>
          <p:spPr bwMode="auto">
            <a:xfrm>
              <a:off x="6148388" y="3540125"/>
              <a:ext cx="260350" cy="309563"/>
            </a:xfrm>
            <a:custGeom>
              <a:avLst/>
              <a:gdLst>
                <a:gd name="T0" fmla="*/ 46 w 61"/>
                <a:gd name="T1" fmla="*/ 58 h 73"/>
                <a:gd name="T2" fmla="*/ 61 w 61"/>
                <a:gd name="T3" fmla="*/ 73 h 73"/>
                <a:gd name="T4" fmla="*/ 61 w 61"/>
                <a:gd name="T5" fmla="*/ 73 h 73"/>
                <a:gd name="T6" fmla="*/ 58 w 61"/>
                <a:gd name="T7" fmla="*/ 60 h 73"/>
                <a:gd name="T8" fmla="*/ 58 w 61"/>
                <a:gd name="T9" fmla="*/ 60 h 73"/>
                <a:gd name="T10" fmla="*/ 46 w 61"/>
                <a:gd name="T11" fmla="*/ 58 h 73"/>
                <a:gd name="T12" fmla="*/ 43 w 61"/>
                <a:gd name="T13" fmla="*/ 0 h 73"/>
                <a:gd name="T14" fmla="*/ 0 w 61"/>
                <a:gd name="T15" fmla="*/ 13 h 73"/>
                <a:gd name="T16" fmla="*/ 42 w 61"/>
                <a:gd name="T17" fmla="*/ 54 h 73"/>
                <a:gd name="T18" fmla="*/ 57 w 61"/>
                <a:gd name="T19" fmla="*/ 56 h 73"/>
                <a:gd name="T20" fmla="*/ 43 w 61"/>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46" y="58"/>
                  </a:moveTo>
                  <a:cubicBezTo>
                    <a:pt x="61" y="73"/>
                    <a:pt x="61" y="73"/>
                    <a:pt x="61" y="73"/>
                  </a:cubicBezTo>
                  <a:cubicBezTo>
                    <a:pt x="61" y="73"/>
                    <a:pt x="61" y="73"/>
                    <a:pt x="61" y="73"/>
                  </a:cubicBezTo>
                  <a:cubicBezTo>
                    <a:pt x="60" y="70"/>
                    <a:pt x="59" y="66"/>
                    <a:pt x="58" y="60"/>
                  </a:cubicBezTo>
                  <a:cubicBezTo>
                    <a:pt x="58" y="60"/>
                    <a:pt x="58" y="60"/>
                    <a:pt x="58" y="60"/>
                  </a:cubicBezTo>
                  <a:cubicBezTo>
                    <a:pt x="46" y="58"/>
                    <a:pt x="46" y="58"/>
                    <a:pt x="46" y="58"/>
                  </a:cubicBezTo>
                  <a:moveTo>
                    <a:pt x="43" y="0"/>
                  </a:moveTo>
                  <a:cubicBezTo>
                    <a:pt x="29" y="5"/>
                    <a:pt x="14" y="9"/>
                    <a:pt x="0" y="13"/>
                  </a:cubicBezTo>
                  <a:cubicBezTo>
                    <a:pt x="42" y="54"/>
                    <a:pt x="42" y="54"/>
                    <a:pt x="42" y="54"/>
                  </a:cubicBezTo>
                  <a:cubicBezTo>
                    <a:pt x="57" y="56"/>
                    <a:pt x="57" y="56"/>
                    <a:pt x="57" y="56"/>
                  </a:cubicBezTo>
                  <a:cubicBezTo>
                    <a:pt x="54" y="43"/>
                    <a:pt x="49" y="22"/>
                    <a:pt x="4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6"/>
            <p:cNvSpPr/>
            <p:nvPr/>
          </p:nvSpPr>
          <p:spPr bwMode="auto">
            <a:xfrm>
              <a:off x="6327776" y="3768725"/>
              <a:ext cx="66675" cy="26988"/>
            </a:xfrm>
            <a:custGeom>
              <a:avLst/>
              <a:gdLst>
                <a:gd name="T0" fmla="*/ 0 w 16"/>
                <a:gd name="T1" fmla="*/ 0 h 6"/>
                <a:gd name="T2" fmla="*/ 4 w 16"/>
                <a:gd name="T3" fmla="*/ 4 h 6"/>
                <a:gd name="T4" fmla="*/ 16 w 16"/>
                <a:gd name="T5" fmla="*/ 6 h 6"/>
                <a:gd name="T6" fmla="*/ 15 w 16"/>
                <a:gd name="T7" fmla="*/ 2 h 6"/>
                <a:gd name="T8" fmla="*/ 0 w 16"/>
                <a:gd name="T9" fmla="*/ 0 h 6"/>
              </a:gdLst>
              <a:ahLst/>
              <a:cxnLst>
                <a:cxn ang="0">
                  <a:pos x="T0" y="T1"/>
                </a:cxn>
                <a:cxn ang="0">
                  <a:pos x="T2" y="T3"/>
                </a:cxn>
                <a:cxn ang="0">
                  <a:pos x="T4" y="T5"/>
                </a:cxn>
                <a:cxn ang="0">
                  <a:pos x="T6" y="T7"/>
                </a:cxn>
                <a:cxn ang="0">
                  <a:pos x="T8" y="T9"/>
                </a:cxn>
              </a:cxnLst>
              <a:rect l="0" t="0" r="r" b="b"/>
              <a:pathLst>
                <a:path w="16" h="6">
                  <a:moveTo>
                    <a:pt x="0" y="0"/>
                  </a:moveTo>
                  <a:cubicBezTo>
                    <a:pt x="4" y="4"/>
                    <a:pt x="4" y="4"/>
                    <a:pt x="4" y="4"/>
                  </a:cubicBezTo>
                  <a:cubicBezTo>
                    <a:pt x="16" y="6"/>
                    <a:pt x="16" y="6"/>
                    <a:pt x="16" y="6"/>
                  </a:cubicBezTo>
                  <a:cubicBezTo>
                    <a:pt x="15" y="5"/>
                    <a:pt x="15" y="3"/>
                    <a:pt x="15"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7"/>
            <p:cNvSpPr>
              <a:spLocks noEditPoints="1"/>
            </p:cNvSpPr>
            <p:nvPr/>
          </p:nvSpPr>
          <p:spPr bwMode="auto">
            <a:xfrm>
              <a:off x="5783263" y="3603625"/>
              <a:ext cx="615950" cy="250825"/>
            </a:xfrm>
            <a:custGeom>
              <a:avLst/>
              <a:gdLst>
                <a:gd name="T0" fmla="*/ 43 w 145"/>
                <a:gd name="T1" fmla="*/ 34 h 59"/>
                <a:gd name="T2" fmla="*/ 129 w 145"/>
                <a:gd name="T3" fmla="*/ 55 h 59"/>
                <a:gd name="T4" fmla="*/ 134 w 145"/>
                <a:gd name="T5" fmla="*/ 57 h 59"/>
                <a:gd name="T6" fmla="*/ 141 w 145"/>
                <a:gd name="T7" fmla="*/ 58 h 59"/>
                <a:gd name="T8" fmla="*/ 141 w 145"/>
                <a:gd name="T9" fmla="*/ 58 h 59"/>
                <a:gd name="T10" fmla="*/ 145 w 145"/>
                <a:gd name="T11" fmla="*/ 59 h 59"/>
                <a:gd name="T12" fmla="*/ 145 w 145"/>
                <a:gd name="T13" fmla="*/ 59 h 59"/>
                <a:gd name="T14" fmla="*/ 134 w 145"/>
                <a:gd name="T15" fmla="*/ 57 h 59"/>
                <a:gd name="T16" fmla="*/ 120 w 145"/>
                <a:gd name="T17" fmla="*/ 42 h 59"/>
                <a:gd name="T18" fmla="*/ 43 w 145"/>
                <a:gd name="T19" fmla="*/ 34 h 59"/>
                <a:gd name="T20" fmla="*/ 80 w 145"/>
                <a:gd name="T21" fmla="*/ 0 h 59"/>
                <a:gd name="T22" fmla="*/ 0 w 145"/>
                <a:gd name="T23" fmla="*/ 22 h 59"/>
                <a:gd name="T24" fmla="*/ 5 w 145"/>
                <a:gd name="T25" fmla="*/ 24 h 59"/>
                <a:gd name="T26" fmla="*/ 116 w 145"/>
                <a:gd name="T27" fmla="*/ 38 h 59"/>
                <a:gd name="T28" fmla="*/ 80 w 145"/>
                <a:gd name="T2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59">
                  <a:moveTo>
                    <a:pt x="43" y="34"/>
                  </a:moveTo>
                  <a:cubicBezTo>
                    <a:pt x="76" y="44"/>
                    <a:pt x="109" y="51"/>
                    <a:pt x="129" y="55"/>
                  </a:cubicBezTo>
                  <a:cubicBezTo>
                    <a:pt x="131" y="56"/>
                    <a:pt x="132" y="56"/>
                    <a:pt x="134" y="57"/>
                  </a:cubicBezTo>
                  <a:cubicBezTo>
                    <a:pt x="137" y="57"/>
                    <a:pt x="139" y="58"/>
                    <a:pt x="141" y="58"/>
                  </a:cubicBezTo>
                  <a:cubicBezTo>
                    <a:pt x="141" y="58"/>
                    <a:pt x="141" y="58"/>
                    <a:pt x="141" y="58"/>
                  </a:cubicBezTo>
                  <a:cubicBezTo>
                    <a:pt x="143" y="58"/>
                    <a:pt x="144" y="59"/>
                    <a:pt x="145" y="59"/>
                  </a:cubicBezTo>
                  <a:cubicBezTo>
                    <a:pt x="145" y="59"/>
                    <a:pt x="145" y="59"/>
                    <a:pt x="145" y="59"/>
                  </a:cubicBezTo>
                  <a:cubicBezTo>
                    <a:pt x="143" y="59"/>
                    <a:pt x="139" y="58"/>
                    <a:pt x="134" y="57"/>
                  </a:cubicBezTo>
                  <a:cubicBezTo>
                    <a:pt x="120" y="42"/>
                    <a:pt x="120" y="42"/>
                    <a:pt x="120" y="42"/>
                  </a:cubicBezTo>
                  <a:cubicBezTo>
                    <a:pt x="43" y="34"/>
                    <a:pt x="43" y="34"/>
                    <a:pt x="43" y="34"/>
                  </a:cubicBezTo>
                  <a:moveTo>
                    <a:pt x="80" y="0"/>
                  </a:moveTo>
                  <a:cubicBezTo>
                    <a:pt x="45" y="10"/>
                    <a:pt x="13" y="19"/>
                    <a:pt x="0" y="22"/>
                  </a:cubicBezTo>
                  <a:cubicBezTo>
                    <a:pt x="2" y="22"/>
                    <a:pt x="3" y="23"/>
                    <a:pt x="5" y="24"/>
                  </a:cubicBezTo>
                  <a:cubicBezTo>
                    <a:pt x="116" y="38"/>
                    <a:pt x="116" y="38"/>
                    <a:pt x="116" y="38"/>
                  </a:cubicBezTo>
                  <a:cubicBezTo>
                    <a:pt x="80" y="0"/>
                    <a:pt x="80" y="0"/>
                    <a:pt x="8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8"/>
            <p:cNvSpPr/>
            <p:nvPr/>
          </p:nvSpPr>
          <p:spPr bwMode="auto">
            <a:xfrm>
              <a:off x="5805488" y="3705225"/>
              <a:ext cx="487363" cy="76200"/>
            </a:xfrm>
            <a:custGeom>
              <a:avLst/>
              <a:gdLst>
                <a:gd name="T0" fmla="*/ 0 w 115"/>
                <a:gd name="T1" fmla="*/ 0 h 18"/>
                <a:gd name="T2" fmla="*/ 38 w 115"/>
                <a:gd name="T3" fmla="*/ 10 h 18"/>
                <a:gd name="T4" fmla="*/ 115 w 115"/>
                <a:gd name="T5" fmla="*/ 18 h 18"/>
                <a:gd name="T6" fmla="*/ 111 w 115"/>
                <a:gd name="T7" fmla="*/ 14 h 18"/>
                <a:gd name="T8" fmla="*/ 0 w 115"/>
                <a:gd name="T9" fmla="*/ 0 h 18"/>
              </a:gdLst>
              <a:ahLst/>
              <a:cxnLst>
                <a:cxn ang="0">
                  <a:pos x="T0" y="T1"/>
                </a:cxn>
                <a:cxn ang="0">
                  <a:pos x="T2" y="T3"/>
                </a:cxn>
                <a:cxn ang="0">
                  <a:pos x="T4" y="T5"/>
                </a:cxn>
                <a:cxn ang="0">
                  <a:pos x="T6" y="T7"/>
                </a:cxn>
                <a:cxn ang="0">
                  <a:pos x="T8" y="T9"/>
                </a:cxn>
              </a:cxnLst>
              <a:rect l="0" t="0" r="r" b="b"/>
              <a:pathLst>
                <a:path w="115" h="18">
                  <a:moveTo>
                    <a:pt x="0" y="0"/>
                  </a:moveTo>
                  <a:cubicBezTo>
                    <a:pt x="12" y="3"/>
                    <a:pt x="25" y="7"/>
                    <a:pt x="38" y="10"/>
                  </a:cubicBezTo>
                  <a:cubicBezTo>
                    <a:pt x="115" y="18"/>
                    <a:pt x="115" y="18"/>
                    <a:pt x="115" y="18"/>
                  </a:cubicBezTo>
                  <a:cubicBezTo>
                    <a:pt x="111" y="14"/>
                    <a:pt x="111" y="14"/>
                    <a:pt x="111"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9"/>
            <p:cNvSpPr>
              <a:spLocks noEditPoints="1"/>
            </p:cNvSpPr>
            <p:nvPr/>
          </p:nvSpPr>
          <p:spPr bwMode="auto">
            <a:xfrm>
              <a:off x="5843588" y="2871788"/>
              <a:ext cx="487363" cy="723900"/>
            </a:xfrm>
            <a:custGeom>
              <a:avLst/>
              <a:gdLst>
                <a:gd name="T0" fmla="*/ 92 w 115"/>
                <a:gd name="T1" fmla="*/ 81 h 170"/>
                <a:gd name="T2" fmla="*/ 40 w 115"/>
                <a:gd name="T3" fmla="*/ 139 h 170"/>
                <a:gd name="T4" fmla="*/ 72 w 115"/>
                <a:gd name="T5" fmla="*/ 170 h 170"/>
                <a:gd name="T6" fmla="*/ 115 w 115"/>
                <a:gd name="T7" fmla="*/ 157 h 170"/>
                <a:gd name="T8" fmla="*/ 92 w 115"/>
                <a:gd name="T9" fmla="*/ 81 h 170"/>
                <a:gd name="T10" fmla="*/ 32 w 115"/>
                <a:gd name="T11" fmla="*/ 0 h 170"/>
                <a:gd name="T12" fmla="*/ 25 w 115"/>
                <a:gd name="T13" fmla="*/ 16 h 170"/>
                <a:gd name="T14" fmla="*/ 0 w 115"/>
                <a:gd name="T15" fmla="*/ 100 h 170"/>
                <a:gd name="T16" fmla="*/ 36 w 115"/>
                <a:gd name="T17" fmla="*/ 135 h 170"/>
                <a:gd name="T18" fmla="*/ 91 w 115"/>
                <a:gd name="T19" fmla="*/ 77 h 170"/>
                <a:gd name="T20" fmla="*/ 89 w 115"/>
                <a:gd name="T21" fmla="*/ 72 h 170"/>
                <a:gd name="T22" fmla="*/ 66 w 115"/>
                <a:gd name="T23" fmla="*/ 26 h 170"/>
                <a:gd name="T24" fmla="*/ 32 w 115"/>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70">
                  <a:moveTo>
                    <a:pt x="92" y="81"/>
                  </a:moveTo>
                  <a:cubicBezTo>
                    <a:pt x="40" y="139"/>
                    <a:pt x="40" y="139"/>
                    <a:pt x="40" y="139"/>
                  </a:cubicBezTo>
                  <a:cubicBezTo>
                    <a:pt x="72" y="170"/>
                    <a:pt x="72" y="170"/>
                    <a:pt x="72" y="170"/>
                  </a:cubicBezTo>
                  <a:cubicBezTo>
                    <a:pt x="86" y="166"/>
                    <a:pt x="101" y="162"/>
                    <a:pt x="115" y="157"/>
                  </a:cubicBezTo>
                  <a:cubicBezTo>
                    <a:pt x="108" y="132"/>
                    <a:pt x="100" y="105"/>
                    <a:pt x="92" y="81"/>
                  </a:cubicBezTo>
                  <a:moveTo>
                    <a:pt x="32" y="0"/>
                  </a:moveTo>
                  <a:cubicBezTo>
                    <a:pt x="30" y="5"/>
                    <a:pt x="28" y="10"/>
                    <a:pt x="25" y="16"/>
                  </a:cubicBezTo>
                  <a:cubicBezTo>
                    <a:pt x="16" y="39"/>
                    <a:pt x="8" y="70"/>
                    <a:pt x="0" y="100"/>
                  </a:cubicBezTo>
                  <a:cubicBezTo>
                    <a:pt x="36" y="135"/>
                    <a:pt x="36" y="135"/>
                    <a:pt x="36" y="135"/>
                  </a:cubicBezTo>
                  <a:cubicBezTo>
                    <a:pt x="91" y="77"/>
                    <a:pt x="91" y="77"/>
                    <a:pt x="91" y="77"/>
                  </a:cubicBezTo>
                  <a:cubicBezTo>
                    <a:pt x="90" y="76"/>
                    <a:pt x="89" y="74"/>
                    <a:pt x="89" y="72"/>
                  </a:cubicBezTo>
                  <a:cubicBezTo>
                    <a:pt x="81" y="51"/>
                    <a:pt x="73" y="34"/>
                    <a:pt x="66" y="26"/>
                  </a:cubicBezTo>
                  <a:cubicBezTo>
                    <a:pt x="55" y="13"/>
                    <a:pt x="44" y="5"/>
                    <a:pt x="3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80"/>
            <p:cNvSpPr/>
            <p:nvPr/>
          </p:nvSpPr>
          <p:spPr bwMode="auto">
            <a:xfrm>
              <a:off x="5754688" y="3684588"/>
              <a:ext cx="3175" cy="476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1" y="1"/>
                    <a:pt x="1" y="1"/>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81"/>
            <p:cNvSpPr>
              <a:spLocks noEditPoints="1"/>
            </p:cNvSpPr>
            <p:nvPr/>
          </p:nvSpPr>
          <p:spPr bwMode="auto">
            <a:xfrm>
              <a:off x="5757863" y="3309938"/>
              <a:ext cx="365125" cy="387350"/>
            </a:xfrm>
            <a:custGeom>
              <a:avLst/>
              <a:gdLst>
                <a:gd name="T0" fmla="*/ 57 w 86"/>
                <a:gd name="T1" fmla="*/ 39 h 91"/>
                <a:gd name="T2" fmla="*/ 12 w 86"/>
                <a:gd name="T3" fmla="*/ 89 h 91"/>
                <a:gd name="T4" fmla="*/ 6 w 86"/>
                <a:gd name="T5" fmla="*/ 91 h 91"/>
                <a:gd name="T6" fmla="*/ 6 w 86"/>
                <a:gd name="T7" fmla="*/ 91 h 91"/>
                <a:gd name="T8" fmla="*/ 86 w 86"/>
                <a:gd name="T9" fmla="*/ 69 h 91"/>
                <a:gd name="T10" fmla="*/ 57 w 86"/>
                <a:gd name="T11" fmla="*/ 39 h 91"/>
                <a:gd name="T12" fmla="*/ 19 w 86"/>
                <a:gd name="T13" fmla="*/ 0 h 91"/>
                <a:gd name="T14" fmla="*/ 2 w 86"/>
                <a:gd name="T15" fmla="*/ 80 h 91"/>
                <a:gd name="T16" fmla="*/ 0 w 86"/>
                <a:gd name="T17" fmla="*/ 86 h 91"/>
                <a:gd name="T18" fmla="*/ 0 w 86"/>
                <a:gd name="T19" fmla="*/ 86 h 91"/>
                <a:gd name="T20" fmla="*/ 0 w 86"/>
                <a:gd name="T21" fmla="*/ 88 h 91"/>
                <a:gd name="T22" fmla="*/ 0 w 86"/>
                <a:gd name="T23" fmla="*/ 88 h 91"/>
                <a:gd name="T24" fmla="*/ 0 w 86"/>
                <a:gd name="T25" fmla="*/ 89 h 91"/>
                <a:gd name="T26" fmla="*/ 1 w 86"/>
                <a:gd name="T27" fmla="*/ 89 h 91"/>
                <a:gd name="T28" fmla="*/ 53 w 86"/>
                <a:gd name="T29" fmla="*/ 35 h 91"/>
                <a:gd name="T30" fmla="*/ 19 w 86"/>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91">
                  <a:moveTo>
                    <a:pt x="57" y="39"/>
                  </a:moveTo>
                  <a:cubicBezTo>
                    <a:pt x="12" y="89"/>
                    <a:pt x="12" y="89"/>
                    <a:pt x="12" y="89"/>
                  </a:cubicBezTo>
                  <a:cubicBezTo>
                    <a:pt x="10" y="90"/>
                    <a:pt x="8" y="90"/>
                    <a:pt x="6" y="91"/>
                  </a:cubicBezTo>
                  <a:cubicBezTo>
                    <a:pt x="6" y="91"/>
                    <a:pt x="6" y="91"/>
                    <a:pt x="6" y="91"/>
                  </a:cubicBezTo>
                  <a:cubicBezTo>
                    <a:pt x="19" y="88"/>
                    <a:pt x="51" y="79"/>
                    <a:pt x="86" y="69"/>
                  </a:cubicBezTo>
                  <a:cubicBezTo>
                    <a:pt x="57" y="39"/>
                    <a:pt x="57" y="39"/>
                    <a:pt x="57" y="39"/>
                  </a:cubicBezTo>
                  <a:moveTo>
                    <a:pt x="19" y="0"/>
                  </a:moveTo>
                  <a:cubicBezTo>
                    <a:pt x="11" y="33"/>
                    <a:pt x="5" y="64"/>
                    <a:pt x="2" y="80"/>
                  </a:cubicBezTo>
                  <a:cubicBezTo>
                    <a:pt x="1" y="83"/>
                    <a:pt x="1" y="85"/>
                    <a:pt x="0" y="86"/>
                  </a:cubicBezTo>
                  <a:cubicBezTo>
                    <a:pt x="0" y="86"/>
                    <a:pt x="0" y="86"/>
                    <a:pt x="0" y="86"/>
                  </a:cubicBezTo>
                  <a:cubicBezTo>
                    <a:pt x="0" y="87"/>
                    <a:pt x="0" y="88"/>
                    <a:pt x="0" y="88"/>
                  </a:cubicBezTo>
                  <a:cubicBezTo>
                    <a:pt x="0" y="88"/>
                    <a:pt x="0" y="88"/>
                    <a:pt x="0" y="88"/>
                  </a:cubicBezTo>
                  <a:cubicBezTo>
                    <a:pt x="0" y="88"/>
                    <a:pt x="0" y="89"/>
                    <a:pt x="0" y="89"/>
                  </a:cubicBezTo>
                  <a:cubicBezTo>
                    <a:pt x="0" y="89"/>
                    <a:pt x="1" y="89"/>
                    <a:pt x="1" y="89"/>
                  </a:cubicBezTo>
                  <a:cubicBezTo>
                    <a:pt x="53" y="35"/>
                    <a:pt x="53" y="35"/>
                    <a:pt x="53" y="35"/>
                  </a:cubicBezTo>
                  <a:cubicBezTo>
                    <a:pt x="19" y="0"/>
                    <a:pt x="19" y="0"/>
                    <a:pt x="19"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2"/>
            <p:cNvSpPr>
              <a:spLocks noEditPoints="1"/>
            </p:cNvSpPr>
            <p:nvPr/>
          </p:nvSpPr>
          <p:spPr bwMode="auto">
            <a:xfrm>
              <a:off x="5762626" y="3198813"/>
              <a:ext cx="471488" cy="498475"/>
            </a:xfrm>
            <a:custGeom>
              <a:avLst/>
              <a:gdLst>
                <a:gd name="T0" fmla="*/ 52 w 111"/>
                <a:gd name="T1" fmla="*/ 61 h 117"/>
                <a:gd name="T2" fmla="*/ 0 w 111"/>
                <a:gd name="T3" fmla="*/ 115 h 117"/>
                <a:gd name="T4" fmla="*/ 5 w 111"/>
                <a:gd name="T5" fmla="*/ 117 h 117"/>
                <a:gd name="T6" fmla="*/ 11 w 111"/>
                <a:gd name="T7" fmla="*/ 115 h 117"/>
                <a:gd name="T8" fmla="*/ 56 w 111"/>
                <a:gd name="T9" fmla="*/ 65 h 117"/>
                <a:gd name="T10" fmla="*/ 52 w 111"/>
                <a:gd name="T11" fmla="*/ 61 h 117"/>
                <a:gd name="T12" fmla="*/ 110 w 111"/>
                <a:gd name="T13" fmla="*/ 0 h 117"/>
                <a:gd name="T14" fmla="*/ 55 w 111"/>
                <a:gd name="T15" fmla="*/ 58 h 117"/>
                <a:gd name="T16" fmla="*/ 59 w 111"/>
                <a:gd name="T17" fmla="*/ 62 h 117"/>
                <a:gd name="T18" fmla="*/ 111 w 111"/>
                <a:gd name="T19" fmla="*/ 4 h 117"/>
                <a:gd name="T20" fmla="*/ 110 w 111"/>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7">
                  <a:moveTo>
                    <a:pt x="52" y="61"/>
                  </a:moveTo>
                  <a:cubicBezTo>
                    <a:pt x="0" y="115"/>
                    <a:pt x="0" y="115"/>
                    <a:pt x="0" y="115"/>
                  </a:cubicBezTo>
                  <a:cubicBezTo>
                    <a:pt x="2" y="116"/>
                    <a:pt x="3" y="116"/>
                    <a:pt x="5" y="117"/>
                  </a:cubicBezTo>
                  <a:cubicBezTo>
                    <a:pt x="7" y="116"/>
                    <a:pt x="9" y="116"/>
                    <a:pt x="11" y="115"/>
                  </a:cubicBezTo>
                  <a:cubicBezTo>
                    <a:pt x="56" y="65"/>
                    <a:pt x="56" y="65"/>
                    <a:pt x="56" y="65"/>
                  </a:cubicBezTo>
                  <a:cubicBezTo>
                    <a:pt x="52" y="61"/>
                    <a:pt x="52" y="61"/>
                    <a:pt x="52" y="61"/>
                  </a:cubicBezTo>
                  <a:moveTo>
                    <a:pt x="110" y="0"/>
                  </a:moveTo>
                  <a:cubicBezTo>
                    <a:pt x="55" y="58"/>
                    <a:pt x="55" y="58"/>
                    <a:pt x="55" y="58"/>
                  </a:cubicBezTo>
                  <a:cubicBezTo>
                    <a:pt x="59" y="62"/>
                    <a:pt x="59" y="62"/>
                    <a:pt x="59" y="62"/>
                  </a:cubicBezTo>
                  <a:cubicBezTo>
                    <a:pt x="111" y="4"/>
                    <a:pt x="111" y="4"/>
                    <a:pt x="111" y="4"/>
                  </a:cubicBezTo>
                  <a:cubicBezTo>
                    <a:pt x="111" y="3"/>
                    <a:pt x="110" y="2"/>
                    <a:pt x="1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83"/>
            <p:cNvSpPr/>
            <p:nvPr/>
          </p:nvSpPr>
          <p:spPr bwMode="auto">
            <a:xfrm>
              <a:off x="5372101" y="2828925"/>
              <a:ext cx="4763" cy="9525"/>
            </a:xfrm>
            <a:custGeom>
              <a:avLst/>
              <a:gdLst>
                <a:gd name="T0" fmla="*/ 0 w 1"/>
                <a:gd name="T1" fmla="*/ 0 h 2"/>
                <a:gd name="T2" fmla="*/ 0 w 1"/>
                <a:gd name="T3" fmla="*/ 0 h 2"/>
                <a:gd name="T4" fmla="*/ 0 w 1"/>
                <a:gd name="T5" fmla="*/ 0 h 2"/>
                <a:gd name="T6" fmla="*/ 1 w 1"/>
                <a:gd name="T7" fmla="*/ 1 h 2"/>
                <a:gd name="T8" fmla="*/ 1 w 1"/>
                <a:gd name="T9" fmla="*/ 1 h 2"/>
                <a:gd name="T10" fmla="*/ 1 w 1"/>
                <a:gd name="T11" fmla="*/ 2 h 2"/>
                <a:gd name="T12" fmla="*/ 1 w 1"/>
                <a:gd name="T13" fmla="*/ 2 h 2"/>
                <a:gd name="T14" fmla="*/ 1 w 1"/>
                <a:gd name="T15" fmla="*/ 2 h 2"/>
                <a:gd name="T16" fmla="*/ 1 w 1"/>
                <a:gd name="T17" fmla="*/ 1 h 2"/>
                <a:gd name="T18" fmla="*/ 0 w 1"/>
                <a:gd name="T19" fmla="*/ 0 h 2"/>
                <a:gd name="T20" fmla="*/ 0 w 1"/>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0"/>
                  </a:moveTo>
                  <a:cubicBezTo>
                    <a:pt x="0" y="0"/>
                    <a:pt x="0" y="0"/>
                    <a:pt x="0" y="0"/>
                  </a:cubicBezTo>
                  <a:cubicBezTo>
                    <a:pt x="0" y="0"/>
                    <a:pt x="0" y="0"/>
                    <a:pt x="0" y="0"/>
                  </a:cubicBezTo>
                  <a:cubicBezTo>
                    <a:pt x="0" y="0"/>
                    <a:pt x="0" y="1"/>
                    <a:pt x="1" y="1"/>
                  </a:cubicBezTo>
                  <a:cubicBezTo>
                    <a:pt x="1" y="1"/>
                    <a:pt x="1" y="1"/>
                    <a:pt x="1" y="1"/>
                  </a:cubicBezTo>
                  <a:cubicBezTo>
                    <a:pt x="1" y="2"/>
                    <a:pt x="1" y="2"/>
                    <a:pt x="1" y="2"/>
                  </a:cubicBezTo>
                  <a:cubicBezTo>
                    <a:pt x="1" y="2"/>
                    <a:pt x="1" y="2"/>
                    <a:pt x="1" y="2"/>
                  </a:cubicBezTo>
                  <a:cubicBezTo>
                    <a:pt x="1" y="2"/>
                    <a:pt x="1" y="2"/>
                    <a:pt x="1" y="2"/>
                  </a:cubicBezTo>
                  <a:cubicBezTo>
                    <a:pt x="1" y="1"/>
                    <a:pt x="1" y="1"/>
                    <a:pt x="1" y="1"/>
                  </a:cubicBezTo>
                  <a:cubicBezTo>
                    <a:pt x="1" y="1"/>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84"/>
            <p:cNvSpPr/>
            <p:nvPr/>
          </p:nvSpPr>
          <p:spPr bwMode="auto">
            <a:xfrm>
              <a:off x="5549901" y="3008313"/>
              <a:ext cx="293688" cy="301625"/>
            </a:xfrm>
            <a:custGeom>
              <a:avLst/>
              <a:gdLst>
                <a:gd name="T0" fmla="*/ 0 w 69"/>
                <a:gd name="T1" fmla="*/ 0 h 71"/>
                <a:gd name="T2" fmla="*/ 1 w 69"/>
                <a:gd name="T3" fmla="*/ 0 h 71"/>
                <a:gd name="T4" fmla="*/ 68 w 69"/>
                <a:gd name="T5" fmla="*/ 71 h 71"/>
                <a:gd name="T6" fmla="*/ 69 w 69"/>
                <a:gd name="T7" fmla="*/ 68 h 71"/>
                <a:gd name="T8" fmla="*/ 0 w 69"/>
                <a:gd name="T9" fmla="*/ 0 h 71"/>
              </a:gdLst>
              <a:ahLst/>
              <a:cxnLst>
                <a:cxn ang="0">
                  <a:pos x="T0" y="T1"/>
                </a:cxn>
                <a:cxn ang="0">
                  <a:pos x="T2" y="T3"/>
                </a:cxn>
                <a:cxn ang="0">
                  <a:pos x="T4" y="T5"/>
                </a:cxn>
                <a:cxn ang="0">
                  <a:pos x="T6" y="T7"/>
                </a:cxn>
                <a:cxn ang="0">
                  <a:pos x="T8" y="T9"/>
                </a:cxn>
              </a:cxnLst>
              <a:rect l="0" t="0" r="r" b="b"/>
              <a:pathLst>
                <a:path w="69" h="71">
                  <a:moveTo>
                    <a:pt x="0" y="0"/>
                  </a:moveTo>
                  <a:cubicBezTo>
                    <a:pt x="1" y="0"/>
                    <a:pt x="1" y="0"/>
                    <a:pt x="1" y="0"/>
                  </a:cubicBezTo>
                  <a:cubicBezTo>
                    <a:pt x="68" y="71"/>
                    <a:pt x="68" y="71"/>
                    <a:pt x="68" y="71"/>
                  </a:cubicBezTo>
                  <a:cubicBezTo>
                    <a:pt x="69" y="70"/>
                    <a:pt x="69" y="69"/>
                    <a:pt x="69" y="68"/>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5"/>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6"/>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87"/>
            <p:cNvSpPr>
              <a:spLocks noEditPoints="1"/>
            </p:cNvSpPr>
            <p:nvPr/>
          </p:nvSpPr>
          <p:spPr bwMode="auto">
            <a:xfrm>
              <a:off x="6122988" y="3595688"/>
              <a:ext cx="285750" cy="258763"/>
            </a:xfrm>
            <a:custGeom>
              <a:avLst/>
              <a:gdLst>
                <a:gd name="T0" fmla="*/ 40 w 67"/>
                <a:gd name="T1" fmla="*/ 44 h 61"/>
                <a:gd name="T2" fmla="*/ 54 w 67"/>
                <a:gd name="T3" fmla="*/ 59 h 61"/>
                <a:gd name="T4" fmla="*/ 65 w 67"/>
                <a:gd name="T5" fmla="*/ 61 h 61"/>
                <a:gd name="T6" fmla="*/ 67 w 67"/>
                <a:gd name="T7" fmla="*/ 60 h 61"/>
                <a:gd name="T8" fmla="*/ 52 w 67"/>
                <a:gd name="T9" fmla="*/ 45 h 61"/>
                <a:gd name="T10" fmla="*/ 40 w 67"/>
                <a:gd name="T11" fmla="*/ 44 h 61"/>
                <a:gd name="T12" fmla="*/ 6 w 67"/>
                <a:gd name="T13" fmla="*/ 0 h 61"/>
                <a:gd name="T14" fmla="*/ 0 w 67"/>
                <a:gd name="T15" fmla="*/ 2 h 61"/>
                <a:gd name="T16" fmla="*/ 36 w 67"/>
                <a:gd name="T17" fmla="*/ 40 h 61"/>
                <a:gd name="T18" fmla="*/ 48 w 67"/>
                <a:gd name="T19" fmla="*/ 41 h 61"/>
                <a:gd name="T20" fmla="*/ 6 w 67"/>
                <a:gd name="T2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1">
                  <a:moveTo>
                    <a:pt x="40" y="44"/>
                  </a:moveTo>
                  <a:cubicBezTo>
                    <a:pt x="54" y="59"/>
                    <a:pt x="54" y="59"/>
                    <a:pt x="54" y="59"/>
                  </a:cubicBezTo>
                  <a:cubicBezTo>
                    <a:pt x="59" y="60"/>
                    <a:pt x="63" y="61"/>
                    <a:pt x="65" y="61"/>
                  </a:cubicBezTo>
                  <a:cubicBezTo>
                    <a:pt x="66" y="61"/>
                    <a:pt x="66" y="60"/>
                    <a:pt x="67" y="60"/>
                  </a:cubicBezTo>
                  <a:cubicBezTo>
                    <a:pt x="52" y="45"/>
                    <a:pt x="52" y="45"/>
                    <a:pt x="52" y="45"/>
                  </a:cubicBezTo>
                  <a:cubicBezTo>
                    <a:pt x="40" y="44"/>
                    <a:pt x="40" y="44"/>
                    <a:pt x="40" y="44"/>
                  </a:cubicBezTo>
                  <a:moveTo>
                    <a:pt x="6" y="0"/>
                  </a:moveTo>
                  <a:cubicBezTo>
                    <a:pt x="4" y="1"/>
                    <a:pt x="2" y="2"/>
                    <a:pt x="0" y="2"/>
                  </a:cubicBezTo>
                  <a:cubicBezTo>
                    <a:pt x="36" y="40"/>
                    <a:pt x="36" y="40"/>
                    <a:pt x="36" y="40"/>
                  </a:cubicBezTo>
                  <a:cubicBezTo>
                    <a:pt x="48" y="41"/>
                    <a:pt x="48" y="41"/>
                    <a:pt x="48" y="41"/>
                  </a:cubicBezTo>
                  <a:cubicBezTo>
                    <a:pt x="6" y="0"/>
                    <a:pt x="6"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8"/>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9"/>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90"/>
            <p:cNvSpPr>
              <a:spLocks noEditPoints="1"/>
            </p:cNvSpPr>
            <p:nvPr/>
          </p:nvSpPr>
          <p:spPr bwMode="auto">
            <a:xfrm>
              <a:off x="5838826" y="3297238"/>
              <a:ext cx="309563" cy="306388"/>
            </a:xfrm>
            <a:custGeom>
              <a:avLst/>
              <a:gdLst>
                <a:gd name="T0" fmla="*/ 41 w 73"/>
                <a:gd name="T1" fmla="*/ 39 h 72"/>
                <a:gd name="T2" fmla="*/ 38 w 73"/>
                <a:gd name="T3" fmla="*/ 42 h 72"/>
                <a:gd name="T4" fmla="*/ 67 w 73"/>
                <a:gd name="T5" fmla="*/ 72 h 72"/>
                <a:gd name="T6" fmla="*/ 73 w 73"/>
                <a:gd name="T7" fmla="*/ 70 h 72"/>
                <a:gd name="T8" fmla="*/ 41 w 73"/>
                <a:gd name="T9" fmla="*/ 39 h 72"/>
                <a:gd name="T10" fmla="*/ 1 w 73"/>
                <a:gd name="T11" fmla="*/ 0 h 72"/>
                <a:gd name="T12" fmla="*/ 0 w 73"/>
                <a:gd name="T13" fmla="*/ 3 h 72"/>
                <a:gd name="T14" fmla="*/ 34 w 73"/>
                <a:gd name="T15" fmla="*/ 38 h 72"/>
                <a:gd name="T16" fmla="*/ 37 w 73"/>
                <a:gd name="T17" fmla="*/ 35 h 72"/>
                <a:gd name="T18" fmla="*/ 1 w 73"/>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41" y="39"/>
                  </a:moveTo>
                  <a:cubicBezTo>
                    <a:pt x="38" y="42"/>
                    <a:pt x="38" y="42"/>
                    <a:pt x="38" y="42"/>
                  </a:cubicBezTo>
                  <a:cubicBezTo>
                    <a:pt x="67" y="72"/>
                    <a:pt x="67" y="72"/>
                    <a:pt x="67" y="72"/>
                  </a:cubicBezTo>
                  <a:cubicBezTo>
                    <a:pt x="69" y="72"/>
                    <a:pt x="71" y="71"/>
                    <a:pt x="73" y="70"/>
                  </a:cubicBezTo>
                  <a:cubicBezTo>
                    <a:pt x="41" y="39"/>
                    <a:pt x="41" y="39"/>
                    <a:pt x="41" y="39"/>
                  </a:cubicBezTo>
                  <a:moveTo>
                    <a:pt x="1" y="0"/>
                  </a:moveTo>
                  <a:cubicBezTo>
                    <a:pt x="1" y="1"/>
                    <a:pt x="1" y="2"/>
                    <a:pt x="0" y="3"/>
                  </a:cubicBezTo>
                  <a:cubicBezTo>
                    <a:pt x="34" y="38"/>
                    <a:pt x="34" y="38"/>
                    <a:pt x="34" y="38"/>
                  </a:cubicBezTo>
                  <a:cubicBezTo>
                    <a:pt x="37" y="35"/>
                    <a:pt x="37" y="35"/>
                    <a:pt x="37" y="35"/>
                  </a:cubicBezTo>
                  <a:cubicBezTo>
                    <a:pt x="1" y="0"/>
                    <a:pt x="1" y="0"/>
                    <a:pt x="1"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91"/>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92"/>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93"/>
            <p:cNvSpPr>
              <a:spLocks noEditPoints="1"/>
            </p:cNvSpPr>
            <p:nvPr/>
          </p:nvSpPr>
          <p:spPr bwMode="auto">
            <a:xfrm>
              <a:off x="6764338" y="3271838"/>
              <a:ext cx="1047750" cy="846138"/>
            </a:xfrm>
            <a:custGeom>
              <a:avLst/>
              <a:gdLst>
                <a:gd name="T0" fmla="*/ 64 w 247"/>
                <a:gd name="T1" fmla="*/ 139 h 199"/>
                <a:gd name="T2" fmla="*/ 64 w 247"/>
                <a:gd name="T3" fmla="*/ 139 h 199"/>
                <a:gd name="T4" fmla="*/ 65 w 247"/>
                <a:gd name="T5" fmla="*/ 139 h 199"/>
                <a:gd name="T6" fmla="*/ 64 w 247"/>
                <a:gd name="T7" fmla="*/ 139 h 199"/>
                <a:gd name="T8" fmla="*/ 247 w 247"/>
                <a:gd name="T9" fmla="*/ 71 h 199"/>
                <a:gd name="T10" fmla="*/ 246 w 247"/>
                <a:gd name="T11" fmla="*/ 71 h 199"/>
                <a:gd name="T12" fmla="*/ 245 w 247"/>
                <a:gd name="T13" fmla="*/ 71 h 199"/>
                <a:gd name="T14" fmla="*/ 245 w 247"/>
                <a:gd name="T15" fmla="*/ 71 h 199"/>
                <a:gd name="T16" fmla="*/ 245 w 247"/>
                <a:gd name="T17" fmla="*/ 71 h 199"/>
                <a:gd name="T18" fmla="*/ 246 w 247"/>
                <a:gd name="T19" fmla="*/ 71 h 199"/>
                <a:gd name="T20" fmla="*/ 246 w 247"/>
                <a:gd name="T21" fmla="*/ 71 h 199"/>
                <a:gd name="T22" fmla="*/ 246 w 247"/>
                <a:gd name="T23" fmla="*/ 71 h 199"/>
                <a:gd name="T24" fmla="*/ 247 w 247"/>
                <a:gd name="T25" fmla="*/ 71 h 199"/>
                <a:gd name="T26" fmla="*/ 247 w 247"/>
                <a:gd name="T27" fmla="*/ 71 h 199"/>
                <a:gd name="T28" fmla="*/ 247 w 247"/>
                <a:gd name="T29" fmla="*/ 71 h 199"/>
                <a:gd name="T30" fmla="*/ 247 w 247"/>
                <a:gd name="T31" fmla="*/ 71 h 199"/>
                <a:gd name="T32" fmla="*/ 247 w 247"/>
                <a:gd name="T33" fmla="*/ 71 h 199"/>
                <a:gd name="T34" fmla="*/ 109 w 247"/>
                <a:gd name="T35" fmla="*/ 0 h 199"/>
                <a:gd name="T36" fmla="*/ 80 w 247"/>
                <a:gd name="T37" fmla="*/ 4 h 199"/>
                <a:gd name="T38" fmla="*/ 51 w 247"/>
                <a:gd name="T39" fmla="*/ 19 h 199"/>
                <a:gd name="T40" fmla="*/ 0 w 247"/>
                <a:gd name="T41" fmla="*/ 58 h 199"/>
                <a:gd name="T42" fmla="*/ 28 w 247"/>
                <a:gd name="T43" fmla="*/ 98 h 199"/>
                <a:gd name="T44" fmla="*/ 38 w 247"/>
                <a:gd name="T45" fmla="*/ 113 h 199"/>
                <a:gd name="T46" fmla="*/ 193 w 247"/>
                <a:gd name="T47" fmla="*/ 82 h 199"/>
                <a:gd name="T48" fmla="*/ 41 w 247"/>
                <a:gd name="T49" fmla="*/ 117 h 199"/>
                <a:gd name="T50" fmla="*/ 63 w 247"/>
                <a:gd name="T51" fmla="*/ 139 h 199"/>
                <a:gd name="T52" fmla="*/ 64 w 247"/>
                <a:gd name="T53" fmla="*/ 139 h 199"/>
                <a:gd name="T54" fmla="*/ 65 w 247"/>
                <a:gd name="T55" fmla="*/ 139 h 199"/>
                <a:gd name="T56" fmla="*/ 65 w 247"/>
                <a:gd name="T57" fmla="*/ 139 h 199"/>
                <a:gd name="T58" fmla="*/ 65 w 247"/>
                <a:gd name="T59" fmla="*/ 139 h 199"/>
                <a:gd name="T60" fmla="*/ 65 w 247"/>
                <a:gd name="T61" fmla="*/ 139 h 199"/>
                <a:gd name="T62" fmla="*/ 65 w 247"/>
                <a:gd name="T63" fmla="*/ 139 h 199"/>
                <a:gd name="T64" fmla="*/ 65 w 247"/>
                <a:gd name="T65" fmla="*/ 139 h 199"/>
                <a:gd name="T66" fmla="*/ 64 w 247"/>
                <a:gd name="T67" fmla="*/ 139 h 199"/>
                <a:gd name="T68" fmla="*/ 64 w 247"/>
                <a:gd name="T69" fmla="*/ 139 h 199"/>
                <a:gd name="T70" fmla="*/ 63 w 247"/>
                <a:gd name="T71" fmla="*/ 139 h 199"/>
                <a:gd name="T72" fmla="*/ 19 w 247"/>
                <a:gd name="T73" fmla="*/ 170 h 199"/>
                <a:gd name="T74" fmla="*/ 13 w 247"/>
                <a:gd name="T75" fmla="*/ 176 h 199"/>
                <a:gd name="T76" fmla="*/ 109 w 247"/>
                <a:gd name="T77" fmla="*/ 199 h 199"/>
                <a:gd name="T78" fmla="*/ 113 w 247"/>
                <a:gd name="T79" fmla="*/ 199 h 199"/>
                <a:gd name="T80" fmla="*/ 120 w 247"/>
                <a:gd name="T81" fmla="*/ 199 h 199"/>
                <a:gd name="T82" fmla="*/ 209 w 247"/>
                <a:gd name="T83" fmla="*/ 121 h 199"/>
                <a:gd name="T84" fmla="*/ 245 w 247"/>
                <a:gd name="T85" fmla="*/ 71 h 199"/>
                <a:gd name="T86" fmla="*/ 193 w 247"/>
                <a:gd name="T87" fmla="*/ 41 h 199"/>
                <a:gd name="T88" fmla="*/ 109 w 247"/>
                <a:gd name="T8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199">
                  <a:moveTo>
                    <a:pt x="64" y="139"/>
                  </a:moveTo>
                  <a:cubicBezTo>
                    <a:pt x="64" y="139"/>
                    <a:pt x="64" y="139"/>
                    <a:pt x="64" y="139"/>
                  </a:cubicBezTo>
                  <a:cubicBezTo>
                    <a:pt x="65" y="139"/>
                    <a:pt x="65" y="139"/>
                    <a:pt x="65" y="139"/>
                  </a:cubicBezTo>
                  <a:cubicBezTo>
                    <a:pt x="64" y="139"/>
                    <a:pt x="64" y="139"/>
                    <a:pt x="64" y="139"/>
                  </a:cubicBezTo>
                  <a:moveTo>
                    <a:pt x="247" y="71"/>
                  </a:moveTo>
                  <a:cubicBezTo>
                    <a:pt x="246" y="71"/>
                    <a:pt x="246" y="71"/>
                    <a:pt x="246" y="71"/>
                  </a:cubicBezTo>
                  <a:cubicBezTo>
                    <a:pt x="245" y="71"/>
                    <a:pt x="245" y="71"/>
                    <a:pt x="245" y="71"/>
                  </a:cubicBezTo>
                  <a:cubicBezTo>
                    <a:pt x="245" y="71"/>
                    <a:pt x="245" y="71"/>
                    <a:pt x="245" y="71"/>
                  </a:cubicBezTo>
                  <a:cubicBezTo>
                    <a:pt x="245" y="71"/>
                    <a:pt x="245" y="71"/>
                    <a:pt x="245" y="71"/>
                  </a:cubicBezTo>
                  <a:cubicBezTo>
                    <a:pt x="246" y="71"/>
                    <a:pt x="246" y="71"/>
                    <a:pt x="246" y="71"/>
                  </a:cubicBezTo>
                  <a:cubicBezTo>
                    <a:pt x="246" y="71"/>
                    <a:pt x="246" y="71"/>
                    <a:pt x="246" y="71"/>
                  </a:cubicBezTo>
                  <a:cubicBezTo>
                    <a:pt x="246" y="71"/>
                    <a:pt x="246" y="71"/>
                    <a:pt x="246" y="71"/>
                  </a:cubicBezTo>
                  <a:cubicBezTo>
                    <a:pt x="247" y="71"/>
                    <a:pt x="247" y="71"/>
                    <a:pt x="247" y="71"/>
                  </a:cubicBezTo>
                  <a:cubicBezTo>
                    <a:pt x="247" y="71"/>
                    <a:pt x="247" y="71"/>
                    <a:pt x="247" y="71"/>
                  </a:cubicBezTo>
                  <a:cubicBezTo>
                    <a:pt x="247" y="71"/>
                    <a:pt x="247" y="71"/>
                    <a:pt x="247" y="71"/>
                  </a:cubicBezTo>
                  <a:cubicBezTo>
                    <a:pt x="247" y="71"/>
                    <a:pt x="247" y="71"/>
                    <a:pt x="247" y="71"/>
                  </a:cubicBezTo>
                  <a:cubicBezTo>
                    <a:pt x="247" y="71"/>
                    <a:pt x="247" y="71"/>
                    <a:pt x="247" y="71"/>
                  </a:cubicBezTo>
                  <a:moveTo>
                    <a:pt x="109" y="0"/>
                  </a:moveTo>
                  <a:cubicBezTo>
                    <a:pt x="100" y="0"/>
                    <a:pt x="90" y="1"/>
                    <a:pt x="80" y="4"/>
                  </a:cubicBezTo>
                  <a:cubicBezTo>
                    <a:pt x="72" y="6"/>
                    <a:pt x="62" y="12"/>
                    <a:pt x="51" y="19"/>
                  </a:cubicBezTo>
                  <a:cubicBezTo>
                    <a:pt x="36" y="29"/>
                    <a:pt x="18" y="43"/>
                    <a:pt x="0" y="58"/>
                  </a:cubicBezTo>
                  <a:cubicBezTo>
                    <a:pt x="14" y="71"/>
                    <a:pt x="22" y="87"/>
                    <a:pt x="28" y="98"/>
                  </a:cubicBezTo>
                  <a:cubicBezTo>
                    <a:pt x="31" y="104"/>
                    <a:pt x="34" y="109"/>
                    <a:pt x="38" y="113"/>
                  </a:cubicBezTo>
                  <a:cubicBezTo>
                    <a:pt x="193" y="82"/>
                    <a:pt x="193" y="82"/>
                    <a:pt x="193" y="82"/>
                  </a:cubicBezTo>
                  <a:cubicBezTo>
                    <a:pt x="41" y="117"/>
                    <a:pt x="41" y="117"/>
                    <a:pt x="41" y="117"/>
                  </a:cubicBezTo>
                  <a:cubicBezTo>
                    <a:pt x="50" y="128"/>
                    <a:pt x="60" y="137"/>
                    <a:pt x="63" y="139"/>
                  </a:cubicBezTo>
                  <a:cubicBezTo>
                    <a:pt x="64" y="139"/>
                    <a:pt x="64" y="139"/>
                    <a:pt x="64" y="139"/>
                  </a:cubicBezTo>
                  <a:cubicBezTo>
                    <a:pt x="64" y="139"/>
                    <a:pt x="64"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4" y="139"/>
                    <a:pt x="64" y="139"/>
                  </a:cubicBezTo>
                  <a:cubicBezTo>
                    <a:pt x="64" y="139"/>
                    <a:pt x="64" y="139"/>
                    <a:pt x="64" y="139"/>
                  </a:cubicBezTo>
                  <a:cubicBezTo>
                    <a:pt x="63" y="139"/>
                    <a:pt x="63" y="139"/>
                    <a:pt x="63" y="139"/>
                  </a:cubicBezTo>
                  <a:cubicBezTo>
                    <a:pt x="57" y="144"/>
                    <a:pt x="34" y="153"/>
                    <a:pt x="19" y="170"/>
                  </a:cubicBezTo>
                  <a:cubicBezTo>
                    <a:pt x="17" y="172"/>
                    <a:pt x="15" y="174"/>
                    <a:pt x="13" y="176"/>
                  </a:cubicBezTo>
                  <a:cubicBezTo>
                    <a:pt x="50" y="188"/>
                    <a:pt x="87" y="198"/>
                    <a:pt x="109" y="199"/>
                  </a:cubicBezTo>
                  <a:cubicBezTo>
                    <a:pt x="111" y="199"/>
                    <a:pt x="112" y="199"/>
                    <a:pt x="113" y="199"/>
                  </a:cubicBezTo>
                  <a:cubicBezTo>
                    <a:pt x="116" y="199"/>
                    <a:pt x="118" y="199"/>
                    <a:pt x="120" y="199"/>
                  </a:cubicBezTo>
                  <a:cubicBezTo>
                    <a:pt x="178" y="191"/>
                    <a:pt x="198" y="147"/>
                    <a:pt x="209" y="121"/>
                  </a:cubicBezTo>
                  <a:cubicBezTo>
                    <a:pt x="219" y="97"/>
                    <a:pt x="240" y="79"/>
                    <a:pt x="245" y="71"/>
                  </a:cubicBezTo>
                  <a:cubicBezTo>
                    <a:pt x="238" y="69"/>
                    <a:pt x="211" y="58"/>
                    <a:pt x="193" y="41"/>
                  </a:cubicBezTo>
                  <a:cubicBezTo>
                    <a:pt x="176" y="25"/>
                    <a:pt x="150" y="0"/>
                    <a:pt x="10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94"/>
            <p:cNvSpPr>
              <a:spLocks noEditPoints="1"/>
            </p:cNvSpPr>
            <p:nvPr/>
          </p:nvSpPr>
          <p:spPr bwMode="auto">
            <a:xfrm>
              <a:off x="6386513" y="3517900"/>
              <a:ext cx="654050" cy="503238"/>
            </a:xfrm>
            <a:custGeom>
              <a:avLst/>
              <a:gdLst>
                <a:gd name="T0" fmla="*/ 154 w 154"/>
                <a:gd name="T1" fmla="*/ 81 h 118"/>
                <a:gd name="T2" fmla="*/ 153 w 154"/>
                <a:gd name="T3" fmla="*/ 81 h 118"/>
                <a:gd name="T4" fmla="*/ 154 w 154"/>
                <a:gd name="T5" fmla="*/ 81 h 118"/>
                <a:gd name="T6" fmla="*/ 153 w 154"/>
                <a:gd name="T7" fmla="*/ 81 h 118"/>
                <a:gd name="T8" fmla="*/ 153 w 154"/>
                <a:gd name="T9" fmla="*/ 81 h 118"/>
                <a:gd name="T10" fmla="*/ 154 w 154"/>
                <a:gd name="T11" fmla="*/ 81 h 118"/>
                <a:gd name="T12" fmla="*/ 154 w 154"/>
                <a:gd name="T13" fmla="*/ 81 h 118"/>
                <a:gd name="T14" fmla="*/ 154 w 154"/>
                <a:gd name="T15" fmla="*/ 81 h 118"/>
                <a:gd name="T16" fmla="*/ 154 w 154"/>
                <a:gd name="T17" fmla="*/ 81 h 118"/>
                <a:gd name="T18" fmla="*/ 154 w 154"/>
                <a:gd name="T19" fmla="*/ 81 h 118"/>
                <a:gd name="T20" fmla="*/ 154 w 154"/>
                <a:gd name="T21" fmla="*/ 81 h 118"/>
                <a:gd name="T22" fmla="*/ 17 w 154"/>
                <a:gd name="T23" fmla="*/ 66 h 118"/>
                <a:gd name="T24" fmla="*/ 9 w 154"/>
                <a:gd name="T25" fmla="*/ 73 h 118"/>
                <a:gd name="T26" fmla="*/ 5 w 154"/>
                <a:gd name="T27" fmla="*/ 78 h 118"/>
                <a:gd name="T28" fmla="*/ 5 w 154"/>
                <a:gd name="T29" fmla="*/ 78 h 118"/>
                <a:gd name="T30" fmla="*/ 3 w 154"/>
                <a:gd name="T31" fmla="*/ 79 h 118"/>
                <a:gd name="T32" fmla="*/ 3 w 154"/>
                <a:gd name="T33" fmla="*/ 79 h 118"/>
                <a:gd name="T34" fmla="*/ 1 w 154"/>
                <a:gd name="T35" fmla="*/ 81 h 118"/>
                <a:gd name="T36" fmla="*/ 56 w 154"/>
                <a:gd name="T37" fmla="*/ 70 h 118"/>
                <a:gd name="T38" fmla="*/ 17 w 154"/>
                <a:gd name="T39" fmla="*/ 66 h 118"/>
                <a:gd name="T40" fmla="*/ 130 w 154"/>
                <a:gd name="T41" fmla="*/ 59 h 118"/>
                <a:gd name="T42" fmla="*/ 79 w 154"/>
                <a:gd name="T43" fmla="*/ 71 h 118"/>
                <a:gd name="T44" fmla="*/ 105 w 154"/>
                <a:gd name="T45" fmla="*/ 75 h 118"/>
                <a:gd name="T46" fmla="*/ 76 w 154"/>
                <a:gd name="T47" fmla="*/ 72 h 118"/>
                <a:gd name="T48" fmla="*/ 13 w 154"/>
                <a:gd name="T49" fmla="*/ 87 h 118"/>
                <a:gd name="T50" fmla="*/ 0 w 154"/>
                <a:gd name="T51" fmla="*/ 82 h 118"/>
                <a:gd name="T52" fmla="*/ 0 w 154"/>
                <a:gd name="T53" fmla="*/ 82 h 118"/>
                <a:gd name="T54" fmla="*/ 1 w 154"/>
                <a:gd name="T55" fmla="*/ 82 h 118"/>
                <a:gd name="T56" fmla="*/ 1 w 154"/>
                <a:gd name="T57" fmla="*/ 82 h 118"/>
                <a:gd name="T58" fmla="*/ 4 w 154"/>
                <a:gd name="T59" fmla="*/ 84 h 118"/>
                <a:gd name="T60" fmla="*/ 102 w 154"/>
                <a:gd name="T61" fmla="*/ 118 h 118"/>
                <a:gd name="T62" fmla="*/ 108 w 154"/>
                <a:gd name="T63" fmla="*/ 112 h 118"/>
                <a:gd name="T64" fmla="*/ 152 w 154"/>
                <a:gd name="T65" fmla="*/ 81 h 118"/>
                <a:gd name="T66" fmla="*/ 153 w 154"/>
                <a:gd name="T67" fmla="*/ 81 h 118"/>
                <a:gd name="T68" fmla="*/ 153 w 154"/>
                <a:gd name="T69" fmla="*/ 81 h 118"/>
                <a:gd name="T70" fmla="*/ 152 w 154"/>
                <a:gd name="T71" fmla="*/ 81 h 118"/>
                <a:gd name="T72" fmla="*/ 130 w 154"/>
                <a:gd name="T73" fmla="*/ 59 h 118"/>
                <a:gd name="T74" fmla="*/ 89 w 154"/>
                <a:gd name="T75" fmla="*/ 0 h 118"/>
                <a:gd name="T76" fmla="*/ 19 w 154"/>
                <a:gd name="T77" fmla="*/ 64 h 118"/>
                <a:gd name="T78" fmla="*/ 60 w 154"/>
                <a:gd name="T79" fmla="*/ 69 h 118"/>
                <a:gd name="T80" fmla="*/ 127 w 154"/>
                <a:gd name="T81" fmla="*/ 55 h 118"/>
                <a:gd name="T82" fmla="*/ 117 w 154"/>
                <a:gd name="T83" fmla="*/ 40 h 118"/>
                <a:gd name="T84" fmla="*/ 89 w 154"/>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18">
                  <a:moveTo>
                    <a:pt x="154" y="81"/>
                  </a:moveTo>
                  <a:cubicBezTo>
                    <a:pt x="153" y="81"/>
                    <a:pt x="153" y="81"/>
                    <a:pt x="153" y="81"/>
                  </a:cubicBezTo>
                  <a:cubicBezTo>
                    <a:pt x="154" y="81"/>
                    <a:pt x="154" y="81"/>
                    <a:pt x="154" y="81"/>
                  </a:cubicBezTo>
                  <a:cubicBezTo>
                    <a:pt x="153" y="81"/>
                    <a:pt x="153" y="81"/>
                    <a:pt x="153" y="81"/>
                  </a:cubicBezTo>
                  <a:cubicBezTo>
                    <a:pt x="153" y="81"/>
                    <a:pt x="153" y="81"/>
                    <a:pt x="153" y="81"/>
                  </a:cubicBezTo>
                  <a:cubicBezTo>
                    <a:pt x="153"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moveTo>
                    <a:pt x="17" y="66"/>
                  </a:moveTo>
                  <a:cubicBezTo>
                    <a:pt x="14" y="69"/>
                    <a:pt x="11" y="71"/>
                    <a:pt x="9" y="73"/>
                  </a:cubicBezTo>
                  <a:cubicBezTo>
                    <a:pt x="7" y="75"/>
                    <a:pt x="6" y="76"/>
                    <a:pt x="5" y="78"/>
                  </a:cubicBezTo>
                  <a:cubicBezTo>
                    <a:pt x="5" y="78"/>
                    <a:pt x="5" y="78"/>
                    <a:pt x="5" y="78"/>
                  </a:cubicBezTo>
                  <a:cubicBezTo>
                    <a:pt x="4" y="78"/>
                    <a:pt x="4" y="79"/>
                    <a:pt x="3" y="79"/>
                  </a:cubicBezTo>
                  <a:cubicBezTo>
                    <a:pt x="3" y="79"/>
                    <a:pt x="3" y="79"/>
                    <a:pt x="3" y="79"/>
                  </a:cubicBezTo>
                  <a:cubicBezTo>
                    <a:pt x="2" y="80"/>
                    <a:pt x="2" y="81"/>
                    <a:pt x="1" y="81"/>
                  </a:cubicBezTo>
                  <a:cubicBezTo>
                    <a:pt x="56" y="70"/>
                    <a:pt x="56" y="70"/>
                    <a:pt x="56" y="70"/>
                  </a:cubicBezTo>
                  <a:cubicBezTo>
                    <a:pt x="17" y="66"/>
                    <a:pt x="17" y="66"/>
                    <a:pt x="17" y="66"/>
                  </a:cubicBezTo>
                  <a:moveTo>
                    <a:pt x="130" y="59"/>
                  </a:moveTo>
                  <a:cubicBezTo>
                    <a:pt x="79" y="71"/>
                    <a:pt x="79" y="71"/>
                    <a:pt x="79" y="71"/>
                  </a:cubicBezTo>
                  <a:cubicBezTo>
                    <a:pt x="105" y="75"/>
                    <a:pt x="105" y="75"/>
                    <a:pt x="105" y="75"/>
                  </a:cubicBezTo>
                  <a:cubicBezTo>
                    <a:pt x="76" y="72"/>
                    <a:pt x="76" y="72"/>
                    <a:pt x="76" y="72"/>
                  </a:cubicBezTo>
                  <a:cubicBezTo>
                    <a:pt x="13" y="87"/>
                    <a:pt x="13" y="87"/>
                    <a:pt x="13" y="87"/>
                  </a:cubicBezTo>
                  <a:cubicBezTo>
                    <a:pt x="5" y="84"/>
                    <a:pt x="0" y="82"/>
                    <a:pt x="0" y="82"/>
                  </a:cubicBezTo>
                  <a:cubicBezTo>
                    <a:pt x="0" y="82"/>
                    <a:pt x="0" y="82"/>
                    <a:pt x="0" y="82"/>
                  </a:cubicBezTo>
                  <a:cubicBezTo>
                    <a:pt x="0" y="82"/>
                    <a:pt x="0" y="82"/>
                    <a:pt x="1" y="82"/>
                  </a:cubicBezTo>
                  <a:cubicBezTo>
                    <a:pt x="1" y="82"/>
                    <a:pt x="1" y="82"/>
                    <a:pt x="1" y="82"/>
                  </a:cubicBezTo>
                  <a:cubicBezTo>
                    <a:pt x="1" y="83"/>
                    <a:pt x="2" y="83"/>
                    <a:pt x="4" y="84"/>
                  </a:cubicBezTo>
                  <a:cubicBezTo>
                    <a:pt x="16" y="88"/>
                    <a:pt x="59" y="104"/>
                    <a:pt x="102" y="118"/>
                  </a:cubicBezTo>
                  <a:cubicBezTo>
                    <a:pt x="104" y="116"/>
                    <a:pt x="106" y="114"/>
                    <a:pt x="108" y="112"/>
                  </a:cubicBezTo>
                  <a:cubicBezTo>
                    <a:pt x="123" y="95"/>
                    <a:pt x="146" y="86"/>
                    <a:pt x="152" y="81"/>
                  </a:cubicBezTo>
                  <a:cubicBezTo>
                    <a:pt x="153" y="81"/>
                    <a:pt x="153" y="81"/>
                    <a:pt x="153" y="81"/>
                  </a:cubicBezTo>
                  <a:cubicBezTo>
                    <a:pt x="153" y="81"/>
                    <a:pt x="153" y="81"/>
                    <a:pt x="153" y="81"/>
                  </a:cubicBezTo>
                  <a:cubicBezTo>
                    <a:pt x="152" y="81"/>
                    <a:pt x="152" y="81"/>
                    <a:pt x="152" y="81"/>
                  </a:cubicBezTo>
                  <a:cubicBezTo>
                    <a:pt x="149" y="79"/>
                    <a:pt x="139" y="70"/>
                    <a:pt x="130" y="59"/>
                  </a:cubicBezTo>
                  <a:moveTo>
                    <a:pt x="89" y="0"/>
                  </a:moveTo>
                  <a:cubicBezTo>
                    <a:pt x="63" y="23"/>
                    <a:pt x="36" y="48"/>
                    <a:pt x="19" y="64"/>
                  </a:cubicBezTo>
                  <a:cubicBezTo>
                    <a:pt x="60" y="69"/>
                    <a:pt x="60" y="69"/>
                    <a:pt x="60" y="69"/>
                  </a:cubicBezTo>
                  <a:cubicBezTo>
                    <a:pt x="127" y="55"/>
                    <a:pt x="127" y="55"/>
                    <a:pt x="127" y="55"/>
                  </a:cubicBezTo>
                  <a:cubicBezTo>
                    <a:pt x="123" y="51"/>
                    <a:pt x="120" y="46"/>
                    <a:pt x="117" y="40"/>
                  </a:cubicBezTo>
                  <a:cubicBezTo>
                    <a:pt x="111" y="29"/>
                    <a:pt x="103" y="13"/>
                    <a:pt x="8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95"/>
            <p:cNvSpPr>
              <a:spLocks noEditPoints="1"/>
            </p:cNvSpPr>
            <p:nvPr/>
          </p:nvSpPr>
          <p:spPr bwMode="auto">
            <a:xfrm>
              <a:off x="6459538" y="3790950"/>
              <a:ext cx="373063" cy="46038"/>
            </a:xfrm>
            <a:custGeom>
              <a:avLst/>
              <a:gdLst>
                <a:gd name="T0" fmla="*/ 62 w 88"/>
                <a:gd name="T1" fmla="*/ 7 h 11"/>
                <a:gd name="T2" fmla="*/ 59 w 88"/>
                <a:gd name="T3" fmla="*/ 8 h 11"/>
                <a:gd name="T4" fmla="*/ 88 w 88"/>
                <a:gd name="T5" fmla="*/ 11 h 11"/>
                <a:gd name="T6" fmla="*/ 62 w 88"/>
                <a:gd name="T7" fmla="*/ 7 h 11"/>
                <a:gd name="T8" fmla="*/ 2 w 88"/>
                <a:gd name="T9" fmla="*/ 0 h 11"/>
                <a:gd name="T10" fmla="*/ 0 w 88"/>
                <a:gd name="T11" fmla="*/ 2 h 11"/>
                <a:gd name="T12" fmla="*/ 39 w 88"/>
                <a:gd name="T13" fmla="*/ 6 h 11"/>
                <a:gd name="T14" fmla="*/ 43 w 88"/>
                <a:gd name="T15" fmla="*/ 5 h 11"/>
                <a:gd name="T16" fmla="*/ 2 w 8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
                  <a:moveTo>
                    <a:pt x="62" y="7"/>
                  </a:moveTo>
                  <a:cubicBezTo>
                    <a:pt x="59" y="8"/>
                    <a:pt x="59" y="8"/>
                    <a:pt x="59" y="8"/>
                  </a:cubicBezTo>
                  <a:cubicBezTo>
                    <a:pt x="88" y="11"/>
                    <a:pt x="88" y="11"/>
                    <a:pt x="88" y="11"/>
                  </a:cubicBezTo>
                  <a:cubicBezTo>
                    <a:pt x="62" y="7"/>
                    <a:pt x="62" y="7"/>
                    <a:pt x="62" y="7"/>
                  </a:cubicBezTo>
                  <a:moveTo>
                    <a:pt x="2" y="0"/>
                  </a:moveTo>
                  <a:cubicBezTo>
                    <a:pt x="1" y="1"/>
                    <a:pt x="1" y="1"/>
                    <a:pt x="0" y="2"/>
                  </a:cubicBezTo>
                  <a:cubicBezTo>
                    <a:pt x="39" y="6"/>
                    <a:pt x="39" y="6"/>
                    <a:pt x="39" y="6"/>
                  </a:cubicBezTo>
                  <a:cubicBezTo>
                    <a:pt x="43" y="5"/>
                    <a:pt x="43" y="5"/>
                    <a:pt x="43" y="5"/>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96"/>
            <p:cNvSpPr/>
            <p:nvPr/>
          </p:nvSpPr>
          <p:spPr bwMode="auto">
            <a:xfrm>
              <a:off x="6926263" y="3621088"/>
              <a:ext cx="657225" cy="147638"/>
            </a:xfrm>
            <a:custGeom>
              <a:avLst/>
              <a:gdLst>
                <a:gd name="T0" fmla="*/ 155 w 155"/>
                <a:gd name="T1" fmla="*/ 0 h 35"/>
                <a:gd name="T2" fmla="*/ 0 w 155"/>
                <a:gd name="T3" fmla="*/ 31 h 35"/>
                <a:gd name="T4" fmla="*/ 3 w 155"/>
                <a:gd name="T5" fmla="*/ 35 h 35"/>
                <a:gd name="T6" fmla="*/ 155 w 155"/>
                <a:gd name="T7" fmla="*/ 0 h 35"/>
              </a:gdLst>
              <a:ahLst/>
              <a:cxnLst>
                <a:cxn ang="0">
                  <a:pos x="T0" y="T1"/>
                </a:cxn>
                <a:cxn ang="0">
                  <a:pos x="T2" y="T3"/>
                </a:cxn>
                <a:cxn ang="0">
                  <a:pos x="T4" y="T5"/>
                </a:cxn>
                <a:cxn ang="0">
                  <a:pos x="T6" y="T7"/>
                </a:cxn>
              </a:cxnLst>
              <a:rect l="0" t="0" r="r" b="b"/>
              <a:pathLst>
                <a:path w="155" h="35">
                  <a:moveTo>
                    <a:pt x="155" y="0"/>
                  </a:moveTo>
                  <a:cubicBezTo>
                    <a:pt x="0" y="31"/>
                    <a:pt x="0" y="31"/>
                    <a:pt x="0" y="31"/>
                  </a:cubicBezTo>
                  <a:cubicBezTo>
                    <a:pt x="1" y="33"/>
                    <a:pt x="2" y="34"/>
                    <a:pt x="3" y="35"/>
                  </a:cubicBezTo>
                  <a:cubicBezTo>
                    <a:pt x="155" y="0"/>
                    <a:pt x="155" y="0"/>
                    <a:pt x="15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7"/>
            <p:cNvSpPr>
              <a:spLocks noEditPoints="1"/>
            </p:cNvSpPr>
            <p:nvPr/>
          </p:nvSpPr>
          <p:spPr bwMode="auto">
            <a:xfrm>
              <a:off x="6386513" y="3752850"/>
              <a:ext cx="552450" cy="134938"/>
            </a:xfrm>
            <a:custGeom>
              <a:avLst/>
              <a:gdLst>
                <a:gd name="T0" fmla="*/ 56 w 130"/>
                <a:gd name="T1" fmla="*/ 15 h 32"/>
                <a:gd name="T2" fmla="*/ 1 w 130"/>
                <a:gd name="T3" fmla="*/ 26 h 32"/>
                <a:gd name="T4" fmla="*/ 1 w 130"/>
                <a:gd name="T5" fmla="*/ 26 h 32"/>
                <a:gd name="T6" fmla="*/ 1 w 130"/>
                <a:gd name="T7" fmla="*/ 27 h 32"/>
                <a:gd name="T8" fmla="*/ 1 w 130"/>
                <a:gd name="T9" fmla="*/ 27 h 32"/>
                <a:gd name="T10" fmla="*/ 0 w 130"/>
                <a:gd name="T11" fmla="*/ 27 h 32"/>
                <a:gd name="T12" fmla="*/ 0 w 130"/>
                <a:gd name="T13" fmla="*/ 27 h 32"/>
                <a:gd name="T14" fmla="*/ 13 w 130"/>
                <a:gd name="T15" fmla="*/ 32 h 32"/>
                <a:gd name="T16" fmla="*/ 76 w 130"/>
                <a:gd name="T17" fmla="*/ 17 h 32"/>
                <a:gd name="T18" fmla="*/ 56 w 130"/>
                <a:gd name="T19" fmla="*/ 15 h 32"/>
                <a:gd name="T20" fmla="*/ 127 w 130"/>
                <a:gd name="T21" fmla="*/ 0 h 32"/>
                <a:gd name="T22" fmla="*/ 60 w 130"/>
                <a:gd name="T23" fmla="*/ 14 h 32"/>
                <a:gd name="T24" fmla="*/ 79 w 130"/>
                <a:gd name="T25" fmla="*/ 16 h 32"/>
                <a:gd name="T26" fmla="*/ 130 w 130"/>
                <a:gd name="T27" fmla="*/ 4 h 32"/>
                <a:gd name="T28" fmla="*/ 127 w 130"/>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32">
                  <a:moveTo>
                    <a:pt x="56" y="15"/>
                  </a:moveTo>
                  <a:cubicBezTo>
                    <a:pt x="1" y="26"/>
                    <a:pt x="1" y="26"/>
                    <a:pt x="1" y="26"/>
                  </a:cubicBezTo>
                  <a:cubicBezTo>
                    <a:pt x="1" y="26"/>
                    <a:pt x="1" y="26"/>
                    <a:pt x="1" y="26"/>
                  </a:cubicBezTo>
                  <a:cubicBezTo>
                    <a:pt x="1" y="27"/>
                    <a:pt x="1" y="27"/>
                    <a:pt x="1" y="27"/>
                  </a:cubicBezTo>
                  <a:cubicBezTo>
                    <a:pt x="1" y="27"/>
                    <a:pt x="1" y="27"/>
                    <a:pt x="1" y="27"/>
                  </a:cubicBezTo>
                  <a:cubicBezTo>
                    <a:pt x="0" y="27"/>
                    <a:pt x="0" y="27"/>
                    <a:pt x="0" y="27"/>
                  </a:cubicBezTo>
                  <a:cubicBezTo>
                    <a:pt x="0" y="27"/>
                    <a:pt x="0" y="27"/>
                    <a:pt x="0" y="27"/>
                  </a:cubicBezTo>
                  <a:cubicBezTo>
                    <a:pt x="0" y="27"/>
                    <a:pt x="5" y="29"/>
                    <a:pt x="13" y="32"/>
                  </a:cubicBezTo>
                  <a:cubicBezTo>
                    <a:pt x="76" y="17"/>
                    <a:pt x="76" y="17"/>
                    <a:pt x="76" y="17"/>
                  </a:cubicBezTo>
                  <a:cubicBezTo>
                    <a:pt x="56" y="15"/>
                    <a:pt x="56" y="15"/>
                    <a:pt x="56" y="15"/>
                  </a:cubicBezTo>
                  <a:moveTo>
                    <a:pt x="127" y="0"/>
                  </a:moveTo>
                  <a:cubicBezTo>
                    <a:pt x="60" y="14"/>
                    <a:pt x="60" y="14"/>
                    <a:pt x="60" y="14"/>
                  </a:cubicBezTo>
                  <a:cubicBezTo>
                    <a:pt x="79" y="16"/>
                    <a:pt x="79" y="16"/>
                    <a:pt x="79" y="16"/>
                  </a:cubicBezTo>
                  <a:cubicBezTo>
                    <a:pt x="130" y="4"/>
                    <a:pt x="130" y="4"/>
                    <a:pt x="130" y="4"/>
                  </a:cubicBezTo>
                  <a:cubicBezTo>
                    <a:pt x="129" y="3"/>
                    <a:pt x="128" y="2"/>
                    <a:pt x="12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98"/>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99"/>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00"/>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01"/>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02"/>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03"/>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04"/>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05"/>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06"/>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07"/>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08"/>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09"/>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10"/>
            <p:cNvSpPr/>
            <p:nvPr/>
          </p:nvSpPr>
          <p:spPr bwMode="auto">
            <a:xfrm>
              <a:off x="6200776" y="2216150"/>
              <a:ext cx="1098550" cy="1638300"/>
            </a:xfrm>
            <a:custGeom>
              <a:avLst/>
              <a:gdLst>
                <a:gd name="T0" fmla="*/ 204 w 259"/>
                <a:gd name="T1" fmla="*/ 66 h 385"/>
                <a:gd name="T2" fmla="*/ 173 w 259"/>
                <a:gd name="T3" fmla="*/ 2 h 385"/>
                <a:gd name="T4" fmla="*/ 174 w 259"/>
                <a:gd name="T5" fmla="*/ 0 h 385"/>
                <a:gd name="T6" fmla="*/ 174 w 259"/>
                <a:gd name="T7" fmla="*/ 1 h 385"/>
                <a:gd name="T8" fmla="*/ 174 w 259"/>
                <a:gd name="T9" fmla="*/ 0 h 385"/>
                <a:gd name="T10" fmla="*/ 173 w 259"/>
                <a:gd name="T11" fmla="*/ 2 h 385"/>
                <a:gd name="T12" fmla="*/ 112 w 259"/>
                <a:gd name="T13" fmla="*/ 39 h 385"/>
                <a:gd name="T14" fmla="*/ 11 w 259"/>
                <a:gd name="T15" fmla="*/ 136 h 385"/>
                <a:gd name="T16" fmla="*/ 59 w 259"/>
                <a:gd name="T17" fmla="*/ 385 h 385"/>
                <a:gd name="T18" fmla="*/ 235 w 259"/>
                <a:gd name="T19" fmla="*/ 202 h 385"/>
                <a:gd name="T20" fmla="*/ 204 w 259"/>
                <a:gd name="T21" fmla="*/ 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385">
                  <a:moveTo>
                    <a:pt x="204" y="66"/>
                  </a:moveTo>
                  <a:cubicBezTo>
                    <a:pt x="185" y="43"/>
                    <a:pt x="175" y="10"/>
                    <a:pt x="173" y="2"/>
                  </a:cubicBezTo>
                  <a:cubicBezTo>
                    <a:pt x="174" y="0"/>
                    <a:pt x="174" y="0"/>
                    <a:pt x="174" y="0"/>
                  </a:cubicBezTo>
                  <a:cubicBezTo>
                    <a:pt x="174" y="0"/>
                    <a:pt x="174" y="0"/>
                    <a:pt x="174" y="1"/>
                  </a:cubicBezTo>
                  <a:cubicBezTo>
                    <a:pt x="173" y="0"/>
                    <a:pt x="174" y="0"/>
                    <a:pt x="174" y="0"/>
                  </a:cubicBezTo>
                  <a:cubicBezTo>
                    <a:pt x="173" y="2"/>
                    <a:pt x="173" y="2"/>
                    <a:pt x="173" y="2"/>
                  </a:cubicBezTo>
                  <a:cubicBezTo>
                    <a:pt x="163" y="7"/>
                    <a:pt x="140" y="30"/>
                    <a:pt x="112" y="39"/>
                  </a:cubicBezTo>
                  <a:cubicBezTo>
                    <a:pt x="80" y="49"/>
                    <a:pt x="26" y="68"/>
                    <a:pt x="11" y="136"/>
                  </a:cubicBezTo>
                  <a:cubicBezTo>
                    <a:pt x="0" y="187"/>
                    <a:pt x="59" y="385"/>
                    <a:pt x="59" y="385"/>
                  </a:cubicBezTo>
                  <a:cubicBezTo>
                    <a:pt x="59" y="385"/>
                    <a:pt x="217" y="251"/>
                    <a:pt x="235" y="202"/>
                  </a:cubicBezTo>
                  <a:cubicBezTo>
                    <a:pt x="259" y="137"/>
                    <a:pt x="225" y="92"/>
                    <a:pt x="204" y="66"/>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11"/>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12"/>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13"/>
            <p:cNvSpPr/>
            <p:nvPr/>
          </p:nvSpPr>
          <p:spPr bwMode="auto">
            <a:xfrm>
              <a:off x="5159376" y="3543300"/>
              <a:ext cx="1277938" cy="809625"/>
            </a:xfrm>
            <a:custGeom>
              <a:avLst/>
              <a:gdLst>
                <a:gd name="T0" fmla="*/ 35 w 301"/>
                <a:gd name="T1" fmla="*/ 69 h 190"/>
                <a:gd name="T2" fmla="*/ 2 w 301"/>
                <a:gd name="T3" fmla="*/ 111 h 190"/>
                <a:gd name="T4" fmla="*/ 0 w 301"/>
                <a:gd name="T5" fmla="*/ 112 h 190"/>
                <a:gd name="T6" fmla="*/ 1 w 301"/>
                <a:gd name="T7" fmla="*/ 112 h 190"/>
                <a:gd name="T8" fmla="*/ 0 w 301"/>
                <a:gd name="T9" fmla="*/ 112 h 190"/>
                <a:gd name="T10" fmla="*/ 2 w 301"/>
                <a:gd name="T11" fmla="*/ 111 h 190"/>
                <a:gd name="T12" fmla="*/ 47 w 301"/>
                <a:gd name="T13" fmla="*/ 141 h 190"/>
                <a:gd name="T14" fmla="*/ 146 w 301"/>
                <a:gd name="T15" fmla="*/ 178 h 190"/>
                <a:gd name="T16" fmla="*/ 301 w 301"/>
                <a:gd name="T17" fmla="*/ 63 h 190"/>
                <a:gd name="T18" fmla="*/ 118 w 301"/>
                <a:gd name="T19" fmla="*/ 3 h 190"/>
                <a:gd name="T20" fmla="*/ 35 w 301"/>
                <a:gd name="T21" fmla="*/ 6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190">
                  <a:moveTo>
                    <a:pt x="35" y="69"/>
                  </a:moveTo>
                  <a:cubicBezTo>
                    <a:pt x="26" y="90"/>
                    <a:pt x="7" y="107"/>
                    <a:pt x="2" y="111"/>
                  </a:cubicBezTo>
                  <a:cubicBezTo>
                    <a:pt x="0" y="112"/>
                    <a:pt x="0" y="112"/>
                    <a:pt x="0" y="112"/>
                  </a:cubicBezTo>
                  <a:cubicBezTo>
                    <a:pt x="0" y="112"/>
                    <a:pt x="0" y="111"/>
                    <a:pt x="1" y="112"/>
                  </a:cubicBezTo>
                  <a:cubicBezTo>
                    <a:pt x="0" y="112"/>
                    <a:pt x="0" y="112"/>
                    <a:pt x="0" y="112"/>
                  </a:cubicBezTo>
                  <a:cubicBezTo>
                    <a:pt x="2" y="111"/>
                    <a:pt x="2" y="111"/>
                    <a:pt x="2" y="111"/>
                  </a:cubicBezTo>
                  <a:cubicBezTo>
                    <a:pt x="8" y="116"/>
                    <a:pt x="32" y="125"/>
                    <a:pt x="47" y="141"/>
                  </a:cubicBezTo>
                  <a:cubicBezTo>
                    <a:pt x="64" y="160"/>
                    <a:pt x="95" y="190"/>
                    <a:pt x="146" y="178"/>
                  </a:cubicBezTo>
                  <a:cubicBezTo>
                    <a:pt x="185" y="169"/>
                    <a:pt x="301" y="63"/>
                    <a:pt x="301" y="63"/>
                  </a:cubicBezTo>
                  <a:cubicBezTo>
                    <a:pt x="301" y="63"/>
                    <a:pt x="157" y="0"/>
                    <a:pt x="118" y="3"/>
                  </a:cubicBezTo>
                  <a:cubicBezTo>
                    <a:pt x="66" y="8"/>
                    <a:pt x="46" y="47"/>
                    <a:pt x="35" y="69"/>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14"/>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15"/>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16"/>
            <p:cNvSpPr/>
            <p:nvPr/>
          </p:nvSpPr>
          <p:spPr bwMode="auto">
            <a:xfrm>
              <a:off x="6437313" y="3811588"/>
              <a:ext cx="968375" cy="931863"/>
            </a:xfrm>
            <a:custGeom>
              <a:avLst/>
              <a:gdLst>
                <a:gd name="T0" fmla="*/ 220 w 228"/>
                <a:gd name="T1" fmla="*/ 150 h 219"/>
                <a:gd name="T2" fmla="*/ 226 w 228"/>
                <a:gd name="T3" fmla="*/ 204 h 219"/>
                <a:gd name="T4" fmla="*/ 227 w 228"/>
                <a:gd name="T5" fmla="*/ 205 h 219"/>
                <a:gd name="T6" fmla="*/ 227 w 228"/>
                <a:gd name="T7" fmla="*/ 204 h 219"/>
                <a:gd name="T8" fmla="*/ 227 w 228"/>
                <a:gd name="T9" fmla="*/ 205 h 219"/>
                <a:gd name="T10" fmla="*/ 226 w 228"/>
                <a:gd name="T11" fmla="*/ 204 h 219"/>
                <a:gd name="T12" fmla="*/ 171 w 228"/>
                <a:gd name="T13" fmla="*/ 204 h 219"/>
                <a:gd name="T14" fmla="*/ 68 w 228"/>
                <a:gd name="T15" fmla="*/ 181 h 219"/>
                <a:gd name="T16" fmla="*/ 0 w 228"/>
                <a:gd name="T17" fmla="*/ 0 h 219"/>
                <a:gd name="T18" fmla="*/ 187 w 228"/>
                <a:gd name="T19" fmla="*/ 50 h 219"/>
                <a:gd name="T20" fmla="*/ 220 w 228"/>
                <a:gd name="T21" fmla="*/ 1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19">
                  <a:moveTo>
                    <a:pt x="220" y="150"/>
                  </a:moveTo>
                  <a:cubicBezTo>
                    <a:pt x="217" y="173"/>
                    <a:pt x="224" y="198"/>
                    <a:pt x="226" y="204"/>
                  </a:cubicBezTo>
                  <a:cubicBezTo>
                    <a:pt x="227" y="205"/>
                    <a:pt x="227" y="205"/>
                    <a:pt x="227" y="205"/>
                  </a:cubicBezTo>
                  <a:cubicBezTo>
                    <a:pt x="227" y="205"/>
                    <a:pt x="227" y="205"/>
                    <a:pt x="227" y="204"/>
                  </a:cubicBezTo>
                  <a:cubicBezTo>
                    <a:pt x="227" y="205"/>
                    <a:pt x="227" y="205"/>
                    <a:pt x="227" y="205"/>
                  </a:cubicBezTo>
                  <a:cubicBezTo>
                    <a:pt x="226" y="204"/>
                    <a:pt x="226" y="204"/>
                    <a:pt x="226" y="204"/>
                  </a:cubicBezTo>
                  <a:cubicBezTo>
                    <a:pt x="217" y="204"/>
                    <a:pt x="193" y="199"/>
                    <a:pt x="171" y="204"/>
                  </a:cubicBezTo>
                  <a:cubicBezTo>
                    <a:pt x="147" y="210"/>
                    <a:pt x="104" y="219"/>
                    <a:pt x="68" y="181"/>
                  </a:cubicBezTo>
                  <a:cubicBezTo>
                    <a:pt x="41" y="152"/>
                    <a:pt x="0" y="0"/>
                    <a:pt x="0" y="0"/>
                  </a:cubicBezTo>
                  <a:cubicBezTo>
                    <a:pt x="0" y="0"/>
                    <a:pt x="156" y="25"/>
                    <a:pt x="187" y="50"/>
                  </a:cubicBezTo>
                  <a:cubicBezTo>
                    <a:pt x="228" y="82"/>
                    <a:pt x="224" y="125"/>
                    <a:pt x="220" y="150"/>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17"/>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18"/>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19"/>
            <p:cNvSpPr/>
            <p:nvPr/>
          </p:nvSpPr>
          <p:spPr bwMode="auto">
            <a:xfrm>
              <a:off x="5389563" y="2740025"/>
              <a:ext cx="1069975" cy="1063625"/>
            </a:xfrm>
            <a:custGeom>
              <a:avLst/>
              <a:gdLst>
                <a:gd name="T0" fmla="*/ 70 w 252"/>
                <a:gd name="T1" fmla="*/ 14 h 250"/>
                <a:gd name="T2" fmla="*/ 9 w 252"/>
                <a:gd name="T3" fmla="*/ 11 h 250"/>
                <a:gd name="T4" fmla="*/ 8 w 252"/>
                <a:gd name="T5" fmla="*/ 9 h 250"/>
                <a:gd name="T6" fmla="*/ 9 w 252"/>
                <a:gd name="T7" fmla="*/ 10 h 250"/>
                <a:gd name="T8" fmla="*/ 8 w 252"/>
                <a:gd name="T9" fmla="*/ 9 h 250"/>
                <a:gd name="T10" fmla="*/ 9 w 252"/>
                <a:gd name="T11" fmla="*/ 11 h 250"/>
                <a:gd name="T12" fmla="*/ 13 w 252"/>
                <a:gd name="T13" fmla="*/ 72 h 250"/>
                <a:gd name="T14" fmla="*/ 45 w 252"/>
                <a:gd name="T15" fmla="*/ 186 h 250"/>
                <a:gd name="T16" fmla="*/ 252 w 252"/>
                <a:gd name="T17" fmla="*/ 250 h 250"/>
                <a:gd name="T18" fmla="*/ 185 w 252"/>
                <a:gd name="T19" fmla="*/ 45 h 250"/>
                <a:gd name="T20" fmla="*/ 70 w 252"/>
                <a:gd name="T21" fmla="*/ 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50">
                  <a:moveTo>
                    <a:pt x="70" y="14"/>
                  </a:moveTo>
                  <a:cubicBezTo>
                    <a:pt x="45" y="19"/>
                    <a:pt x="17" y="13"/>
                    <a:pt x="9" y="11"/>
                  </a:cubicBezTo>
                  <a:cubicBezTo>
                    <a:pt x="8" y="9"/>
                    <a:pt x="8" y="9"/>
                    <a:pt x="8" y="9"/>
                  </a:cubicBezTo>
                  <a:cubicBezTo>
                    <a:pt x="8" y="9"/>
                    <a:pt x="9" y="10"/>
                    <a:pt x="9" y="10"/>
                  </a:cubicBezTo>
                  <a:cubicBezTo>
                    <a:pt x="8" y="10"/>
                    <a:pt x="8" y="9"/>
                    <a:pt x="8" y="9"/>
                  </a:cubicBezTo>
                  <a:cubicBezTo>
                    <a:pt x="9" y="11"/>
                    <a:pt x="9" y="11"/>
                    <a:pt x="9" y="11"/>
                  </a:cubicBezTo>
                  <a:cubicBezTo>
                    <a:pt x="9" y="20"/>
                    <a:pt x="17" y="47"/>
                    <a:pt x="13" y="72"/>
                  </a:cubicBezTo>
                  <a:cubicBezTo>
                    <a:pt x="8" y="100"/>
                    <a:pt x="0" y="148"/>
                    <a:pt x="45" y="186"/>
                  </a:cubicBezTo>
                  <a:cubicBezTo>
                    <a:pt x="79" y="215"/>
                    <a:pt x="252" y="250"/>
                    <a:pt x="252" y="250"/>
                  </a:cubicBezTo>
                  <a:cubicBezTo>
                    <a:pt x="252" y="250"/>
                    <a:pt x="214" y="78"/>
                    <a:pt x="185" y="45"/>
                  </a:cubicBezTo>
                  <a:cubicBezTo>
                    <a:pt x="146" y="0"/>
                    <a:pt x="98" y="8"/>
                    <a:pt x="70" y="14"/>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20"/>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21"/>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22"/>
            <p:cNvSpPr/>
            <p:nvPr/>
          </p:nvSpPr>
          <p:spPr bwMode="auto">
            <a:xfrm>
              <a:off x="6437313" y="3170238"/>
              <a:ext cx="1427163" cy="922338"/>
            </a:xfrm>
            <a:custGeom>
              <a:avLst/>
              <a:gdLst>
                <a:gd name="T0" fmla="*/ 282 w 336"/>
                <a:gd name="T1" fmla="*/ 53 h 217"/>
                <a:gd name="T2" fmla="*/ 334 w 336"/>
                <a:gd name="T3" fmla="*/ 83 h 217"/>
                <a:gd name="T4" fmla="*/ 336 w 336"/>
                <a:gd name="T5" fmla="*/ 83 h 217"/>
                <a:gd name="T6" fmla="*/ 335 w 336"/>
                <a:gd name="T7" fmla="*/ 83 h 217"/>
                <a:gd name="T8" fmla="*/ 336 w 336"/>
                <a:gd name="T9" fmla="*/ 83 h 217"/>
                <a:gd name="T10" fmla="*/ 334 w 336"/>
                <a:gd name="T11" fmla="*/ 83 h 217"/>
                <a:gd name="T12" fmla="*/ 298 w 336"/>
                <a:gd name="T13" fmla="*/ 133 h 217"/>
                <a:gd name="T14" fmla="*/ 209 w 336"/>
                <a:gd name="T15" fmla="*/ 211 h 217"/>
                <a:gd name="T16" fmla="*/ 0 w 336"/>
                <a:gd name="T17" fmla="*/ 152 h 217"/>
                <a:gd name="T18" fmla="*/ 169 w 336"/>
                <a:gd name="T19" fmla="*/ 16 h 217"/>
                <a:gd name="T20" fmla="*/ 282 w 336"/>
                <a:gd name="T21"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17">
                  <a:moveTo>
                    <a:pt x="282" y="53"/>
                  </a:moveTo>
                  <a:cubicBezTo>
                    <a:pt x="300" y="70"/>
                    <a:pt x="327" y="81"/>
                    <a:pt x="334" y="83"/>
                  </a:cubicBezTo>
                  <a:cubicBezTo>
                    <a:pt x="336" y="83"/>
                    <a:pt x="336" y="83"/>
                    <a:pt x="336" y="83"/>
                  </a:cubicBezTo>
                  <a:cubicBezTo>
                    <a:pt x="336" y="83"/>
                    <a:pt x="335" y="83"/>
                    <a:pt x="335" y="83"/>
                  </a:cubicBezTo>
                  <a:cubicBezTo>
                    <a:pt x="336" y="83"/>
                    <a:pt x="336" y="83"/>
                    <a:pt x="336" y="83"/>
                  </a:cubicBezTo>
                  <a:cubicBezTo>
                    <a:pt x="334" y="83"/>
                    <a:pt x="334" y="83"/>
                    <a:pt x="334" y="83"/>
                  </a:cubicBezTo>
                  <a:cubicBezTo>
                    <a:pt x="329" y="91"/>
                    <a:pt x="308" y="109"/>
                    <a:pt x="298" y="133"/>
                  </a:cubicBezTo>
                  <a:cubicBezTo>
                    <a:pt x="287" y="159"/>
                    <a:pt x="267" y="203"/>
                    <a:pt x="209" y="211"/>
                  </a:cubicBezTo>
                  <a:cubicBezTo>
                    <a:pt x="165" y="217"/>
                    <a:pt x="0" y="152"/>
                    <a:pt x="0" y="152"/>
                  </a:cubicBezTo>
                  <a:cubicBezTo>
                    <a:pt x="0" y="152"/>
                    <a:pt x="126" y="28"/>
                    <a:pt x="169" y="16"/>
                  </a:cubicBezTo>
                  <a:cubicBezTo>
                    <a:pt x="226" y="0"/>
                    <a:pt x="262" y="33"/>
                    <a:pt x="282" y="53"/>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23"/>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24"/>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4" name="组合 143"/>
          <p:cNvGrpSpPr/>
          <p:nvPr/>
        </p:nvGrpSpPr>
        <p:grpSpPr>
          <a:xfrm rot="2848420">
            <a:off x="7614470" y="189323"/>
            <a:ext cx="946552" cy="1120130"/>
            <a:chOff x="4927600" y="2063750"/>
            <a:chExt cx="2311400" cy="2735263"/>
          </a:xfrm>
        </p:grpSpPr>
        <p:sp>
          <p:nvSpPr>
            <p:cNvPr id="145" name="Freeform 128"/>
            <p:cNvSpPr/>
            <p:nvPr/>
          </p:nvSpPr>
          <p:spPr bwMode="auto">
            <a:xfrm>
              <a:off x="5213350" y="2633663"/>
              <a:ext cx="2025650"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矩形 6"/>
          <p:cNvSpPr/>
          <p:nvPr/>
        </p:nvSpPr>
        <p:spPr>
          <a:xfrm>
            <a:off x="4507896" y="-106532"/>
            <a:ext cx="3187624" cy="4227991"/>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8" b="34757"/>
          <a:stretch>
            <a:fillRect/>
          </a:stretch>
        </p:blipFill>
        <p:spPr>
          <a:xfrm>
            <a:off x="3503293" y="2238406"/>
            <a:ext cx="5185414" cy="2849730"/>
          </a:xfrm>
          <a:prstGeom prst="rect">
            <a:avLst/>
          </a:prstGeom>
        </p:spPr>
      </p:pic>
      <p:grpSp>
        <p:nvGrpSpPr>
          <p:cNvPr id="25" name="组合 24"/>
          <p:cNvGrpSpPr/>
          <p:nvPr/>
        </p:nvGrpSpPr>
        <p:grpSpPr>
          <a:xfrm>
            <a:off x="5715461" y="1735177"/>
            <a:ext cx="914400" cy="914400"/>
            <a:chOff x="1917577" y="1189608"/>
            <a:chExt cx="914400" cy="914400"/>
          </a:xfrm>
        </p:grpSpPr>
        <p:sp>
          <p:nvSpPr>
            <p:cNvPr id="20" name="矩形 19"/>
            <p:cNvSpPr/>
            <p:nvPr/>
          </p:nvSpPr>
          <p:spPr>
            <a:xfrm>
              <a:off x="1917577" y="1189608"/>
              <a:ext cx="914400" cy="914400"/>
            </a:xfrm>
            <a:prstGeom prst="rect">
              <a:avLst/>
            </a:prstGeom>
            <a:noFill/>
            <a:ln>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630790" y="1735177"/>
            <a:ext cx="914400" cy="914400"/>
            <a:chOff x="1917577" y="1189608"/>
            <a:chExt cx="914400" cy="914400"/>
          </a:xfrm>
        </p:grpSpPr>
        <p:sp>
          <p:nvSpPr>
            <p:cNvPr id="27" name="矩形 26"/>
            <p:cNvSpPr/>
            <p:nvPr/>
          </p:nvSpPr>
          <p:spPr>
            <a:xfrm>
              <a:off x="1917577" y="1189608"/>
              <a:ext cx="914400" cy="914400"/>
            </a:xfrm>
            <a:prstGeom prst="rect">
              <a:avLst/>
            </a:prstGeom>
            <a:noFill/>
            <a:ln>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pic>
        <p:nvPicPr>
          <p:cNvPr id="32" name="图片 31"/>
          <p:cNvPicPr>
            <a:picLocks noChangeAspect="1"/>
          </p:cNvPicPr>
          <p:nvPr/>
        </p:nvPicPr>
        <p:blipFill>
          <a:blip r:embed="rId2"/>
          <a:stretch>
            <a:fillRect/>
          </a:stretch>
        </p:blipFill>
        <p:spPr>
          <a:xfrm>
            <a:off x="6749632" y="1805247"/>
            <a:ext cx="676715" cy="774259"/>
          </a:xfrm>
          <a:prstGeom prst="rect">
            <a:avLst/>
          </a:prstGeom>
        </p:spPr>
      </p:pic>
      <p:pic>
        <p:nvPicPr>
          <p:cNvPr id="33" name="图片 32"/>
          <p:cNvPicPr>
            <a:picLocks noChangeAspect="1"/>
          </p:cNvPicPr>
          <p:nvPr/>
        </p:nvPicPr>
        <p:blipFill>
          <a:blip r:embed="rId3"/>
          <a:stretch>
            <a:fillRect/>
          </a:stretch>
        </p:blipFill>
        <p:spPr>
          <a:xfrm>
            <a:off x="5788579" y="1790006"/>
            <a:ext cx="768163" cy="804742"/>
          </a:xfrm>
          <a:prstGeom prst="rect">
            <a:avLst/>
          </a:prstGeom>
        </p:spPr>
      </p:pic>
      <p:pic>
        <p:nvPicPr>
          <p:cNvPr id="34" name="图片 33"/>
          <p:cNvPicPr>
            <a:picLocks noChangeAspect="1"/>
          </p:cNvPicPr>
          <p:nvPr/>
        </p:nvPicPr>
        <p:blipFill>
          <a:blip r:embed="rId4"/>
          <a:stretch>
            <a:fillRect/>
          </a:stretch>
        </p:blipFill>
        <p:spPr>
          <a:xfrm>
            <a:off x="6336360" y="336263"/>
            <a:ext cx="993734" cy="1042506"/>
          </a:xfrm>
          <a:prstGeom prst="rect">
            <a:avLst/>
          </a:prstGeom>
        </p:spPr>
      </p:pic>
      <p:pic>
        <p:nvPicPr>
          <p:cNvPr id="35" name="图片 34"/>
          <p:cNvPicPr>
            <a:picLocks noChangeAspect="1"/>
          </p:cNvPicPr>
          <p:nvPr/>
        </p:nvPicPr>
        <p:blipFill>
          <a:blip r:embed="rId5"/>
          <a:stretch>
            <a:fillRect/>
          </a:stretch>
        </p:blipFill>
        <p:spPr>
          <a:xfrm>
            <a:off x="4883942" y="343340"/>
            <a:ext cx="1018120" cy="1018120"/>
          </a:xfrm>
          <a:prstGeom prst="rect">
            <a:avLst/>
          </a:prstGeom>
        </p:spPr>
      </p:pic>
      <p:sp>
        <p:nvSpPr>
          <p:cNvPr id="244" name="文本框 243"/>
          <p:cNvSpPr txBox="1"/>
          <p:nvPr/>
        </p:nvSpPr>
        <p:spPr>
          <a:xfrm>
            <a:off x="3753380" y="4957735"/>
            <a:ext cx="4698722" cy="584775"/>
          </a:xfrm>
          <a:prstGeom prst="rect">
            <a:avLst/>
          </a:prstGeom>
          <a:noFill/>
        </p:spPr>
        <p:txBody>
          <a:bodyPr wrap="none" rtlCol="0">
            <a:spAutoFit/>
          </a:bodyPr>
          <a:lstStyle/>
          <a:p>
            <a:r>
              <a:rPr lang="zh-CN" altLang="en-US" sz="3200" dirty="0">
                <a:solidFill>
                  <a:schemeClr val="accent6">
                    <a:lumMod val="75000"/>
                  </a:schemeClr>
                </a:solidFill>
                <a:latin typeface="方正清刻本悦宋简体" panose="02000000000000000000" pitchFamily="2" charset="-122"/>
                <a:ea typeface="方正清刻本悦宋简体" panose="02000000000000000000" pitchFamily="2" charset="-122"/>
              </a:rPr>
              <a:t>端午节传统文化教学课件</a:t>
            </a:r>
            <a:endParaRPr lang="zh-CN" altLang="en-US" sz="3200" dirty="0">
              <a:solidFill>
                <a:schemeClr val="accent6">
                  <a:lumMod val="75000"/>
                </a:schemeClr>
              </a:solidFill>
              <a:latin typeface="方正清刻本悦宋简体" panose="02000000000000000000" pitchFamily="2" charset="-122"/>
              <a:ea typeface="方正清刻本悦宋简体" panose="02000000000000000000" pitchFamily="2" charset="-122"/>
            </a:endParaRPr>
          </a:p>
        </p:txBody>
      </p:sp>
      <p:sp>
        <p:nvSpPr>
          <p:cNvPr id="245" name="Freeform 511"/>
          <p:cNvSpPr>
            <a:spLocks noEditPoints="1"/>
          </p:cNvSpPr>
          <p:nvPr/>
        </p:nvSpPr>
        <p:spPr bwMode="auto">
          <a:xfrm rot="5400000">
            <a:off x="5882216" y="1051726"/>
            <a:ext cx="432652" cy="703340"/>
          </a:xfrm>
          <a:custGeom>
            <a:avLst/>
            <a:gdLst>
              <a:gd name="T0" fmla="*/ 118 w 213"/>
              <a:gd name="T1" fmla="*/ 262 h 348"/>
              <a:gd name="T2" fmla="*/ 135 w 213"/>
              <a:gd name="T3" fmla="*/ 291 h 348"/>
              <a:gd name="T4" fmla="*/ 120 w 213"/>
              <a:gd name="T5" fmla="*/ 284 h 348"/>
              <a:gd name="T6" fmla="*/ 183 w 213"/>
              <a:gd name="T7" fmla="*/ 315 h 348"/>
              <a:gd name="T8" fmla="*/ 181 w 213"/>
              <a:gd name="T9" fmla="*/ 246 h 348"/>
              <a:gd name="T10" fmla="*/ 169 w 213"/>
              <a:gd name="T11" fmla="*/ 253 h 348"/>
              <a:gd name="T12" fmla="*/ 164 w 213"/>
              <a:gd name="T13" fmla="*/ 236 h 348"/>
              <a:gd name="T14" fmla="*/ 164 w 213"/>
              <a:gd name="T15" fmla="*/ 102 h 348"/>
              <a:gd name="T16" fmla="*/ 177 w 213"/>
              <a:gd name="T17" fmla="*/ 102 h 348"/>
              <a:gd name="T18" fmla="*/ 173 w 213"/>
              <a:gd name="T19" fmla="*/ 113 h 348"/>
              <a:gd name="T20" fmla="*/ 163 w 213"/>
              <a:gd name="T21" fmla="*/ 112 h 348"/>
              <a:gd name="T22" fmla="*/ 189 w 213"/>
              <a:gd name="T23" fmla="*/ 39 h 348"/>
              <a:gd name="T24" fmla="*/ 178 w 213"/>
              <a:gd name="T25" fmla="*/ 65 h 348"/>
              <a:gd name="T26" fmla="*/ 208 w 213"/>
              <a:gd name="T27" fmla="*/ 35 h 348"/>
              <a:gd name="T28" fmla="*/ 136 w 213"/>
              <a:gd name="T29" fmla="*/ 28 h 348"/>
              <a:gd name="T30" fmla="*/ 139 w 213"/>
              <a:gd name="T31" fmla="*/ 17 h 348"/>
              <a:gd name="T32" fmla="*/ 138 w 213"/>
              <a:gd name="T33" fmla="*/ 1 h 348"/>
              <a:gd name="T34" fmla="*/ 149 w 213"/>
              <a:gd name="T35" fmla="*/ 78 h 348"/>
              <a:gd name="T36" fmla="*/ 18 w 213"/>
              <a:gd name="T37" fmla="*/ 163 h 348"/>
              <a:gd name="T38" fmla="*/ 100 w 213"/>
              <a:gd name="T39" fmla="*/ 179 h 348"/>
              <a:gd name="T40" fmla="*/ 69 w 213"/>
              <a:gd name="T41" fmla="*/ 135 h 348"/>
              <a:gd name="T42" fmla="*/ 94 w 213"/>
              <a:gd name="T43" fmla="*/ 128 h 348"/>
              <a:gd name="T44" fmla="*/ 109 w 213"/>
              <a:gd name="T45" fmla="*/ 129 h 348"/>
              <a:gd name="T46" fmla="*/ 110 w 213"/>
              <a:gd name="T47" fmla="*/ 106 h 348"/>
              <a:gd name="T48" fmla="*/ 118 w 213"/>
              <a:gd name="T49" fmla="*/ 201 h 348"/>
              <a:gd name="T50" fmla="*/ 138 w 213"/>
              <a:gd name="T51" fmla="*/ 219 h 348"/>
              <a:gd name="T52" fmla="*/ 193 w 213"/>
              <a:gd name="T53" fmla="*/ 197 h 348"/>
              <a:gd name="T54" fmla="*/ 149 w 213"/>
              <a:gd name="T55" fmla="*/ 164 h 348"/>
              <a:gd name="T56" fmla="*/ 136 w 213"/>
              <a:gd name="T57" fmla="*/ 198 h 348"/>
              <a:gd name="T58" fmla="*/ 159 w 213"/>
              <a:gd name="T59" fmla="*/ 180 h 348"/>
              <a:gd name="T60" fmla="*/ 128 w 213"/>
              <a:gd name="T61" fmla="*/ 162 h 348"/>
              <a:gd name="T62" fmla="*/ 134 w 213"/>
              <a:gd name="T63" fmla="*/ 94 h 348"/>
              <a:gd name="T64" fmla="*/ 97 w 213"/>
              <a:gd name="T65" fmla="*/ 53 h 348"/>
              <a:gd name="T66" fmla="*/ 112 w 213"/>
              <a:gd name="T67" fmla="*/ 64 h 348"/>
              <a:gd name="T68" fmla="*/ 116 w 213"/>
              <a:gd name="T69" fmla="*/ 55 h 348"/>
              <a:gd name="T70" fmla="*/ 123 w 213"/>
              <a:gd name="T71" fmla="*/ 66 h 348"/>
              <a:gd name="T72" fmla="*/ 133 w 213"/>
              <a:gd name="T73" fmla="*/ 85 h 348"/>
              <a:gd name="T74" fmla="*/ 139 w 213"/>
              <a:gd name="T75" fmla="*/ 70 h 348"/>
              <a:gd name="T76" fmla="*/ 138 w 213"/>
              <a:gd name="T77" fmla="*/ 52 h 348"/>
              <a:gd name="T78" fmla="*/ 129 w 213"/>
              <a:gd name="T79" fmla="*/ 56 h 348"/>
              <a:gd name="T80" fmla="*/ 119 w 213"/>
              <a:gd name="T81" fmla="*/ 49 h 348"/>
              <a:gd name="T82" fmla="*/ 64 w 213"/>
              <a:gd name="T83" fmla="*/ 80 h 348"/>
              <a:gd name="T84" fmla="*/ 18 w 213"/>
              <a:gd name="T85" fmla="*/ 163 h 348"/>
              <a:gd name="T86" fmla="*/ 113 w 213"/>
              <a:gd name="T87" fmla="*/ 219 h 348"/>
              <a:gd name="T88" fmla="*/ 100 w 213"/>
              <a:gd name="T89" fmla="*/ 227 h 348"/>
              <a:gd name="T90" fmla="*/ 107 w 213"/>
              <a:gd name="T91" fmla="*/ 233 h 348"/>
              <a:gd name="T92" fmla="*/ 81 w 213"/>
              <a:gd name="T93" fmla="*/ 248 h 348"/>
              <a:gd name="T94" fmla="*/ 71 w 213"/>
              <a:gd name="T95" fmla="*/ 256 h 348"/>
              <a:gd name="T96" fmla="*/ 34 w 213"/>
              <a:gd name="T97" fmla="*/ 201 h 348"/>
              <a:gd name="T98" fmla="*/ 39 w 213"/>
              <a:gd name="T99" fmla="*/ 232 h 348"/>
              <a:gd name="T100" fmla="*/ 34 w 213"/>
              <a:gd name="T101" fmla="*/ 218 h 348"/>
              <a:gd name="T102" fmla="*/ 41 w 213"/>
              <a:gd name="T103" fmla="*/ 267 h 348"/>
              <a:gd name="T104" fmla="*/ 64 w 213"/>
              <a:gd name="T105" fmla="*/ 276 h 348"/>
              <a:gd name="T106" fmla="*/ 64 w 213"/>
              <a:gd name="T107" fmla="*/ 29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3" h="348">
                <a:moveTo>
                  <a:pt x="164" y="236"/>
                </a:moveTo>
                <a:cubicBezTo>
                  <a:pt x="155" y="241"/>
                  <a:pt x="155" y="253"/>
                  <a:pt x="154" y="266"/>
                </a:cubicBezTo>
                <a:cubicBezTo>
                  <a:pt x="143" y="261"/>
                  <a:pt x="133" y="257"/>
                  <a:pt x="118" y="262"/>
                </a:cubicBezTo>
                <a:cubicBezTo>
                  <a:pt x="85" y="274"/>
                  <a:pt x="87" y="310"/>
                  <a:pt x="103" y="329"/>
                </a:cubicBezTo>
                <a:cubicBezTo>
                  <a:pt x="118" y="347"/>
                  <a:pt x="147" y="346"/>
                  <a:pt x="158" y="326"/>
                </a:cubicBezTo>
                <a:cubicBezTo>
                  <a:pt x="167" y="302"/>
                  <a:pt x="155" y="288"/>
                  <a:pt x="135" y="291"/>
                </a:cubicBezTo>
                <a:cubicBezTo>
                  <a:pt x="135" y="291"/>
                  <a:pt x="133" y="293"/>
                  <a:pt x="128" y="291"/>
                </a:cubicBezTo>
                <a:cubicBezTo>
                  <a:pt x="128" y="291"/>
                  <a:pt x="132" y="298"/>
                  <a:pt x="128" y="303"/>
                </a:cubicBezTo>
                <a:cubicBezTo>
                  <a:pt x="123" y="308"/>
                  <a:pt x="109" y="301"/>
                  <a:pt x="120" y="284"/>
                </a:cubicBezTo>
                <a:cubicBezTo>
                  <a:pt x="138" y="268"/>
                  <a:pt x="161" y="280"/>
                  <a:pt x="168" y="289"/>
                </a:cubicBezTo>
                <a:cubicBezTo>
                  <a:pt x="173" y="295"/>
                  <a:pt x="185" y="323"/>
                  <a:pt x="160" y="348"/>
                </a:cubicBezTo>
                <a:cubicBezTo>
                  <a:pt x="160" y="348"/>
                  <a:pt x="179" y="337"/>
                  <a:pt x="183" y="315"/>
                </a:cubicBezTo>
                <a:cubicBezTo>
                  <a:pt x="183" y="315"/>
                  <a:pt x="184" y="297"/>
                  <a:pt x="177" y="290"/>
                </a:cubicBezTo>
                <a:cubicBezTo>
                  <a:pt x="177" y="290"/>
                  <a:pt x="150" y="265"/>
                  <a:pt x="167" y="247"/>
                </a:cubicBezTo>
                <a:cubicBezTo>
                  <a:pt x="176" y="241"/>
                  <a:pt x="181" y="246"/>
                  <a:pt x="181" y="246"/>
                </a:cubicBezTo>
                <a:cubicBezTo>
                  <a:pt x="181" y="246"/>
                  <a:pt x="187" y="254"/>
                  <a:pt x="181" y="256"/>
                </a:cubicBezTo>
                <a:cubicBezTo>
                  <a:pt x="176" y="257"/>
                  <a:pt x="179" y="252"/>
                  <a:pt x="179" y="252"/>
                </a:cubicBezTo>
                <a:cubicBezTo>
                  <a:pt x="179" y="252"/>
                  <a:pt x="174" y="248"/>
                  <a:pt x="169" y="253"/>
                </a:cubicBezTo>
                <a:cubicBezTo>
                  <a:pt x="165" y="257"/>
                  <a:pt x="165" y="272"/>
                  <a:pt x="180" y="274"/>
                </a:cubicBezTo>
                <a:cubicBezTo>
                  <a:pt x="180" y="274"/>
                  <a:pt x="196" y="275"/>
                  <a:pt x="198" y="258"/>
                </a:cubicBezTo>
                <a:cubicBezTo>
                  <a:pt x="198" y="234"/>
                  <a:pt x="173" y="230"/>
                  <a:pt x="164" y="236"/>
                </a:cubicBezTo>
                <a:close/>
                <a:moveTo>
                  <a:pt x="165" y="116"/>
                </a:moveTo>
                <a:cubicBezTo>
                  <a:pt x="167" y="115"/>
                  <a:pt x="167" y="114"/>
                  <a:pt x="168" y="113"/>
                </a:cubicBezTo>
                <a:cubicBezTo>
                  <a:pt x="171" y="107"/>
                  <a:pt x="164" y="102"/>
                  <a:pt x="164" y="102"/>
                </a:cubicBezTo>
                <a:cubicBezTo>
                  <a:pt x="157" y="98"/>
                  <a:pt x="145" y="103"/>
                  <a:pt x="145" y="116"/>
                </a:cubicBezTo>
                <a:cubicBezTo>
                  <a:pt x="145" y="130"/>
                  <a:pt x="156" y="135"/>
                  <a:pt x="165" y="135"/>
                </a:cubicBezTo>
                <a:cubicBezTo>
                  <a:pt x="177" y="134"/>
                  <a:pt x="188" y="118"/>
                  <a:pt x="177" y="102"/>
                </a:cubicBezTo>
                <a:cubicBezTo>
                  <a:pt x="165" y="88"/>
                  <a:pt x="152" y="99"/>
                  <a:pt x="152" y="99"/>
                </a:cubicBezTo>
                <a:cubicBezTo>
                  <a:pt x="152" y="99"/>
                  <a:pt x="168" y="96"/>
                  <a:pt x="172" y="108"/>
                </a:cubicBezTo>
                <a:cubicBezTo>
                  <a:pt x="173" y="110"/>
                  <a:pt x="173" y="111"/>
                  <a:pt x="173" y="113"/>
                </a:cubicBezTo>
                <a:cubicBezTo>
                  <a:pt x="172" y="121"/>
                  <a:pt x="166" y="122"/>
                  <a:pt x="161" y="121"/>
                </a:cubicBezTo>
                <a:cubicBezTo>
                  <a:pt x="156" y="120"/>
                  <a:pt x="152" y="113"/>
                  <a:pt x="156" y="109"/>
                </a:cubicBezTo>
                <a:cubicBezTo>
                  <a:pt x="160" y="104"/>
                  <a:pt x="166" y="111"/>
                  <a:pt x="163" y="112"/>
                </a:cubicBezTo>
                <a:cubicBezTo>
                  <a:pt x="161" y="113"/>
                  <a:pt x="159" y="110"/>
                  <a:pt x="159" y="110"/>
                </a:cubicBezTo>
                <a:cubicBezTo>
                  <a:pt x="159" y="110"/>
                  <a:pt x="158" y="118"/>
                  <a:pt x="165" y="116"/>
                </a:cubicBezTo>
                <a:close/>
                <a:moveTo>
                  <a:pt x="189" y="39"/>
                </a:moveTo>
                <a:cubicBezTo>
                  <a:pt x="172" y="34"/>
                  <a:pt x="164" y="46"/>
                  <a:pt x="168" y="61"/>
                </a:cubicBezTo>
                <a:cubicBezTo>
                  <a:pt x="168" y="61"/>
                  <a:pt x="170" y="62"/>
                  <a:pt x="169" y="66"/>
                </a:cubicBezTo>
                <a:cubicBezTo>
                  <a:pt x="169" y="66"/>
                  <a:pt x="173" y="63"/>
                  <a:pt x="178" y="65"/>
                </a:cubicBezTo>
                <a:cubicBezTo>
                  <a:pt x="182" y="68"/>
                  <a:pt x="179" y="79"/>
                  <a:pt x="164" y="73"/>
                </a:cubicBezTo>
                <a:cubicBezTo>
                  <a:pt x="150" y="62"/>
                  <a:pt x="156" y="43"/>
                  <a:pt x="162" y="37"/>
                </a:cubicBezTo>
                <a:cubicBezTo>
                  <a:pt x="166" y="32"/>
                  <a:pt x="185" y="20"/>
                  <a:pt x="208" y="35"/>
                </a:cubicBezTo>
                <a:cubicBezTo>
                  <a:pt x="208" y="35"/>
                  <a:pt x="197" y="18"/>
                  <a:pt x="177" y="22"/>
                </a:cubicBezTo>
                <a:cubicBezTo>
                  <a:pt x="177" y="22"/>
                  <a:pt x="167" y="24"/>
                  <a:pt x="160" y="29"/>
                </a:cubicBezTo>
                <a:cubicBezTo>
                  <a:pt x="160" y="29"/>
                  <a:pt x="151" y="39"/>
                  <a:pt x="136" y="28"/>
                </a:cubicBezTo>
                <a:cubicBezTo>
                  <a:pt x="130" y="21"/>
                  <a:pt x="134" y="15"/>
                  <a:pt x="134" y="15"/>
                </a:cubicBezTo>
                <a:cubicBezTo>
                  <a:pt x="134" y="15"/>
                  <a:pt x="139" y="11"/>
                  <a:pt x="142" y="15"/>
                </a:cubicBezTo>
                <a:cubicBezTo>
                  <a:pt x="143" y="18"/>
                  <a:pt x="139" y="17"/>
                  <a:pt x="139" y="17"/>
                </a:cubicBezTo>
                <a:cubicBezTo>
                  <a:pt x="139" y="17"/>
                  <a:pt x="137" y="24"/>
                  <a:pt x="141" y="27"/>
                </a:cubicBezTo>
                <a:cubicBezTo>
                  <a:pt x="146" y="30"/>
                  <a:pt x="157" y="29"/>
                  <a:pt x="157" y="15"/>
                </a:cubicBezTo>
                <a:cubicBezTo>
                  <a:pt x="157" y="15"/>
                  <a:pt x="156" y="0"/>
                  <a:pt x="138" y="1"/>
                </a:cubicBezTo>
                <a:cubicBezTo>
                  <a:pt x="120" y="5"/>
                  <a:pt x="122" y="23"/>
                  <a:pt x="128" y="30"/>
                </a:cubicBezTo>
                <a:cubicBezTo>
                  <a:pt x="133" y="36"/>
                  <a:pt x="139" y="40"/>
                  <a:pt x="150" y="38"/>
                </a:cubicBezTo>
                <a:cubicBezTo>
                  <a:pt x="149" y="38"/>
                  <a:pt x="134" y="56"/>
                  <a:pt x="149" y="78"/>
                </a:cubicBezTo>
                <a:cubicBezTo>
                  <a:pt x="163" y="100"/>
                  <a:pt x="188" y="95"/>
                  <a:pt x="201" y="81"/>
                </a:cubicBezTo>
                <a:cubicBezTo>
                  <a:pt x="213" y="67"/>
                  <a:pt x="205" y="45"/>
                  <a:pt x="189" y="39"/>
                </a:cubicBezTo>
                <a:close/>
                <a:moveTo>
                  <a:pt x="18" y="163"/>
                </a:moveTo>
                <a:cubicBezTo>
                  <a:pt x="26" y="190"/>
                  <a:pt x="53" y="182"/>
                  <a:pt x="53" y="182"/>
                </a:cubicBezTo>
                <a:cubicBezTo>
                  <a:pt x="53" y="182"/>
                  <a:pt x="54" y="208"/>
                  <a:pt x="78" y="206"/>
                </a:cubicBezTo>
                <a:cubicBezTo>
                  <a:pt x="101" y="205"/>
                  <a:pt x="100" y="179"/>
                  <a:pt x="100" y="179"/>
                </a:cubicBezTo>
                <a:cubicBezTo>
                  <a:pt x="100" y="179"/>
                  <a:pt x="121" y="171"/>
                  <a:pt x="123" y="143"/>
                </a:cubicBezTo>
                <a:cubicBezTo>
                  <a:pt x="125" y="116"/>
                  <a:pt x="101" y="108"/>
                  <a:pt x="91" y="110"/>
                </a:cubicBezTo>
                <a:cubicBezTo>
                  <a:pt x="91" y="110"/>
                  <a:pt x="71" y="114"/>
                  <a:pt x="69" y="135"/>
                </a:cubicBezTo>
                <a:cubicBezTo>
                  <a:pt x="70" y="157"/>
                  <a:pt x="91" y="156"/>
                  <a:pt x="91" y="156"/>
                </a:cubicBezTo>
                <a:cubicBezTo>
                  <a:pt x="91" y="156"/>
                  <a:pt x="104" y="155"/>
                  <a:pt x="104" y="139"/>
                </a:cubicBezTo>
                <a:cubicBezTo>
                  <a:pt x="103" y="129"/>
                  <a:pt x="94" y="128"/>
                  <a:pt x="94" y="128"/>
                </a:cubicBezTo>
                <a:cubicBezTo>
                  <a:pt x="94" y="128"/>
                  <a:pt x="99" y="138"/>
                  <a:pt x="91" y="140"/>
                </a:cubicBezTo>
                <a:cubicBezTo>
                  <a:pt x="84" y="142"/>
                  <a:pt x="85" y="131"/>
                  <a:pt x="86" y="128"/>
                </a:cubicBezTo>
                <a:cubicBezTo>
                  <a:pt x="87" y="125"/>
                  <a:pt x="97" y="115"/>
                  <a:pt x="109" y="129"/>
                </a:cubicBezTo>
                <a:cubicBezTo>
                  <a:pt x="120" y="147"/>
                  <a:pt x="102" y="170"/>
                  <a:pt x="86" y="170"/>
                </a:cubicBezTo>
                <a:cubicBezTo>
                  <a:pt x="70" y="171"/>
                  <a:pt x="50" y="158"/>
                  <a:pt x="56" y="127"/>
                </a:cubicBezTo>
                <a:cubicBezTo>
                  <a:pt x="65" y="98"/>
                  <a:pt x="92" y="96"/>
                  <a:pt x="110" y="106"/>
                </a:cubicBezTo>
                <a:cubicBezTo>
                  <a:pt x="125" y="116"/>
                  <a:pt x="134" y="131"/>
                  <a:pt x="124" y="159"/>
                </a:cubicBezTo>
                <a:cubicBezTo>
                  <a:pt x="121" y="164"/>
                  <a:pt x="114" y="173"/>
                  <a:pt x="114" y="173"/>
                </a:cubicBezTo>
                <a:cubicBezTo>
                  <a:pt x="114" y="173"/>
                  <a:pt x="101" y="191"/>
                  <a:pt x="118" y="201"/>
                </a:cubicBezTo>
                <a:cubicBezTo>
                  <a:pt x="117" y="203"/>
                  <a:pt x="117" y="203"/>
                  <a:pt x="117" y="203"/>
                </a:cubicBezTo>
                <a:cubicBezTo>
                  <a:pt x="117" y="203"/>
                  <a:pt x="113" y="214"/>
                  <a:pt x="123" y="220"/>
                </a:cubicBezTo>
                <a:cubicBezTo>
                  <a:pt x="133" y="227"/>
                  <a:pt x="138" y="219"/>
                  <a:pt x="138" y="219"/>
                </a:cubicBezTo>
                <a:cubicBezTo>
                  <a:pt x="138" y="219"/>
                  <a:pt x="142" y="237"/>
                  <a:pt x="162" y="232"/>
                </a:cubicBezTo>
                <a:cubicBezTo>
                  <a:pt x="176" y="228"/>
                  <a:pt x="176" y="216"/>
                  <a:pt x="176" y="216"/>
                </a:cubicBezTo>
                <a:cubicBezTo>
                  <a:pt x="176" y="216"/>
                  <a:pt x="191" y="216"/>
                  <a:pt x="193" y="197"/>
                </a:cubicBezTo>
                <a:cubicBezTo>
                  <a:pt x="195" y="178"/>
                  <a:pt x="177" y="176"/>
                  <a:pt x="177" y="176"/>
                </a:cubicBezTo>
                <a:cubicBezTo>
                  <a:pt x="177" y="176"/>
                  <a:pt x="182" y="161"/>
                  <a:pt x="165" y="156"/>
                </a:cubicBezTo>
                <a:cubicBezTo>
                  <a:pt x="154" y="154"/>
                  <a:pt x="149" y="164"/>
                  <a:pt x="149" y="164"/>
                </a:cubicBezTo>
                <a:cubicBezTo>
                  <a:pt x="149" y="164"/>
                  <a:pt x="138" y="158"/>
                  <a:pt x="132" y="167"/>
                </a:cubicBezTo>
                <a:cubicBezTo>
                  <a:pt x="128" y="175"/>
                  <a:pt x="132" y="181"/>
                  <a:pt x="132" y="181"/>
                </a:cubicBezTo>
                <a:cubicBezTo>
                  <a:pt x="132" y="181"/>
                  <a:pt x="124" y="190"/>
                  <a:pt x="136" y="198"/>
                </a:cubicBezTo>
                <a:cubicBezTo>
                  <a:pt x="149" y="203"/>
                  <a:pt x="151" y="195"/>
                  <a:pt x="151" y="195"/>
                </a:cubicBezTo>
                <a:cubicBezTo>
                  <a:pt x="151" y="195"/>
                  <a:pt x="143" y="194"/>
                  <a:pt x="142" y="190"/>
                </a:cubicBezTo>
                <a:cubicBezTo>
                  <a:pt x="139" y="183"/>
                  <a:pt x="147" y="173"/>
                  <a:pt x="159" y="180"/>
                </a:cubicBezTo>
                <a:cubicBezTo>
                  <a:pt x="171" y="187"/>
                  <a:pt x="162" y="206"/>
                  <a:pt x="154" y="208"/>
                </a:cubicBezTo>
                <a:cubicBezTo>
                  <a:pt x="146" y="210"/>
                  <a:pt x="131" y="209"/>
                  <a:pt x="125" y="195"/>
                </a:cubicBezTo>
                <a:cubicBezTo>
                  <a:pt x="125" y="195"/>
                  <a:pt x="117" y="175"/>
                  <a:pt x="128" y="162"/>
                </a:cubicBezTo>
                <a:cubicBezTo>
                  <a:pt x="128" y="162"/>
                  <a:pt x="145" y="163"/>
                  <a:pt x="147" y="142"/>
                </a:cubicBezTo>
                <a:cubicBezTo>
                  <a:pt x="148" y="125"/>
                  <a:pt x="135" y="123"/>
                  <a:pt x="135" y="123"/>
                </a:cubicBezTo>
                <a:cubicBezTo>
                  <a:pt x="135" y="123"/>
                  <a:pt x="148" y="109"/>
                  <a:pt x="134" y="94"/>
                </a:cubicBezTo>
                <a:cubicBezTo>
                  <a:pt x="122" y="83"/>
                  <a:pt x="112" y="89"/>
                  <a:pt x="112" y="89"/>
                </a:cubicBezTo>
                <a:cubicBezTo>
                  <a:pt x="112" y="89"/>
                  <a:pt x="110" y="78"/>
                  <a:pt x="101" y="69"/>
                </a:cubicBezTo>
                <a:cubicBezTo>
                  <a:pt x="101" y="69"/>
                  <a:pt x="96" y="66"/>
                  <a:pt x="97" y="53"/>
                </a:cubicBezTo>
                <a:cubicBezTo>
                  <a:pt x="97" y="53"/>
                  <a:pt x="98" y="43"/>
                  <a:pt x="110" y="47"/>
                </a:cubicBezTo>
                <a:cubicBezTo>
                  <a:pt x="124" y="56"/>
                  <a:pt x="118" y="63"/>
                  <a:pt x="118" y="63"/>
                </a:cubicBezTo>
                <a:cubicBezTo>
                  <a:pt x="118" y="63"/>
                  <a:pt x="116" y="67"/>
                  <a:pt x="112" y="64"/>
                </a:cubicBezTo>
                <a:cubicBezTo>
                  <a:pt x="111" y="63"/>
                  <a:pt x="111" y="63"/>
                  <a:pt x="111" y="63"/>
                </a:cubicBezTo>
                <a:cubicBezTo>
                  <a:pt x="111" y="63"/>
                  <a:pt x="112" y="63"/>
                  <a:pt x="113" y="63"/>
                </a:cubicBezTo>
                <a:cubicBezTo>
                  <a:pt x="116" y="64"/>
                  <a:pt x="120" y="58"/>
                  <a:pt x="116" y="55"/>
                </a:cubicBezTo>
                <a:cubicBezTo>
                  <a:pt x="115" y="54"/>
                  <a:pt x="113" y="54"/>
                  <a:pt x="113" y="54"/>
                </a:cubicBezTo>
                <a:cubicBezTo>
                  <a:pt x="99" y="54"/>
                  <a:pt x="105" y="68"/>
                  <a:pt x="105" y="68"/>
                </a:cubicBezTo>
                <a:cubicBezTo>
                  <a:pt x="105" y="68"/>
                  <a:pt x="113" y="79"/>
                  <a:pt x="123" y="66"/>
                </a:cubicBezTo>
                <a:cubicBezTo>
                  <a:pt x="123" y="66"/>
                  <a:pt x="124" y="67"/>
                  <a:pt x="123" y="68"/>
                </a:cubicBezTo>
                <a:cubicBezTo>
                  <a:pt x="123" y="69"/>
                  <a:pt x="115" y="75"/>
                  <a:pt x="121" y="83"/>
                </a:cubicBezTo>
                <a:cubicBezTo>
                  <a:pt x="126" y="88"/>
                  <a:pt x="133" y="85"/>
                  <a:pt x="133" y="85"/>
                </a:cubicBezTo>
                <a:cubicBezTo>
                  <a:pt x="133" y="85"/>
                  <a:pt x="135" y="86"/>
                  <a:pt x="136" y="88"/>
                </a:cubicBezTo>
                <a:cubicBezTo>
                  <a:pt x="136" y="88"/>
                  <a:pt x="135" y="86"/>
                  <a:pt x="136" y="84"/>
                </a:cubicBezTo>
                <a:cubicBezTo>
                  <a:pt x="137" y="83"/>
                  <a:pt x="143" y="78"/>
                  <a:pt x="139" y="70"/>
                </a:cubicBezTo>
                <a:cubicBezTo>
                  <a:pt x="135" y="62"/>
                  <a:pt x="127" y="65"/>
                  <a:pt x="127" y="65"/>
                </a:cubicBezTo>
                <a:cubicBezTo>
                  <a:pt x="126" y="64"/>
                  <a:pt x="126" y="64"/>
                  <a:pt x="126" y="64"/>
                </a:cubicBezTo>
                <a:cubicBezTo>
                  <a:pt x="126" y="64"/>
                  <a:pt x="138" y="65"/>
                  <a:pt x="138" y="52"/>
                </a:cubicBezTo>
                <a:cubicBezTo>
                  <a:pt x="138" y="39"/>
                  <a:pt x="127" y="41"/>
                  <a:pt x="124" y="45"/>
                </a:cubicBezTo>
                <a:cubicBezTo>
                  <a:pt x="123" y="46"/>
                  <a:pt x="122" y="51"/>
                  <a:pt x="123" y="54"/>
                </a:cubicBezTo>
                <a:cubicBezTo>
                  <a:pt x="124" y="56"/>
                  <a:pt x="127" y="57"/>
                  <a:pt x="129" y="56"/>
                </a:cubicBezTo>
                <a:cubicBezTo>
                  <a:pt x="129" y="56"/>
                  <a:pt x="132" y="54"/>
                  <a:pt x="130" y="52"/>
                </a:cubicBezTo>
                <a:cubicBezTo>
                  <a:pt x="130" y="52"/>
                  <a:pt x="133" y="54"/>
                  <a:pt x="130" y="58"/>
                </a:cubicBezTo>
                <a:cubicBezTo>
                  <a:pt x="128" y="62"/>
                  <a:pt x="121" y="55"/>
                  <a:pt x="119" y="49"/>
                </a:cubicBezTo>
                <a:cubicBezTo>
                  <a:pt x="116" y="42"/>
                  <a:pt x="100" y="36"/>
                  <a:pt x="95" y="45"/>
                </a:cubicBezTo>
                <a:cubicBezTo>
                  <a:pt x="89" y="54"/>
                  <a:pt x="92" y="65"/>
                  <a:pt x="92" y="65"/>
                </a:cubicBezTo>
                <a:cubicBezTo>
                  <a:pt x="92" y="65"/>
                  <a:pt x="73" y="61"/>
                  <a:pt x="64" y="80"/>
                </a:cubicBezTo>
                <a:cubicBezTo>
                  <a:pt x="64" y="80"/>
                  <a:pt x="39" y="65"/>
                  <a:pt x="27" y="89"/>
                </a:cubicBezTo>
                <a:cubicBezTo>
                  <a:pt x="17" y="109"/>
                  <a:pt x="30" y="125"/>
                  <a:pt x="30" y="125"/>
                </a:cubicBezTo>
                <a:cubicBezTo>
                  <a:pt x="30" y="125"/>
                  <a:pt x="10" y="136"/>
                  <a:pt x="18" y="163"/>
                </a:cubicBezTo>
                <a:close/>
                <a:moveTo>
                  <a:pt x="109" y="254"/>
                </a:moveTo>
                <a:cubicBezTo>
                  <a:pt x="119" y="255"/>
                  <a:pt x="124" y="253"/>
                  <a:pt x="126" y="242"/>
                </a:cubicBezTo>
                <a:cubicBezTo>
                  <a:pt x="127" y="228"/>
                  <a:pt x="113" y="219"/>
                  <a:pt x="113" y="219"/>
                </a:cubicBezTo>
                <a:cubicBezTo>
                  <a:pt x="115" y="246"/>
                  <a:pt x="99" y="246"/>
                  <a:pt x="91" y="242"/>
                </a:cubicBezTo>
                <a:cubicBezTo>
                  <a:pt x="83" y="239"/>
                  <a:pt x="80" y="224"/>
                  <a:pt x="90" y="219"/>
                </a:cubicBezTo>
                <a:cubicBezTo>
                  <a:pt x="100" y="214"/>
                  <a:pt x="104" y="227"/>
                  <a:pt x="100" y="227"/>
                </a:cubicBezTo>
                <a:cubicBezTo>
                  <a:pt x="95" y="228"/>
                  <a:pt x="94" y="224"/>
                  <a:pt x="94" y="224"/>
                </a:cubicBezTo>
                <a:cubicBezTo>
                  <a:pt x="90" y="226"/>
                  <a:pt x="92" y="232"/>
                  <a:pt x="92" y="232"/>
                </a:cubicBezTo>
                <a:cubicBezTo>
                  <a:pt x="92" y="232"/>
                  <a:pt x="98" y="242"/>
                  <a:pt x="107" y="233"/>
                </a:cubicBezTo>
                <a:cubicBezTo>
                  <a:pt x="116" y="216"/>
                  <a:pt x="97" y="211"/>
                  <a:pt x="97" y="211"/>
                </a:cubicBezTo>
                <a:cubicBezTo>
                  <a:pt x="97" y="211"/>
                  <a:pt x="76" y="205"/>
                  <a:pt x="68" y="226"/>
                </a:cubicBezTo>
                <a:cubicBezTo>
                  <a:pt x="62" y="247"/>
                  <a:pt x="81" y="248"/>
                  <a:pt x="81" y="248"/>
                </a:cubicBezTo>
                <a:cubicBezTo>
                  <a:pt x="81" y="248"/>
                  <a:pt x="76" y="262"/>
                  <a:pt x="90" y="268"/>
                </a:cubicBezTo>
                <a:cubicBezTo>
                  <a:pt x="105" y="273"/>
                  <a:pt x="110" y="254"/>
                  <a:pt x="109" y="254"/>
                </a:cubicBezTo>
                <a:close/>
                <a:moveTo>
                  <a:pt x="71" y="256"/>
                </a:moveTo>
                <a:cubicBezTo>
                  <a:pt x="64" y="251"/>
                  <a:pt x="55" y="254"/>
                  <a:pt x="55" y="254"/>
                </a:cubicBezTo>
                <a:cubicBezTo>
                  <a:pt x="55" y="254"/>
                  <a:pt x="62" y="247"/>
                  <a:pt x="61" y="229"/>
                </a:cubicBezTo>
                <a:cubicBezTo>
                  <a:pt x="58" y="202"/>
                  <a:pt x="34" y="201"/>
                  <a:pt x="34" y="201"/>
                </a:cubicBezTo>
                <a:cubicBezTo>
                  <a:pt x="15" y="201"/>
                  <a:pt x="9" y="213"/>
                  <a:pt x="7" y="219"/>
                </a:cubicBezTo>
                <a:cubicBezTo>
                  <a:pt x="5" y="224"/>
                  <a:pt x="0" y="248"/>
                  <a:pt x="21" y="255"/>
                </a:cubicBezTo>
                <a:cubicBezTo>
                  <a:pt x="42" y="258"/>
                  <a:pt x="40" y="234"/>
                  <a:pt x="39" y="232"/>
                </a:cubicBezTo>
                <a:cubicBezTo>
                  <a:pt x="37" y="229"/>
                  <a:pt x="38" y="225"/>
                  <a:pt x="38" y="225"/>
                </a:cubicBezTo>
                <a:cubicBezTo>
                  <a:pt x="37" y="226"/>
                  <a:pt x="33" y="230"/>
                  <a:pt x="30" y="227"/>
                </a:cubicBezTo>
                <a:cubicBezTo>
                  <a:pt x="26" y="221"/>
                  <a:pt x="34" y="218"/>
                  <a:pt x="34" y="218"/>
                </a:cubicBezTo>
                <a:cubicBezTo>
                  <a:pt x="45" y="216"/>
                  <a:pt x="57" y="241"/>
                  <a:pt x="41" y="258"/>
                </a:cubicBezTo>
                <a:cubicBezTo>
                  <a:pt x="25" y="273"/>
                  <a:pt x="3" y="259"/>
                  <a:pt x="3" y="259"/>
                </a:cubicBezTo>
                <a:cubicBezTo>
                  <a:pt x="16" y="282"/>
                  <a:pt x="41" y="267"/>
                  <a:pt x="41" y="267"/>
                </a:cubicBezTo>
                <a:cubicBezTo>
                  <a:pt x="41" y="267"/>
                  <a:pt x="52" y="256"/>
                  <a:pt x="61" y="260"/>
                </a:cubicBezTo>
                <a:cubicBezTo>
                  <a:pt x="77" y="265"/>
                  <a:pt x="70" y="280"/>
                  <a:pt x="66" y="280"/>
                </a:cubicBezTo>
                <a:cubicBezTo>
                  <a:pt x="62" y="280"/>
                  <a:pt x="64" y="276"/>
                  <a:pt x="64" y="276"/>
                </a:cubicBezTo>
                <a:cubicBezTo>
                  <a:pt x="70" y="270"/>
                  <a:pt x="63" y="265"/>
                  <a:pt x="62" y="265"/>
                </a:cubicBezTo>
                <a:cubicBezTo>
                  <a:pt x="51" y="261"/>
                  <a:pt x="49" y="273"/>
                  <a:pt x="49" y="273"/>
                </a:cubicBezTo>
                <a:cubicBezTo>
                  <a:pt x="49" y="273"/>
                  <a:pt x="44" y="292"/>
                  <a:pt x="64" y="293"/>
                </a:cubicBezTo>
                <a:cubicBezTo>
                  <a:pt x="82" y="291"/>
                  <a:pt x="80" y="270"/>
                  <a:pt x="80" y="270"/>
                </a:cubicBezTo>
                <a:cubicBezTo>
                  <a:pt x="80" y="270"/>
                  <a:pt x="80" y="262"/>
                  <a:pt x="71" y="256"/>
                </a:cubicBezTo>
                <a:close/>
              </a:path>
            </a:pathLst>
          </a:custGeom>
          <a:solidFill>
            <a:srgbClr val="548235"/>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p>
        </p:txBody>
      </p:sp>
      <p:pic>
        <p:nvPicPr>
          <p:cNvPr id="259" name="图片 258"/>
          <p:cNvPicPr>
            <a:picLocks noChangeAspect="1"/>
          </p:cNvPicPr>
          <p:nvPr/>
        </p:nvPicPr>
        <p:blipFill>
          <a:blip r:embed="rId6"/>
          <a:stretch>
            <a:fillRect/>
          </a:stretch>
        </p:blipFill>
        <p:spPr>
          <a:xfrm>
            <a:off x="5149703" y="1335321"/>
            <a:ext cx="506012" cy="1426588"/>
          </a:xfrm>
          <a:prstGeom prst="rect">
            <a:avLst/>
          </a:prstGeom>
        </p:spPr>
      </p:pic>
      <p:sp>
        <p:nvSpPr>
          <p:cNvPr id="260" name="矩形 259"/>
          <p:cNvSpPr/>
          <p:nvPr/>
        </p:nvSpPr>
        <p:spPr>
          <a:xfrm>
            <a:off x="4500051" y="5863443"/>
            <a:ext cx="3187624" cy="1114407"/>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矩形: 圆角 257"/>
          <p:cNvSpPr/>
          <p:nvPr/>
        </p:nvSpPr>
        <p:spPr>
          <a:xfrm>
            <a:off x="5320174" y="6053960"/>
            <a:ext cx="1568898" cy="302724"/>
          </a:xfrm>
          <a:prstGeom prst="roundRect">
            <a:avLst>
              <a:gd name="adj" fmla="val 50000"/>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rPr>
              <a:t>演讲人：</a:t>
            </a:r>
            <a:endParaRPr lang="zh-CN" altLang="en-US" sz="12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flythrough dir="out" hasBounce="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2" name="组合 441"/>
          <p:cNvGrpSpPr/>
          <p:nvPr/>
        </p:nvGrpSpPr>
        <p:grpSpPr>
          <a:xfrm>
            <a:off x="1862000" y="4302548"/>
            <a:ext cx="1518770" cy="1426294"/>
            <a:chOff x="1862000" y="4018101"/>
            <a:chExt cx="1518770" cy="1426294"/>
          </a:xfrm>
        </p:grpSpPr>
        <p:grpSp>
          <p:nvGrpSpPr>
            <p:cNvPr id="437" name="组合 436"/>
            <p:cNvGrpSpPr/>
            <p:nvPr/>
          </p:nvGrpSpPr>
          <p:grpSpPr>
            <a:xfrm>
              <a:off x="1862000" y="4622839"/>
              <a:ext cx="836193" cy="651752"/>
              <a:chOff x="4568825" y="2206625"/>
              <a:chExt cx="2994025" cy="2333625"/>
            </a:xfrm>
          </p:grpSpPr>
          <p:sp>
            <p:nvSpPr>
              <p:cNvPr id="438"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2" name="组合 431"/>
            <p:cNvGrpSpPr/>
            <p:nvPr/>
          </p:nvGrpSpPr>
          <p:grpSpPr>
            <a:xfrm>
              <a:off x="2726623" y="4018101"/>
              <a:ext cx="560081" cy="546895"/>
              <a:chOff x="4773613" y="2101850"/>
              <a:chExt cx="2697162" cy="2633663"/>
            </a:xfrm>
          </p:grpSpPr>
          <p:sp>
            <p:nvSpPr>
              <p:cNvPr id="433"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28" name="椭圆 427"/>
            <p:cNvSpPr/>
            <p:nvPr/>
          </p:nvSpPr>
          <p:spPr>
            <a:xfrm>
              <a:off x="2381096"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2" name="组合 681"/>
          <p:cNvGrpSpPr/>
          <p:nvPr/>
        </p:nvGrpSpPr>
        <p:grpSpPr>
          <a:xfrm>
            <a:off x="6327443" y="4574291"/>
            <a:ext cx="1587720" cy="1154551"/>
            <a:chOff x="6327443" y="4289844"/>
            <a:chExt cx="1587720" cy="1154551"/>
          </a:xfrm>
        </p:grpSpPr>
        <p:grpSp>
          <p:nvGrpSpPr>
            <p:cNvPr id="490" name="组合 489"/>
            <p:cNvGrpSpPr/>
            <p:nvPr/>
          </p:nvGrpSpPr>
          <p:grpSpPr>
            <a:xfrm rot="19299378">
              <a:off x="6327443" y="4289844"/>
              <a:ext cx="879342" cy="660791"/>
              <a:chOff x="4332288" y="2101850"/>
              <a:chExt cx="3532188" cy="2654301"/>
            </a:xfrm>
          </p:grpSpPr>
          <p:sp>
            <p:nvSpPr>
              <p:cNvPr id="491" name="Freeform 18"/>
              <p:cNvSpPr/>
              <p:nvPr/>
            </p:nvSpPr>
            <p:spPr bwMode="auto">
              <a:xfrm>
                <a:off x="4900613" y="2101850"/>
                <a:ext cx="1108075" cy="1628775"/>
              </a:xfrm>
              <a:custGeom>
                <a:avLst/>
                <a:gdLst>
                  <a:gd name="T0" fmla="*/ 145 w 261"/>
                  <a:gd name="T1" fmla="*/ 38 h 383"/>
                  <a:gd name="T2" fmla="*/ 84 w 261"/>
                  <a:gd name="T3" fmla="*/ 2 h 383"/>
                  <a:gd name="T4" fmla="*/ 83 w 261"/>
                  <a:gd name="T5" fmla="*/ 0 h 383"/>
                  <a:gd name="T6" fmla="*/ 83 w 261"/>
                  <a:gd name="T7" fmla="*/ 1 h 383"/>
                  <a:gd name="T8" fmla="*/ 83 w 261"/>
                  <a:gd name="T9" fmla="*/ 0 h 383"/>
                  <a:gd name="T10" fmla="*/ 84 w 261"/>
                  <a:gd name="T11" fmla="*/ 2 h 383"/>
                  <a:gd name="T12" fmla="*/ 54 w 261"/>
                  <a:gd name="T13" fmla="*/ 68 h 383"/>
                  <a:gd name="T14" fmla="*/ 27 w 261"/>
                  <a:gd name="T15" fmla="*/ 205 h 383"/>
                  <a:gd name="T16" fmla="*/ 209 w 261"/>
                  <a:gd name="T17" fmla="*/ 383 h 383"/>
                  <a:gd name="T18" fmla="*/ 249 w 261"/>
                  <a:gd name="T19" fmla="*/ 131 h 383"/>
                  <a:gd name="T20" fmla="*/ 145 w 261"/>
                  <a:gd name="T21" fmla="*/ 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83">
                    <a:moveTo>
                      <a:pt x="145" y="38"/>
                    </a:moveTo>
                    <a:cubicBezTo>
                      <a:pt x="117" y="30"/>
                      <a:pt x="90" y="8"/>
                      <a:pt x="84" y="2"/>
                    </a:cubicBezTo>
                    <a:cubicBezTo>
                      <a:pt x="83" y="0"/>
                      <a:pt x="83" y="0"/>
                      <a:pt x="83" y="0"/>
                    </a:cubicBezTo>
                    <a:cubicBezTo>
                      <a:pt x="83" y="0"/>
                      <a:pt x="83" y="0"/>
                      <a:pt x="83" y="1"/>
                    </a:cubicBezTo>
                    <a:cubicBezTo>
                      <a:pt x="83" y="1"/>
                      <a:pt x="83" y="0"/>
                      <a:pt x="83" y="0"/>
                    </a:cubicBezTo>
                    <a:cubicBezTo>
                      <a:pt x="84" y="2"/>
                      <a:pt x="84" y="2"/>
                      <a:pt x="84" y="2"/>
                    </a:cubicBezTo>
                    <a:cubicBezTo>
                      <a:pt x="78" y="12"/>
                      <a:pt x="72" y="44"/>
                      <a:pt x="54" y="68"/>
                    </a:cubicBezTo>
                    <a:cubicBezTo>
                      <a:pt x="34" y="94"/>
                      <a:pt x="0" y="141"/>
                      <a:pt x="27" y="205"/>
                    </a:cubicBezTo>
                    <a:cubicBezTo>
                      <a:pt x="47" y="253"/>
                      <a:pt x="209" y="383"/>
                      <a:pt x="209" y="383"/>
                    </a:cubicBezTo>
                    <a:cubicBezTo>
                      <a:pt x="209" y="383"/>
                      <a:pt x="261" y="182"/>
                      <a:pt x="249" y="131"/>
                    </a:cubicBezTo>
                    <a:cubicBezTo>
                      <a:pt x="231" y="64"/>
                      <a:pt x="177" y="47"/>
                      <a:pt x="145" y="38"/>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19"/>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20"/>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21"/>
              <p:cNvSpPr/>
              <p:nvPr/>
            </p:nvSpPr>
            <p:spPr bwMode="auto">
              <a:xfrm>
                <a:off x="4799013" y="3702050"/>
                <a:ext cx="955675" cy="942975"/>
              </a:xfrm>
              <a:custGeom>
                <a:avLst/>
                <a:gdLst>
                  <a:gd name="T0" fmla="*/ 10 w 225"/>
                  <a:gd name="T1" fmla="*/ 157 h 222"/>
                  <a:gd name="T2" fmla="*/ 6 w 225"/>
                  <a:gd name="T3" fmla="*/ 210 h 222"/>
                  <a:gd name="T4" fmla="*/ 5 w 225"/>
                  <a:gd name="T5" fmla="*/ 212 h 222"/>
                  <a:gd name="T6" fmla="*/ 6 w 225"/>
                  <a:gd name="T7" fmla="*/ 211 h 222"/>
                  <a:gd name="T8" fmla="*/ 5 w 225"/>
                  <a:gd name="T9" fmla="*/ 212 h 222"/>
                  <a:gd name="T10" fmla="*/ 6 w 225"/>
                  <a:gd name="T11" fmla="*/ 210 h 222"/>
                  <a:gd name="T12" fmla="*/ 21 w 225"/>
                  <a:gd name="T13" fmla="*/ 209 h 222"/>
                  <a:gd name="T14" fmla="*/ 61 w 225"/>
                  <a:gd name="T15" fmla="*/ 209 h 222"/>
                  <a:gd name="T16" fmla="*/ 163 w 225"/>
                  <a:gd name="T17" fmla="*/ 182 h 222"/>
                  <a:gd name="T18" fmla="*/ 225 w 225"/>
                  <a:gd name="T19" fmla="*/ 0 h 222"/>
                  <a:gd name="T20" fmla="*/ 40 w 225"/>
                  <a:gd name="T21" fmla="*/ 55 h 222"/>
                  <a:gd name="T22" fmla="*/ 10 w 225"/>
                  <a:gd name="T23" fmla="*/ 15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22">
                    <a:moveTo>
                      <a:pt x="10" y="157"/>
                    </a:moveTo>
                    <a:cubicBezTo>
                      <a:pt x="14" y="179"/>
                      <a:pt x="8" y="204"/>
                      <a:pt x="6" y="210"/>
                    </a:cubicBezTo>
                    <a:cubicBezTo>
                      <a:pt x="5" y="212"/>
                      <a:pt x="5" y="212"/>
                      <a:pt x="5" y="212"/>
                    </a:cubicBezTo>
                    <a:cubicBezTo>
                      <a:pt x="5" y="212"/>
                      <a:pt x="5" y="211"/>
                      <a:pt x="6" y="211"/>
                    </a:cubicBezTo>
                    <a:cubicBezTo>
                      <a:pt x="6" y="212"/>
                      <a:pt x="5" y="212"/>
                      <a:pt x="5" y="212"/>
                    </a:cubicBezTo>
                    <a:cubicBezTo>
                      <a:pt x="6" y="210"/>
                      <a:pt x="6" y="210"/>
                      <a:pt x="6" y="210"/>
                    </a:cubicBezTo>
                    <a:cubicBezTo>
                      <a:pt x="9" y="211"/>
                      <a:pt x="15" y="210"/>
                      <a:pt x="21" y="209"/>
                    </a:cubicBezTo>
                    <a:cubicBezTo>
                      <a:pt x="32" y="207"/>
                      <a:pt x="47" y="206"/>
                      <a:pt x="61" y="209"/>
                    </a:cubicBezTo>
                    <a:cubicBezTo>
                      <a:pt x="85" y="214"/>
                      <a:pt x="128" y="222"/>
                      <a:pt x="163" y="182"/>
                    </a:cubicBezTo>
                    <a:cubicBezTo>
                      <a:pt x="190" y="153"/>
                      <a:pt x="225" y="0"/>
                      <a:pt x="225" y="0"/>
                    </a:cubicBezTo>
                    <a:cubicBezTo>
                      <a:pt x="225" y="0"/>
                      <a:pt x="71" y="30"/>
                      <a:pt x="40" y="55"/>
                    </a:cubicBezTo>
                    <a:cubicBezTo>
                      <a:pt x="0" y="89"/>
                      <a:pt x="6" y="132"/>
                      <a:pt x="10" y="157"/>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22"/>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23"/>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24"/>
              <p:cNvSpPr/>
              <p:nvPr/>
            </p:nvSpPr>
            <p:spPr bwMode="auto">
              <a:xfrm>
                <a:off x="5754688" y="3408363"/>
                <a:ext cx="1285875" cy="803275"/>
              </a:xfrm>
              <a:custGeom>
                <a:avLst/>
                <a:gdLst>
                  <a:gd name="T0" fmla="*/ 266 w 303"/>
                  <a:gd name="T1" fmla="*/ 66 h 189"/>
                  <a:gd name="T2" fmla="*/ 301 w 303"/>
                  <a:gd name="T3" fmla="*/ 107 h 189"/>
                  <a:gd name="T4" fmla="*/ 303 w 303"/>
                  <a:gd name="T5" fmla="*/ 107 h 189"/>
                  <a:gd name="T6" fmla="*/ 302 w 303"/>
                  <a:gd name="T7" fmla="*/ 107 h 189"/>
                  <a:gd name="T8" fmla="*/ 303 w 303"/>
                  <a:gd name="T9" fmla="*/ 107 h 189"/>
                  <a:gd name="T10" fmla="*/ 301 w 303"/>
                  <a:gd name="T11" fmla="*/ 107 h 189"/>
                  <a:gd name="T12" fmla="*/ 257 w 303"/>
                  <a:gd name="T13" fmla="*/ 138 h 189"/>
                  <a:gd name="T14" fmla="*/ 159 w 303"/>
                  <a:gd name="T15" fmla="*/ 178 h 189"/>
                  <a:gd name="T16" fmla="*/ 0 w 303"/>
                  <a:gd name="T17" fmla="*/ 69 h 189"/>
                  <a:gd name="T18" fmla="*/ 181 w 303"/>
                  <a:gd name="T19" fmla="*/ 3 h 189"/>
                  <a:gd name="T20" fmla="*/ 266 w 303"/>
                  <a:gd name="T21" fmla="*/ 6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89">
                    <a:moveTo>
                      <a:pt x="266" y="66"/>
                    </a:moveTo>
                    <a:cubicBezTo>
                      <a:pt x="276" y="86"/>
                      <a:pt x="296" y="103"/>
                      <a:pt x="301" y="107"/>
                    </a:cubicBezTo>
                    <a:cubicBezTo>
                      <a:pt x="303" y="107"/>
                      <a:pt x="303" y="107"/>
                      <a:pt x="303" y="107"/>
                    </a:cubicBezTo>
                    <a:cubicBezTo>
                      <a:pt x="303" y="107"/>
                      <a:pt x="303" y="107"/>
                      <a:pt x="302" y="107"/>
                    </a:cubicBezTo>
                    <a:cubicBezTo>
                      <a:pt x="303" y="107"/>
                      <a:pt x="303" y="107"/>
                      <a:pt x="303" y="107"/>
                    </a:cubicBezTo>
                    <a:cubicBezTo>
                      <a:pt x="301" y="107"/>
                      <a:pt x="301" y="107"/>
                      <a:pt x="301" y="107"/>
                    </a:cubicBezTo>
                    <a:cubicBezTo>
                      <a:pt x="295" y="112"/>
                      <a:pt x="272" y="121"/>
                      <a:pt x="257" y="138"/>
                    </a:cubicBezTo>
                    <a:cubicBezTo>
                      <a:pt x="240" y="157"/>
                      <a:pt x="210" y="189"/>
                      <a:pt x="159" y="178"/>
                    </a:cubicBezTo>
                    <a:cubicBezTo>
                      <a:pt x="120" y="171"/>
                      <a:pt x="0" y="69"/>
                      <a:pt x="0" y="69"/>
                    </a:cubicBezTo>
                    <a:cubicBezTo>
                      <a:pt x="0" y="69"/>
                      <a:pt x="142" y="0"/>
                      <a:pt x="181" y="3"/>
                    </a:cubicBezTo>
                    <a:cubicBezTo>
                      <a:pt x="234" y="6"/>
                      <a:pt x="255" y="44"/>
                      <a:pt x="266" y="66"/>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25"/>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26"/>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27"/>
              <p:cNvSpPr/>
              <p:nvPr/>
            </p:nvSpPr>
            <p:spPr bwMode="auto">
              <a:xfrm>
                <a:off x="4332288" y="3067050"/>
                <a:ext cx="1435100" cy="911225"/>
              </a:xfrm>
              <a:custGeom>
                <a:avLst/>
                <a:gdLst>
                  <a:gd name="T0" fmla="*/ 53 w 338"/>
                  <a:gd name="T1" fmla="*/ 54 h 214"/>
                  <a:gd name="T2" fmla="*/ 2 w 338"/>
                  <a:gd name="T3" fmla="*/ 86 h 214"/>
                  <a:gd name="T4" fmla="*/ 0 w 338"/>
                  <a:gd name="T5" fmla="*/ 86 h 214"/>
                  <a:gd name="T6" fmla="*/ 1 w 338"/>
                  <a:gd name="T7" fmla="*/ 86 h 214"/>
                  <a:gd name="T8" fmla="*/ 0 w 338"/>
                  <a:gd name="T9" fmla="*/ 86 h 214"/>
                  <a:gd name="T10" fmla="*/ 2 w 338"/>
                  <a:gd name="T11" fmla="*/ 86 h 214"/>
                  <a:gd name="T12" fmla="*/ 39 w 338"/>
                  <a:gd name="T13" fmla="*/ 135 h 214"/>
                  <a:gd name="T14" fmla="*/ 131 w 338"/>
                  <a:gd name="T15" fmla="*/ 210 h 214"/>
                  <a:gd name="T16" fmla="*/ 338 w 338"/>
                  <a:gd name="T17" fmla="*/ 144 h 214"/>
                  <a:gd name="T18" fmla="*/ 165 w 338"/>
                  <a:gd name="T19" fmla="*/ 14 h 214"/>
                  <a:gd name="T20" fmla="*/ 53 w 338"/>
                  <a:gd name="T21" fmla="*/ 5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214">
                    <a:moveTo>
                      <a:pt x="53" y="54"/>
                    </a:moveTo>
                    <a:cubicBezTo>
                      <a:pt x="36" y="73"/>
                      <a:pt x="9" y="84"/>
                      <a:pt x="2" y="86"/>
                    </a:cubicBezTo>
                    <a:cubicBezTo>
                      <a:pt x="0" y="86"/>
                      <a:pt x="0" y="86"/>
                      <a:pt x="0" y="86"/>
                    </a:cubicBezTo>
                    <a:cubicBezTo>
                      <a:pt x="0" y="86"/>
                      <a:pt x="0" y="86"/>
                      <a:pt x="1" y="86"/>
                    </a:cubicBezTo>
                    <a:cubicBezTo>
                      <a:pt x="0" y="86"/>
                      <a:pt x="0" y="86"/>
                      <a:pt x="0" y="86"/>
                    </a:cubicBezTo>
                    <a:cubicBezTo>
                      <a:pt x="2" y="86"/>
                      <a:pt x="2" y="86"/>
                      <a:pt x="2" y="86"/>
                    </a:cubicBezTo>
                    <a:cubicBezTo>
                      <a:pt x="7" y="94"/>
                      <a:pt x="29" y="111"/>
                      <a:pt x="39" y="135"/>
                    </a:cubicBezTo>
                    <a:cubicBezTo>
                      <a:pt x="51" y="160"/>
                      <a:pt x="73" y="204"/>
                      <a:pt x="131" y="210"/>
                    </a:cubicBezTo>
                    <a:cubicBezTo>
                      <a:pt x="176" y="214"/>
                      <a:pt x="338" y="144"/>
                      <a:pt x="338" y="144"/>
                    </a:cubicBezTo>
                    <a:cubicBezTo>
                      <a:pt x="338" y="144"/>
                      <a:pt x="208" y="25"/>
                      <a:pt x="165" y="14"/>
                    </a:cubicBezTo>
                    <a:cubicBezTo>
                      <a:pt x="107" y="0"/>
                      <a:pt x="72" y="34"/>
                      <a:pt x="53" y="5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28"/>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29"/>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30"/>
              <p:cNvSpPr/>
              <p:nvPr/>
            </p:nvSpPr>
            <p:spPr bwMode="auto">
              <a:xfrm>
                <a:off x="5754688" y="2625725"/>
                <a:ext cx="1057275" cy="1076325"/>
              </a:xfrm>
              <a:custGeom>
                <a:avLst/>
                <a:gdLst>
                  <a:gd name="T0" fmla="*/ 175 w 249"/>
                  <a:gd name="T1" fmla="*/ 11 h 253"/>
                  <a:gd name="T2" fmla="*/ 235 w 249"/>
                  <a:gd name="T3" fmla="*/ 6 h 253"/>
                  <a:gd name="T4" fmla="*/ 236 w 249"/>
                  <a:gd name="T5" fmla="*/ 5 h 253"/>
                  <a:gd name="T6" fmla="*/ 236 w 249"/>
                  <a:gd name="T7" fmla="*/ 5 h 253"/>
                  <a:gd name="T8" fmla="*/ 236 w 249"/>
                  <a:gd name="T9" fmla="*/ 5 h 253"/>
                  <a:gd name="T10" fmla="*/ 235 w 249"/>
                  <a:gd name="T11" fmla="*/ 6 h 253"/>
                  <a:gd name="T12" fmla="*/ 234 w 249"/>
                  <a:gd name="T13" fmla="*/ 67 h 253"/>
                  <a:gd name="T14" fmla="*/ 205 w 249"/>
                  <a:gd name="T15" fmla="*/ 183 h 253"/>
                  <a:gd name="T16" fmla="*/ 0 w 249"/>
                  <a:gd name="T17" fmla="*/ 253 h 253"/>
                  <a:gd name="T18" fmla="*/ 61 w 249"/>
                  <a:gd name="T19" fmla="*/ 46 h 253"/>
                  <a:gd name="T20" fmla="*/ 175 w 249"/>
                  <a:gd name="T21" fmla="*/ 1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53">
                    <a:moveTo>
                      <a:pt x="175" y="11"/>
                    </a:moveTo>
                    <a:cubicBezTo>
                      <a:pt x="200" y="15"/>
                      <a:pt x="228" y="9"/>
                      <a:pt x="235" y="6"/>
                    </a:cubicBezTo>
                    <a:cubicBezTo>
                      <a:pt x="236" y="5"/>
                      <a:pt x="236" y="5"/>
                      <a:pt x="236" y="5"/>
                    </a:cubicBezTo>
                    <a:cubicBezTo>
                      <a:pt x="236" y="5"/>
                      <a:pt x="236" y="5"/>
                      <a:pt x="236" y="5"/>
                    </a:cubicBezTo>
                    <a:cubicBezTo>
                      <a:pt x="236" y="5"/>
                      <a:pt x="236" y="5"/>
                      <a:pt x="236" y="5"/>
                    </a:cubicBezTo>
                    <a:cubicBezTo>
                      <a:pt x="235" y="6"/>
                      <a:pt x="235" y="6"/>
                      <a:pt x="235" y="6"/>
                    </a:cubicBezTo>
                    <a:cubicBezTo>
                      <a:pt x="235" y="16"/>
                      <a:pt x="228" y="43"/>
                      <a:pt x="234" y="67"/>
                    </a:cubicBezTo>
                    <a:cubicBezTo>
                      <a:pt x="240" y="95"/>
                      <a:pt x="249" y="143"/>
                      <a:pt x="205" y="183"/>
                    </a:cubicBezTo>
                    <a:cubicBezTo>
                      <a:pt x="172" y="213"/>
                      <a:pt x="0" y="253"/>
                      <a:pt x="0" y="253"/>
                    </a:cubicBezTo>
                    <a:cubicBezTo>
                      <a:pt x="0" y="253"/>
                      <a:pt x="33" y="80"/>
                      <a:pt x="61" y="46"/>
                    </a:cubicBezTo>
                    <a:cubicBezTo>
                      <a:pt x="99" y="0"/>
                      <a:pt x="147" y="6"/>
                      <a:pt x="175" y="11"/>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31"/>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32"/>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33"/>
              <p:cNvSpPr>
                <a:spLocks noEditPoints="1"/>
              </p:cNvSpPr>
              <p:nvPr/>
            </p:nvSpPr>
            <p:spPr bwMode="auto">
              <a:xfrm>
                <a:off x="6272213" y="2268538"/>
                <a:ext cx="976313" cy="1249363"/>
              </a:xfrm>
              <a:custGeom>
                <a:avLst/>
                <a:gdLst>
                  <a:gd name="T0" fmla="*/ 144 w 230"/>
                  <a:gd name="T1" fmla="*/ 2 h 294"/>
                  <a:gd name="T2" fmla="*/ 144 w 230"/>
                  <a:gd name="T3" fmla="*/ 2 h 294"/>
                  <a:gd name="T4" fmla="*/ 83 w 230"/>
                  <a:gd name="T5" fmla="*/ 39 h 294"/>
                  <a:gd name="T6" fmla="*/ 0 w 230"/>
                  <a:gd name="T7" fmla="*/ 93 h 294"/>
                  <a:gd name="T8" fmla="*/ 20 w 230"/>
                  <a:gd name="T9" fmla="*/ 92 h 294"/>
                  <a:gd name="T10" fmla="*/ 53 w 230"/>
                  <a:gd name="T11" fmla="*/ 95 h 294"/>
                  <a:gd name="T12" fmla="*/ 70 w 230"/>
                  <a:gd name="T13" fmla="*/ 96 h 294"/>
                  <a:gd name="T14" fmla="*/ 113 w 230"/>
                  <a:gd name="T15" fmla="*/ 90 h 294"/>
                  <a:gd name="T16" fmla="*/ 113 w 230"/>
                  <a:gd name="T17" fmla="*/ 90 h 294"/>
                  <a:gd name="T18" fmla="*/ 113 w 230"/>
                  <a:gd name="T19" fmla="*/ 90 h 294"/>
                  <a:gd name="T20" fmla="*/ 114 w 230"/>
                  <a:gd name="T21" fmla="*/ 89 h 294"/>
                  <a:gd name="T22" fmla="*/ 114 w 230"/>
                  <a:gd name="T23" fmla="*/ 89 h 294"/>
                  <a:gd name="T24" fmla="*/ 114 w 230"/>
                  <a:gd name="T25" fmla="*/ 89 h 294"/>
                  <a:gd name="T26" fmla="*/ 114 w 230"/>
                  <a:gd name="T27" fmla="*/ 89 h 294"/>
                  <a:gd name="T28" fmla="*/ 114 w 230"/>
                  <a:gd name="T29" fmla="*/ 89 h 294"/>
                  <a:gd name="T30" fmla="*/ 114 w 230"/>
                  <a:gd name="T31" fmla="*/ 89 h 294"/>
                  <a:gd name="T32" fmla="*/ 114 w 230"/>
                  <a:gd name="T33" fmla="*/ 89 h 294"/>
                  <a:gd name="T34" fmla="*/ 113 w 230"/>
                  <a:gd name="T35" fmla="*/ 90 h 294"/>
                  <a:gd name="T36" fmla="*/ 111 w 230"/>
                  <a:gd name="T37" fmla="*/ 109 h 294"/>
                  <a:gd name="T38" fmla="*/ 127 w 230"/>
                  <a:gd name="T39" fmla="*/ 62 h 294"/>
                  <a:gd name="T40" fmla="*/ 110 w 230"/>
                  <a:gd name="T41" fmla="*/ 117 h 294"/>
                  <a:gd name="T42" fmla="*/ 112 w 230"/>
                  <a:gd name="T43" fmla="*/ 151 h 294"/>
                  <a:gd name="T44" fmla="*/ 83 w 230"/>
                  <a:gd name="T45" fmla="*/ 267 h 294"/>
                  <a:gd name="T46" fmla="*/ 75 w 230"/>
                  <a:gd name="T47" fmla="*/ 273 h 294"/>
                  <a:gd name="T48" fmla="*/ 116 w 230"/>
                  <a:gd name="T49" fmla="*/ 294 h 294"/>
                  <a:gd name="T50" fmla="*/ 167 w 230"/>
                  <a:gd name="T51" fmla="*/ 255 h 294"/>
                  <a:gd name="T52" fmla="*/ 206 w 230"/>
                  <a:gd name="T53" fmla="*/ 202 h 294"/>
                  <a:gd name="T54" fmla="*/ 175 w 230"/>
                  <a:gd name="T55" fmla="*/ 66 h 294"/>
                  <a:gd name="T56" fmla="*/ 144 w 230"/>
                  <a:gd name="T57" fmla="*/ 2 h 294"/>
                  <a:gd name="T58" fmla="*/ 145 w 230"/>
                  <a:gd name="T59" fmla="*/ 0 h 294"/>
                  <a:gd name="T60" fmla="*/ 145 w 230"/>
                  <a:gd name="T61" fmla="*/ 0 h 294"/>
                  <a:gd name="T62" fmla="*/ 145 w 230"/>
                  <a:gd name="T63" fmla="*/ 0 h 294"/>
                  <a:gd name="T64" fmla="*/ 145 w 230"/>
                  <a:gd name="T65" fmla="*/ 0 h 294"/>
                  <a:gd name="T66" fmla="*/ 145 w 230"/>
                  <a:gd name="T67" fmla="*/ 0 h 294"/>
                  <a:gd name="T68" fmla="*/ 145 w 230"/>
                  <a:gd name="T69" fmla="*/ 0 h 294"/>
                  <a:gd name="T70" fmla="*/ 145 w 230"/>
                  <a:gd name="T71" fmla="*/ 1 h 294"/>
                  <a:gd name="T72" fmla="*/ 144 w 230"/>
                  <a:gd name="T73" fmla="*/ 2 h 294"/>
                  <a:gd name="T74" fmla="*/ 144 w 230"/>
                  <a:gd name="T75" fmla="*/ 2 h 294"/>
                  <a:gd name="T76" fmla="*/ 145 w 230"/>
                  <a:gd name="T77" fmla="*/ 1 h 294"/>
                  <a:gd name="T78" fmla="*/ 145 w 230"/>
                  <a:gd name="T79" fmla="*/ 1 h 294"/>
                  <a:gd name="T80" fmla="*/ 145 w 230"/>
                  <a:gd name="T81" fmla="*/ 0 h 294"/>
                  <a:gd name="T82" fmla="*/ 145 w 230"/>
                  <a:gd name="T83" fmla="*/ 0 h 294"/>
                  <a:gd name="T84" fmla="*/ 145 w 230"/>
                  <a:gd name="T8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0" h="294">
                    <a:moveTo>
                      <a:pt x="144" y="2"/>
                    </a:moveTo>
                    <a:cubicBezTo>
                      <a:pt x="144" y="2"/>
                      <a:pt x="144" y="2"/>
                      <a:pt x="144" y="2"/>
                    </a:cubicBezTo>
                    <a:cubicBezTo>
                      <a:pt x="134" y="7"/>
                      <a:pt x="111" y="30"/>
                      <a:pt x="83" y="39"/>
                    </a:cubicBezTo>
                    <a:cubicBezTo>
                      <a:pt x="59" y="46"/>
                      <a:pt x="23" y="59"/>
                      <a:pt x="0" y="93"/>
                    </a:cubicBezTo>
                    <a:cubicBezTo>
                      <a:pt x="7" y="92"/>
                      <a:pt x="13" y="92"/>
                      <a:pt x="20" y="92"/>
                    </a:cubicBezTo>
                    <a:cubicBezTo>
                      <a:pt x="32" y="92"/>
                      <a:pt x="43" y="93"/>
                      <a:pt x="53" y="95"/>
                    </a:cubicBezTo>
                    <a:cubicBezTo>
                      <a:pt x="58" y="96"/>
                      <a:pt x="64" y="96"/>
                      <a:pt x="70" y="96"/>
                    </a:cubicBezTo>
                    <a:cubicBezTo>
                      <a:pt x="90" y="96"/>
                      <a:pt x="108" y="92"/>
                      <a:pt x="113" y="90"/>
                    </a:cubicBezTo>
                    <a:cubicBezTo>
                      <a:pt x="113" y="90"/>
                      <a:pt x="113" y="90"/>
                      <a:pt x="113" y="90"/>
                    </a:cubicBezTo>
                    <a:cubicBezTo>
                      <a:pt x="113" y="90"/>
                      <a:pt x="113" y="90"/>
                      <a:pt x="113" y="90"/>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3" y="90"/>
                      <a:pt x="113" y="90"/>
                      <a:pt x="113" y="90"/>
                    </a:cubicBezTo>
                    <a:cubicBezTo>
                      <a:pt x="113" y="94"/>
                      <a:pt x="112" y="101"/>
                      <a:pt x="111" y="109"/>
                    </a:cubicBezTo>
                    <a:cubicBezTo>
                      <a:pt x="127" y="62"/>
                      <a:pt x="127" y="62"/>
                      <a:pt x="127" y="62"/>
                    </a:cubicBezTo>
                    <a:cubicBezTo>
                      <a:pt x="110" y="117"/>
                      <a:pt x="110" y="117"/>
                      <a:pt x="110" y="117"/>
                    </a:cubicBezTo>
                    <a:cubicBezTo>
                      <a:pt x="109" y="128"/>
                      <a:pt x="109" y="140"/>
                      <a:pt x="112" y="151"/>
                    </a:cubicBezTo>
                    <a:cubicBezTo>
                      <a:pt x="118" y="179"/>
                      <a:pt x="127" y="227"/>
                      <a:pt x="83" y="267"/>
                    </a:cubicBezTo>
                    <a:cubicBezTo>
                      <a:pt x="81" y="269"/>
                      <a:pt x="78" y="271"/>
                      <a:pt x="75" y="273"/>
                    </a:cubicBezTo>
                    <a:cubicBezTo>
                      <a:pt x="93" y="277"/>
                      <a:pt x="106" y="285"/>
                      <a:pt x="116" y="294"/>
                    </a:cubicBezTo>
                    <a:cubicBezTo>
                      <a:pt x="134" y="279"/>
                      <a:pt x="152" y="265"/>
                      <a:pt x="167" y="255"/>
                    </a:cubicBezTo>
                    <a:cubicBezTo>
                      <a:pt x="186" y="234"/>
                      <a:pt x="201" y="215"/>
                      <a:pt x="206" y="202"/>
                    </a:cubicBezTo>
                    <a:cubicBezTo>
                      <a:pt x="230" y="137"/>
                      <a:pt x="196" y="92"/>
                      <a:pt x="175" y="66"/>
                    </a:cubicBezTo>
                    <a:cubicBezTo>
                      <a:pt x="156" y="43"/>
                      <a:pt x="146" y="10"/>
                      <a:pt x="144" y="2"/>
                    </a:cubicBezTo>
                    <a:moveTo>
                      <a:pt x="145" y="0"/>
                    </a:moveTo>
                    <a:cubicBezTo>
                      <a:pt x="145" y="0"/>
                      <a:pt x="145" y="0"/>
                      <a:pt x="145" y="0"/>
                    </a:cubicBezTo>
                    <a:cubicBezTo>
                      <a:pt x="145" y="0"/>
                      <a:pt x="145" y="0"/>
                      <a:pt x="145" y="0"/>
                    </a:cubicBezTo>
                    <a:cubicBezTo>
                      <a:pt x="145" y="0"/>
                      <a:pt x="145" y="0"/>
                      <a:pt x="145" y="0"/>
                    </a:cubicBezTo>
                    <a:moveTo>
                      <a:pt x="145" y="0"/>
                    </a:moveTo>
                    <a:cubicBezTo>
                      <a:pt x="145" y="0"/>
                      <a:pt x="145" y="0"/>
                      <a:pt x="145" y="0"/>
                    </a:cubicBezTo>
                    <a:cubicBezTo>
                      <a:pt x="145" y="0"/>
                      <a:pt x="144" y="0"/>
                      <a:pt x="145" y="1"/>
                    </a:cubicBezTo>
                    <a:cubicBezTo>
                      <a:pt x="144" y="2"/>
                      <a:pt x="144" y="2"/>
                      <a:pt x="144" y="2"/>
                    </a:cubicBezTo>
                    <a:cubicBezTo>
                      <a:pt x="144" y="2"/>
                      <a:pt x="144" y="2"/>
                      <a:pt x="144" y="2"/>
                    </a:cubicBezTo>
                    <a:cubicBezTo>
                      <a:pt x="145" y="1"/>
                      <a:pt x="145" y="1"/>
                      <a:pt x="145" y="1"/>
                    </a:cubicBezTo>
                    <a:cubicBezTo>
                      <a:pt x="145" y="1"/>
                      <a:pt x="145" y="1"/>
                      <a:pt x="145" y="1"/>
                    </a:cubicBezTo>
                    <a:cubicBezTo>
                      <a:pt x="145" y="0"/>
                      <a:pt x="145" y="0"/>
                      <a:pt x="145" y="0"/>
                    </a:cubicBezTo>
                    <a:cubicBezTo>
                      <a:pt x="145" y="0"/>
                      <a:pt x="145" y="0"/>
                      <a:pt x="145" y="0"/>
                    </a:cubicBezTo>
                    <a:cubicBezTo>
                      <a:pt x="145" y="0"/>
                      <a:pt x="145" y="0"/>
                      <a:pt x="14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34"/>
              <p:cNvSpPr>
                <a:spLocks noEditPoints="1"/>
              </p:cNvSpPr>
              <p:nvPr/>
            </p:nvSpPr>
            <p:spPr bwMode="auto">
              <a:xfrm>
                <a:off x="6424613" y="3429000"/>
                <a:ext cx="339725" cy="400050"/>
              </a:xfrm>
              <a:custGeom>
                <a:avLst/>
                <a:gdLst>
                  <a:gd name="T0" fmla="*/ 2 w 80"/>
                  <a:gd name="T1" fmla="*/ 87 h 94"/>
                  <a:gd name="T2" fmla="*/ 0 w 80"/>
                  <a:gd name="T3" fmla="*/ 94 h 94"/>
                  <a:gd name="T4" fmla="*/ 8 w 80"/>
                  <a:gd name="T5" fmla="*/ 87 h 94"/>
                  <a:gd name="T6" fmla="*/ 2 w 80"/>
                  <a:gd name="T7" fmla="*/ 87 h 94"/>
                  <a:gd name="T8" fmla="*/ 39 w 80"/>
                  <a:gd name="T9" fmla="*/ 0 h 94"/>
                  <a:gd name="T10" fmla="*/ 26 w 80"/>
                  <a:gd name="T11" fmla="*/ 7 h 94"/>
                  <a:gd name="T12" fmla="*/ 3 w 80"/>
                  <a:gd name="T13" fmla="*/ 84 h 94"/>
                  <a:gd name="T14" fmla="*/ 10 w 80"/>
                  <a:gd name="T15" fmla="*/ 85 h 94"/>
                  <a:gd name="T16" fmla="*/ 80 w 80"/>
                  <a:gd name="T17" fmla="*/ 21 h 94"/>
                  <a:gd name="T18" fmla="*/ 39 w 80"/>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4">
                    <a:moveTo>
                      <a:pt x="2" y="87"/>
                    </a:moveTo>
                    <a:cubicBezTo>
                      <a:pt x="0" y="94"/>
                      <a:pt x="0" y="94"/>
                      <a:pt x="0" y="94"/>
                    </a:cubicBezTo>
                    <a:cubicBezTo>
                      <a:pt x="2" y="92"/>
                      <a:pt x="5" y="90"/>
                      <a:pt x="8" y="87"/>
                    </a:cubicBezTo>
                    <a:cubicBezTo>
                      <a:pt x="2" y="87"/>
                      <a:pt x="2" y="87"/>
                      <a:pt x="2" y="87"/>
                    </a:cubicBezTo>
                    <a:moveTo>
                      <a:pt x="39" y="0"/>
                    </a:moveTo>
                    <a:cubicBezTo>
                      <a:pt x="35" y="2"/>
                      <a:pt x="31" y="4"/>
                      <a:pt x="26" y="7"/>
                    </a:cubicBezTo>
                    <a:cubicBezTo>
                      <a:pt x="3" y="84"/>
                      <a:pt x="3" y="84"/>
                      <a:pt x="3" y="84"/>
                    </a:cubicBezTo>
                    <a:cubicBezTo>
                      <a:pt x="10" y="85"/>
                      <a:pt x="10" y="85"/>
                      <a:pt x="10" y="85"/>
                    </a:cubicBezTo>
                    <a:cubicBezTo>
                      <a:pt x="27" y="69"/>
                      <a:pt x="54" y="44"/>
                      <a:pt x="80" y="21"/>
                    </a:cubicBezTo>
                    <a:cubicBezTo>
                      <a:pt x="70" y="12"/>
                      <a:pt x="57" y="4"/>
                      <a:pt x="3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35"/>
              <p:cNvSpPr/>
              <p:nvPr/>
            </p:nvSpPr>
            <p:spPr bwMode="auto">
              <a:xfrm>
                <a:off x="6434138" y="3786188"/>
                <a:ext cx="33338" cy="12700"/>
              </a:xfrm>
              <a:custGeom>
                <a:avLst/>
                <a:gdLst>
                  <a:gd name="T0" fmla="*/ 1 w 8"/>
                  <a:gd name="T1" fmla="*/ 0 h 3"/>
                  <a:gd name="T2" fmla="*/ 0 w 8"/>
                  <a:gd name="T3" fmla="*/ 3 h 3"/>
                  <a:gd name="T4" fmla="*/ 6 w 8"/>
                  <a:gd name="T5" fmla="*/ 3 h 3"/>
                  <a:gd name="T6" fmla="*/ 8 w 8"/>
                  <a:gd name="T7" fmla="*/ 1 h 3"/>
                  <a:gd name="T8" fmla="*/ 1 w 8"/>
                  <a:gd name="T9" fmla="*/ 0 h 3"/>
                </a:gdLst>
                <a:ahLst/>
                <a:cxnLst>
                  <a:cxn ang="0">
                    <a:pos x="T0" y="T1"/>
                  </a:cxn>
                  <a:cxn ang="0">
                    <a:pos x="T2" y="T3"/>
                  </a:cxn>
                  <a:cxn ang="0">
                    <a:pos x="T4" y="T5"/>
                  </a:cxn>
                  <a:cxn ang="0">
                    <a:pos x="T6" y="T7"/>
                  </a:cxn>
                  <a:cxn ang="0">
                    <a:pos x="T8" y="T9"/>
                  </a:cxn>
                </a:cxnLst>
                <a:rect l="0" t="0" r="r" b="b"/>
                <a:pathLst>
                  <a:path w="8" h="3">
                    <a:moveTo>
                      <a:pt x="1" y="0"/>
                    </a:moveTo>
                    <a:cubicBezTo>
                      <a:pt x="0" y="3"/>
                      <a:pt x="0" y="3"/>
                      <a:pt x="0" y="3"/>
                    </a:cubicBezTo>
                    <a:cubicBezTo>
                      <a:pt x="6" y="3"/>
                      <a:pt x="6" y="3"/>
                      <a:pt x="6" y="3"/>
                    </a:cubicBezTo>
                    <a:cubicBezTo>
                      <a:pt x="7" y="2"/>
                      <a:pt x="7" y="2"/>
                      <a:pt x="8" y="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36"/>
              <p:cNvSpPr>
                <a:spLocks noEditPoints="1"/>
              </p:cNvSpPr>
              <p:nvPr/>
            </p:nvSpPr>
            <p:spPr bwMode="auto">
              <a:xfrm>
                <a:off x="6535738" y="2646363"/>
                <a:ext cx="276225" cy="812800"/>
              </a:xfrm>
              <a:custGeom>
                <a:avLst/>
                <a:gdLst>
                  <a:gd name="T0" fmla="*/ 48 w 65"/>
                  <a:gd name="T1" fmla="*/ 28 h 191"/>
                  <a:gd name="T2" fmla="*/ 0 w 65"/>
                  <a:gd name="T3" fmla="*/ 191 h 191"/>
                  <a:gd name="T4" fmla="*/ 13 w 65"/>
                  <a:gd name="T5" fmla="*/ 184 h 191"/>
                  <a:gd name="T6" fmla="*/ 21 w 65"/>
                  <a:gd name="T7" fmla="*/ 178 h 191"/>
                  <a:gd name="T8" fmla="*/ 50 w 65"/>
                  <a:gd name="T9" fmla="*/ 62 h 191"/>
                  <a:gd name="T10" fmla="*/ 48 w 65"/>
                  <a:gd name="T11" fmla="*/ 28 h 191"/>
                  <a:gd name="T12" fmla="*/ 52 w 65"/>
                  <a:gd name="T13" fmla="*/ 0 h 191"/>
                  <a:gd name="T14" fmla="*/ 52 w 65"/>
                  <a:gd name="T15" fmla="*/ 0 h 191"/>
                  <a:gd name="T16" fmla="*/ 52 w 65"/>
                  <a:gd name="T17" fmla="*/ 0 h 191"/>
                  <a:gd name="T18" fmla="*/ 52 w 65"/>
                  <a:gd name="T19" fmla="*/ 0 h 191"/>
                  <a:gd name="T20" fmla="*/ 51 w 65"/>
                  <a:gd name="T21" fmla="*/ 1 h 191"/>
                  <a:gd name="T22" fmla="*/ 51 w 65"/>
                  <a:gd name="T23" fmla="*/ 1 h 191"/>
                  <a:gd name="T24" fmla="*/ 52 w 65"/>
                  <a:gd name="T25" fmla="*/ 0 h 191"/>
                  <a:gd name="T26" fmla="*/ 52 w 65"/>
                  <a:gd name="T27" fmla="*/ 0 h 191"/>
                  <a:gd name="T28" fmla="*/ 52 w 65"/>
                  <a:gd name="T29" fmla="*/ 0 h 191"/>
                  <a:gd name="T30" fmla="*/ 52 w 65"/>
                  <a:gd name="T31" fmla="*/ 0 h 191"/>
                  <a:gd name="T32" fmla="*/ 52 w 65"/>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91">
                    <a:moveTo>
                      <a:pt x="48" y="28"/>
                    </a:moveTo>
                    <a:cubicBezTo>
                      <a:pt x="0" y="191"/>
                      <a:pt x="0" y="191"/>
                      <a:pt x="0" y="191"/>
                    </a:cubicBezTo>
                    <a:cubicBezTo>
                      <a:pt x="5" y="188"/>
                      <a:pt x="9" y="186"/>
                      <a:pt x="13" y="184"/>
                    </a:cubicBezTo>
                    <a:cubicBezTo>
                      <a:pt x="16" y="182"/>
                      <a:pt x="19" y="180"/>
                      <a:pt x="21" y="178"/>
                    </a:cubicBezTo>
                    <a:cubicBezTo>
                      <a:pt x="65" y="138"/>
                      <a:pt x="56" y="90"/>
                      <a:pt x="50" y="62"/>
                    </a:cubicBezTo>
                    <a:cubicBezTo>
                      <a:pt x="47" y="51"/>
                      <a:pt x="47" y="39"/>
                      <a:pt x="48" y="28"/>
                    </a:cubicBezTo>
                    <a:moveTo>
                      <a:pt x="52" y="0"/>
                    </a:moveTo>
                    <a:cubicBezTo>
                      <a:pt x="52" y="0"/>
                      <a:pt x="52" y="0"/>
                      <a:pt x="52" y="0"/>
                    </a:cubicBezTo>
                    <a:cubicBezTo>
                      <a:pt x="52" y="0"/>
                      <a:pt x="52" y="0"/>
                      <a:pt x="52" y="0"/>
                    </a:cubicBezTo>
                    <a:cubicBezTo>
                      <a:pt x="52" y="0"/>
                      <a:pt x="52" y="0"/>
                      <a:pt x="52" y="0"/>
                    </a:cubicBezTo>
                    <a:cubicBezTo>
                      <a:pt x="51" y="1"/>
                      <a:pt x="51" y="1"/>
                      <a:pt x="51" y="1"/>
                    </a:cubicBezTo>
                    <a:cubicBezTo>
                      <a:pt x="51" y="1"/>
                      <a:pt x="51" y="1"/>
                      <a:pt x="51"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37"/>
              <p:cNvSpPr>
                <a:spLocks noEditPoints="1"/>
              </p:cNvSpPr>
              <p:nvPr/>
            </p:nvSpPr>
            <p:spPr bwMode="auto">
              <a:xfrm>
                <a:off x="6330951" y="3471863"/>
                <a:ext cx="169863" cy="323850"/>
              </a:xfrm>
              <a:custGeom>
                <a:avLst/>
                <a:gdLst>
                  <a:gd name="T0" fmla="*/ 15 w 40"/>
                  <a:gd name="T1" fmla="*/ 76 h 76"/>
                  <a:gd name="T2" fmla="*/ 15 w 40"/>
                  <a:gd name="T3" fmla="*/ 76 h 76"/>
                  <a:gd name="T4" fmla="*/ 15 w 40"/>
                  <a:gd name="T5" fmla="*/ 76 h 76"/>
                  <a:gd name="T6" fmla="*/ 15 w 40"/>
                  <a:gd name="T7" fmla="*/ 76 h 76"/>
                  <a:gd name="T8" fmla="*/ 40 w 40"/>
                  <a:gd name="T9" fmla="*/ 0 h 76"/>
                  <a:gd name="T10" fmla="*/ 0 w 40"/>
                  <a:gd name="T11" fmla="*/ 16 h 76"/>
                  <a:gd name="T12" fmla="*/ 14 w 40"/>
                  <a:gd name="T13" fmla="*/ 72 h 76"/>
                  <a:gd name="T14" fmla="*/ 16 w 40"/>
                  <a:gd name="T15" fmla="*/ 73 h 76"/>
                  <a:gd name="T16" fmla="*/ 40 w 40"/>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6">
                    <a:moveTo>
                      <a:pt x="15" y="76"/>
                    </a:moveTo>
                    <a:cubicBezTo>
                      <a:pt x="15" y="76"/>
                      <a:pt x="15" y="76"/>
                      <a:pt x="15" y="76"/>
                    </a:cubicBezTo>
                    <a:cubicBezTo>
                      <a:pt x="15" y="76"/>
                      <a:pt x="15" y="76"/>
                      <a:pt x="15" y="76"/>
                    </a:cubicBezTo>
                    <a:cubicBezTo>
                      <a:pt x="15" y="76"/>
                      <a:pt x="15" y="76"/>
                      <a:pt x="15" y="76"/>
                    </a:cubicBezTo>
                    <a:moveTo>
                      <a:pt x="40" y="0"/>
                    </a:moveTo>
                    <a:cubicBezTo>
                      <a:pt x="28" y="6"/>
                      <a:pt x="14" y="11"/>
                      <a:pt x="0" y="16"/>
                    </a:cubicBezTo>
                    <a:cubicBezTo>
                      <a:pt x="6" y="38"/>
                      <a:pt x="11" y="59"/>
                      <a:pt x="14" y="72"/>
                    </a:cubicBezTo>
                    <a:cubicBezTo>
                      <a:pt x="16" y="73"/>
                      <a:pt x="16" y="73"/>
                      <a:pt x="16" y="73"/>
                    </a:cubicBezTo>
                    <a:cubicBezTo>
                      <a:pt x="40" y="0"/>
                      <a:pt x="40" y="0"/>
                      <a:pt x="4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38"/>
              <p:cNvSpPr/>
              <p:nvPr/>
            </p:nvSpPr>
            <p:spPr bwMode="auto">
              <a:xfrm>
                <a:off x="6391276" y="3778250"/>
                <a:ext cx="7938" cy="17463"/>
              </a:xfrm>
              <a:custGeom>
                <a:avLst/>
                <a:gdLst>
                  <a:gd name="T0" fmla="*/ 0 w 2"/>
                  <a:gd name="T1" fmla="*/ 0 h 4"/>
                  <a:gd name="T2" fmla="*/ 1 w 2"/>
                  <a:gd name="T3" fmla="*/ 4 h 4"/>
                  <a:gd name="T4" fmla="*/ 1 w 2"/>
                  <a:gd name="T5" fmla="*/ 4 h 4"/>
                  <a:gd name="T6" fmla="*/ 2 w 2"/>
                  <a:gd name="T7" fmla="*/ 1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cubicBezTo>
                      <a:pt x="0" y="1"/>
                      <a:pt x="0" y="3"/>
                      <a:pt x="1" y="4"/>
                    </a:cubicBezTo>
                    <a:cubicBezTo>
                      <a:pt x="1" y="4"/>
                      <a:pt x="1" y="4"/>
                      <a:pt x="1" y="4"/>
                    </a:cubicBezTo>
                    <a:cubicBezTo>
                      <a:pt x="2" y="1"/>
                      <a:pt x="2" y="1"/>
                      <a:pt x="2" y="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39"/>
              <p:cNvSpPr/>
              <p:nvPr/>
            </p:nvSpPr>
            <p:spPr bwMode="auto">
              <a:xfrm>
                <a:off x="6183313" y="2651125"/>
                <a:ext cx="568325" cy="889000"/>
              </a:xfrm>
              <a:custGeom>
                <a:avLst/>
                <a:gdLst>
                  <a:gd name="T0" fmla="*/ 134 w 134"/>
                  <a:gd name="T1" fmla="*/ 0 h 209"/>
                  <a:gd name="T2" fmla="*/ 134 w 134"/>
                  <a:gd name="T3" fmla="*/ 0 h 209"/>
                  <a:gd name="T4" fmla="*/ 91 w 134"/>
                  <a:gd name="T5" fmla="*/ 6 h 209"/>
                  <a:gd name="T6" fmla="*/ 74 w 134"/>
                  <a:gd name="T7" fmla="*/ 5 h 209"/>
                  <a:gd name="T8" fmla="*/ 41 w 134"/>
                  <a:gd name="T9" fmla="*/ 2 h 209"/>
                  <a:gd name="T10" fmla="*/ 21 w 134"/>
                  <a:gd name="T11" fmla="*/ 3 h 209"/>
                  <a:gd name="T12" fmla="*/ 3 w 134"/>
                  <a:gd name="T13" fmla="*/ 46 h 209"/>
                  <a:gd name="T14" fmla="*/ 9 w 134"/>
                  <a:gd name="T15" fmla="*/ 124 h 209"/>
                  <a:gd name="T16" fmla="*/ 11 w 134"/>
                  <a:gd name="T17" fmla="*/ 129 h 209"/>
                  <a:gd name="T18" fmla="*/ 97 w 134"/>
                  <a:gd name="T19" fmla="*/ 39 h 209"/>
                  <a:gd name="T20" fmla="*/ 12 w 134"/>
                  <a:gd name="T21" fmla="*/ 133 h 209"/>
                  <a:gd name="T22" fmla="*/ 35 w 134"/>
                  <a:gd name="T23" fmla="*/ 209 h 209"/>
                  <a:gd name="T24" fmla="*/ 75 w 134"/>
                  <a:gd name="T25" fmla="*/ 193 h 209"/>
                  <a:gd name="T26" fmla="*/ 132 w 134"/>
                  <a:gd name="T27" fmla="*/ 19 h 209"/>
                  <a:gd name="T28" fmla="*/ 134 w 134"/>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09">
                    <a:moveTo>
                      <a:pt x="134" y="0"/>
                    </a:moveTo>
                    <a:cubicBezTo>
                      <a:pt x="134" y="0"/>
                      <a:pt x="134" y="0"/>
                      <a:pt x="134" y="0"/>
                    </a:cubicBezTo>
                    <a:cubicBezTo>
                      <a:pt x="129" y="2"/>
                      <a:pt x="111" y="6"/>
                      <a:pt x="91" y="6"/>
                    </a:cubicBezTo>
                    <a:cubicBezTo>
                      <a:pt x="85" y="6"/>
                      <a:pt x="79" y="6"/>
                      <a:pt x="74" y="5"/>
                    </a:cubicBezTo>
                    <a:cubicBezTo>
                      <a:pt x="64" y="3"/>
                      <a:pt x="53" y="2"/>
                      <a:pt x="41" y="2"/>
                    </a:cubicBezTo>
                    <a:cubicBezTo>
                      <a:pt x="34" y="2"/>
                      <a:pt x="28" y="2"/>
                      <a:pt x="21" y="3"/>
                    </a:cubicBezTo>
                    <a:cubicBezTo>
                      <a:pt x="13" y="15"/>
                      <a:pt x="7" y="29"/>
                      <a:pt x="3" y="46"/>
                    </a:cubicBezTo>
                    <a:cubicBezTo>
                      <a:pt x="0" y="61"/>
                      <a:pt x="3" y="91"/>
                      <a:pt x="9" y="124"/>
                    </a:cubicBezTo>
                    <a:cubicBezTo>
                      <a:pt x="9" y="126"/>
                      <a:pt x="10" y="128"/>
                      <a:pt x="11" y="129"/>
                    </a:cubicBezTo>
                    <a:cubicBezTo>
                      <a:pt x="97" y="39"/>
                      <a:pt x="97" y="39"/>
                      <a:pt x="97" y="39"/>
                    </a:cubicBezTo>
                    <a:cubicBezTo>
                      <a:pt x="12" y="133"/>
                      <a:pt x="12" y="133"/>
                      <a:pt x="12" y="133"/>
                    </a:cubicBezTo>
                    <a:cubicBezTo>
                      <a:pt x="20" y="157"/>
                      <a:pt x="28" y="184"/>
                      <a:pt x="35" y="209"/>
                    </a:cubicBezTo>
                    <a:cubicBezTo>
                      <a:pt x="49" y="204"/>
                      <a:pt x="63" y="199"/>
                      <a:pt x="75" y="193"/>
                    </a:cubicBezTo>
                    <a:cubicBezTo>
                      <a:pt x="132" y="19"/>
                      <a:pt x="132" y="19"/>
                      <a:pt x="132" y="19"/>
                    </a:cubicBezTo>
                    <a:cubicBezTo>
                      <a:pt x="133" y="11"/>
                      <a:pt x="134" y="4"/>
                      <a:pt x="134"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40"/>
              <p:cNvSpPr/>
              <p:nvPr/>
            </p:nvSpPr>
            <p:spPr bwMode="auto">
              <a:xfrm>
                <a:off x="6229351" y="2816225"/>
                <a:ext cx="365125" cy="400050"/>
              </a:xfrm>
              <a:custGeom>
                <a:avLst/>
                <a:gdLst>
                  <a:gd name="T0" fmla="*/ 86 w 86"/>
                  <a:gd name="T1" fmla="*/ 0 h 94"/>
                  <a:gd name="T2" fmla="*/ 0 w 86"/>
                  <a:gd name="T3" fmla="*/ 90 h 94"/>
                  <a:gd name="T4" fmla="*/ 1 w 86"/>
                  <a:gd name="T5" fmla="*/ 94 h 94"/>
                  <a:gd name="T6" fmla="*/ 86 w 86"/>
                  <a:gd name="T7" fmla="*/ 0 h 94"/>
                </a:gdLst>
                <a:ahLst/>
                <a:cxnLst>
                  <a:cxn ang="0">
                    <a:pos x="T0" y="T1"/>
                  </a:cxn>
                  <a:cxn ang="0">
                    <a:pos x="T2" y="T3"/>
                  </a:cxn>
                  <a:cxn ang="0">
                    <a:pos x="T4" y="T5"/>
                  </a:cxn>
                  <a:cxn ang="0">
                    <a:pos x="T6" y="T7"/>
                  </a:cxn>
                </a:cxnLst>
                <a:rect l="0" t="0" r="r" b="b"/>
                <a:pathLst>
                  <a:path w="86" h="94">
                    <a:moveTo>
                      <a:pt x="86" y="0"/>
                    </a:moveTo>
                    <a:cubicBezTo>
                      <a:pt x="0" y="90"/>
                      <a:pt x="0" y="90"/>
                      <a:pt x="0" y="90"/>
                    </a:cubicBezTo>
                    <a:cubicBezTo>
                      <a:pt x="0" y="92"/>
                      <a:pt x="1" y="93"/>
                      <a:pt x="1" y="94"/>
                    </a:cubicBezTo>
                    <a:cubicBezTo>
                      <a:pt x="86" y="0"/>
                      <a:pt x="86" y="0"/>
                      <a:pt x="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41"/>
              <p:cNvSpPr/>
              <p:nvPr/>
            </p:nvSpPr>
            <p:spPr bwMode="auto">
              <a:xfrm>
                <a:off x="6738938" y="2532063"/>
                <a:ext cx="73025" cy="233363"/>
              </a:xfrm>
              <a:custGeom>
                <a:avLst/>
                <a:gdLst>
                  <a:gd name="T0" fmla="*/ 17 w 17"/>
                  <a:gd name="T1" fmla="*/ 0 h 55"/>
                  <a:gd name="T2" fmla="*/ 1 w 17"/>
                  <a:gd name="T3" fmla="*/ 47 h 55"/>
                  <a:gd name="T4" fmla="*/ 0 w 17"/>
                  <a:gd name="T5" fmla="*/ 55 h 55"/>
                  <a:gd name="T6" fmla="*/ 17 w 17"/>
                  <a:gd name="T7" fmla="*/ 0 h 55"/>
                </a:gdLst>
                <a:ahLst/>
                <a:cxnLst>
                  <a:cxn ang="0">
                    <a:pos x="T0" y="T1"/>
                  </a:cxn>
                  <a:cxn ang="0">
                    <a:pos x="T2" y="T3"/>
                  </a:cxn>
                  <a:cxn ang="0">
                    <a:pos x="T4" y="T5"/>
                  </a:cxn>
                  <a:cxn ang="0">
                    <a:pos x="T6" y="T7"/>
                  </a:cxn>
                </a:cxnLst>
                <a:rect l="0" t="0" r="r" b="b"/>
                <a:pathLst>
                  <a:path w="17" h="55">
                    <a:moveTo>
                      <a:pt x="17" y="0"/>
                    </a:moveTo>
                    <a:cubicBezTo>
                      <a:pt x="1" y="47"/>
                      <a:pt x="1" y="47"/>
                      <a:pt x="1" y="47"/>
                    </a:cubicBezTo>
                    <a:cubicBezTo>
                      <a:pt x="1" y="50"/>
                      <a:pt x="0" y="52"/>
                      <a:pt x="0" y="55"/>
                    </a:cubicBezTo>
                    <a:cubicBezTo>
                      <a:pt x="17" y="0"/>
                      <a:pt x="17" y="0"/>
                      <a:pt x="1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42"/>
              <p:cNvSpPr/>
              <p:nvPr/>
            </p:nvSpPr>
            <p:spPr bwMode="auto">
              <a:xfrm>
                <a:off x="6500813" y="2732088"/>
                <a:ext cx="242888" cy="739775"/>
              </a:xfrm>
              <a:custGeom>
                <a:avLst/>
                <a:gdLst>
                  <a:gd name="T0" fmla="*/ 57 w 57"/>
                  <a:gd name="T1" fmla="*/ 0 h 174"/>
                  <a:gd name="T2" fmla="*/ 0 w 57"/>
                  <a:gd name="T3" fmla="*/ 174 h 174"/>
                  <a:gd name="T4" fmla="*/ 8 w 57"/>
                  <a:gd name="T5" fmla="*/ 171 h 174"/>
                  <a:gd name="T6" fmla="*/ 56 w 57"/>
                  <a:gd name="T7" fmla="*/ 8 h 174"/>
                  <a:gd name="T8" fmla="*/ 57 w 57"/>
                  <a:gd name="T9" fmla="*/ 0 h 174"/>
                </a:gdLst>
                <a:ahLst/>
                <a:cxnLst>
                  <a:cxn ang="0">
                    <a:pos x="T0" y="T1"/>
                  </a:cxn>
                  <a:cxn ang="0">
                    <a:pos x="T2" y="T3"/>
                  </a:cxn>
                  <a:cxn ang="0">
                    <a:pos x="T4" y="T5"/>
                  </a:cxn>
                  <a:cxn ang="0">
                    <a:pos x="T6" y="T7"/>
                  </a:cxn>
                  <a:cxn ang="0">
                    <a:pos x="T8" y="T9"/>
                  </a:cxn>
                </a:cxnLst>
                <a:rect l="0" t="0" r="r" b="b"/>
                <a:pathLst>
                  <a:path w="57" h="174">
                    <a:moveTo>
                      <a:pt x="57" y="0"/>
                    </a:moveTo>
                    <a:cubicBezTo>
                      <a:pt x="0" y="174"/>
                      <a:pt x="0" y="174"/>
                      <a:pt x="0" y="174"/>
                    </a:cubicBezTo>
                    <a:cubicBezTo>
                      <a:pt x="3" y="173"/>
                      <a:pt x="5" y="172"/>
                      <a:pt x="8" y="171"/>
                    </a:cubicBezTo>
                    <a:cubicBezTo>
                      <a:pt x="56" y="8"/>
                      <a:pt x="56" y="8"/>
                      <a:pt x="56" y="8"/>
                    </a:cubicBezTo>
                    <a:cubicBezTo>
                      <a:pt x="56" y="5"/>
                      <a:pt x="57" y="3"/>
                      <a:pt x="57"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43"/>
              <p:cNvSpPr>
                <a:spLocks noEditPoints="1"/>
              </p:cNvSpPr>
              <p:nvPr/>
            </p:nvSpPr>
            <p:spPr bwMode="auto">
              <a:xfrm>
                <a:off x="6394451" y="3459163"/>
                <a:ext cx="141288" cy="390525"/>
              </a:xfrm>
              <a:custGeom>
                <a:avLst/>
                <a:gdLst>
                  <a:gd name="T0" fmla="*/ 0 w 33"/>
                  <a:gd name="T1" fmla="*/ 79 h 92"/>
                  <a:gd name="T2" fmla="*/ 0 w 33"/>
                  <a:gd name="T3" fmla="*/ 79 h 92"/>
                  <a:gd name="T4" fmla="*/ 3 w 33"/>
                  <a:gd name="T5" fmla="*/ 92 h 92"/>
                  <a:gd name="T6" fmla="*/ 7 w 33"/>
                  <a:gd name="T7" fmla="*/ 87 h 92"/>
                  <a:gd name="T8" fmla="*/ 9 w 33"/>
                  <a:gd name="T9" fmla="*/ 80 h 92"/>
                  <a:gd name="T10" fmla="*/ 0 w 33"/>
                  <a:gd name="T11" fmla="*/ 79 h 92"/>
                  <a:gd name="T12" fmla="*/ 33 w 33"/>
                  <a:gd name="T13" fmla="*/ 0 h 92"/>
                  <a:gd name="T14" fmla="*/ 25 w 33"/>
                  <a:gd name="T15" fmla="*/ 3 h 92"/>
                  <a:gd name="T16" fmla="*/ 1 w 33"/>
                  <a:gd name="T17" fmla="*/ 76 h 92"/>
                  <a:gd name="T18" fmla="*/ 10 w 33"/>
                  <a:gd name="T19" fmla="*/ 77 h 92"/>
                  <a:gd name="T20" fmla="*/ 33 w 33"/>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92">
                    <a:moveTo>
                      <a:pt x="0" y="79"/>
                    </a:moveTo>
                    <a:cubicBezTo>
                      <a:pt x="0" y="79"/>
                      <a:pt x="0" y="79"/>
                      <a:pt x="0" y="79"/>
                    </a:cubicBezTo>
                    <a:cubicBezTo>
                      <a:pt x="1" y="85"/>
                      <a:pt x="2" y="89"/>
                      <a:pt x="3" y="92"/>
                    </a:cubicBezTo>
                    <a:cubicBezTo>
                      <a:pt x="4" y="90"/>
                      <a:pt x="5" y="89"/>
                      <a:pt x="7" y="87"/>
                    </a:cubicBezTo>
                    <a:cubicBezTo>
                      <a:pt x="9" y="80"/>
                      <a:pt x="9" y="80"/>
                      <a:pt x="9" y="80"/>
                    </a:cubicBezTo>
                    <a:cubicBezTo>
                      <a:pt x="0" y="79"/>
                      <a:pt x="0" y="79"/>
                      <a:pt x="0" y="79"/>
                    </a:cubicBezTo>
                    <a:moveTo>
                      <a:pt x="33" y="0"/>
                    </a:moveTo>
                    <a:cubicBezTo>
                      <a:pt x="30" y="1"/>
                      <a:pt x="28" y="2"/>
                      <a:pt x="25" y="3"/>
                    </a:cubicBezTo>
                    <a:cubicBezTo>
                      <a:pt x="1" y="76"/>
                      <a:pt x="1" y="76"/>
                      <a:pt x="1" y="76"/>
                    </a:cubicBezTo>
                    <a:cubicBezTo>
                      <a:pt x="10" y="77"/>
                      <a:pt x="10" y="77"/>
                      <a:pt x="10" y="77"/>
                    </a:cubicBezTo>
                    <a:cubicBezTo>
                      <a:pt x="33" y="0"/>
                      <a:pt x="33" y="0"/>
                      <a:pt x="3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44"/>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45"/>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46"/>
              <p:cNvSpPr>
                <a:spLocks noEditPoints="1"/>
              </p:cNvSpPr>
              <p:nvPr/>
            </p:nvSpPr>
            <p:spPr bwMode="auto">
              <a:xfrm>
                <a:off x="6381751" y="3849688"/>
                <a:ext cx="17463" cy="55563"/>
              </a:xfrm>
              <a:custGeom>
                <a:avLst/>
                <a:gdLst>
                  <a:gd name="T0" fmla="*/ 1 w 4"/>
                  <a:gd name="T1" fmla="*/ 3 h 13"/>
                  <a:gd name="T2" fmla="*/ 1 w 4"/>
                  <a:gd name="T3" fmla="*/ 4 h 13"/>
                  <a:gd name="T4" fmla="*/ 4 w 4"/>
                  <a:gd name="T5" fmla="*/ 13 h 13"/>
                  <a:gd name="T6" fmla="*/ 4 w 4"/>
                  <a:gd name="T7" fmla="*/ 13 h 13"/>
                  <a:gd name="T8" fmla="*/ 2 w 4"/>
                  <a:gd name="T9" fmla="*/ 4 h 13"/>
                  <a:gd name="T10" fmla="*/ 1 w 4"/>
                  <a:gd name="T11" fmla="*/ 4 h 13"/>
                  <a:gd name="T12" fmla="*/ 1 w 4"/>
                  <a:gd name="T13" fmla="*/ 4 h 13"/>
                  <a:gd name="T14" fmla="*/ 1 w 4"/>
                  <a:gd name="T15" fmla="*/ 4 h 13"/>
                  <a:gd name="T16" fmla="*/ 2 w 4"/>
                  <a:gd name="T17" fmla="*/ 4 h 13"/>
                  <a:gd name="T18" fmla="*/ 1 w 4"/>
                  <a:gd name="T19" fmla="*/ 3 h 13"/>
                  <a:gd name="T20" fmla="*/ 0 w 4"/>
                  <a:gd name="T21" fmla="*/ 0 h 13"/>
                  <a:gd name="T22" fmla="*/ 1 w 4"/>
                  <a:gd name="T23" fmla="*/ 3 h 13"/>
                  <a:gd name="T24" fmla="*/ 1 w 4"/>
                  <a:gd name="T25" fmla="*/ 3 h 13"/>
                  <a:gd name="T26" fmla="*/ 1 w 4"/>
                  <a:gd name="T27" fmla="*/ 3 h 13"/>
                  <a:gd name="T28" fmla="*/ 1 w 4"/>
                  <a:gd name="T29" fmla="*/ 3 h 13"/>
                  <a:gd name="T30" fmla="*/ 1 w 4"/>
                  <a:gd name="T31" fmla="*/ 3 h 13"/>
                  <a:gd name="T32" fmla="*/ 2 w 4"/>
                  <a:gd name="T33" fmla="*/ 3 h 13"/>
                  <a:gd name="T34" fmla="*/ 2 w 4"/>
                  <a:gd name="T35" fmla="*/ 3 h 13"/>
                  <a:gd name="T36" fmla="*/ 2 w 4"/>
                  <a:gd name="T37" fmla="*/ 3 h 13"/>
                  <a:gd name="T38" fmla="*/ 4 w 4"/>
                  <a:gd name="T39" fmla="*/ 1 h 13"/>
                  <a:gd name="T40" fmla="*/ 0 w 4"/>
                  <a:gd name="T4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13">
                    <a:moveTo>
                      <a:pt x="1" y="3"/>
                    </a:moveTo>
                    <a:cubicBezTo>
                      <a:pt x="1" y="3"/>
                      <a:pt x="1" y="4"/>
                      <a:pt x="1" y="4"/>
                    </a:cubicBezTo>
                    <a:cubicBezTo>
                      <a:pt x="3" y="10"/>
                      <a:pt x="4" y="13"/>
                      <a:pt x="4" y="13"/>
                    </a:cubicBezTo>
                    <a:cubicBezTo>
                      <a:pt x="4" y="13"/>
                      <a:pt x="4" y="13"/>
                      <a:pt x="4" y="13"/>
                    </a:cubicBezTo>
                    <a:cubicBezTo>
                      <a:pt x="3" y="9"/>
                      <a:pt x="2" y="6"/>
                      <a:pt x="2" y="4"/>
                    </a:cubicBezTo>
                    <a:cubicBezTo>
                      <a:pt x="1" y="4"/>
                      <a:pt x="1" y="4"/>
                      <a:pt x="1" y="4"/>
                    </a:cubicBezTo>
                    <a:cubicBezTo>
                      <a:pt x="1" y="4"/>
                      <a:pt x="1" y="4"/>
                      <a:pt x="1" y="4"/>
                    </a:cubicBezTo>
                    <a:cubicBezTo>
                      <a:pt x="1" y="4"/>
                      <a:pt x="1" y="4"/>
                      <a:pt x="1" y="4"/>
                    </a:cubicBezTo>
                    <a:cubicBezTo>
                      <a:pt x="1" y="4"/>
                      <a:pt x="1" y="4"/>
                      <a:pt x="2" y="4"/>
                    </a:cubicBezTo>
                    <a:cubicBezTo>
                      <a:pt x="2" y="3"/>
                      <a:pt x="1" y="3"/>
                      <a:pt x="1" y="3"/>
                    </a:cubicBezTo>
                    <a:moveTo>
                      <a:pt x="0" y="0"/>
                    </a:move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3"/>
                    </a:cubicBezTo>
                    <a:cubicBezTo>
                      <a:pt x="3" y="3"/>
                      <a:pt x="3" y="2"/>
                      <a:pt x="4" y="1"/>
                    </a:cubicBezTo>
                    <a:cubicBezTo>
                      <a:pt x="3" y="1"/>
                      <a:pt x="2"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0" name="Freeform 47"/>
              <p:cNvSpPr>
                <a:spLocks noEditPoints="1"/>
              </p:cNvSpPr>
              <p:nvPr/>
            </p:nvSpPr>
            <p:spPr bwMode="auto">
              <a:xfrm>
                <a:off x="5559426" y="3692525"/>
                <a:ext cx="631825" cy="673100"/>
              </a:xfrm>
              <a:custGeom>
                <a:avLst/>
                <a:gdLst>
                  <a:gd name="T0" fmla="*/ 116 w 149"/>
                  <a:gd name="T1" fmla="*/ 58 h 158"/>
                  <a:gd name="T2" fmla="*/ 29 w 149"/>
                  <a:gd name="T3" fmla="*/ 69 h 158"/>
                  <a:gd name="T4" fmla="*/ 0 w 149"/>
                  <a:gd name="T5" fmla="*/ 156 h 158"/>
                  <a:gd name="T6" fmla="*/ 18 w 149"/>
                  <a:gd name="T7" fmla="*/ 158 h 158"/>
                  <a:gd name="T8" fmla="*/ 40 w 149"/>
                  <a:gd name="T9" fmla="*/ 155 h 158"/>
                  <a:gd name="T10" fmla="*/ 149 w 149"/>
                  <a:gd name="T11" fmla="*/ 81 h 158"/>
                  <a:gd name="T12" fmla="*/ 116 w 149"/>
                  <a:gd name="T13" fmla="*/ 58 h 158"/>
                  <a:gd name="T14" fmla="*/ 46 w 149"/>
                  <a:gd name="T15" fmla="*/ 2 h 158"/>
                  <a:gd name="T16" fmla="*/ 29 w 149"/>
                  <a:gd name="T17" fmla="*/ 67 h 158"/>
                  <a:gd name="T18" fmla="*/ 111 w 149"/>
                  <a:gd name="T19" fmla="*/ 53 h 158"/>
                  <a:gd name="T20" fmla="*/ 54 w 149"/>
                  <a:gd name="T21" fmla="*/ 8 h 158"/>
                  <a:gd name="T22" fmla="*/ 54 w 149"/>
                  <a:gd name="T23" fmla="*/ 9 h 158"/>
                  <a:gd name="T24" fmla="*/ 46 w 149"/>
                  <a:gd name="T25" fmla="*/ 2 h 158"/>
                  <a:gd name="T26" fmla="*/ 43 w 149"/>
                  <a:gd name="T27" fmla="*/ 0 h 158"/>
                  <a:gd name="T28" fmla="*/ 32 w 149"/>
                  <a:gd name="T29" fmla="*/ 5 h 158"/>
                  <a:gd name="T30" fmla="*/ 45 w 149"/>
                  <a:gd name="T31" fmla="*/ 2 h 158"/>
                  <a:gd name="T32" fmla="*/ 45 w 149"/>
                  <a:gd name="T33" fmla="*/ 2 h 158"/>
                  <a:gd name="T34" fmla="*/ 45 w 149"/>
                  <a:gd name="T35" fmla="*/ 2 h 158"/>
                  <a:gd name="T36" fmla="*/ 43 w 14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8">
                    <a:moveTo>
                      <a:pt x="116" y="58"/>
                    </a:moveTo>
                    <a:cubicBezTo>
                      <a:pt x="29" y="69"/>
                      <a:pt x="29" y="69"/>
                      <a:pt x="29" y="69"/>
                    </a:cubicBezTo>
                    <a:cubicBezTo>
                      <a:pt x="21" y="99"/>
                      <a:pt x="10" y="132"/>
                      <a:pt x="0" y="156"/>
                    </a:cubicBezTo>
                    <a:cubicBezTo>
                      <a:pt x="6" y="157"/>
                      <a:pt x="12" y="158"/>
                      <a:pt x="18" y="158"/>
                    </a:cubicBezTo>
                    <a:cubicBezTo>
                      <a:pt x="25" y="158"/>
                      <a:pt x="32" y="157"/>
                      <a:pt x="40" y="155"/>
                    </a:cubicBezTo>
                    <a:cubicBezTo>
                      <a:pt x="63" y="150"/>
                      <a:pt x="112" y="112"/>
                      <a:pt x="149" y="81"/>
                    </a:cubicBezTo>
                    <a:cubicBezTo>
                      <a:pt x="138" y="74"/>
                      <a:pt x="127" y="66"/>
                      <a:pt x="116" y="58"/>
                    </a:cubicBezTo>
                    <a:moveTo>
                      <a:pt x="46" y="2"/>
                    </a:moveTo>
                    <a:cubicBezTo>
                      <a:pt x="45" y="7"/>
                      <a:pt x="38" y="34"/>
                      <a:pt x="29" y="67"/>
                    </a:cubicBezTo>
                    <a:cubicBezTo>
                      <a:pt x="111" y="53"/>
                      <a:pt x="111" y="53"/>
                      <a:pt x="111" y="53"/>
                    </a:cubicBezTo>
                    <a:cubicBezTo>
                      <a:pt x="87" y="35"/>
                      <a:pt x="65" y="17"/>
                      <a:pt x="54" y="8"/>
                    </a:cubicBezTo>
                    <a:cubicBezTo>
                      <a:pt x="54" y="9"/>
                      <a:pt x="54" y="9"/>
                      <a:pt x="54" y="9"/>
                    </a:cubicBezTo>
                    <a:cubicBezTo>
                      <a:pt x="54" y="9"/>
                      <a:pt x="51" y="6"/>
                      <a:pt x="46" y="2"/>
                    </a:cubicBezTo>
                    <a:moveTo>
                      <a:pt x="43" y="0"/>
                    </a:moveTo>
                    <a:cubicBezTo>
                      <a:pt x="40" y="1"/>
                      <a:pt x="36" y="3"/>
                      <a:pt x="32" y="5"/>
                    </a:cubicBezTo>
                    <a:cubicBezTo>
                      <a:pt x="38" y="3"/>
                      <a:pt x="43" y="2"/>
                      <a:pt x="45" y="2"/>
                    </a:cubicBezTo>
                    <a:cubicBezTo>
                      <a:pt x="45" y="2"/>
                      <a:pt x="45" y="2"/>
                      <a:pt x="45" y="2"/>
                    </a:cubicBezTo>
                    <a:cubicBezTo>
                      <a:pt x="45" y="2"/>
                      <a:pt x="45" y="2"/>
                      <a:pt x="45" y="2"/>
                    </a:cubicBezTo>
                    <a:cubicBezTo>
                      <a:pt x="44" y="1"/>
                      <a:pt x="44" y="1"/>
                      <a:pt x="43"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1" name="Freeform 48"/>
              <p:cNvSpPr>
                <a:spLocks noEditPoints="1"/>
              </p:cNvSpPr>
              <p:nvPr/>
            </p:nvSpPr>
            <p:spPr bwMode="auto">
              <a:xfrm>
                <a:off x="5741988" y="3689350"/>
                <a:ext cx="46038" cy="41275"/>
              </a:xfrm>
              <a:custGeom>
                <a:avLst/>
                <a:gdLst>
                  <a:gd name="T0" fmla="*/ 3 w 11"/>
                  <a:gd name="T1" fmla="*/ 3 h 10"/>
                  <a:gd name="T2" fmla="*/ 3 w 11"/>
                  <a:gd name="T3" fmla="*/ 3 h 10"/>
                  <a:gd name="T4" fmla="*/ 11 w 11"/>
                  <a:gd name="T5" fmla="*/ 10 h 10"/>
                  <a:gd name="T6" fmla="*/ 11 w 11"/>
                  <a:gd name="T7" fmla="*/ 9 h 10"/>
                  <a:gd name="T8" fmla="*/ 4 w 11"/>
                  <a:gd name="T9" fmla="*/ 3 h 10"/>
                  <a:gd name="T10" fmla="*/ 3 w 11"/>
                  <a:gd name="T11" fmla="*/ 3 h 10"/>
                  <a:gd name="T12" fmla="*/ 3 w 11"/>
                  <a:gd name="T13" fmla="*/ 3 h 10"/>
                  <a:gd name="T14" fmla="*/ 3 w 11"/>
                  <a:gd name="T15" fmla="*/ 3 h 10"/>
                  <a:gd name="T16" fmla="*/ 3 w 11"/>
                  <a:gd name="T17" fmla="*/ 3 h 10"/>
                  <a:gd name="T18" fmla="*/ 3 w 11"/>
                  <a:gd name="T19" fmla="*/ 3 h 10"/>
                  <a:gd name="T20" fmla="*/ 3 w 11"/>
                  <a:gd name="T21" fmla="*/ 0 h 10"/>
                  <a:gd name="T22" fmla="*/ 0 w 11"/>
                  <a:gd name="T23" fmla="*/ 1 h 10"/>
                  <a:gd name="T24" fmla="*/ 2 w 11"/>
                  <a:gd name="T25" fmla="*/ 3 h 10"/>
                  <a:gd name="T26" fmla="*/ 3 w 11"/>
                  <a:gd name="T27" fmla="*/ 3 h 10"/>
                  <a:gd name="T28" fmla="*/ 3 w 11"/>
                  <a:gd name="T29" fmla="*/ 3 h 10"/>
                  <a:gd name="T30" fmla="*/ 3 w 11"/>
                  <a:gd name="T31" fmla="*/ 3 h 10"/>
                  <a:gd name="T32" fmla="*/ 3 w 11"/>
                  <a:gd name="T33" fmla="*/ 3 h 10"/>
                  <a:gd name="T34" fmla="*/ 3 w 11"/>
                  <a:gd name="T35" fmla="*/ 3 h 10"/>
                  <a:gd name="T36" fmla="*/ 3 w 11"/>
                  <a:gd name="T37" fmla="*/ 3 h 10"/>
                  <a:gd name="T38" fmla="*/ 3 w 11"/>
                  <a:gd name="T39" fmla="*/ 3 h 10"/>
                  <a:gd name="T40" fmla="*/ 3 w 11"/>
                  <a:gd name="T41" fmla="*/ 3 h 10"/>
                  <a:gd name="T42" fmla="*/ 3 w 11"/>
                  <a:gd name="T43" fmla="*/ 2 h 10"/>
                  <a:gd name="T44" fmla="*/ 4 w 11"/>
                  <a:gd name="T45" fmla="*/ 2 h 10"/>
                  <a:gd name="T46" fmla="*/ 4 w 11"/>
                  <a:gd name="T47" fmla="*/ 2 h 10"/>
                  <a:gd name="T48" fmla="*/ 4 w 11"/>
                  <a:gd name="T49" fmla="*/ 0 h 10"/>
                  <a:gd name="T50" fmla="*/ 3 w 11"/>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3" y="3"/>
                    </a:moveTo>
                    <a:cubicBezTo>
                      <a:pt x="3" y="3"/>
                      <a:pt x="3" y="3"/>
                      <a:pt x="3" y="3"/>
                    </a:cubicBezTo>
                    <a:cubicBezTo>
                      <a:pt x="8" y="7"/>
                      <a:pt x="11" y="10"/>
                      <a:pt x="11" y="10"/>
                    </a:cubicBezTo>
                    <a:cubicBezTo>
                      <a:pt x="11" y="10"/>
                      <a:pt x="11" y="10"/>
                      <a:pt x="11" y="9"/>
                    </a:cubicBezTo>
                    <a:cubicBezTo>
                      <a:pt x="7" y="6"/>
                      <a:pt x="5" y="4"/>
                      <a:pt x="4"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moveTo>
                      <a:pt x="3" y="0"/>
                    </a:moveTo>
                    <a:cubicBezTo>
                      <a:pt x="2" y="0"/>
                      <a:pt x="1" y="0"/>
                      <a:pt x="0" y="1"/>
                    </a:cubicBezTo>
                    <a:cubicBezTo>
                      <a:pt x="1" y="2"/>
                      <a:pt x="1" y="2"/>
                      <a:pt x="2"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2"/>
                    </a:cubicBezTo>
                    <a:cubicBezTo>
                      <a:pt x="3" y="2"/>
                      <a:pt x="3" y="2"/>
                      <a:pt x="4" y="2"/>
                    </a:cubicBezTo>
                    <a:cubicBezTo>
                      <a:pt x="4" y="2"/>
                      <a:pt x="4" y="2"/>
                      <a:pt x="4" y="2"/>
                    </a:cubicBezTo>
                    <a:cubicBezTo>
                      <a:pt x="4" y="1"/>
                      <a:pt x="4" y="1"/>
                      <a:pt x="4" y="0"/>
                    </a:cubicBezTo>
                    <a:cubicBezTo>
                      <a:pt x="4" y="0"/>
                      <a:pt x="3"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49"/>
              <p:cNvSpPr>
                <a:spLocks noEditPoints="1"/>
              </p:cNvSpPr>
              <p:nvPr/>
            </p:nvSpPr>
            <p:spPr bwMode="auto">
              <a:xfrm>
                <a:off x="5113338" y="3702050"/>
                <a:ext cx="641350" cy="654050"/>
              </a:xfrm>
              <a:custGeom>
                <a:avLst/>
                <a:gdLst>
                  <a:gd name="T0" fmla="*/ 134 w 151"/>
                  <a:gd name="T1" fmla="*/ 67 h 154"/>
                  <a:gd name="T2" fmla="*/ 79 w 151"/>
                  <a:gd name="T3" fmla="*/ 75 h 154"/>
                  <a:gd name="T4" fmla="*/ 40 w 151"/>
                  <a:gd name="T5" fmla="*/ 110 h 154"/>
                  <a:gd name="T6" fmla="*/ 46 w 151"/>
                  <a:gd name="T7" fmla="*/ 116 h 154"/>
                  <a:gd name="T8" fmla="*/ 105 w 151"/>
                  <a:gd name="T9" fmla="*/ 154 h 154"/>
                  <a:gd name="T10" fmla="*/ 134 w 151"/>
                  <a:gd name="T11" fmla="*/ 67 h 154"/>
                  <a:gd name="T12" fmla="*/ 150 w 151"/>
                  <a:gd name="T13" fmla="*/ 0 h 154"/>
                  <a:gd name="T14" fmla="*/ 137 w 151"/>
                  <a:gd name="T15" fmla="*/ 3 h 154"/>
                  <a:gd name="T16" fmla="*/ 36 w 151"/>
                  <a:gd name="T17" fmla="*/ 41 h 154"/>
                  <a:gd name="T18" fmla="*/ 34 w 151"/>
                  <a:gd name="T19" fmla="*/ 44 h 154"/>
                  <a:gd name="T20" fmla="*/ 1 w 151"/>
                  <a:gd name="T21" fmla="*/ 86 h 154"/>
                  <a:gd name="T22" fmla="*/ 0 w 151"/>
                  <a:gd name="T23" fmla="*/ 86 h 154"/>
                  <a:gd name="T24" fmla="*/ 0 w 151"/>
                  <a:gd name="T25" fmla="*/ 87 h 154"/>
                  <a:gd name="T26" fmla="*/ 1 w 151"/>
                  <a:gd name="T27" fmla="*/ 86 h 154"/>
                  <a:gd name="T28" fmla="*/ 38 w 151"/>
                  <a:gd name="T29" fmla="*/ 108 h 154"/>
                  <a:gd name="T30" fmla="*/ 72 w 151"/>
                  <a:gd name="T31" fmla="*/ 76 h 154"/>
                  <a:gd name="T32" fmla="*/ 47 w 151"/>
                  <a:gd name="T33" fmla="*/ 79 h 154"/>
                  <a:gd name="T34" fmla="*/ 73 w 151"/>
                  <a:gd name="T35" fmla="*/ 75 h 154"/>
                  <a:gd name="T36" fmla="*/ 150 w 151"/>
                  <a:gd name="T37" fmla="*/ 0 h 154"/>
                  <a:gd name="T38" fmla="*/ 151 w 151"/>
                  <a:gd name="T39" fmla="*/ 0 h 154"/>
                  <a:gd name="T40" fmla="*/ 148 w 151"/>
                  <a:gd name="T41" fmla="*/ 11 h 154"/>
                  <a:gd name="T42" fmla="*/ 80 w 151"/>
                  <a:gd name="T43" fmla="*/ 73 h 154"/>
                  <a:gd name="T44" fmla="*/ 134 w 151"/>
                  <a:gd name="T45" fmla="*/ 65 h 154"/>
                  <a:gd name="T46" fmla="*/ 151 w 151"/>
                  <a:gd name="T47" fmla="*/ 0 h 154"/>
                  <a:gd name="T48" fmla="*/ 151 w 151"/>
                  <a:gd name="T49" fmla="*/ 0 h 154"/>
                  <a:gd name="T50" fmla="*/ 151 w 151"/>
                  <a:gd name="T51" fmla="*/ 0 h 154"/>
                  <a:gd name="T52" fmla="*/ 151 w 151"/>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54">
                    <a:moveTo>
                      <a:pt x="134" y="67"/>
                    </a:moveTo>
                    <a:cubicBezTo>
                      <a:pt x="79" y="75"/>
                      <a:pt x="79" y="75"/>
                      <a:pt x="79" y="75"/>
                    </a:cubicBezTo>
                    <a:cubicBezTo>
                      <a:pt x="40" y="110"/>
                      <a:pt x="40" y="110"/>
                      <a:pt x="40" y="110"/>
                    </a:cubicBezTo>
                    <a:cubicBezTo>
                      <a:pt x="42" y="112"/>
                      <a:pt x="44" y="114"/>
                      <a:pt x="46" y="116"/>
                    </a:cubicBezTo>
                    <a:cubicBezTo>
                      <a:pt x="58" y="129"/>
                      <a:pt x="77" y="148"/>
                      <a:pt x="105" y="154"/>
                    </a:cubicBezTo>
                    <a:cubicBezTo>
                      <a:pt x="115" y="130"/>
                      <a:pt x="126" y="97"/>
                      <a:pt x="134" y="67"/>
                    </a:cubicBezTo>
                    <a:moveTo>
                      <a:pt x="150" y="0"/>
                    </a:moveTo>
                    <a:cubicBezTo>
                      <a:pt x="148" y="0"/>
                      <a:pt x="143" y="1"/>
                      <a:pt x="137" y="3"/>
                    </a:cubicBezTo>
                    <a:cubicBezTo>
                      <a:pt x="115" y="12"/>
                      <a:pt x="75" y="28"/>
                      <a:pt x="36" y="41"/>
                    </a:cubicBezTo>
                    <a:cubicBezTo>
                      <a:pt x="36" y="42"/>
                      <a:pt x="35" y="43"/>
                      <a:pt x="34" y="44"/>
                    </a:cubicBezTo>
                    <a:cubicBezTo>
                      <a:pt x="25" y="65"/>
                      <a:pt x="6" y="82"/>
                      <a:pt x="1" y="86"/>
                    </a:cubicBezTo>
                    <a:cubicBezTo>
                      <a:pt x="0" y="86"/>
                      <a:pt x="0" y="86"/>
                      <a:pt x="0" y="86"/>
                    </a:cubicBezTo>
                    <a:cubicBezTo>
                      <a:pt x="0" y="87"/>
                      <a:pt x="0" y="87"/>
                      <a:pt x="0" y="87"/>
                    </a:cubicBezTo>
                    <a:cubicBezTo>
                      <a:pt x="1" y="86"/>
                      <a:pt x="1" y="86"/>
                      <a:pt x="1" y="86"/>
                    </a:cubicBezTo>
                    <a:cubicBezTo>
                      <a:pt x="6" y="91"/>
                      <a:pt x="23" y="97"/>
                      <a:pt x="38" y="108"/>
                    </a:cubicBezTo>
                    <a:cubicBezTo>
                      <a:pt x="72" y="76"/>
                      <a:pt x="72" y="76"/>
                      <a:pt x="72" y="76"/>
                    </a:cubicBezTo>
                    <a:cubicBezTo>
                      <a:pt x="47" y="79"/>
                      <a:pt x="47" y="79"/>
                      <a:pt x="47" y="79"/>
                    </a:cubicBezTo>
                    <a:cubicBezTo>
                      <a:pt x="73" y="75"/>
                      <a:pt x="73" y="75"/>
                      <a:pt x="73" y="75"/>
                    </a:cubicBezTo>
                    <a:cubicBezTo>
                      <a:pt x="150" y="0"/>
                      <a:pt x="150" y="0"/>
                      <a:pt x="150" y="0"/>
                    </a:cubicBezTo>
                    <a:moveTo>
                      <a:pt x="151" y="0"/>
                    </a:moveTo>
                    <a:cubicBezTo>
                      <a:pt x="151" y="0"/>
                      <a:pt x="150" y="4"/>
                      <a:pt x="148" y="11"/>
                    </a:cubicBezTo>
                    <a:cubicBezTo>
                      <a:pt x="80" y="73"/>
                      <a:pt x="80" y="73"/>
                      <a:pt x="80" y="73"/>
                    </a:cubicBezTo>
                    <a:cubicBezTo>
                      <a:pt x="134" y="65"/>
                      <a:pt x="134" y="65"/>
                      <a:pt x="134" y="65"/>
                    </a:cubicBezTo>
                    <a:cubicBezTo>
                      <a:pt x="143" y="32"/>
                      <a:pt x="150" y="5"/>
                      <a:pt x="151" y="0"/>
                    </a:cubicBezTo>
                    <a:cubicBezTo>
                      <a:pt x="151" y="0"/>
                      <a:pt x="151" y="0"/>
                      <a:pt x="151" y="0"/>
                    </a:cubicBezTo>
                    <a:cubicBezTo>
                      <a:pt x="151" y="0"/>
                      <a:pt x="151" y="0"/>
                      <a:pt x="151" y="0"/>
                    </a:cubicBezTo>
                    <a:cubicBezTo>
                      <a:pt x="151" y="0"/>
                      <a:pt x="151" y="0"/>
                      <a:pt x="15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50"/>
              <p:cNvSpPr>
                <a:spLocks noEditPoints="1"/>
              </p:cNvSpPr>
              <p:nvPr/>
            </p:nvSpPr>
            <p:spPr bwMode="auto">
              <a:xfrm>
                <a:off x="5275263" y="3702050"/>
                <a:ext cx="479425" cy="466725"/>
              </a:xfrm>
              <a:custGeom>
                <a:avLst/>
                <a:gdLst>
                  <a:gd name="T0" fmla="*/ 41 w 113"/>
                  <a:gd name="T1" fmla="*/ 75 h 110"/>
                  <a:gd name="T2" fmla="*/ 34 w 113"/>
                  <a:gd name="T3" fmla="*/ 76 h 110"/>
                  <a:gd name="T4" fmla="*/ 0 w 113"/>
                  <a:gd name="T5" fmla="*/ 108 h 110"/>
                  <a:gd name="T6" fmla="*/ 2 w 113"/>
                  <a:gd name="T7" fmla="*/ 110 h 110"/>
                  <a:gd name="T8" fmla="*/ 41 w 113"/>
                  <a:gd name="T9" fmla="*/ 75 h 110"/>
                  <a:gd name="T10" fmla="*/ 113 w 113"/>
                  <a:gd name="T11" fmla="*/ 0 h 110"/>
                  <a:gd name="T12" fmla="*/ 112 w 113"/>
                  <a:gd name="T13" fmla="*/ 0 h 110"/>
                  <a:gd name="T14" fmla="*/ 112 w 113"/>
                  <a:gd name="T15" fmla="*/ 0 h 110"/>
                  <a:gd name="T16" fmla="*/ 112 w 113"/>
                  <a:gd name="T17" fmla="*/ 0 h 110"/>
                  <a:gd name="T18" fmla="*/ 112 w 113"/>
                  <a:gd name="T19" fmla="*/ 0 h 110"/>
                  <a:gd name="T20" fmla="*/ 35 w 113"/>
                  <a:gd name="T21" fmla="*/ 75 h 110"/>
                  <a:gd name="T22" fmla="*/ 42 w 113"/>
                  <a:gd name="T23" fmla="*/ 73 h 110"/>
                  <a:gd name="T24" fmla="*/ 110 w 113"/>
                  <a:gd name="T25" fmla="*/ 11 h 110"/>
                  <a:gd name="T26" fmla="*/ 113 w 113"/>
                  <a:gd name="T27" fmla="*/ 0 h 110"/>
                  <a:gd name="T28" fmla="*/ 113 w 113"/>
                  <a:gd name="T29" fmla="*/ 0 h 110"/>
                  <a:gd name="T30" fmla="*/ 113 w 113"/>
                  <a:gd name="T31" fmla="*/ 0 h 110"/>
                  <a:gd name="T32" fmla="*/ 113 w 113"/>
                  <a:gd name="T33" fmla="*/ 0 h 110"/>
                  <a:gd name="T34" fmla="*/ 113 w 113"/>
                  <a:gd name="T35" fmla="*/ 0 h 110"/>
                  <a:gd name="T36" fmla="*/ 113 w 113"/>
                  <a:gd name="T37" fmla="*/ 0 h 110"/>
                  <a:gd name="T38" fmla="*/ 113 w 11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0">
                    <a:moveTo>
                      <a:pt x="41" y="75"/>
                    </a:moveTo>
                    <a:cubicBezTo>
                      <a:pt x="34" y="76"/>
                      <a:pt x="34" y="76"/>
                      <a:pt x="34" y="76"/>
                    </a:cubicBezTo>
                    <a:cubicBezTo>
                      <a:pt x="0" y="108"/>
                      <a:pt x="0" y="108"/>
                      <a:pt x="0" y="108"/>
                    </a:cubicBezTo>
                    <a:cubicBezTo>
                      <a:pt x="0" y="109"/>
                      <a:pt x="1" y="110"/>
                      <a:pt x="2" y="110"/>
                    </a:cubicBezTo>
                    <a:cubicBezTo>
                      <a:pt x="41" y="75"/>
                      <a:pt x="41" y="75"/>
                      <a:pt x="41" y="75"/>
                    </a:cubicBezTo>
                    <a:moveTo>
                      <a:pt x="113" y="0"/>
                    </a:moveTo>
                    <a:cubicBezTo>
                      <a:pt x="113" y="0"/>
                      <a:pt x="113" y="0"/>
                      <a:pt x="112" y="0"/>
                    </a:cubicBezTo>
                    <a:cubicBezTo>
                      <a:pt x="112" y="0"/>
                      <a:pt x="112" y="0"/>
                      <a:pt x="112" y="0"/>
                    </a:cubicBezTo>
                    <a:cubicBezTo>
                      <a:pt x="112" y="0"/>
                      <a:pt x="112" y="0"/>
                      <a:pt x="112" y="0"/>
                    </a:cubicBezTo>
                    <a:cubicBezTo>
                      <a:pt x="112" y="0"/>
                      <a:pt x="112" y="0"/>
                      <a:pt x="112" y="0"/>
                    </a:cubicBezTo>
                    <a:cubicBezTo>
                      <a:pt x="35" y="75"/>
                      <a:pt x="35" y="75"/>
                      <a:pt x="35" y="75"/>
                    </a:cubicBezTo>
                    <a:cubicBezTo>
                      <a:pt x="42" y="73"/>
                      <a:pt x="42" y="73"/>
                      <a:pt x="42" y="73"/>
                    </a:cubicBezTo>
                    <a:cubicBezTo>
                      <a:pt x="110" y="11"/>
                      <a:pt x="110" y="11"/>
                      <a:pt x="110" y="11"/>
                    </a:cubicBezTo>
                    <a:cubicBezTo>
                      <a:pt x="112" y="4"/>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51"/>
              <p:cNvSpPr>
                <a:spLocks noEditPoints="1"/>
              </p:cNvSpPr>
              <p:nvPr/>
            </p:nvSpPr>
            <p:spPr bwMode="auto">
              <a:xfrm>
                <a:off x="5757863" y="3697288"/>
                <a:ext cx="628650" cy="339725"/>
              </a:xfrm>
              <a:custGeom>
                <a:avLst/>
                <a:gdLst>
                  <a:gd name="T0" fmla="*/ 148 w 148"/>
                  <a:gd name="T1" fmla="*/ 39 h 80"/>
                  <a:gd name="T2" fmla="*/ 139 w 148"/>
                  <a:gd name="T3" fmla="*/ 47 h 80"/>
                  <a:gd name="T4" fmla="*/ 69 w 148"/>
                  <a:gd name="T5" fmla="*/ 57 h 80"/>
                  <a:gd name="T6" fmla="*/ 102 w 148"/>
                  <a:gd name="T7" fmla="*/ 80 h 80"/>
                  <a:gd name="T8" fmla="*/ 139 w 148"/>
                  <a:gd name="T9" fmla="*/ 47 h 80"/>
                  <a:gd name="T10" fmla="*/ 148 w 148"/>
                  <a:gd name="T11" fmla="*/ 40 h 80"/>
                  <a:gd name="T12" fmla="*/ 148 w 148"/>
                  <a:gd name="T13" fmla="*/ 39 h 80"/>
                  <a:gd name="T14" fmla="*/ 148 w 148"/>
                  <a:gd name="T15" fmla="*/ 39 h 80"/>
                  <a:gd name="T16" fmla="*/ 0 w 148"/>
                  <a:gd name="T17" fmla="*/ 1 h 80"/>
                  <a:gd name="T18" fmla="*/ 0 w 148"/>
                  <a:gd name="T19" fmla="*/ 1 h 80"/>
                  <a:gd name="T20" fmla="*/ 7 w 148"/>
                  <a:gd name="T21" fmla="*/ 7 h 80"/>
                  <a:gd name="T22" fmla="*/ 7 w 148"/>
                  <a:gd name="T23" fmla="*/ 7 h 80"/>
                  <a:gd name="T24" fmla="*/ 64 w 148"/>
                  <a:gd name="T25" fmla="*/ 52 h 80"/>
                  <a:gd name="T26" fmla="*/ 147 w 148"/>
                  <a:gd name="T27" fmla="*/ 39 h 80"/>
                  <a:gd name="T28" fmla="*/ 135 w 148"/>
                  <a:gd name="T29" fmla="*/ 33 h 80"/>
                  <a:gd name="T30" fmla="*/ 49 w 148"/>
                  <a:gd name="T31" fmla="*/ 12 h 80"/>
                  <a:gd name="T32" fmla="*/ 8 w 148"/>
                  <a:gd name="T33" fmla="*/ 8 h 80"/>
                  <a:gd name="T34" fmla="*/ 0 w 148"/>
                  <a:gd name="T35" fmla="*/ 1 h 80"/>
                  <a:gd name="T36" fmla="*/ 6 w 148"/>
                  <a:gd name="T37" fmla="*/ 0 h 80"/>
                  <a:gd name="T38" fmla="*/ 3 w 148"/>
                  <a:gd name="T39" fmla="*/ 0 h 80"/>
                  <a:gd name="T40" fmla="*/ 11 w 148"/>
                  <a:gd name="T41" fmla="*/ 2 h 80"/>
                  <a:gd name="T42" fmla="*/ 6 w 148"/>
                  <a:gd name="T4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 h="80">
                    <a:moveTo>
                      <a:pt x="148" y="39"/>
                    </a:moveTo>
                    <a:cubicBezTo>
                      <a:pt x="148" y="39"/>
                      <a:pt x="145" y="42"/>
                      <a:pt x="139" y="47"/>
                    </a:cubicBezTo>
                    <a:cubicBezTo>
                      <a:pt x="69" y="57"/>
                      <a:pt x="69" y="57"/>
                      <a:pt x="69" y="57"/>
                    </a:cubicBezTo>
                    <a:cubicBezTo>
                      <a:pt x="80" y="65"/>
                      <a:pt x="91" y="73"/>
                      <a:pt x="102" y="80"/>
                    </a:cubicBezTo>
                    <a:cubicBezTo>
                      <a:pt x="117" y="67"/>
                      <a:pt x="131" y="55"/>
                      <a:pt x="139" y="47"/>
                    </a:cubicBezTo>
                    <a:cubicBezTo>
                      <a:pt x="144" y="43"/>
                      <a:pt x="147" y="41"/>
                      <a:pt x="148" y="40"/>
                    </a:cubicBezTo>
                    <a:cubicBezTo>
                      <a:pt x="148" y="40"/>
                      <a:pt x="148" y="39"/>
                      <a:pt x="148" y="39"/>
                    </a:cubicBezTo>
                    <a:cubicBezTo>
                      <a:pt x="148" y="39"/>
                      <a:pt x="148" y="39"/>
                      <a:pt x="148" y="39"/>
                    </a:cubicBezTo>
                    <a:moveTo>
                      <a:pt x="0" y="1"/>
                    </a:moveTo>
                    <a:cubicBezTo>
                      <a:pt x="0" y="1"/>
                      <a:pt x="0" y="1"/>
                      <a:pt x="0" y="1"/>
                    </a:cubicBezTo>
                    <a:cubicBezTo>
                      <a:pt x="1" y="2"/>
                      <a:pt x="3" y="4"/>
                      <a:pt x="7" y="7"/>
                    </a:cubicBezTo>
                    <a:cubicBezTo>
                      <a:pt x="7" y="7"/>
                      <a:pt x="7" y="7"/>
                      <a:pt x="7" y="7"/>
                    </a:cubicBezTo>
                    <a:cubicBezTo>
                      <a:pt x="18" y="16"/>
                      <a:pt x="40" y="34"/>
                      <a:pt x="64" y="52"/>
                    </a:cubicBezTo>
                    <a:cubicBezTo>
                      <a:pt x="147" y="39"/>
                      <a:pt x="147" y="39"/>
                      <a:pt x="147" y="39"/>
                    </a:cubicBezTo>
                    <a:cubicBezTo>
                      <a:pt x="145" y="38"/>
                      <a:pt x="141" y="36"/>
                      <a:pt x="135" y="33"/>
                    </a:cubicBezTo>
                    <a:cubicBezTo>
                      <a:pt x="115" y="29"/>
                      <a:pt x="82" y="22"/>
                      <a:pt x="49" y="12"/>
                    </a:cubicBezTo>
                    <a:cubicBezTo>
                      <a:pt x="8" y="8"/>
                      <a:pt x="8" y="8"/>
                      <a:pt x="8" y="8"/>
                    </a:cubicBezTo>
                    <a:cubicBezTo>
                      <a:pt x="4" y="5"/>
                      <a:pt x="1" y="2"/>
                      <a:pt x="0" y="1"/>
                    </a:cubicBezTo>
                    <a:moveTo>
                      <a:pt x="6" y="0"/>
                    </a:moveTo>
                    <a:cubicBezTo>
                      <a:pt x="5" y="0"/>
                      <a:pt x="4" y="0"/>
                      <a:pt x="3" y="0"/>
                    </a:cubicBezTo>
                    <a:cubicBezTo>
                      <a:pt x="11" y="2"/>
                      <a:pt x="11" y="2"/>
                      <a:pt x="11" y="2"/>
                    </a:cubicBezTo>
                    <a:cubicBezTo>
                      <a:pt x="9" y="1"/>
                      <a:pt x="8"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52"/>
              <p:cNvSpPr>
                <a:spLocks noEditPoints="1"/>
              </p:cNvSpPr>
              <p:nvPr/>
            </p:nvSpPr>
            <p:spPr bwMode="auto">
              <a:xfrm>
                <a:off x="5754688" y="3697288"/>
                <a:ext cx="211138" cy="50800"/>
              </a:xfrm>
              <a:custGeom>
                <a:avLst/>
                <a:gdLst>
                  <a:gd name="T0" fmla="*/ 4 w 50"/>
                  <a:gd name="T1" fmla="*/ 0 h 12"/>
                  <a:gd name="T2" fmla="*/ 1 w 50"/>
                  <a:gd name="T3" fmla="*/ 1 h 12"/>
                  <a:gd name="T4" fmla="*/ 9 w 50"/>
                  <a:gd name="T5" fmla="*/ 8 h 12"/>
                  <a:gd name="T6" fmla="*/ 50 w 50"/>
                  <a:gd name="T7" fmla="*/ 12 h 12"/>
                  <a:gd name="T8" fmla="*/ 12 w 50"/>
                  <a:gd name="T9" fmla="*/ 2 h 12"/>
                  <a:gd name="T10" fmla="*/ 4 w 50"/>
                  <a:gd name="T11" fmla="*/ 0 h 12"/>
                  <a:gd name="T12" fmla="*/ 0 w 50"/>
                  <a:gd name="T13" fmla="*/ 0 h 12"/>
                  <a:gd name="T14" fmla="*/ 0 w 50"/>
                  <a:gd name="T15" fmla="*/ 1 h 12"/>
                  <a:gd name="T16" fmla="*/ 0 w 50"/>
                  <a:gd name="T17" fmla="*/ 1 h 12"/>
                  <a:gd name="T18" fmla="*/ 0 w 50"/>
                  <a:gd name="T19" fmla="*/ 1 h 12"/>
                  <a:gd name="T20" fmla="*/ 0 w 50"/>
                  <a:gd name="T21" fmla="*/ 1 h 12"/>
                  <a:gd name="T22" fmla="*/ 0 w 50"/>
                  <a:gd name="T23" fmla="*/ 1 h 12"/>
                  <a:gd name="T24" fmla="*/ 0 w 5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
                    <a:moveTo>
                      <a:pt x="4" y="0"/>
                    </a:moveTo>
                    <a:cubicBezTo>
                      <a:pt x="3" y="1"/>
                      <a:pt x="1" y="1"/>
                      <a:pt x="1" y="1"/>
                    </a:cubicBezTo>
                    <a:cubicBezTo>
                      <a:pt x="2" y="2"/>
                      <a:pt x="5" y="5"/>
                      <a:pt x="9" y="8"/>
                    </a:cubicBezTo>
                    <a:cubicBezTo>
                      <a:pt x="50" y="12"/>
                      <a:pt x="50" y="12"/>
                      <a:pt x="50" y="12"/>
                    </a:cubicBezTo>
                    <a:cubicBezTo>
                      <a:pt x="37" y="9"/>
                      <a:pt x="24" y="5"/>
                      <a:pt x="12" y="2"/>
                    </a:cubicBezTo>
                    <a:cubicBezTo>
                      <a:pt x="4" y="0"/>
                      <a:pt x="4" y="0"/>
                      <a:pt x="4" y="0"/>
                    </a:cubicBezTo>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53"/>
              <p:cNvSpPr>
                <a:spLocks noEditPoints="1"/>
              </p:cNvSpPr>
              <p:nvPr/>
            </p:nvSpPr>
            <p:spPr bwMode="auto">
              <a:xfrm>
                <a:off x="5265738" y="3611563"/>
                <a:ext cx="488950" cy="263525"/>
              </a:xfrm>
              <a:custGeom>
                <a:avLst/>
                <a:gdLst>
                  <a:gd name="T0" fmla="*/ 45 w 115"/>
                  <a:gd name="T1" fmla="*/ 10 h 62"/>
                  <a:gd name="T2" fmla="*/ 0 w 115"/>
                  <a:gd name="T3" fmla="*/ 62 h 62"/>
                  <a:gd name="T4" fmla="*/ 101 w 115"/>
                  <a:gd name="T5" fmla="*/ 24 h 62"/>
                  <a:gd name="T6" fmla="*/ 112 w 115"/>
                  <a:gd name="T7" fmla="*/ 19 h 62"/>
                  <a:gd name="T8" fmla="*/ 112 w 115"/>
                  <a:gd name="T9" fmla="*/ 19 h 62"/>
                  <a:gd name="T10" fmla="*/ 115 w 115"/>
                  <a:gd name="T11" fmla="*/ 18 h 62"/>
                  <a:gd name="T12" fmla="*/ 115 w 115"/>
                  <a:gd name="T13" fmla="*/ 18 h 62"/>
                  <a:gd name="T14" fmla="*/ 105 w 115"/>
                  <a:gd name="T15" fmla="*/ 22 h 62"/>
                  <a:gd name="T16" fmla="*/ 45 w 115"/>
                  <a:gd name="T17" fmla="*/ 10 h 62"/>
                  <a:gd name="T18" fmla="*/ 73 w 115"/>
                  <a:gd name="T19" fmla="*/ 0 h 62"/>
                  <a:gd name="T20" fmla="*/ 55 w 115"/>
                  <a:gd name="T21" fmla="*/ 5 h 62"/>
                  <a:gd name="T22" fmla="*/ 102 w 115"/>
                  <a:gd name="T23" fmla="*/ 13 h 62"/>
                  <a:gd name="T24" fmla="*/ 73 w 115"/>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2">
                    <a:moveTo>
                      <a:pt x="45" y="10"/>
                    </a:moveTo>
                    <a:cubicBezTo>
                      <a:pt x="21" y="23"/>
                      <a:pt x="8" y="45"/>
                      <a:pt x="0" y="62"/>
                    </a:cubicBezTo>
                    <a:cubicBezTo>
                      <a:pt x="39" y="49"/>
                      <a:pt x="79" y="33"/>
                      <a:pt x="101" y="24"/>
                    </a:cubicBezTo>
                    <a:cubicBezTo>
                      <a:pt x="105" y="22"/>
                      <a:pt x="109" y="20"/>
                      <a:pt x="112" y="19"/>
                    </a:cubicBezTo>
                    <a:cubicBezTo>
                      <a:pt x="112" y="19"/>
                      <a:pt x="112" y="19"/>
                      <a:pt x="112" y="19"/>
                    </a:cubicBezTo>
                    <a:cubicBezTo>
                      <a:pt x="113" y="18"/>
                      <a:pt x="114" y="18"/>
                      <a:pt x="115" y="18"/>
                    </a:cubicBezTo>
                    <a:cubicBezTo>
                      <a:pt x="115" y="18"/>
                      <a:pt x="115" y="18"/>
                      <a:pt x="115" y="18"/>
                    </a:cubicBezTo>
                    <a:cubicBezTo>
                      <a:pt x="113" y="18"/>
                      <a:pt x="110" y="20"/>
                      <a:pt x="105" y="22"/>
                    </a:cubicBezTo>
                    <a:cubicBezTo>
                      <a:pt x="45" y="10"/>
                      <a:pt x="45" y="10"/>
                      <a:pt x="45" y="10"/>
                    </a:cubicBezTo>
                    <a:moveTo>
                      <a:pt x="73" y="0"/>
                    </a:moveTo>
                    <a:cubicBezTo>
                      <a:pt x="67" y="1"/>
                      <a:pt x="61" y="3"/>
                      <a:pt x="55" y="5"/>
                    </a:cubicBezTo>
                    <a:cubicBezTo>
                      <a:pt x="102" y="13"/>
                      <a:pt x="102" y="13"/>
                      <a:pt x="102" y="13"/>
                    </a:cubicBezTo>
                    <a:cubicBezTo>
                      <a:pt x="91" y="9"/>
                      <a:pt x="81" y="5"/>
                      <a:pt x="73"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54"/>
              <p:cNvSpPr/>
              <p:nvPr/>
            </p:nvSpPr>
            <p:spPr bwMode="auto">
              <a:xfrm>
                <a:off x="5457826" y="3633788"/>
                <a:ext cx="296863" cy="71438"/>
              </a:xfrm>
              <a:custGeom>
                <a:avLst/>
                <a:gdLst>
                  <a:gd name="T0" fmla="*/ 10 w 70"/>
                  <a:gd name="T1" fmla="*/ 0 h 17"/>
                  <a:gd name="T2" fmla="*/ 0 w 70"/>
                  <a:gd name="T3" fmla="*/ 5 h 17"/>
                  <a:gd name="T4" fmla="*/ 60 w 70"/>
                  <a:gd name="T5" fmla="*/ 17 h 17"/>
                  <a:gd name="T6" fmla="*/ 70 w 70"/>
                  <a:gd name="T7" fmla="*/ 13 h 17"/>
                  <a:gd name="T8" fmla="*/ 57 w 70"/>
                  <a:gd name="T9" fmla="*/ 8 h 17"/>
                  <a:gd name="T10" fmla="*/ 10 w 70"/>
                  <a:gd name="T11" fmla="*/ 0 h 17"/>
                </a:gdLst>
                <a:ahLst/>
                <a:cxnLst>
                  <a:cxn ang="0">
                    <a:pos x="T0" y="T1"/>
                  </a:cxn>
                  <a:cxn ang="0">
                    <a:pos x="T2" y="T3"/>
                  </a:cxn>
                  <a:cxn ang="0">
                    <a:pos x="T4" y="T5"/>
                  </a:cxn>
                  <a:cxn ang="0">
                    <a:pos x="T6" y="T7"/>
                  </a:cxn>
                  <a:cxn ang="0">
                    <a:pos x="T8" y="T9"/>
                  </a:cxn>
                  <a:cxn ang="0">
                    <a:pos x="T10" y="T11"/>
                  </a:cxn>
                </a:cxnLst>
                <a:rect l="0" t="0" r="r" b="b"/>
                <a:pathLst>
                  <a:path w="70" h="17">
                    <a:moveTo>
                      <a:pt x="10" y="0"/>
                    </a:moveTo>
                    <a:cubicBezTo>
                      <a:pt x="7" y="1"/>
                      <a:pt x="3" y="3"/>
                      <a:pt x="0" y="5"/>
                    </a:cubicBezTo>
                    <a:cubicBezTo>
                      <a:pt x="60" y="17"/>
                      <a:pt x="60" y="17"/>
                      <a:pt x="60" y="17"/>
                    </a:cubicBezTo>
                    <a:cubicBezTo>
                      <a:pt x="65" y="15"/>
                      <a:pt x="68" y="13"/>
                      <a:pt x="70" y="13"/>
                    </a:cubicBezTo>
                    <a:cubicBezTo>
                      <a:pt x="65" y="11"/>
                      <a:pt x="61" y="9"/>
                      <a:pt x="57" y="8"/>
                    </a:cubicBezTo>
                    <a:cubicBezTo>
                      <a:pt x="10" y="0"/>
                      <a:pt x="10"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55"/>
              <p:cNvSpPr/>
              <p:nvPr/>
            </p:nvSpPr>
            <p:spPr bwMode="auto">
              <a:xfrm>
                <a:off x="5757863" y="3689350"/>
                <a:ext cx="4763" cy="7938"/>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0"/>
                      <a:pt x="1" y="0"/>
                      <a:pt x="1" y="0"/>
                    </a:cubicBezTo>
                    <a:cubicBezTo>
                      <a:pt x="1" y="0"/>
                      <a:pt x="0" y="0"/>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56"/>
              <p:cNvSpPr/>
              <p:nvPr/>
            </p:nvSpPr>
            <p:spPr bwMode="auto">
              <a:xfrm>
                <a:off x="5754688" y="3689350"/>
                <a:ext cx="28575" cy="12700"/>
              </a:xfrm>
              <a:custGeom>
                <a:avLst/>
                <a:gdLst>
                  <a:gd name="T0" fmla="*/ 2 w 7"/>
                  <a:gd name="T1" fmla="*/ 0 h 3"/>
                  <a:gd name="T2" fmla="*/ 1 w 7"/>
                  <a:gd name="T3" fmla="*/ 2 h 3"/>
                  <a:gd name="T4" fmla="*/ 0 w 7"/>
                  <a:gd name="T5" fmla="*/ 2 h 3"/>
                  <a:gd name="T6" fmla="*/ 0 w 7"/>
                  <a:gd name="T7" fmla="*/ 3 h 3"/>
                  <a:gd name="T8" fmla="*/ 0 w 7"/>
                  <a:gd name="T9" fmla="*/ 3 h 3"/>
                  <a:gd name="T10" fmla="*/ 0 w 7"/>
                  <a:gd name="T11" fmla="*/ 3 h 3"/>
                  <a:gd name="T12" fmla="*/ 0 w 7"/>
                  <a:gd name="T13" fmla="*/ 3 h 3"/>
                  <a:gd name="T14" fmla="*/ 7 w 7"/>
                  <a:gd name="T15" fmla="*/ 2 h 3"/>
                  <a:gd name="T16" fmla="*/ 2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2" y="0"/>
                    </a:moveTo>
                    <a:cubicBezTo>
                      <a:pt x="1" y="2"/>
                      <a:pt x="1" y="2"/>
                      <a:pt x="1" y="2"/>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0" y="3"/>
                      <a:pt x="3" y="3"/>
                      <a:pt x="7" y="2"/>
                    </a:cubicBezTo>
                    <a:cubicBezTo>
                      <a:pt x="5" y="1"/>
                      <a:pt x="4" y="1"/>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57"/>
              <p:cNvSpPr/>
              <p:nvPr/>
            </p:nvSpPr>
            <p:spPr bwMode="auto">
              <a:xfrm>
                <a:off x="5108576" y="4067175"/>
                <a:ext cx="4763" cy="4763"/>
              </a:xfrm>
              <a:custGeom>
                <a:avLst/>
                <a:gdLst>
                  <a:gd name="T0" fmla="*/ 0 w 1"/>
                  <a:gd name="T1" fmla="*/ 0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1 h 1"/>
                  <a:gd name="T18" fmla="*/ 1 w 1"/>
                  <a:gd name="T19" fmla="*/ 0 h 1"/>
                  <a:gd name="T20" fmla="*/ 0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0" y="1"/>
                      <a:pt x="0" y="1"/>
                      <a:pt x="0" y="1"/>
                    </a:cubicBezTo>
                    <a:cubicBezTo>
                      <a:pt x="1" y="0"/>
                      <a:pt x="1" y="0"/>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58"/>
              <p:cNvSpPr/>
              <p:nvPr/>
            </p:nvSpPr>
            <p:spPr bwMode="auto">
              <a:xfrm>
                <a:off x="5681663" y="3917950"/>
                <a:ext cx="369888" cy="68263"/>
              </a:xfrm>
              <a:custGeom>
                <a:avLst/>
                <a:gdLst>
                  <a:gd name="T0" fmla="*/ 82 w 87"/>
                  <a:gd name="T1" fmla="*/ 0 h 16"/>
                  <a:gd name="T2" fmla="*/ 0 w 87"/>
                  <a:gd name="T3" fmla="*/ 14 h 16"/>
                  <a:gd name="T4" fmla="*/ 0 w 87"/>
                  <a:gd name="T5" fmla="*/ 16 h 16"/>
                  <a:gd name="T6" fmla="*/ 87 w 87"/>
                  <a:gd name="T7" fmla="*/ 5 h 16"/>
                  <a:gd name="T8" fmla="*/ 82 w 87"/>
                  <a:gd name="T9" fmla="*/ 0 h 16"/>
                </a:gdLst>
                <a:ahLst/>
                <a:cxnLst>
                  <a:cxn ang="0">
                    <a:pos x="T0" y="T1"/>
                  </a:cxn>
                  <a:cxn ang="0">
                    <a:pos x="T2" y="T3"/>
                  </a:cxn>
                  <a:cxn ang="0">
                    <a:pos x="T4" y="T5"/>
                  </a:cxn>
                  <a:cxn ang="0">
                    <a:pos x="T6" y="T7"/>
                  </a:cxn>
                  <a:cxn ang="0">
                    <a:pos x="T8" y="T9"/>
                  </a:cxn>
                </a:cxnLst>
                <a:rect l="0" t="0" r="r" b="b"/>
                <a:pathLst>
                  <a:path w="87" h="16">
                    <a:moveTo>
                      <a:pt x="82" y="0"/>
                    </a:moveTo>
                    <a:cubicBezTo>
                      <a:pt x="0" y="14"/>
                      <a:pt x="0" y="14"/>
                      <a:pt x="0" y="14"/>
                    </a:cubicBezTo>
                    <a:cubicBezTo>
                      <a:pt x="0" y="14"/>
                      <a:pt x="0" y="15"/>
                      <a:pt x="0" y="16"/>
                    </a:cubicBezTo>
                    <a:cubicBezTo>
                      <a:pt x="87" y="5"/>
                      <a:pt x="87" y="5"/>
                      <a:pt x="87" y="5"/>
                    </a:cubicBezTo>
                    <a:cubicBezTo>
                      <a:pt x="85" y="3"/>
                      <a:pt x="83" y="2"/>
                      <a:pt x="8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59"/>
              <p:cNvSpPr>
                <a:spLocks noEditPoints="1"/>
              </p:cNvSpPr>
              <p:nvPr/>
            </p:nvSpPr>
            <p:spPr bwMode="auto">
              <a:xfrm>
                <a:off x="5313363" y="3978275"/>
                <a:ext cx="368300" cy="58738"/>
              </a:xfrm>
              <a:custGeom>
                <a:avLst/>
                <a:gdLst>
                  <a:gd name="T0" fmla="*/ 26 w 87"/>
                  <a:gd name="T1" fmla="*/ 10 h 14"/>
                  <a:gd name="T2" fmla="*/ 0 w 87"/>
                  <a:gd name="T3" fmla="*/ 14 h 14"/>
                  <a:gd name="T4" fmla="*/ 25 w 87"/>
                  <a:gd name="T5" fmla="*/ 11 h 14"/>
                  <a:gd name="T6" fmla="*/ 26 w 87"/>
                  <a:gd name="T7" fmla="*/ 10 h 14"/>
                  <a:gd name="T8" fmla="*/ 87 w 87"/>
                  <a:gd name="T9" fmla="*/ 0 h 14"/>
                  <a:gd name="T10" fmla="*/ 33 w 87"/>
                  <a:gd name="T11" fmla="*/ 8 h 14"/>
                  <a:gd name="T12" fmla="*/ 32 w 87"/>
                  <a:gd name="T13" fmla="*/ 10 h 14"/>
                  <a:gd name="T14" fmla="*/ 87 w 87"/>
                  <a:gd name="T15" fmla="*/ 2 h 14"/>
                  <a:gd name="T16" fmla="*/ 87 w 8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4">
                    <a:moveTo>
                      <a:pt x="26" y="10"/>
                    </a:moveTo>
                    <a:cubicBezTo>
                      <a:pt x="0" y="14"/>
                      <a:pt x="0" y="14"/>
                      <a:pt x="0" y="14"/>
                    </a:cubicBezTo>
                    <a:cubicBezTo>
                      <a:pt x="25" y="11"/>
                      <a:pt x="25" y="11"/>
                      <a:pt x="25" y="11"/>
                    </a:cubicBezTo>
                    <a:cubicBezTo>
                      <a:pt x="26" y="10"/>
                      <a:pt x="26" y="10"/>
                      <a:pt x="26" y="10"/>
                    </a:cubicBezTo>
                    <a:moveTo>
                      <a:pt x="87" y="0"/>
                    </a:moveTo>
                    <a:cubicBezTo>
                      <a:pt x="33" y="8"/>
                      <a:pt x="33" y="8"/>
                      <a:pt x="33" y="8"/>
                    </a:cubicBezTo>
                    <a:cubicBezTo>
                      <a:pt x="32" y="10"/>
                      <a:pt x="32" y="10"/>
                      <a:pt x="32" y="10"/>
                    </a:cubicBezTo>
                    <a:cubicBezTo>
                      <a:pt x="87" y="2"/>
                      <a:pt x="87" y="2"/>
                      <a:pt x="87" y="2"/>
                    </a:cubicBezTo>
                    <a:cubicBezTo>
                      <a:pt x="87" y="1"/>
                      <a:pt x="87" y="0"/>
                      <a:pt x="8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60"/>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61"/>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62"/>
              <p:cNvSpPr/>
              <p:nvPr/>
            </p:nvSpPr>
            <p:spPr bwMode="auto">
              <a:xfrm>
                <a:off x="6030913" y="3862388"/>
                <a:ext cx="355600" cy="77788"/>
              </a:xfrm>
              <a:custGeom>
                <a:avLst/>
                <a:gdLst>
                  <a:gd name="T0" fmla="*/ 83 w 84"/>
                  <a:gd name="T1" fmla="*/ 0 h 18"/>
                  <a:gd name="T2" fmla="*/ 83 w 84"/>
                  <a:gd name="T3" fmla="*/ 0 h 18"/>
                  <a:gd name="T4" fmla="*/ 0 w 84"/>
                  <a:gd name="T5" fmla="*/ 13 h 18"/>
                  <a:gd name="T6" fmla="*/ 5 w 84"/>
                  <a:gd name="T7" fmla="*/ 18 h 18"/>
                  <a:gd name="T8" fmla="*/ 75 w 84"/>
                  <a:gd name="T9" fmla="*/ 8 h 18"/>
                  <a:gd name="T10" fmla="*/ 84 w 84"/>
                  <a:gd name="T11" fmla="*/ 0 h 18"/>
                  <a:gd name="T12" fmla="*/ 84 w 84"/>
                  <a:gd name="T13" fmla="*/ 0 h 18"/>
                  <a:gd name="T14" fmla="*/ 84 w 84"/>
                  <a:gd name="T15" fmla="*/ 0 h 18"/>
                  <a:gd name="T16" fmla="*/ 84 w 84"/>
                  <a:gd name="T17" fmla="*/ 0 h 18"/>
                  <a:gd name="T18" fmla="*/ 83 w 8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83" y="0"/>
                    </a:moveTo>
                    <a:cubicBezTo>
                      <a:pt x="83" y="0"/>
                      <a:pt x="83" y="0"/>
                      <a:pt x="83" y="0"/>
                    </a:cubicBezTo>
                    <a:cubicBezTo>
                      <a:pt x="0" y="13"/>
                      <a:pt x="0" y="13"/>
                      <a:pt x="0" y="13"/>
                    </a:cubicBezTo>
                    <a:cubicBezTo>
                      <a:pt x="1" y="15"/>
                      <a:pt x="3" y="16"/>
                      <a:pt x="5" y="18"/>
                    </a:cubicBezTo>
                    <a:cubicBezTo>
                      <a:pt x="75" y="8"/>
                      <a:pt x="75" y="8"/>
                      <a:pt x="75" y="8"/>
                    </a:cubicBezTo>
                    <a:cubicBezTo>
                      <a:pt x="81" y="3"/>
                      <a:pt x="84" y="0"/>
                      <a:pt x="84" y="0"/>
                    </a:cubicBezTo>
                    <a:cubicBezTo>
                      <a:pt x="84" y="0"/>
                      <a:pt x="84" y="0"/>
                      <a:pt x="84" y="0"/>
                    </a:cubicBezTo>
                    <a:cubicBezTo>
                      <a:pt x="84" y="0"/>
                      <a:pt x="84" y="0"/>
                      <a:pt x="84" y="0"/>
                    </a:cubicBezTo>
                    <a:cubicBezTo>
                      <a:pt x="84" y="0"/>
                      <a:pt x="84" y="0"/>
                      <a:pt x="84" y="0"/>
                    </a:cubicBezTo>
                    <a:cubicBezTo>
                      <a:pt x="84" y="0"/>
                      <a:pt x="83" y="0"/>
                      <a:pt x="8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63"/>
              <p:cNvSpPr/>
              <p:nvPr/>
            </p:nvSpPr>
            <p:spPr bwMode="auto">
              <a:xfrm>
                <a:off x="6386513" y="3862388"/>
                <a:ext cx="4763" cy="4763"/>
              </a:xfrm>
              <a:custGeom>
                <a:avLst/>
                <a:gdLst>
                  <a:gd name="T0" fmla="*/ 0 w 1"/>
                  <a:gd name="T1" fmla="*/ 0 h 1"/>
                  <a:gd name="T2" fmla="*/ 0 w 1"/>
                  <a:gd name="T3" fmla="*/ 0 h 1"/>
                  <a:gd name="T4" fmla="*/ 0 w 1"/>
                  <a:gd name="T5" fmla="*/ 0 h 1"/>
                  <a:gd name="T6" fmla="*/ 0 w 1"/>
                  <a:gd name="T7" fmla="*/ 0 h 1"/>
                  <a:gd name="T8" fmla="*/ 1 w 1"/>
                  <a:gd name="T9" fmla="*/ 1 h 1"/>
                  <a:gd name="T10" fmla="*/ 1 w 1"/>
                  <a:gd name="T11" fmla="*/ 1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1" y="0"/>
                      <a:pt x="1" y="1"/>
                    </a:cubicBezTo>
                    <a:cubicBezTo>
                      <a:pt x="1" y="1"/>
                      <a:pt x="1" y="1"/>
                      <a:pt x="1" y="1"/>
                    </a:cubicBezTo>
                    <a:cubicBezTo>
                      <a:pt x="1" y="0"/>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64"/>
              <p:cNvSpPr/>
              <p:nvPr/>
            </p:nvSpPr>
            <p:spPr bwMode="auto">
              <a:xfrm>
                <a:off x="6480176" y="4021138"/>
                <a:ext cx="869950" cy="735013"/>
              </a:xfrm>
              <a:custGeom>
                <a:avLst/>
                <a:gdLst>
                  <a:gd name="T0" fmla="*/ 80 w 205"/>
                  <a:gd name="T1" fmla="*/ 0 h 173"/>
                  <a:gd name="T2" fmla="*/ 49 w 205"/>
                  <a:gd name="T3" fmla="*/ 26 h 173"/>
                  <a:gd name="T4" fmla="*/ 169 w 205"/>
                  <a:gd name="T5" fmla="*/ 135 h 173"/>
                  <a:gd name="T6" fmla="*/ 44 w 205"/>
                  <a:gd name="T7" fmla="*/ 28 h 173"/>
                  <a:gd name="T8" fmla="*/ 8 w 205"/>
                  <a:gd name="T9" fmla="*/ 36 h 173"/>
                  <a:gd name="T10" fmla="*/ 0 w 205"/>
                  <a:gd name="T11" fmla="*/ 36 h 173"/>
                  <a:gd name="T12" fmla="*/ 46 w 205"/>
                  <a:gd name="T13" fmla="*/ 144 h 173"/>
                  <a:gd name="T14" fmla="*/ 112 w 205"/>
                  <a:gd name="T15" fmla="*/ 173 h 173"/>
                  <a:gd name="T16" fmla="*/ 149 w 205"/>
                  <a:gd name="T17" fmla="*/ 167 h 173"/>
                  <a:gd name="T18" fmla="*/ 171 w 205"/>
                  <a:gd name="T19" fmla="*/ 165 h 173"/>
                  <a:gd name="T20" fmla="*/ 190 w 205"/>
                  <a:gd name="T21" fmla="*/ 166 h 173"/>
                  <a:gd name="T22" fmla="*/ 203 w 205"/>
                  <a:gd name="T23" fmla="*/ 167 h 173"/>
                  <a:gd name="T24" fmla="*/ 204 w 205"/>
                  <a:gd name="T25" fmla="*/ 167 h 173"/>
                  <a:gd name="T26" fmla="*/ 205 w 205"/>
                  <a:gd name="T27" fmla="*/ 167 h 173"/>
                  <a:gd name="T28" fmla="*/ 205 w 205"/>
                  <a:gd name="T29" fmla="*/ 167 h 173"/>
                  <a:gd name="T30" fmla="*/ 204 w 205"/>
                  <a:gd name="T31" fmla="*/ 167 h 173"/>
                  <a:gd name="T32" fmla="*/ 198 w 205"/>
                  <a:gd name="T33" fmla="*/ 113 h 173"/>
                  <a:gd name="T34" fmla="*/ 176 w 205"/>
                  <a:gd name="T35" fmla="*/ 23 h 173"/>
                  <a:gd name="T36" fmla="*/ 80 w 205"/>
                  <a:gd name="T3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73">
                    <a:moveTo>
                      <a:pt x="80" y="0"/>
                    </a:moveTo>
                    <a:cubicBezTo>
                      <a:pt x="72" y="9"/>
                      <a:pt x="62" y="19"/>
                      <a:pt x="49" y="26"/>
                    </a:cubicBezTo>
                    <a:cubicBezTo>
                      <a:pt x="169" y="135"/>
                      <a:pt x="169" y="135"/>
                      <a:pt x="169" y="135"/>
                    </a:cubicBezTo>
                    <a:cubicBezTo>
                      <a:pt x="44" y="28"/>
                      <a:pt x="44" y="28"/>
                      <a:pt x="44" y="28"/>
                    </a:cubicBezTo>
                    <a:cubicBezTo>
                      <a:pt x="34" y="33"/>
                      <a:pt x="22" y="36"/>
                      <a:pt x="8" y="36"/>
                    </a:cubicBezTo>
                    <a:cubicBezTo>
                      <a:pt x="5" y="36"/>
                      <a:pt x="2" y="36"/>
                      <a:pt x="0" y="36"/>
                    </a:cubicBezTo>
                    <a:cubicBezTo>
                      <a:pt x="14" y="80"/>
                      <a:pt x="32" y="129"/>
                      <a:pt x="46" y="144"/>
                    </a:cubicBezTo>
                    <a:cubicBezTo>
                      <a:pt x="67" y="166"/>
                      <a:pt x="91" y="173"/>
                      <a:pt x="112" y="173"/>
                    </a:cubicBezTo>
                    <a:cubicBezTo>
                      <a:pt x="126" y="173"/>
                      <a:pt x="139" y="170"/>
                      <a:pt x="149" y="167"/>
                    </a:cubicBezTo>
                    <a:cubicBezTo>
                      <a:pt x="157" y="165"/>
                      <a:pt x="164" y="165"/>
                      <a:pt x="171" y="165"/>
                    </a:cubicBezTo>
                    <a:cubicBezTo>
                      <a:pt x="178" y="165"/>
                      <a:pt x="184" y="165"/>
                      <a:pt x="190" y="166"/>
                    </a:cubicBezTo>
                    <a:cubicBezTo>
                      <a:pt x="195" y="166"/>
                      <a:pt x="200" y="167"/>
                      <a:pt x="203" y="167"/>
                    </a:cubicBezTo>
                    <a:cubicBezTo>
                      <a:pt x="203" y="167"/>
                      <a:pt x="204" y="167"/>
                      <a:pt x="204" y="167"/>
                    </a:cubicBezTo>
                    <a:cubicBezTo>
                      <a:pt x="205" y="167"/>
                      <a:pt x="205" y="167"/>
                      <a:pt x="205" y="167"/>
                    </a:cubicBezTo>
                    <a:cubicBezTo>
                      <a:pt x="205" y="167"/>
                      <a:pt x="205" y="167"/>
                      <a:pt x="205" y="167"/>
                    </a:cubicBezTo>
                    <a:cubicBezTo>
                      <a:pt x="204" y="167"/>
                      <a:pt x="204" y="167"/>
                      <a:pt x="204" y="167"/>
                    </a:cubicBezTo>
                    <a:cubicBezTo>
                      <a:pt x="202" y="161"/>
                      <a:pt x="195" y="136"/>
                      <a:pt x="198" y="113"/>
                    </a:cubicBezTo>
                    <a:cubicBezTo>
                      <a:pt x="202" y="91"/>
                      <a:pt x="205" y="54"/>
                      <a:pt x="176" y="23"/>
                    </a:cubicBezTo>
                    <a:cubicBezTo>
                      <a:pt x="154" y="22"/>
                      <a:pt x="117" y="12"/>
                      <a:pt x="8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65"/>
              <p:cNvSpPr>
                <a:spLocks noEditPoints="1"/>
              </p:cNvSpPr>
              <p:nvPr/>
            </p:nvSpPr>
            <p:spPr bwMode="auto">
              <a:xfrm>
                <a:off x="6391276" y="3867150"/>
                <a:ext cx="428625" cy="306388"/>
              </a:xfrm>
              <a:custGeom>
                <a:avLst/>
                <a:gdLst>
                  <a:gd name="T0" fmla="*/ 3 w 101"/>
                  <a:gd name="T1" fmla="*/ 2 h 72"/>
                  <a:gd name="T2" fmla="*/ 70 w 101"/>
                  <a:gd name="T3" fmla="*/ 62 h 72"/>
                  <a:gd name="T4" fmla="*/ 101 w 101"/>
                  <a:gd name="T5" fmla="*/ 36 h 72"/>
                  <a:gd name="T6" fmla="*/ 3 w 101"/>
                  <a:gd name="T7" fmla="*/ 2 h 72"/>
                  <a:gd name="T8" fmla="*/ 0 w 101"/>
                  <a:gd name="T9" fmla="*/ 0 h 72"/>
                  <a:gd name="T10" fmla="*/ 2 w 101"/>
                  <a:gd name="T11" fmla="*/ 9 h 72"/>
                  <a:gd name="T12" fmla="*/ 3 w 101"/>
                  <a:gd name="T13" fmla="*/ 11 h 72"/>
                  <a:gd name="T14" fmla="*/ 21 w 101"/>
                  <a:gd name="T15" fmla="*/ 72 h 72"/>
                  <a:gd name="T16" fmla="*/ 29 w 101"/>
                  <a:gd name="T17" fmla="*/ 72 h 72"/>
                  <a:gd name="T18" fmla="*/ 65 w 101"/>
                  <a:gd name="T19" fmla="*/ 64 h 72"/>
                  <a:gd name="T20" fmla="*/ 3 w 101"/>
                  <a:gd name="T21" fmla="*/ 11 h 72"/>
                  <a:gd name="T22" fmla="*/ 0 w 101"/>
                  <a:gd name="T23" fmla="*/ 0 h 72"/>
                  <a:gd name="T24" fmla="*/ 0 w 10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2">
                    <a:moveTo>
                      <a:pt x="3" y="2"/>
                    </a:moveTo>
                    <a:cubicBezTo>
                      <a:pt x="70" y="62"/>
                      <a:pt x="70" y="62"/>
                      <a:pt x="70" y="62"/>
                    </a:cubicBezTo>
                    <a:cubicBezTo>
                      <a:pt x="83" y="55"/>
                      <a:pt x="93" y="45"/>
                      <a:pt x="101" y="36"/>
                    </a:cubicBezTo>
                    <a:cubicBezTo>
                      <a:pt x="58" y="22"/>
                      <a:pt x="15" y="6"/>
                      <a:pt x="3" y="2"/>
                    </a:cubicBezTo>
                    <a:moveTo>
                      <a:pt x="0" y="0"/>
                    </a:moveTo>
                    <a:cubicBezTo>
                      <a:pt x="0" y="2"/>
                      <a:pt x="1" y="5"/>
                      <a:pt x="2" y="9"/>
                    </a:cubicBezTo>
                    <a:cubicBezTo>
                      <a:pt x="2" y="10"/>
                      <a:pt x="2" y="10"/>
                      <a:pt x="3" y="11"/>
                    </a:cubicBezTo>
                    <a:cubicBezTo>
                      <a:pt x="6" y="24"/>
                      <a:pt x="13" y="47"/>
                      <a:pt x="21" y="72"/>
                    </a:cubicBezTo>
                    <a:cubicBezTo>
                      <a:pt x="23" y="72"/>
                      <a:pt x="26" y="72"/>
                      <a:pt x="29" y="72"/>
                    </a:cubicBezTo>
                    <a:cubicBezTo>
                      <a:pt x="43" y="72"/>
                      <a:pt x="55" y="69"/>
                      <a:pt x="65" y="64"/>
                    </a:cubicBezTo>
                    <a:cubicBezTo>
                      <a:pt x="3" y="11"/>
                      <a:pt x="3" y="11"/>
                      <a:pt x="3" y="11"/>
                    </a:cubicBezTo>
                    <a:cubicBezTo>
                      <a:pt x="1" y="6"/>
                      <a:pt x="0" y="2"/>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9" name="Freeform 66"/>
              <p:cNvSpPr/>
              <p:nvPr/>
            </p:nvSpPr>
            <p:spPr bwMode="auto">
              <a:xfrm>
                <a:off x="7350126" y="4730750"/>
                <a:ext cx="0" cy="4763"/>
              </a:xfrm>
              <a:custGeom>
                <a:avLst/>
                <a:gdLst>
                  <a:gd name="T0" fmla="*/ 0 h 1"/>
                  <a:gd name="T1" fmla="*/ 1 h 1"/>
                  <a:gd name="T2" fmla="*/ 1 h 1"/>
                  <a:gd name="T3" fmla="*/ 1 h 1"/>
                  <a:gd name="T4" fmla="*/ 1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0"/>
                      <a:pt x="0" y="0"/>
                      <a:pt x="0" y="0"/>
                    </a:cubicBezTo>
                    <a:cubicBezTo>
                      <a:pt x="0" y="0"/>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67"/>
              <p:cNvSpPr/>
              <p:nvPr/>
            </p:nvSpPr>
            <p:spPr bwMode="auto">
              <a:xfrm>
                <a:off x="6386513" y="3862388"/>
                <a:ext cx="4763" cy="4763"/>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0"/>
                      <a:pt x="1" y="0"/>
                      <a:pt x="1" y="1"/>
                    </a:cubicBezTo>
                    <a:cubicBezTo>
                      <a:pt x="1" y="1"/>
                      <a:pt x="1" y="1"/>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68"/>
              <p:cNvSpPr/>
              <p:nvPr/>
            </p:nvSpPr>
            <p:spPr bwMode="auto">
              <a:xfrm>
                <a:off x="6667501" y="4130675"/>
                <a:ext cx="530225" cy="463550"/>
              </a:xfrm>
              <a:custGeom>
                <a:avLst/>
                <a:gdLst>
                  <a:gd name="T0" fmla="*/ 5 w 125"/>
                  <a:gd name="T1" fmla="*/ 0 h 109"/>
                  <a:gd name="T2" fmla="*/ 0 w 125"/>
                  <a:gd name="T3" fmla="*/ 2 h 109"/>
                  <a:gd name="T4" fmla="*/ 125 w 125"/>
                  <a:gd name="T5" fmla="*/ 109 h 109"/>
                  <a:gd name="T6" fmla="*/ 5 w 125"/>
                  <a:gd name="T7" fmla="*/ 0 h 109"/>
                </a:gdLst>
                <a:ahLst/>
                <a:cxnLst>
                  <a:cxn ang="0">
                    <a:pos x="T0" y="T1"/>
                  </a:cxn>
                  <a:cxn ang="0">
                    <a:pos x="T2" y="T3"/>
                  </a:cxn>
                  <a:cxn ang="0">
                    <a:pos x="T4" y="T5"/>
                  </a:cxn>
                  <a:cxn ang="0">
                    <a:pos x="T6" y="T7"/>
                  </a:cxn>
                </a:cxnLst>
                <a:rect l="0" t="0" r="r" b="b"/>
                <a:pathLst>
                  <a:path w="125" h="109">
                    <a:moveTo>
                      <a:pt x="5" y="0"/>
                    </a:moveTo>
                    <a:cubicBezTo>
                      <a:pt x="3" y="1"/>
                      <a:pt x="2" y="2"/>
                      <a:pt x="0" y="2"/>
                    </a:cubicBezTo>
                    <a:cubicBezTo>
                      <a:pt x="125" y="109"/>
                      <a:pt x="125" y="109"/>
                      <a:pt x="125" y="109"/>
                    </a:cubicBezTo>
                    <a:cubicBezTo>
                      <a:pt x="5" y="0"/>
                      <a:pt x="5" y="0"/>
                      <a:pt x="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69"/>
              <p:cNvSpPr/>
              <p:nvPr/>
            </p:nvSpPr>
            <p:spPr bwMode="auto">
              <a:xfrm>
                <a:off x="6391276" y="3867150"/>
                <a:ext cx="296863" cy="273050"/>
              </a:xfrm>
              <a:custGeom>
                <a:avLst/>
                <a:gdLst>
                  <a:gd name="T0" fmla="*/ 0 w 70"/>
                  <a:gd name="T1" fmla="*/ 0 h 64"/>
                  <a:gd name="T2" fmla="*/ 3 w 70"/>
                  <a:gd name="T3" fmla="*/ 11 h 64"/>
                  <a:gd name="T4" fmla="*/ 65 w 70"/>
                  <a:gd name="T5" fmla="*/ 64 h 64"/>
                  <a:gd name="T6" fmla="*/ 70 w 70"/>
                  <a:gd name="T7" fmla="*/ 62 h 64"/>
                  <a:gd name="T8" fmla="*/ 3 w 70"/>
                  <a:gd name="T9" fmla="*/ 2 h 64"/>
                  <a:gd name="T10" fmla="*/ 0 w 70"/>
                  <a:gd name="T11" fmla="*/ 0 h 64"/>
                </a:gdLst>
                <a:ahLst/>
                <a:cxnLst>
                  <a:cxn ang="0">
                    <a:pos x="T0" y="T1"/>
                  </a:cxn>
                  <a:cxn ang="0">
                    <a:pos x="T2" y="T3"/>
                  </a:cxn>
                  <a:cxn ang="0">
                    <a:pos x="T4" y="T5"/>
                  </a:cxn>
                  <a:cxn ang="0">
                    <a:pos x="T6" y="T7"/>
                  </a:cxn>
                  <a:cxn ang="0">
                    <a:pos x="T8" y="T9"/>
                  </a:cxn>
                  <a:cxn ang="0">
                    <a:pos x="T10" y="T11"/>
                  </a:cxn>
                </a:cxnLst>
                <a:rect l="0" t="0" r="r" b="b"/>
                <a:pathLst>
                  <a:path w="70" h="64">
                    <a:moveTo>
                      <a:pt x="0" y="0"/>
                    </a:moveTo>
                    <a:cubicBezTo>
                      <a:pt x="0" y="2"/>
                      <a:pt x="1" y="6"/>
                      <a:pt x="3" y="11"/>
                    </a:cubicBezTo>
                    <a:cubicBezTo>
                      <a:pt x="65" y="64"/>
                      <a:pt x="65" y="64"/>
                      <a:pt x="65" y="64"/>
                    </a:cubicBezTo>
                    <a:cubicBezTo>
                      <a:pt x="67" y="64"/>
                      <a:pt x="68" y="63"/>
                      <a:pt x="70" y="62"/>
                    </a:cubicBezTo>
                    <a:cubicBezTo>
                      <a:pt x="3" y="2"/>
                      <a:pt x="3" y="2"/>
                      <a:pt x="3" y="2"/>
                    </a:cubicBezTo>
                    <a:cubicBezTo>
                      <a:pt x="1" y="1"/>
                      <a:pt x="0" y="1"/>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70"/>
              <p:cNvSpPr/>
              <p:nvPr/>
            </p:nvSpPr>
            <p:spPr bwMode="auto">
              <a:xfrm>
                <a:off x="5949951" y="2863850"/>
                <a:ext cx="28575" cy="76200"/>
              </a:xfrm>
              <a:custGeom>
                <a:avLst/>
                <a:gdLst>
                  <a:gd name="T0" fmla="*/ 2 w 7"/>
                  <a:gd name="T1" fmla="*/ 0 h 18"/>
                  <a:gd name="T2" fmla="*/ 0 w 7"/>
                  <a:gd name="T3" fmla="*/ 18 h 18"/>
                  <a:gd name="T4" fmla="*/ 7 w 7"/>
                  <a:gd name="T5" fmla="*/ 2 h 18"/>
                  <a:gd name="T6" fmla="*/ 2 w 7"/>
                  <a:gd name="T7" fmla="*/ 0 h 18"/>
                </a:gdLst>
                <a:ahLst/>
                <a:cxnLst>
                  <a:cxn ang="0">
                    <a:pos x="T0" y="T1"/>
                  </a:cxn>
                  <a:cxn ang="0">
                    <a:pos x="T2" y="T3"/>
                  </a:cxn>
                  <a:cxn ang="0">
                    <a:pos x="T4" y="T5"/>
                  </a:cxn>
                  <a:cxn ang="0">
                    <a:pos x="T6" y="T7"/>
                  </a:cxn>
                </a:cxnLst>
                <a:rect l="0" t="0" r="r" b="b"/>
                <a:pathLst>
                  <a:path w="7" h="18">
                    <a:moveTo>
                      <a:pt x="2" y="0"/>
                    </a:moveTo>
                    <a:cubicBezTo>
                      <a:pt x="2" y="6"/>
                      <a:pt x="1" y="12"/>
                      <a:pt x="0" y="18"/>
                    </a:cubicBezTo>
                    <a:cubicBezTo>
                      <a:pt x="3" y="12"/>
                      <a:pt x="5" y="7"/>
                      <a:pt x="7" y="2"/>
                    </a:cubicBezTo>
                    <a:cubicBezTo>
                      <a:pt x="6" y="1"/>
                      <a:pt x="4" y="0"/>
                      <a:pt x="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71"/>
              <p:cNvSpPr>
                <a:spLocks noEditPoints="1"/>
              </p:cNvSpPr>
              <p:nvPr/>
            </p:nvSpPr>
            <p:spPr bwMode="auto">
              <a:xfrm>
                <a:off x="5364163" y="2828925"/>
                <a:ext cx="593725" cy="820738"/>
              </a:xfrm>
              <a:custGeom>
                <a:avLst/>
                <a:gdLst>
                  <a:gd name="T0" fmla="*/ 45 w 140"/>
                  <a:gd name="T1" fmla="*/ 42 h 193"/>
                  <a:gd name="T2" fmla="*/ 95 w 140"/>
                  <a:gd name="T3" fmla="*/ 193 h 193"/>
                  <a:gd name="T4" fmla="*/ 112 w 140"/>
                  <a:gd name="T5" fmla="*/ 113 h 193"/>
                  <a:gd name="T6" fmla="*/ 45 w 140"/>
                  <a:gd name="T7" fmla="*/ 42 h 193"/>
                  <a:gd name="T8" fmla="*/ 3 w 140"/>
                  <a:gd name="T9" fmla="*/ 2 h 193"/>
                  <a:gd name="T10" fmla="*/ 7 w 140"/>
                  <a:gd name="T11" fmla="*/ 63 h 193"/>
                  <a:gd name="T12" fmla="*/ 6 w 140"/>
                  <a:gd name="T13" fmla="*/ 124 h 193"/>
                  <a:gd name="T14" fmla="*/ 84 w 140"/>
                  <a:gd name="T15" fmla="*/ 191 h 193"/>
                  <a:gd name="T16" fmla="*/ 29 w 140"/>
                  <a:gd name="T17" fmla="*/ 6 h 193"/>
                  <a:gd name="T18" fmla="*/ 3 w 140"/>
                  <a:gd name="T19" fmla="*/ 2 h 193"/>
                  <a:gd name="T20" fmla="*/ 101 w 140"/>
                  <a:gd name="T21" fmla="*/ 0 h 193"/>
                  <a:gd name="T22" fmla="*/ 64 w 140"/>
                  <a:gd name="T23" fmla="*/ 5 h 193"/>
                  <a:gd name="T24" fmla="*/ 42 w 140"/>
                  <a:gd name="T25" fmla="*/ 7 h 193"/>
                  <a:gd name="T26" fmla="*/ 33 w 140"/>
                  <a:gd name="T27" fmla="*/ 6 h 193"/>
                  <a:gd name="T28" fmla="*/ 44 w 140"/>
                  <a:gd name="T29" fmla="*/ 42 h 193"/>
                  <a:gd name="T30" fmla="*/ 113 w 140"/>
                  <a:gd name="T31" fmla="*/ 110 h 193"/>
                  <a:gd name="T32" fmla="*/ 138 w 140"/>
                  <a:gd name="T33" fmla="*/ 26 h 193"/>
                  <a:gd name="T34" fmla="*/ 140 w 140"/>
                  <a:gd name="T35" fmla="*/ 8 h 193"/>
                  <a:gd name="T36" fmla="*/ 101 w 140"/>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93">
                    <a:moveTo>
                      <a:pt x="45" y="42"/>
                    </a:moveTo>
                    <a:cubicBezTo>
                      <a:pt x="95" y="193"/>
                      <a:pt x="95" y="193"/>
                      <a:pt x="95" y="193"/>
                    </a:cubicBezTo>
                    <a:cubicBezTo>
                      <a:pt x="98" y="177"/>
                      <a:pt x="104" y="146"/>
                      <a:pt x="112" y="113"/>
                    </a:cubicBezTo>
                    <a:cubicBezTo>
                      <a:pt x="45" y="42"/>
                      <a:pt x="45" y="42"/>
                      <a:pt x="45" y="42"/>
                    </a:cubicBezTo>
                    <a:moveTo>
                      <a:pt x="3" y="2"/>
                    </a:moveTo>
                    <a:cubicBezTo>
                      <a:pt x="3" y="11"/>
                      <a:pt x="11" y="38"/>
                      <a:pt x="7" y="63"/>
                    </a:cubicBezTo>
                    <a:cubicBezTo>
                      <a:pt x="4" y="78"/>
                      <a:pt x="0" y="101"/>
                      <a:pt x="6" y="124"/>
                    </a:cubicBezTo>
                    <a:cubicBezTo>
                      <a:pt x="37" y="149"/>
                      <a:pt x="68" y="177"/>
                      <a:pt x="84" y="191"/>
                    </a:cubicBezTo>
                    <a:cubicBezTo>
                      <a:pt x="29" y="6"/>
                      <a:pt x="29" y="6"/>
                      <a:pt x="29" y="6"/>
                    </a:cubicBezTo>
                    <a:cubicBezTo>
                      <a:pt x="17" y="5"/>
                      <a:pt x="7" y="3"/>
                      <a:pt x="3" y="2"/>
                    </a:cubicBezTo>
                    <a:moveTo>
                      <a:pt x="101" y="0"/>
                    </a:moveTo>
                    <a:cubicBezTo>
                      <a:pt x="87" y="0"/>
                      <a:pt x="74" y="3"/>
                      <a:pt x="64" y="5"/>
                    </a:cubicBezTo>
                    <a:cubicBezTo>
                      <a:pt x="57" y="6"/>
                      <a:pt x="49" y="7"/>
                      <a:pt x="42" y="7"/>
                    </a:cubicBezTo>
                    <a:cubicBezTo>
                      <a:pt x="39" y="7"/>
                      <a:pt x="36" y="7"/>
                      <a:pt x="33" y="6"/>
                    </a:cubicBezTo>
                    <a:cubicBezTo>
                      <a:pt x="44" y="42"/>
                      <a:pt x="44" y="42"/>
                      <a:pt x="44" y="42"/>
                    </a:cubicBezTo>
                    <a:cubicBezTo>
                      <a:pt x="113" y="110"/>
                      <a:pt x="113" y="110"/>
                      <a:pt x="113" y="110"/>
                    </a:cubicBezTo>
                    <a:cubicBezTo>
                      <a:pt x="121" y="80"/>
                      <a:pt x="129" y="49"/>
                      <a:pt x="138" y="26"/>
                    </a:cubicBezTo>
                    <a:cubicBezTo>
                      <a:pt x="139" y="20"/>
                      <a:pt x="140" y="14"/>
                      <a:pt x="140" y="8"/>
                    </a:cubicBezTo>
                    <a:cubicBezTo>
                      <a:pt x="127" y="2"/>
                      <a:pt x="113" y="0"/>
                      <a:pt x="10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72"/>
              <p:cNvSpPr/>
              <p:nvPr/>
            </p:nvSpPr>
            <p:spPr bwMode="auto">
              <a:xfrm>
                <a:off x="5486401" y="2854325"/>
                <a:ext cx="280988" cy="820738"/>
              </a:xfrm>
              <a:custGeom>
                <a:avLst/>
                <a:gdLst>
                  <a:gd name="T0" fmla="*/ 0 w 66"/>
                  <a:gd name="T1" fmla="*/ 0 h 193"/>
                  <a:gd name="T2" fmla="*/ 55 w 66"/>
                  <a:gd name="T3" fmla="*/ 185 h 193"/>
                  <a:gd name="T4" fmla="*/ 64 w 66"/>
                  <a:gd name="T5" fmla="*/ 193 h 193"/>
                  <a:gd name="T6" fmla="*/ 66 w 66"/>
                  <a:gd name="T7" fmla="*/ 187 h 193"/>
                  <a:gd name="T8" fmla="*/ 16 w 66"/>
                  <a:gd name="T9" fmla="*/ 36 h 193"/>
                  <a:gd name="T10" fmla="*/ 12 w 66"/>
                  <a:gd name="T11" fmla="*/ 33 h 193"/>
                  <a:gd name="T12" fmla="*/ 15 w 66"/>
                  <a:gd name="T13" fmla="*/ 36 h 193"/>
                  <a:gd name="T14" fmla="*/ 4 w 66"/>
                  <a:gd name="T15" fmla="*/ 0 h 193"/>
                  <a:gd name="T16" fmla="*/ 0 w 66"/>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3">
                    <a:moveTo>
                      <a:pt x="0" y="0"/>
                    </a:moveTo>
                    <a:cubicBezTo>
                      <a:pt x="55" y="185"/>
                      <a:pt x="55" y="185"/>
                      <a:pt x="55" y="185"/>
                    </a:cubicBezTo>
                    <a:cubicBezTo>
                      <a:pt x="60" y="189"/>
                      <a:pt x="63" y="192"/>
                      <a:pt x="64" y="193"/>
                    </a:cubicBezTo>
                    <a:cubicBezTo>
                      <a:pt x="65" y="192"/>
                      <a:pt x="65" y="190"/>
                      <a:pt x="66" y="187"/>
                    </a:cubicBezTo>
                    <a:cubicBezTo>
                      <a:pt x="16" y="36"/>
                      <a:pt x="16" y="36"/>
                      <a:pt x="16" y="36"/>
                    </a:cubicBezTo>
                    <a:cubicBezTo>
                      <a:pt x="12" y="33"/>
                      <a:pt x="12" y="33"/>
                      <a:pt x="12" y="33"/>
                    </a:cubicBezTo>
                    <a:cubicBezTo>
                      <a:pt x="15" y="36"/>
                      <a:pt x="15" y="36"/>
                      <a:pt x="15" y="36"/>
                    </a:cubicBezTo>
                    <a:cubicBezTo>
                      <a:pt x="4" y="0"/>
                      <a:pt x="4" y="0"/>
                      <a:pt x="4" y="0"/>
                    </a:cubicBezTo>
                    <a:cubicBezTo>
                      <a:pt x="2" y="0"/>
                      <a:pt x="1"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73"/>
              <p:cNvSpPr/>
              <p:nvPr/>
            </p:nvSpPr>
            <p:spPr bwMode="auto">
              <a:xfrm>
                <a:off x="5389563" y="3357563"/>
                <a:ext cx="368300" cy="317500"/>
              </a:xfrm>
              <a:custGeom>
                <a:avLst/>
                <a:gdLst>
                  <a:gd name="T0" fmla="*/ 0 w 87"/>
                  <a:gd name="T1" fmla="*/ 0 h 75"/>
                  <a:gd name="T2" fmla="*/ 33 w 87"/>
                  <a:gd name="T3" fmla="*/ 53 h 75"/>
                  <a:gd name="T4" fmla="*/ 44 w 87"/>
                  <a:gd name="T5" fmla="*/ 60 h 75"/>
                  <a:gd name="T6" fmla="*/ 73 w 87"/>
                  <a:gd name="T7" fmla="*/ 73 h 75"/>
                  <a:gd name="T8" fmla="*/ 87 w 87"/>
                  <a:gd name="T9" fmla="*/ 75 h 75"/>
                  <a:gd name="T10" fmla="*/ 87 w 87"/>
                  <a:gd name="T11" fmla="*/ 75 h 75"/>
                  <a:gd name="T12" fmla="*/ 78 w 87"/>
                  <a:gd name="T13" fmla="*/ 67 h 75"/>
                  <a:gd name="T14" fmla="*/ 0 w 87"/>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75">
                    <a:moveTo>
                      <a:pt x="0" y="0"/>
                    </a:moveTo>
                    <a:cubicBezTo>
                      <a:pt x="4" y="18"/>
                      <a:pt x="14" y="37"/>
                      <a:pt x="33" y="53"/>
                    </a:cubicBezTo>
                    <a:cubicBezTo>
                      <a:pt x="36" y="56"/>
                      <a:pt x="40" y="58"/>
                      <a:pt x="44" y="60"/>
                    </a:cubicBezTo>
                    <a:cubicBezTo>
                      <a:pt x="52" y="65"/>
                      <a:pt x="62" y="69"/>
                      <a:pt x="73" y="73"/>
                    </a:cubicBezTo>
                    <a:cubicBezTo>
                      <a:pt x="87" y="75"/>
                      <a:pt x="87" y="75"/>
                      <a:pt x="87" y="75"/>
                    </a:cubicBezTo>
                    <a:cubicBezTo>
                      <a:pt x="87" y="75"/>
                      <a:pt x="87" y="75"/>
                      <a:pt x="87" y="75"/>
                    </a:cubicBezTo>
                    <a:cubicBezTo>
                      <a:pt x="86" y="74"/>
                      <a:pt x="83" y="71"/>
                      <a:pt x="78" y="67"/>
                    </a:cubicBezTo>
                    <a:cubicBezTo>
                      <a:pt x="62" y="53"/>
                      <a:pt x="31" y="25"/>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74"/>
              <p:cNvSpPr/>
              <p:nvPr/>
            </p:nvSpPr>
            <p:spPr bwMode="auto">
              <a:xfrm>
                <a:off x="5699126" y="3667125"/>
                <a:ext cx="58738" cy="22225"/>
              </a:xfrm>
              <a:custGeom>
                <a:avLst/>
                <a:gdLst>
                  <a:gd name="T0" fmla="*/ 0 w 14"/>
                  <a:gd name="T1" fmla="*/ 0 h 5"/>
                  <a:gd name="T2" fmla="*/ 13 w 14"/>
                  <a:gd name="T3" fmla="*/ 5 h 5"/>
                  <a:gd name="T4" fmla="*/ 14 w 14"/>
                  <a:gd name="T5" fmla="*/ 4 h 5"/>
                  <a:gd name="T6" fmla="*/ 1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4" y="1"/>
                      <a:pt x="8" y="3"/>
                      <a:pt x="13" y="5"/>
                    </a:cubicBezTo>
                    <a:cubicBezTo>
                      <a:pt x="13" y="4"/>
                      <a:pt x="14" y="4"/>
                      <a:pt x="14" y="4"/>
                    </a:cubicBezTo>
                    <a:cubicBezTo>
                      <a:pt x="14" y="4"/>
                      <a:pt x="14" y="3"/>
                      <a:pt x="14"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75"/>
              <p:cNvSpPr>
                <a:spLocks noEditPoints="1"/>
              </p:cNvSpPr>
              <p:nvPr/>
            </p:nvSpPr>
            <p:spPr bwMode="auto">
              <a:xfrm>
                <a:off x="6148388" y="3540125"/>
                <a:ext cx="260350" cy="309563"/>
              </a:xfrm>
              <a:custGeom>
                <a:avLst/>
                <a:gdLst>
                  <a:gd name="T0" fmla="*/ 46 w 61"/>
                  <a:gd name="T1" fmla="*/ 58 h 73"/>
                  <a:gd name="T2" fmla="*/ 61 w 61"/>
                  <a:gd name="T3" fmla="*/ 73 h 73"/>
                  <a:gd name="T4" fmla="*/ 61 w 61"/>
                  <a:gd name="T5" fmla="*/ 73 h 73"/>
                  <a:gd name="T6" fmla="*/ 58 w 61"/>
                  <a:gd name="T7" fmla="*/ 60 h 73"/>
                  <a:gd name="T8" fmla="*/ 58 w 61"/>
                  <a:gd name="T9" fmla="*/ 60 h 73"/>
                  <a:gd name="T10" fmla="*/ 46 w 61"/>
                  <a:gd name="T11" fmla="*/ 58 h 73"/>
                  <a:gd name="T12" fmla="*/ 43 w 61"/>
                  <a:gd name="T13" fmla="*/ 0 h 73"/>
                  <a:gd name="T14" fmla="*/ 0 w 61"/>
                  <a:gd name="T15" fmla="*/ 13 h 73"/>
                  <a:gd name="T16" fmla="*/ 42 w 61"/>
                  <a:gd name="T17" fmla="*/ 54 h 73"/>
                  <a:gd name="T18" fmla="*/ 57 w 61"/>
                  <a:gd name="T19" fmla="*/ 56 h 73"/>
                  <a:gd name="T20" fmla="*/ 43 w 61"/>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46" y="58"/>
                    </a:moveTo>
                    <a:cubicBezTo>
                      <a:pt x="61" y="73"/>
                      <a:pt x="61" y="73"/>
                      <a:pt x="61" y="73"/>
                    </a:cubicBezTo>
                    <a:cubicBezTo>
                      <a:pt x="61" y="73"/>
                      <a:pt x="61" y="73"/>
                      <a:pt x="61" y="73"/>
                    </a:cubicBezTo>
                    <a:cubicBezTo>
                      <a:pt x="60" y="70"/>
                      <a:pt x="59" y="66"/>
                      <a:pt x="58" y="60"/>
                    </a:cubicBezTo>
                    <a:cubicBezTo>
                      <a:pt x="58" y="60"/>
                      <a:pt x="58" y="60"/>
                      <a:pt x="58" y="60"/>
                    </a:cubicBezTo>
                    <a:cubicBezTo>
                      <a:pt x="46" y="58"/>
                      <a:pt x="46" y="58"/>
                      <a:pt x="46" y="58"/>
                    </a:cubicBezTo>
                    <a:moveTo>
                      <a:pt x="43" y="0"/>
                    </a:moveTo>
                    <a:cubicBezTo>
                      <a:pt x="29" y="5"/>
                      <a:pt x="14" y="9"/>
                      <a:pt x="0" y="13"/>
                    </a:cubicBezTo>
                    <a:cubicBezTo>
                      <a:pt x="42" y="54"/>
                      <a:pt x="42" y="54"/>
                      <a:pt x="42" y="54"/>
                    </a:cubicBezTo>
                    <a:cubicBezTo>
                      <a:pt x="57" y="56"/>
                      <a:pt x="57" y="56"/>
                      <a:pt x="57" y="56"/>
                    </a:cubicBezTo>
                    <a:cubicBezTo>
                      <a:pt x="54" y="43"/>
                      <a:pt x="49" y="22"/>
                      <a:pt x="4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76"/>
              <p:cNvSpPr/>
              <p:nvPr/>
            </p:nvSpPr>
            <p:spPr bwMode="auto">
              <a:xfrm>
                <a:off x="6327776" y="3768725"/>
                <a:ext cx="66675" cy="26988"/>
              </a:xfrm>
              <a:custGeom>
                <a:avLst/>
                <a:gdLst>
                  <a:gd name="T0" fmla="*/ 0 w 16"/>
                  <a:gd name="T1" fmla="*/ 0 h 6"/>
                  <a:gd name="T2" fmla="*/ 4 w 16"/>
                  <a:gd name="T3" fmla="*/ 4 h 6"/>
                  <a:gd name="T4" fmla="*/ 16 w 16"/>
                  <a:gd name="T5" fmla="*/ 6 h 6"/>
                  <a:gd name="T6" fmla="*/ 15 w 16"/>
                  <a:gd name="T7" fmla="*/ 2 h 6"/>
                  <a:gd name="T8" fmla="*/ 0 w 16"/>
                  <a:gd name="T9" fmla="*/ 0 h 6"/>
                </a:gdLst>
                <a:ahLst/>
                <a:cxnLst>
                  <a:cxn ang="0">
                    <a:pos x="T0" y="T1"/>
                  </a:cxn>
                  <a:cxn ang="0">
                    <a:pos x="T2" y="T3"/>
                  </a:cxn>
                  <a:cxn ang="0">
                    <a:pos x="T4" y="T5"/>
                  </a:cxn>
                  <a:cxn ang="0">
                    <a:pos x="T6" y="T7"/>
                  </a:cxn>
                  <a:cxn ang="0">
                    <a:pos x="T8" y="T9"/>
                  </a:cxn>
                </a:cxnLst>
                <a:rect l="0" t="0" r="r" b="b"/>
                <a:pathLst>
                  <a:path w="16" h="6">
                    <a:moveTo>
                      <a:pt x="0" y="0"/>
                    </a:moveTo>
                    <a:cubicBezTo>
                      <a:pt x="4" y="4"/>
                      <a:pt x="4" y="4"/>
                      <a:pt x="4" y="4"/>
                    </a:cubicBezTo>
                    <a:cubicBezTo>
                      <a:pt x="16" y="6"/>
                      <a:pt x="16" y="6"/>
                      <a:pt x="16" y="6"/>
                    </a:cubicBezTo>
                    <a:cubicBezTo>
                      <a:pt x="15" y="5"/>
                      <a:pt x="15" y="3"/>
                      <a:pt x="15"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77"/>
              <p:cNvSpPr>
                <a:spLocks noEditPoints="1"/>
              </p:cNvSpPr>
              <p:nvPr/>
            </p:nvSpPr>
            <p:spPr bwMode="auto">
              <a:xfrm>
                <a:off x="5783263" y="3603625"/>
                <a:ext cx="615950" cy="250825"/>
              </a:xfrm>
              <a:custGeom>
                <a:avLst/>
                <a:gdLst>
                  <a:gd name="T0" fmla="*/ 43 w 145"/>
                  <a:gd name="T1" fmla="*/ 34 h 59"/>
                  <a:gd name="T2" fmla="*/ 129 w 145"/>
                  <a:gd name="T3" fmla="*/ 55 h 59"/>
                  <a:gd name="T4" fmla="*/ 134 w 145"/>
                  <a:gd name="T5" fmla="*/ 57 h 59"/>
                  <a:gd name="T6" fmla="*/ 141 w 145"/>
                  <a:gd name="T7" fmla="*/ 58 h 59"/>
                  <a:gd name="T8" fmla="*/ 141 w 145"/>
                  <a:gd name="T9" fmla="*/ 58 h 59"/>
                  <a:gd name="T10" fmla="*/ 145 w 145"/>
                  <a:gd name="T11" fmla="*/ 59 h 59"/>
                  <a:gd name="T12" fmla="*/ 145 w 145"/>
                  <a:gd name="T13" fmla="*/ 59 h 59"/>
                  <a:gd name="T14" fmla="*/ 134 w 145"/>
                  <a:gd name="T15" fmla="*/ 57 h 59"/>
                  <a:gd name="T16" fmla="*/ 120 w 145"/>
                  <a:gd name="T17" fmla="*/ 42 h 59"/>
                  <a:gd name="T18" fmla="*/ 43 w 145"/>
                  <a:gd name="T19" fmla="*/ 34 h 59"/>
                  <a:gd name="T20" fmla="*/ 80 w 145"/>
                  <a:gd name="T21" fmla="*/ 0 h 59"/>
                  <a:gd name="T22" fmla="*/ 0 w 145"/>
                  <a:gd name="T23" fmla="*/ 22 h 59"/>
                  <a:gd name="T24" fmla="*/ 5 w 145"/>
                  <a:gd name="T25" fmla="*/ 24 h 59"/>
                  <a:gd name="T26" fmla="*/ 116 w 145"/>
                  <a:gd name="T27" fmla="*/ 38 h 59"/>
                  <a:gd name="T28" fmla="*/ 80 w 145"/>
                  <a:gd name="T2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59">
                    <a:moveTo>
                      <a:pt x="43" y="34"/>
                    </a:moveTo>
                    <a:cubicBezTo>
                      <a:pt x="76" y="44"/>
                      <a:pt x="109" y="51"/>
                      <a:pt x="129" y="55"/>
                    </a:cubicBezTo>
                    <a:cubicBezTo>
                      <a:pt x="131" y="56"/>
                      <a:pt x="132" y="56"/>
                      <a:pt x="134" y="57"/>
                    </a:cubicBezTo>
                    <a:cubicBezTo>
                      <a:pt x="137" y="57"/>
                      <a:pt x="139" y="58"/>
                      <a:pt x="141" y="58"/>
                    </a:cubicBezTo>
                    <a:cubicBezTo>
                      <a:pt x="141" y="58"/>
                      <a:pt x="141" y="58"/>
                      <a:pt x="141" y="58"/>
                    </a:cubicBezTo>
                    <a:cubicBezTo>
                      <a:pt x="143" y="58"/>
                      <a:pt x="144" y="59"/>
                      <a:pt x="145" y="59"/>
                    </a:cubicBezTo>
                    <a:cubicBezTo>
                      <a:pt x="145" y="59"/>
                      <a:pt x="145" y="59"/>
                      <a:pt x="145" y="59"/>
                    </a:cubicBezTo>
                    <a:cubicBezTo>
                      <a:pt x="143" y="59"/>
                      <a:pt x="139" y="58"/>
                      <a:pt x="134" y="57"/>
                    </a:cubicBezTo>
                    <a:cubicBezTo>
                      <a:pt x="120" y="42"/>
                      <a:pt x="120" y="42"/>
                      <a:pt x="120" y="42"/>
                    </a:cubicBezTo>
                    <a:cubicBezTo>
                      <a:pt x="43" y="34"/>
                      <a:pt x="43" y="34"/>
                      <a:pt x="43" y="34"/>
                    </a:cubicBezTo>
                    <a:moveTo>
                      <a:pt x="80" y="0"/>
                    </a:moveTo>
                    <a:cubicBezTo>
                      <a:pt x="45" y="10"/>
                      <a:pt x="13" y="19"/>
                      <a:pt x="0" y="22"/>
                    </a:cubicBezTo>
                    <a:cubicBezTo>
                      <a:pt x="2" y="22"/>
                      <a:pt x="3" y="23"/>
                      <a:pt x="5" y="24"/>
                    </a:cubicBezTo>
                    <a:cubicBezTo>
                      <a:pt x="116" y="38"/>
                      <a:pt x="116" y="38"/>
                      <a:pt x="116" y="38"/>
                    </a:cubicBezTo>
                    <a:cubicBezTo>
                      <a:pt x="80" y="0"/>
                      <a:pt x="80" y="0"/>
                      <a:pt x="8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78"/>
              <p:cNvSpPr/>
              <p:nvPr/>
            </p:nvSpPr>
            <p:spPr bwMode="auto">
              <a:xfrm>
                <a:off x="5805488" y="3705225"/>
                <a:ext cx="487363" cy="76200"/>
              </a:xfrm>
              <a:custGeom>
                <a:avLst/>
                <a:gdLst>
                  <a:gd name="T0" fmla="*/ 0 w 115"/>
                  <a:gd name="T1" fmla="*/ 0 h 18"/>
                  <a:gd name="T2" fmla="*/ 38 w 115"/>
                  <a:gd name="T3" fmla="*/ 10 h 18"/>
                  <a:gd name="T4" fmla="*/ 115 w 115"/>
                  <a:gd name="T5" fmla="*/ 18 h 18"/>
                  <a:gd name="T6" fmla="*/ 111 w 115"/>
                  <a:gd name="T7" fmla="*/ 14 h 18"/>
                  <a:gd name="T8" fmla="*/ 0 w 115"/>
                  <a:gd name="T9" fmla="*/ 0 h 18"/>
                </a:gdLst>
                <a:ahLst/>
                <a:cxnLst>
                  <a:cxn ang="0">
                    <a:pos x="T0" y="T1"/>
                  </a:cxn>
                  <a:cxn ang="0">
                    <a:pos x="T2" y="T3"/>
                  </a:cxn>
                  <a:cxn ang="0">
                    <a:pos x="T4" y="T5"/>
                  </a:cxn>
                  <a:cxn ang="0">
                    <a:pos x="T6" y="T7"/>
                  </a:cxn>
                  <a:cxn ang="0">
                    <a:pos x="T8" y="T9"/>
                  </a:cxn>
                </a:cxnLst>
                <a:rect l="0" t="0" r="r" b="b"/>
                <a:pathLst>
                  <a:path w="115" h="18">
                    <a:moveTo>
                      <a:pt x="0" y="0"/>
                    </a:moveTo>
                    <a:cubicBezTo>
                      <a:pt x="12" y="3"/>
                      <a:pt x="25" y="7"/>
                      <a:pt x="38" y="10"/>
                    </a:cubicBezTo>
                    <a:cubicBezTo>
                      <a:pt x="115" y="18"/>
                      <a:pt x="115" y="18"/>
                      <a:pt x="115" y="18"/>
                    </a:cubicBezTo>
                    <a:cubicBezTo>
                      <a:pt x="111" y="14"/>
                      <a:pt x="111" y="14"/>
                      <a:pt x="111"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79"/>
              <p:cNvSpPr>
                <a:spLocks noEditPoints="1"/>
              </p:cNvSpPr>
              <p:nvPr/>
            </p:nvSpPr>
            <p:spPr bwMode="auto">
              <a:xfrm>
                <a:off x="5843588" y="2871788"/>
                <a:ext cx="487363" cy="723900"/>
              </a:xfrm>
              <a:custGeom>
                <a:avLst/>
                <a:gdLst>
                  <a:gd name="T0" fmla="*/ 92 w 115"/>
                  <a:gd name="T1" fmla="*/ 81 h 170"/>
                  <a:gd name="T2" fmla="*/ 40 w 115"/>
                  <a:gd name="T3" fmla="*/ 139 h 170"/>
                  <a:gd name="T4" fmla="*/ 72 w 115"/>
                  <a:gd name="T5" fmla="*/ 170 h 170"/>
                  <a:gd name="T6" fmla="*/ 115 w 115"/>
                  <a:gd name="T7" fmla="*/ 157 h 170"/>
                  <a:gd name="T8" fmla="*/ 92 w 115"/>
                  <a:gd name="T9" fmla="*/ 81 h 170"/>
                  <a:gd name="T10" fmla="*/ 32 w 115"/>
                  <a:gd name="T11" fmla="*/ 0 h 170"/>
                  <a:gd name="T12" fmla="*/ 25 w 115"/>
                  <a:gd name="T13" fmla="*/ 16 h 170"/>
                  <a:gd name="T14" fmla="*/ 0 w 115"/>
                  <a:gd name="T15" fmla="*/ 100 h 170"/>
                  <a:gd name="T16" fmla="*/ 36 w 115"/>
                  <a:gd name="T17" fmla="*/ 135 h 170"/>
                  <a:gd name="T18" fmla="*/ 91 w 115"/>
                  <a:gd name="T19" fmla="*/ 77 h 170"/>
                  <a:gd name="T20" fmla="*/ 89 w 115"/>
                  <a:gd name="T21" fmla="*/ 72 h 170"/>
                  <a:gd name="T22" fmla="*/ 66 w 115"/>
                  <a:gd name="T23" fmla="*/ 26 h 170"/>
                  <a:gd name="T24" fmla="*/ 32 w 115"/>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70">
                    <a:moveTo>
                      <a:pt x="92" y="81"/>
                    </a:moveTo>
                    <a:cubicBezTo>
                      <a:pt x="40" y="139"/>
                      <a:pt x="40" y="139"/>
                      <a:pt x="40" y="139"/>
                    </a:cubicBezTo>
                    <a:cubicBezTo>
                      <a:pt x="72" y="170"/>
                      <a:pt x="72" y="170"/>
                      <a:pt x="72" y="170"/>
                    </a:cubicBezTo>
                    <a:cubicBezTo>
                      <a:pt x="86" y="166"/>
                      <a:pt x="101" y="162"/>
                      <a:pt x="115" y="157"/>
                    </a:cubicBezTo>
                    <a:cubicBezTo>
                      <a:pt x="108" y="132"/>
                      <a:pt x="100" y="105"/>
                      <a:pt x="92" y="81"/>
                    </a:cubicBezTo>
                    <a:moveTo>
                      <a:pt x="32" y="0"/>
                    </a:moveTo>
                    <a:cubicBezTo>
                      <a:pt x="30" y="5"/>
                      <a:pt x="28" y="10"/>
                      <a:pt x="25" y="16"/>
                    </a:cubicBezTo>
                    <a:cubicBezTo>
                      <a:pt x="16" y="39"/>
                      <a:pt x="8" y="70"/>
                      <a:pt x="0" y="100"/>
                    </a:cubicBezTo>
                    <a:cubicBezTo>
                      <a:pt x="36" y="135"/>
                      <a:pt x="36" y="135"/>
                      <a:pt x="36" y="135"/>
                    </a:cubicBezTo>
                    <a:cubicBezTo>
                      <a:pt x="91" y="77"/>
                      <a:pt x="91" y="77"/>
                      <a:pt x="91" y="77"/>
                    </a:cubicBezTo>
                    <a:cubicBezTo>
                      <a:pt x="90" y="76"/>
                      <a:pt x="89" y="74"/>
                      <a:pt x="89" y="72"/>
                    </a:cubicBezTo>
                    <a:cubicBezTo>
                      <a:pt x="81" y="51"/>
                      <a:pt x="73" y="34"/>
                      <a:pt x="66" y="26"/>
                    </a:cubicBezTo>
                    <a:cubicBezTo>
                      <a:pt x="55" y="13"/>
                      <a:pt x="44" y="5"/>
                      <a:pt x="3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80"/>
              <p:cNvSpPr/>
              <p:nvPr/>
            </p:nvSpPr>
            <p:spPr bwMode="auto">
              <a:xfrm>
                <a:off x="5754688" y="3684588"/>
                <a:ext cx="3175" cy="476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1" y="1"/>
                      <a:pt x="1" y="1"/>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81"/>
              <p:cNvSpPr>
                <a:spLocks noEditPoints="1"/>
              </p:cNvSpPr>
              <p:nvPr/>
            </p:nvSpPr>
            <p:spPr bwMode="auto">
              <a:xfrm>
                <a:off x="5757863" y="3309938"/>
                <a:ext cx="365125" cy="387350"/>
              </a:xfrm>
              <a:custGeom>
                <a:avLst/>
                <a:gdLst>
                  <a:gd name="T0" fmla="*/ 57 w 86"/>
                  <a:gd name="T1" fmla="*/ 39 h 91"/>
                  <a:gd name="T2" fmla="*/ 12 w 86"/>
                  <a:gd name="T3" fmla="*/ 89 h 91"/>
                  <a:gd name="T4" fmla="*/ 6 w 86"/>
                  <a:gd name="T5" fmla="*/ 91 h 91"/>
                  <a:gd name="T6" fmla="*/ 6 w 86"/>
                  <a:gd name="T7" fmla="*/ 91 h 91"/>
                  <a:gd name="T8" fmla="*/ 86 w 86"/>
                  <a:gd name="T9" fmla="*/ 69 h 91"/>
                  <a:gd name="T10" fmla="*/ 57 w 86"/>
                  <a:gd name="T11" fmla="*/ 39 h 91"/>
                  <a:gd name="T12" fmla="*/ 19 w 86"/>
                  <a:gd name="T13" fmla="*/ 0 h 91"/>
                  <a:gd name="T14" fmla="*/ 2 w 86"/>
                  <a:gd name="T15" fmla="*/ 80 h 91"/>
                  <a:gd name="T16" fmla="*/ 0 w 86"/>
                  <a:gd name="T17" fmla="*/ 86 h 91"/>
                  <a:gd name="T18" fmla="*/ 0 w 86"/>
                  <a:gd name="T19" fmla="*/ 86 h 91"/>
                  <a:gd name="T20" fmla="*/ 0 w 86"/>
                  <a:gd name="T21" fmla="*/ 88 h 91"/>
                  <a:gd name="T22" fmla="*/ 0 w 86"/>
                  <a:gd name="T23" fmla="*/ 88 h 91"/>
                  <a:gd name="T24" fmla="*/ 0 w 86"/>
                  <a:gd name="T25" fmla="*/ 89 h 91"/>
                  <a:gd name="T26" fmla="*/ 1 w 86"/>
                  <a:gd name="T27" fmla="*/ 89 h 91"/>
                  <a:gd name="T28" fmla="*/ 53 w 86"/>
                  <a:gd name="T29" fmla="*/ 35 h 91"/>
                  <a:gd name="T30" fmla="*/ 19 w 86"/>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91">
                    <a:moveTo>
                      <a:pt x="57" y="39"/>
                    </a:moveTo>
                    <a:cubicBezTo>
                      <a:pt x="12" y="89"/>
                      <a:pt x="12" y="89"/>
                      <a:pt x="12" y="89"/>
                    </a:cubicBezTo>
                    <a:cubicBezTo>
                      <a:pt x="10" y="90"/>
                      <a:pt x="8" y="90"/>
                      <a:pt x="6" y="91"/>
                    </a:cubicBezTo>
                    <a:cubicBezTo>
                      <a:pt x="6" y="91"/>
                      <a:pt x="6" y="91"/>
                      <a:pt x="6" y="91"/>
                    </a:cubicBezTo>
                    <a:cubicBezTo>
                      <a:pt x="19" y="88"/>
                      <a:pt x="51" y="79"/>
                      <a:pt x="86" y="69"/>
                    </a:cubicBezTo>
                    <a:cubicBezTo>
                      <a:pt x="57" y="39"/>
                      <a:pt x="57" y="39"/>
                      <a:pt x="57" y="39"/>
                    </a:cubicBezTo>
                    <a:moveTo>
                      <a:pt x="19" y="0"/>
                    </a:moveTo>
                    <a:cubicBezTo>
                      <a:pt x="11" y="33"/>
                      <a:pt x="5" y="64"/>
                      <a:pt x="2" y="80"/>
                    </a:cubicBezTo>
                    <a:cubicBezTo>
                      <a:pt x="1" y="83"/>
                      <a:pt x="1" y="85"/>
                      <a:pt x="0" y="86"/>
                    </a:cubicBezTo>
                    <a:cubicBezTo>
                      <a:pt x="0" y="86"/>
                      <a:pt x="0" y="86"/>
                      <a:pt x="0" y="86"/>
                    </a:cubicBezTo>
                    <a:cubicBezTo>
                      <a:pt x="0" y="87"/>
                      <a:pt x="0" y="88"/>
                      <a:pt x="0" y="88"/>
                    </a:cubicBezTo>
                    <a:cubicBezTo>
                      <a:pt x="0" y="88"/>
                      <a:pt x="0" y="88"/>
                      <a:pt x="0" y="88"/>
                    </a:cubicBezTo>
                    <a:cubicBezTo>
                      <a:pt x="0" y="88"/>
                      <a:pt x="0" y="89"/>
                      <a:pt x="0" y="89"/>
                    </a:cubicBezTo>
                    <a:cubicBezTo>
                      <a:pt x="0" y="89"/>
                      <a:pt x="1" y="89"/>
                      <a:pt x="1" y="89"/>
                    </a:cubicBezTo>
                    <a:cubicBezTo>
                      <a:pt x="53" y="35"/>
                      <a:pt x="53" y="35"/>
                      <a:pt x="53" y="35"/>
                    </a:cubicBezTo>
                    <a:cubicBezTo>
                      <a:pt x="19" y="0"/>
                      <a:pt x="19" y="0"/>
                      <a:pt x="19"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82"/>
              <p:cNvSpPr>
                <a:spLocks noEditPoints="1"/>
              </p:cNvSpPr>
              <p:nvPr/>
            </p:nvSpPr>
            <p:spPr bwMode="auto">
              <a:xfrm>
                <a:off x="5762626" y="3198813"/>
                <a:ext cx="471488" cy="498475"/>
              </a:xfrm>
              <a:custGeom>
                <a:avLst/>
                <a:gdLst>
                  <a:gd name="T0" fmla="*/ 52 w 111"/>
                  <a:gd name="T1" fmla="*/ 61 h 117"/>
                  <a:gd name="T2" fmla="*/ 0 w 111"/>
                  <a:gd name="T3" fmla="*/ 115 h 117"/>
                  <a:gd name="T4" fmla="*/ 5 w 111"/>
                  <a:gd name="T5" fmla="*/ 117 h 117"/>
                  <a:gd name="T6" fmla="*/ 11 w 111"/>
                  <a:gd name="T7" fmla="*/ 115 h 117"/>
                  <a:gd name="T8" fmla="*/ 56 w 111"/>
                  <a:gd name="T9" fmla="*/ 65 h 117"/>
                  <a:gd name="T10" fmla="*/ 52 w 111"/>
                  <a:gd name="T11" fmla="*/ 61 h 117"/>
                  <a:gd name="T12" fmla="*/ 110 w 111"/>
                  <a:gd name="T13" fmla="*/ 0 h 117"/>
                  <a:gd name="T14" fmla="*/ 55 w 111"/>
                  <a:gd name="T15" fmla="*/ 58 h 117"/>
                  <a:gd name="T16" fmla="*/ 59 w 111"/>
                  <a:gd name="T17" fmla="*/ 62 h 117"/>
                  <a:gd name="T18" fmla="*/ 111 w 111"/>
                  <a:gd name="T19" fmla="*/ 4 h 117"/>
                  <a:gd name="T20" fmla="*/ 110 w 111"/>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7">
                    <a:moveTo>
                      <a:pt x="52" y="61"/>
                    </a:moveTo>
                    <a:cubicBezTo>
                      <a:pt x="0" y="115"/>
                      <a:pt x="0" y="115"/>
                      <a:pt x="0" y="115"/>
                    </a:cubicBezTo>
                    <a:cubicBezTo>
                      <a:pt x="2" y="116"/>
                      <a:pt x="3" y="116"/>
                      <a:pt x="5" y="117"/>
                    </a:cubicBezTo>
                    <a:cubicBezTo>
                      <a:pt x="7" y="116"/>
                      <a:pt x="9" y="116"/>
                      <a:pt x="11" y="115"/>
                    </a:cubicBezTo>
                    <a:cubicBezTo>
                      <a:pt x="56" y="65"/>
                      <a:pt x="56" y="65"/>
                      <a:pt x="56" y="65"/>
                    </a:cubicBezTo>
                    <a:cubicBezTo>
                      <a:pt x="52" y="61"/>
                      <a:pt x="52" y="61"/>
                      <a:pt x="52" y="61"/>
                    </a:cubicBezTo>
                    <a:moveTo>
                      <a:pt x="110" y="0"/>
                    </a:moveTo>
                    <a:cubicBezTo>
                      <a:pt x="55" y="58"/>
                      <a:pt x="55" y="58"/>
                      <a:pt x="55" y="58"/>
                    </a:cubicBezTo>
                    <a:cubicBezTo>
                      <a:pt x="59" y="62"/>
                      <a:pt x="59" y="62"/>
                      <a:pt x="59" y="62"/>
                    </a:cubicBezTo>
                    <a:cubicBezTo>
                      <a:pt x="111" y="4"/>
                      <a:pt x="111" y="4"/>
                      <a:pt x="111" y="4"/>
                    </a:cubicBezTo>
                    <a:cubicBezTo>
                      <a:pt x="111" y="3"/>
                      <a:pt x="110" y="2"/>
                      <a:pt x="1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Freeform 83"/>
              <p:cNvSpPr/>
              <p:nvPr/>
            </p:nvSpPr>
            <p:spPr bwMode="auto">
              <a:xfrm>
                <a:off x="5372101" y="2828925"/>
                <a:ext cx="4763" cy="9525"/>
              </a:xfrm>
              <a:custGeom>
                <a:avLst/>
                <a:gdLst>
                  <a:gd name="T0" fmla="*/ 0 w 1"/>
                  <a:gd name="T1" fmla="*/ 0 h 2"/>
                  <a:gd name="T2" fmla="*/ 0 w 1"/>
                  <a:gd name="T3" fmla="*/ 0 h 2"/>
                  <a:gd name="T4" fmla="*/ 0 w 1"/>
                  <a:gd name="T5" fmla="*/ 0 h 2"/>
                  <a:gd name="T6" fmla="*/ 1 w 1"/>
                  <a:gd name="T7" fmla="*/ 1 h 2"/>
                  <a:gd name="T8" fmla="*/ 1 w 1"/>
                  <a:gd name="T9" fmla="*/ 1 h 2"/>
                  <a:gd name="T10" fmla="*/ 1 w 1"/>
                  <a:gd name="T11" fmla="*/ 2 h 2"/>
                  <a:gd name="T12" fmla="*/ 1 w 1"/>
                  <a:gd name="T13" fmla="*/ 2 h 2"/>
                  <a:gd name="T14" fmla="*/ 1 w 1"/>
                  <a:gd name="T15" fmla="*/ 2 h 2"/>
                  <a:gd name="T16" fmla="*/ 1 w 1"/>
                  <a:gd name="T17" fmla="*/ 1 h 2"/>
                  <a:gd name="T18" fmla="*/ 0 w 1"/>
                  <a:gd name="T19" fmla="*/ 0 h 2"/>
                  <a:gd name="T20" fmla="*/ 0 w 1"/>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0"/>
                    </a:moveTo>
                    <a:cubicBezTo>
                      <a:pt x="0" y="0"/>
                      <a:pt x="0" y="0"/>
                      <a:pt x="0" y="0"/>
                    </a:cubicBezTo>
                    <a:cubicBezTo>
                      <a:pt x="0" y="0"/>
                      <a:pt x="0" y="0"/>
                      <a:pt x="0" y="0"/>
                    </a:cubicBezTo>
                    <a:cubicBezTo>
                      <a:pt x="0" y="0"/>
                      <a:pt x="0" y="1"/>
                      <a:pt x="1" y="1"/>
                    </a:cubicBezTo>
                    <a:cubicBezTo>
                      <a:pt x="1" y="1"/>
                      <a:pt x="1" y="1"/>
                      <a:pt x="1" y="1"/>
                    </a:cubicBezTo>
                    <a:cubicBezTo>
                      <a:pt x="1" y="2"/>
                      <a:pt x="1" y="2"/>
                      <a:pt x="1" y="2"/>
                    </a:cubicBezTo>
                    <a:cubicBezTo>
                      <a:pt x="1" y="2"/>
                      <a:pt x="1" y="2"/>
                      <a:pt x="1" y="2"/>
                    </a:cubicBezTo>
                    <a:cubicBezTo>
                      <a:pt x="1" y="2"/>
                      <a:pt x="1" y="2"/>
                      <a:pt x="1" y="2"/>
                    </a:cubicBezTo>
                    <a:cubicBezTo>
                      <a:pt x="1" y="1"/>
                      <a:pt x="1" y="1"/>
                      <a:pt x="1" y="1"/>
                    </a:cubicBezTo>
                    <a:cubicBezTo>
                      <a:pt x="1" y="1"/>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7" name="Freeform 84"/>
              <p:cNvSpPr/>
              <p:nvPr/>
            </p:nvSpPr>
            <p:spPr bwMode="auto">
              <a:xfrm>
                <a:off x="5549901" y="3008313"/>
                <a:ext cx="293688" cy="301625"/>
              </a:xfrm>
              <a:custGeom>
                <a:avLst/>
                <a:gdLst>
                  <a:gd name="T0" fmla="*/ 0 w 69"/>
                  <a:gd name="T1" fmla="*/ 0 h 71"/>
                  <a:gd name="T2" fmla="*/ 1 w 69"/>
                  <a:gd name="T3" fmla="*/ 0 h 71"/>
                  <a:gd name="T4" fmla="*/ 68 w 69"/>
                  <a:gd name="T5" fmla="*/ 71 h 71"/>
                  <a:gd name="T6" fmla="*/ 69 w 69"/>
                  <a:gd name="T7" fmla="*/ 68 h 71"/>
                  <a:gd name="T8" fmla="*/ 0 w 69"/>
                  <a:gd name="T9" fmla="*/ 0 h 71"/>
                </a:gdLst>
                <a:ahLst/>
                <a:cxnLst>
                  <a:cxn ang="0">
                    <a:pos x="T0" y="T1"/>
                  </a:cxn>
                  <a:cxn ang="0">
                    <a:pos x="T2" y="T3"/>
                  </a:cxn>
                  <a:cxn ang="0">
                    <a:pos x="T4" y="T5"/>
                  </a:cxn>
                  <a:cxn ang="0">
                    <a:pos x="T6" y="T7"/>
                  </a:cxn>
                  <a:cxn ang="0">
                    <a:pos x="T8" y="T9"/>
                  </a:cxn>
                </a:cxnLst>
                <a:rect l="0" t="0" r="r" b="b"/>
                <a:pathLst>
                  <a:path w="69" h="71">
                    <a:moveTo>
                      <a:pt x="0" y="0"/>
                    </a:moveTo>
                    <a:cubicBezTo>
                      <a:pt x="1" y="0"/>
                      <a:pt x="1" y="0"/>
                      <a:pt x="1" y="0"/>
                    </a:cubicBezTo>
                    <a:cubicBezTo>
                      <a:pt x="68" y="71"/>
                      <a:pt x="68" y="71"/>
                      <a:pt x="68" y="71"/>
                    </a:cubicBezTo>
                    <a:cubicBezTo>
                      <a:pt x="69" y="70"/>
                      <a:pt x="69" y="69"/>
                      <a:pt x="69" y="68"/>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85"/>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86"/>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87"/>
              <p:cNvSpPr>
                <a:spLocks noEditPoints="1"/>
              </p:cNvSpPr>
              <p:nvPr/>
            </p:nvSpPr>
            <p:spPr bwMode="auto">
              <a:xfrm>
                <a:off x="6122988" y="3595688"/>
                <a:ext cx="285750" cy="258763"/>
              </a:xfrm>
              <a:custGeom>
                <a:avLst/>
                <a:gdLst>
                  <a:gd name="T0" fmla="*/ 40 w 67"/>
                  <a:gd name="T1" fmla="*/ 44 h 61"/>
                  <a:gd name="T2" fmla="*/ 54 w 67"/>
                  <a:gd name="T3" fmla="*/ 59 h 61"/>
                  <a:gd name="T4" fmla="*/ 65 w 67"/>
                  <a:gd name="T5" fmla="*/ 61 h 61"/>
                  <a:gd name="T6" fmla="*/ 67 w 67"/>
                  <a:gd name="T7" fmla="*/ 60 h 61"/>
                  <a:gd name="T8" fmla="*/ 52 w 67"/>
                  <a:gd name="T9" fmla="*/ 45 h 61"/>
                  <a:gd name="T10" fmla="*/ 40 w 67"/>
                  <a:gd name="T11" fmla="*/ 44 h 61"/>
                  <a:gd name="T12" fmla="*/ 6 w 67"/>
                  <a:gd name="T13" fmla="*/ 0 h 61"/>
                  <a:gd name="T14" fmla="*/ 0 w 67"/>
                  <a:gd name="T15" fmla="*/ 2 h 61"/>
                  <a:gd name="T16" fmla="*/ 36 w 67"/>
                  <a:gd name="T17" fmla="*/ 40 h 61"/>
                  <a:gd name="T18" fmla="*/ 48 w 67"/>
                  <a:gd name="T19" fmla="*/ 41 h 61"/>
                  <a:gd name="T20" fmla="*/ 6 w 67"/>
                  <a:gd name="T2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1">
                    <a:moveTo>
                      <a:pt x="40" y="44"/>
                    </a:moveTo>
                    <a:cubicBezTo>
                      <a:pt x="54" y="59"/>
                      <a:pt x="54" y="59"/>
                      <a:pt x="54" y="59"/>
                    </a:cubicBezTo>
                    <a:cubicBezTo>
                      <a:pt x="59" y="60"/>
                      <a:pt x="63" y="61"/>
                      <a:pt x="65" y="61"/>
                    </a:cubicBezTo>
                    <a:cubicBezTo>
                      <a:pt x="66" y="61"/>
                      <a:pt x="66" y="60"/>
                      <a:pt x="67" y="60"/>
                    </a:cubicBezTo>
                    <a:cubicBezTo>
                      <a:pt x="52" y="45"/>
                      <a:pt x="52" y="45"/>
                      <a:pt x="52" y="45"/>
                    </a:cubicBezTo>
                    <a:cubicBezTo>
                      <a:pt x="40" y="44"/>
                      <a:pt x="40" y="44"/>
                      <a:pt x="40" y="44"/>
                    </a:cubicBezTo>
                    <a:moveTo>
                      <a:pt x="6" y="0"/>
                    </a:moveTo>
                    <a:cubicBezTo>
                      <a:pt x="4" y="1"/>
                      <a:pt x="2" y="2"/>
                      <a:pt x="0" y="2"/>
                    </a:cubicBezTo>
                    <a:cubicBezTo>
                      <a:pt x="36" y="40"/>
                      <a:pt x="36" y="40"/>
                      <a:pt x="36" y="40"/>
                    </a:cubicBezTo>
                    <a:cubicBezTo>
                      <a:pt x="48" y="41"/>
                      <a:pt x="48" y="41"/>
                      <a:pt x="48" y="41"/>
                    </a:cubicBezTo>
                    <a:cubicBezTo>
                      <a:pt x="6" y="0"/>
                      <a:pt x="6"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88"/>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Freeform 89"/>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90"/>
              <p:cNvSpPr>
                <a:spLocks noEditPoints="1"/>
              </p:cNvSpPr>
              <p:nvPr/>
            </p:nvSpPr>
            <p:spPr bwMode="auto">
              <a:xfrm>
                <a:off x="5838826" y="3297238"/>
                <a:ext cx="309563" cy="306388"/>
              </a:xfrm>
              <a:custGeom>
                <a:avLst/>
                <a:gdLst>
                  <a:gd name="T0" fmla="*/ 41 w 73"/>
                  <a:gd name="T1" fmla="*/ 39 h 72"/>
                  <a:gd name="T2" fmla="*/ 38 w 73"/>
                  <a:gd name="T3" fmla="*/ 42 h 72"/>
                  <a:gd name="T4" fmla="*/ 67 w 73"/>
                  <a:gd name="T5" fmla="*/ 72 h 72"/>
                  <a:gd name="T6" fmla="*/ 73 w 73"/>
                  <a:gd name="T7" fmla="*/ 70 h 72"/>
                  <a:gd name="T8" fmla="*/ 41 w 73"/>
                  <a:gd name="T9" fmla="*/ 39 h 72"/>
                  <a:gd name="T10" fmla="*/ 1 w 73"/>
                  <a:gd name="T11" fmla="*/ 0 h 72"/>
                  <a:gd name="T12" fmla="*/ 0 w 73"/>
                  <a:gd name="T13" fmla="*/ 3 h 72"/>
                  <a:gd name="T14" fmla="*/ 34 w 73"/>
                  <a:gd name="T15" fmla="*/ 38 h 72"/>
                  <a:gd name="T16" fmla="*/ 37 w 73"/>
                  <a:gd name="T17" fmla="*/ 35 h 72"/>
                  <a:gd name="T18" fmla="*/ 1 w 73"/>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41" y="39"/>
                    </a:moveTo>
                    <a:cubicBezTo>
                      <a:pt x="38" y="42"/>
                      <a:pt x="38" y="42"/>
                      <a:pt x="38" y="42"/>
                    </a:cubicBezTo>
                    <a:cubicBezTo>
                      <a:pt x="67" y="72"/>
                      <a:pt x="67" y="72"/>
                      <a:pt x="67" y="72"/>
                    </a:cubicBezTo>
                    <a:cubicBezTo>
                      <a:pt x="69" y="72"/>
                      <a:pt x="71" y="71"/>
                      <a:pt x="73" y="70"/>
                    </a:cubicBezTo>
                    <a:cubicBezTo>
                      <a:pt x="41" y="39"/>
                      <a:pt x="41" y="39"/>
                      <a:pt x="41" y="39"/>
                    </a:cubicBezTo>
                    <a:moveTo>
                      <a:pt x="1" y="0"/>
                    </a:moveTo>
                    <a:cubicBezTo>
                      <a:pt x="1" y="1"/>
                      <a:pt x="1" y="2"/>
                      <a:pt x="0" y="3"/>
                    </a:cubicBezTo>
                    <a:cubicBezTo>
                      <a:pt x="34" y="38"/>
                      <a:pt x="34" y="38"/>
                      <a:pt x="34" y="38"/>
                    </a:cubicBezTo>
                    <a:cubicBezTo>
                      <a:pt x="37" y="35"/>
                      <a:pt x="37" y="35"/>
                      <a:pt x="37" y="35"/>
                    </a:cubicBezTo>
                    <a:cubicBezTo>
                      <a:pt x="1" y="0"/>
                      <a:pt x="1" y="0"/>
                      <a:pt x="1"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91"/>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92"/>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93"/>
              <p:cNvSpPr>
                <a:spLocks noEditPoints="1"/>
              </p:cNvSpPr>
              <p:nvPr/>
            </p:nvSpPr>
            <p:spPr bwMode="auto">
              <a:xfrm>
                <a:off x="6764338" y="3271838"/>
                <a:ext cx="1047750" cy="846138"/>
              </a:xfrm>
              <a:custGeom>
                <a:avLst/>
                <a:gdLst>
                  <a:gd name="T0" fmla="*/ 64 w 247"/>
                  <a:gd name="T1" fmla="*/ 139 h 199"/>
                  <a:gd name="T2" fmla="*/ 64 w 247"/>
                  <a:gd name="T3" fmla="*/ 139 h 199"/>
                  <a:gd name="T4" fmla="*/ 65 w 247"/>
                  <a:gd name="T5" fmla="*/ 139 h 199"/>
                  <a:gd name="T6" fmla="*/ 64 w 247"/>
                  <a:gd name="T7" fmla="*/ 139 h 199"/>
                  <a:gd name="T8" fmla="*/ 247 w 247"/>
                  <a:gd name="T9" fmla="*/ 71 h 199"/>
                  <a:gd name="T10" fmla="*/ 246 w 247"/>
                  <a:gd name="T11" fmla="*/ 71 h 199"/>
                  <a:gd name="T12" fmla="*/ 245 w 247"/>
                  <a:gd name="T13" fmla="*/ 71 h 199"/>
                  <a:gd name="T14" fmla="*/ 245 w 247"/>
                  <a:gd name="T15" fmla="*/ 71 h 199"/>
                  <a:gd name="T16" fmla="*/ 245 w 247"/>
                  <a:gd name="T17" fmla="*/ 71 h 199"/>
                  <a:gd name="T18" fmla="*/ 246 w 247"/>
                  <a:gd name="T19" fmla="*/ 71 h 199"/>
                  <a:gd name="T20" fmla="*/ 246 w 247"/>
                  <a:gd name="T21" fmla="*/ 71 h 199"/>
                  <a:gd name="T22" fmla="*/ 246 w 247"/>
                  <a:gd name="T23" fmla="*/ 71 h 199"/>
                  <a:gd name="T24" fmla="*/ 247 w 247"/>
                  <a:gd name="T25" fmla="*/ 71 h 199"/>
                  <a:gd name="T26" fmla="*/ 247 w 247"/>
                  <a:gd name="T27" fmla="*/ 71 h 199"/>
                  <a:gd name="T28" fmla="*/ 247 w 247"/>
                  <a:gd name="T29" fmla="*/ 71 h 199"/>
                  <a:gd name="T30" fmla="*/ 247 w 247"/>
                  <a:gd name="T31" fmla="*/ 71 h 199"/>
                  <a:gd name="T32" fmla="*/ 247 w 247"/>
                  <a:gd name="T33" fmla="*/ 71 h 199"/>
                  <a:gd name="T34" fmla="*/ 109 w 247"/>
                  <a:gd name="T35" fmla="*/ 0 h 199"/>
                  <a:gd name="T36" fmla="*/ 80 w 247"/>
                  <a:gd name="T37" fmla="*/ 4 h 199"/>
                  <a:gd name="T38" fmla="*/ 51 w 247"/>
                  <a:gd name="T39" fmla="*/ 19 h 199"/>
                  <a:gd name="T40" fmla="*/ 0 w 247"/>
                  <a:gd name="T41" fmla="*/ 58 h 199"/>
                  <a:gd name="T42" fmla="*/ 28 w 247"/>
                  <a:gd name="T43" fmla="*/ 98 h 199"/>
                  <a:gd name="T44" fmla="*/ 38 w 247"/>
                  <a:gd name="T45" fmla="*/ 113 h 199"/>
                  <a:gd name="T46" fmla="*/ 193 w 247"/>
                  <a:gd name="T47" fmla="*/ 82 h 199"/>
                  <a:gd name="T48" fmla="*/ 41 w 247"/>
                  <a:gd name="T49" fmla="*/ 117 h 199"/>
                  <a:gd name="T50" fmla="*/ 63 w 247"/>
                  <a:gd name="T51" fmla="*/ 139 h 199"/>
                  <a:gd name="T52" fmla="*/ 64 w 247"/>
                  <a:gd name="T53" fmla="*/ 139 h 199"/>
                  <a:gd name="T54" fmla="*/ 65 w 247"/>
                  <a:gd name="T55" fmla="*/ 139 h 199"/>
                  <a:gd name="T56" fmla="*/ 65 w 247"/>
                  <a:gd name="T57" fmla="*/ 139 h 199"/>
                  <a:gd name="T58" fmla="*/ 65 w 247"/>
                  <a:gd name="T59" fmla="*/ 139 h 199"/>
                  <a:gd name="T60" fmla="*/ 65 w 247"/>
                  <a:gd name="T61" fmla="*/ 139 h 199"/>
                  <a:gd name="T62" fmla="*/ 65 w 247"/>
                  <a:gd name="T63" fmla="*/ 139 h 199"/>
                  <a:gd name="T64" fmla="*/ 65 w 247"/>
                  <a:gd name="T65" fmla="*/ 139 h 199"/>
                  <a:gd name="T66" fmla="*/ 64 w 247"/>
                  <a:gd name="T67" fmla="*/ 139 h 199"/>
                  <a:gd name="T68" fmla="*/ 64 w 247"/>
                  <a:gd name="T69" fmla="*/ 139 h 199"/>
                  <a:gd name="T70" fmla="*/ 63 w 247"/>
                  <a:gd name="T71" fmla="*/ 139 h 199"/>
                  <a:gd name="T72" fmla="*/ 19 w 247"/>
                  <a:gd name="T73" fmla="*/ 170 h 199"/>
                  <a:gd name="T74" fmla="*/ 13 w 247"/>
                  <a:gd name="T75" fmla="*/ 176 h 199"/>
                  <a:gd name="T76" fmla="*/ 109 w 247"/>
                  <a:gd name="T77" fmla="*/ 199 h 199"/>
                  <a:gd name="T78" fmla="*/ 113 w 247"/>
                  <a:gd name="T79" fmla="*/ 199 h 199"/>
                  <a:gd name="T80" fmla="*/ 120 w 247"/>
                  <a:gd name="T81" fmla="*/ 199 h 199"/>
                  <a:gd name="T82" fmla="*/ 209 w 247"/>
                  <a:gd name="T83" fmla="*/ 121 h 199"/>
                  <a:gd name="T84" fmla="*/ 245 w 247"/>
                  <a:gd name="T85" fmla="*/ 71 h 199"/>
                  <a:gd name="T86" fmla="*/ 193 w 247"/>
                  <a:gd name="T87" fmla="*/ 41 h 199"/>
                  <a:gd name="T88" fmla="*/ 109 w 247"/>
                  <a:gd name="T8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199">
                    <a:moveTo>
                      <a:pt x="64" y="139"/>
                    </a:moveTo>
                    <a:cubicBezTo>
                      <a:pt x="64" y="139"/>
                      <a:pt x="64" y="139"/>
                      <a:pt x="64" y="139"/>
                    </a:cubicBezTo>
                    <a:cubicBezTo>
                      <a:pt x="65" y="139"/>
                      <a:pt x="65" y="139"/>
                      <a:pt x="65" y="139"/>
                    </a:cubicBezTo>
                    <a:cubicBezTo>
                      <a:pt x="64" y="139"/>
                      <a:pt x="64" y="139"/>
                      <a:pt x="64" y="139"/>
                    </a:cubicBezTo>
                    <a:moveTo>
                      <a:pt x="247" y="71"/>
                    </a:moveTo>
                    <a:cubicBezTo>
                      <a:pt x="246" y="71"/>
                      <a:pt x="246" y="71"/>
                      <a:pt x="246" y="71"/>
                    </a:cubicBezTo>
                    <a:cubicBezTo>
                      <a:pt x="245" y="71"/>
                      <a:pt x="245" y="71"/>
                      <a:pt x="245" y="71"/>
                    </a:cubicBezTo>
                    <a:cubicBezTo>
                      <a:pt x="245" y="71"/>
                      <a:pt x="245" y="71"/>
                      <a:pt x="245" y="71"/>
                    </a:cubicBezTo>
                    <a:cubicBezTo>
                      <a:pt x="245" y="71"/>
                      <a:pt x="245" y="71"/>
                      <a:pt x="245" y="71"/>
                    </a:cubicBezTo>
                    <a:cubicBezTo>
                      <a:pt x="246" y="71"/>
                      <a:pt x="246" y="71"/>
                      <a:pt x="246" y="71"/>
                    </a:cubicBezTo>
                    <a:cubicBezTo>
                      <a:pt x="246" y="71"/>
                      <a:pt x="246" y="71"/>
                      <a:pt x="246" y="71"/>
                    </a:cubicBezTo>
                    <a:cubicBezTo>
                      <a:pt x="246" y="71"/>
                      <a:pt x="246" y="71"/>
                      <a:pt x="246" y="71"/>
                    </a:cubicBezTo>
                    <a:cubicBezTo>
                      <a:pt x="247" y="71"/>
                      <a:pt x="247" y="71"/>
                      <a:pt x="247" y="71"/>
                    </a:cubicBezTo>
                    <a:cubicBezTo>
                      <a:pt x="247" y="71"/>
                      <a:pt x="247" y="71"/>
                      <a:pt x="247" y="71"/>
                    </a:cubicBezTo>
                    <a:cubicBezTo>
                      <a:pt x="247" y="71"/>
                      <a:pt x="247" y="71"/>
                      <a:pt x="247" y="71"/>
                    </a:cubicBezTo>
                    <a:cubicBezTo>
                      <a:pt x="247" y="71"/>
                      <a:pt x="247" y="71"/>
                      <a:pt x="247" y="71"/>
                    </a:cubicBezTo>
                    <a:cubicBezTo>
                      <a:pt x="247" y="71"/>
                      <a:pt x="247" y="71"/>
                      <a:pt x="247" y="71"/>
                    </a:cubicBezTo>
                    <a:moveTo>
                      <a:pt x="109" y="0"/>
                    </a:moveTo>
                    <a:cubicBezTo>
                      <a:pt x="100" y="0"/>
                      <a:pt x="90" y="1"/>
                      <a:pt x="80" y="4"/>
                    </a:cubicBezTo>
                    <a:cubicBezTo>
                      <a:pt x="72" y="6"/>
                      <a:pt x="62" y="12"/>
                      <a:pt x="51" y="19"/>
                    </a:cubicBezTo>
                    <a:cubicBezTo>
                      <a:pt x="36" y="29"/>
                      <a:pt x="18" y="43"/>
                      <a:pt x="0" y="58"/>
                    </a:cubicBezTo>
                    <a:cubicBezTo>
                      <a:pt x="14" y="71"/>
                      <a:pt x="22" y="87"/>
                      <a:pt x="28" y="98"/>
                    </a:cubicBezTo>
                    <a:cubicBezTo>
                      <a:pt x="31" y="104"/>
                      <a:pt x="34" y="109"/>
                      <a:pt x="38" y="113"/>
                    </a:cubicBezTo>
                    <a:cubicBezTo>
                      <a:pt x="193" y="82"/>
                      <a:pt x="193" y="82"/>
                      <a:pt x="193" y="82"/>
                    </a:cubicBezTo>
                    <a:cubicBezTo>
                      <a:pt x="41" y="117"/>
                      <a:pt x="41" y="117"/>
                      <a:pt x="41" y="117"/>
                    </a:cubicBezTo>
                    <a:cubicBezTo>
                      <a:pt x="50" y="128"/>
                      <a:pt x="60" y="137"/>
                      <a:pt x="63" y="139"/>
                    </a:cubicBezTo>
                    <a:cubicBezTo>
                      <a:pt x="64" y="139"/>
                      <a:pt x="64" y="139"/>
                      <a:pt x="64" y="139"/>
                    </a:cubicBezTo>
                    <a:cubicBezTo>
                      <a:pt x="64" y="139"/>
                      <a:pt x="64"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4" y="139"/>
                      <a:pt x="64" y="139"/>
                    </a:cubicBezTo>
                    <a:cubicBezTo>
                      <a:pt x="64" y="139"/>
                      <a:pt x="64" y="139"/>
                      <a:pt x="64" y="139"/>
                    </a:cubicBezTo>
                    <a:cubicBezTo>
                      <a:pt x="63" y="139"/>
                      <a:pt x="63" y="139"/>
                      <a:pt x="63" y="139"/>
                    </a:cubicBezTo>
                    <a:cubicBezTo>
                      <a:pt x="57" y="144"/>
                      <a:pt x="34" y="153"/>
                      <a:pt x="19" y="170"/>
                    </a:cubicBezTo>
                    <a:cubicBezTo>
                      <a:pt x="17" y="172"/>
                      <a:pt x="15" y="174"/>
                      <a:pt x="13" y="176"/>
                    </a:cubicBezTo>
                    <a:cubicBezTo>
                      <a:pt x="50" y="188"/>
                      <a:pt x="87" y="198"/>
                      <a:pt x="109" y="199"/>
                    </a:cubicBezTo>
                    <a:cubicBezTo>
                      <a:pt x="111" y="199"/>
                      <a:pt x="112" y="199"/>
                      <a:pt x="113" y="199"/>
                    </a:cubicBezTo>
                    <a:cubicBezTo>
                      <a:pt x="116" y="199"/>
                      <a:pt x="118" y="199"/>
                      <a:pt x="120" y="199"/>
                    </a:cubicBezTo>
                    <a:cubicBezTo>
                      <a:pt x="178" y="191"/>
                      <a:pt x="198" y="147"/>
                      <a:pt x="209" y="121"/>
                    </a:cubicBezTo>
                    <a:cubicBezTo>
                      <a:pt x="219" y="97"/>
                      <a:pt x="240" y="79"/>
                      <a:pt x="245" y="71"/>
                    </a:cubicBezTo>
                    <a:cubicBezTo>
                      <a:pt x="238" y="69"/>
                      <a:pt x="211" y="58"/>
                      <a:pt x="193" y="41"/>
                    </a:cubicBezTo>
                    <a:cubicBezTo>
                      <a:pt x="176" y="25"/>
                      <a:pt x="150" y="0"/>
                      <a:pt x="10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94"/>
              <p:cNvSpPr>
                <a:spLocks noEditPoints="1"/>
              </p:cNvSpPr>
              <p:nvPr/>
            </p:nvSpPr>
            <p:spPr bwMode="auto">
              <a:xfrm>
                <a:off x="6386513" y="3517900"/>
                <a:ext cx="654050" cy="503238"/>
              </a:xfrm>
              <a:custGeom>
                <a:avLst/>
                <a:gdLst>
                  <a:gd name="T0" fmla="*/ 154 w 154"/>
                  <a:gd name="T1" fmla="*/ 81 h 118"/>
                  <a:gd name="T2" fmla="*/ 153 w 154"/>
                  <a:gd name="T3" fmla="*/ 81 h 118"/>
                  <a:gd name="T4" fmla="*/ 154 w 154"/>
                  <a:gd name="T5" fmla="*/ 81 h 118"/>
                  <a:gd name="T6" fmla="*/ 153 w 154"/>
                  <a:gd name="T7" fmla="*/ 81 h 118"/>
                  <a:gd name="T8" fmla="*/ 153 w 154"/>
                  <a:gd name="T9" fmla="*/ 81 h 118"/>
                  <a:gd name="T10" fmla="*/ 154 w 154"/>
                  <a:gd name="T11" fmla="*/ 81 h 118"/>
                  <a:gd name="T12" fmla="*/ 154 w 154"/>
                  <a:gd name="T13" fmla="*/ 81 h 118"/>
                  <a:gd name="T14" fmla="*/ 154 w 154"/>
                  <a:gd name="T15" fmla="*/ 81 h 118"/>
                  <a:gd name="T16" fmla="*/ 154 w 154"/>
                  <a:gd name="T17" fmla="*/ 81 h 118"/>
                  <a:gd name="T18" fmla="*/ 154 w 154"/>
                  <a:gd name="T19" fmla="*/ 81 h 118"/>
                  <a:gd name="T20" fmla="*/ 154 w 154"/>
                  <a:gd name="T21" fmla="*/ 81 h 118"/>
                  <a:gd name="T22" fmla="*/ 17 w 154"/>
                  <a:gd name="T23" fmla="*/ 66 h 118"/>
                  <a:gd name="T24" fmla="*/ 9 w 154"/>
                  <a:gd name="T25" fmla="*/ 73 h 118"/>
                  <a:gd name="T26" fmla="*/ 5 w 154"/>
                  <a:gd name="T27" fmla="*/ 78 h 118"/>
                  <a:gd name="T28" fmla="*/ 5 w 154"/>
                  <a:gd name="T29" fmla="*/ 78 h 118"/>
                  <a:gd name="T30" fmla="*/ 3 w 154"/>
                  <a:gd name="T31" fmla="*/ 79 h 118"/>
                  <a:gd name="T32" fmla="*/ 3 w 154"/>
                  <a:gd name="T33" fmla="*/ 79 h 118"/>
                  <a:gd name="T34" fmla="*/ 1 w 154"/>
                  <a:gd name="T35" fmla="*/ 81 h 118"/>
                  <a:gd name="T36" fmla="*/ 56 w 154"/>
                  <a:gd name="T37" fmla="*/ 70 h 118"/>
                  <a:gd name="T38" fmla="*/ 17 w 154"/>
                  <a:gd name="T39" fmla="*/ 66 h 118"/>
                  <a:gd name="T40" fmla="*/ 130 w 154"/>
                  <a:gd name="T41" fmla="*/ 59 h 118"/>
                  <a:gd name="T42" fmla="*/ 79 w 154"/>
                  <a:gd name="T43" fmla="*/ 71 h 118"/>
                  <a:gd name="T44" fmla="*/ 105 w 154"/>
                  <a:gd name="T45" fmla="*/ 75 h 118"/>
                  <a:gd name="T46" fmla="*/ 76 w 154"/>
                  <a:gd name="T47" fmla="*/ 72 h 118"/>
                  <a:gd name="T48" fmla="*/ 13 w 154"/>
                  <a:gd name="T49" fmla="*/ 87 h 118"/>
                  <a:gd name="T50" fmla="*/ 0 w 154"/>
                  <a:gd name="T51" fmla="*/ 82 h 118"/>
                  <a:gd name="T52" fmla="*/ 0 w 154"/>
                  <a:gd name="T53" fmla="*/ 82 h 118"/>
                  <a:gd name="T54" fmla="*/ 1 w 154"/>
                  <a:gd name="T55" fmla="*/ 82 h 118"/>
                  <a:gd name="T56" fmla="*/ 1 w 154"/>
                  <a:gd name="T57" fmla="*/ 82 h 118"/>
                  <a:gd name="T58" fmla="*/ 4 w 154"/>
                  <a:gd name="T59" fmla="*/ 84 h 118"/>
                  <a:gd name="T60" fmla="*/ 102 w 154"/>
                  <a:gd name="T61" fmla="*/ 118 h 118"/>
                  <a:gd name="T62" fmla="*/ 108 w 154"/>
                  <a:gd name="T63" fmla="*/ 112 h 118"/>
                  <a:gd name="T64" fmla="*/ 152 w 154"/>
                  <a:gd name="T65" fmla="*/ 81 h 118"/>
                  <a:gd name="T66" fmla="*/ 153 w 154"/>
                  <a:gd name="T67" fmla="*/ 81 h 118"/>
                  <a:gd name="T68" fmla="*/ 153 w 154"/>
                  <a:gd name="T69" fmla="*/ 81 h 118"/>
                  <a:gd name="T70" fmla="*/ 152 w 154"/>
                  <a:gd name="T71" fmla="*/ 81 h 118"/>
                  <a:gd name="T72" fmla="*/ 130 w 154"/>
                  <a:gd name="T73" fmla="*/ 59 h 118"/>
                  <a:gd name="T74" fmla="*/ 89 w 154"/>
                  <a:gd name="T75" fmla="*/ 0 h 118"/>
                  <a:gd name="T76" fmla="*/ 19 w 154"/>
                  <a:gd name="T77" fmla="*/ 64 h 118"/>
                  <a:gd name="T78" fmla="*/ 60 w 154"/>
                  <a:gd name="T79" fmla="*/ 69 h 118"/>
                  <a:gd name="T80" fmla="*/ 127 w 154"/>
                  <a:gd name="T81" fmla="*/ 55 h 118"/>
                  <a:gd name="T82" fmla="*/ 117 w 154"/>
                  <a:gd name="T83" fmla="*/ 40 h 118"/>
                  <a:gd name="T84" fmla="*/ 89 w 154"/>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18">
                    <a:moveTo>
                      <a:pt x="154" y="81"/>
                    </a:moveTo>
                    <a:cubicBezTo>
                      <a:pt x="153" y="81"/>
                      <a:pt x="153" y="81"/>
                      <a:pt x="153" y="81"/>
                    </a:cubicBezTo>
                    <a:cubicBezTo>
                      <a:pt x="154" y="81"/>
                      <a:pt x="154" y="81"/>
                      <a:pt x="154" y="81"/>
                    </a:cubicBezTo>
                    <a:cubicBezTo>
                      <a:pt x="153" y="81"/>
                      <a:pt x="153" y="81"/>
                      <a:pt x="153" y="81"/>
                    </a:cubicBezTo>
                    <a:cubicBezTo>
                      <a:pt x="153" y="81"/>
                      <a:pt x="153" y="81"/>
                      <a:pt x="153" y="81"/>
                    </a:cubicBezTo>
                    <a:cubicBezTo>
                      <a:pt x="153"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moveTo>
                      <a:pt x="17" y="66"/>
                    </a:moveTo>
                    <a:cubicBezTo>
                      <a:pt x="14" y="69"/>
                      <a:pt x="11" y="71"/>
                      <a:pt x="9" y="73"/>
                    </a:cubicBezTo>
                    <a:cubicBezTo>
                      <a:pt x="7" y="75"/>
                      <a:pt x="6" y="76"/>
                      <a:pt x="5" y="78"/>
                    </a:cubicBezTo>
                    <a:cubicBezTo>
                      <a:pt x="5" y="78"/>
                      <a:pt x="5" y="78"/>
                      <a:pt x="5" y="78"/>
                    </a:cubicBezTo>
                    <a:cubicBezTo>
                      <a:pt x="4" y="78"/>
                      <a:pt x="4" y="79"/>
                      <a:pt x="3" y="79"/>
                    </a:cubicBezTo>
                    <a:cubicBezTo>
                      <a:pt x="3" y="79"/>
                      <a:pt x="3" y="79"/>
                      <a:pt x="3" y="79"/>
                    </a:cubicBezTo>
                    <a:cubicBezTo>
                      <a:pt x="2" y="80"/>
                      <a:pt x="2" y="81"/>
                      <a:pt x="1" y="81"/>
                    </a:cubicBezTo>
                    <a:cubicBezTo>
                      <a:pt x="56" y="70"/>
                      <a:pt x="56" y="70"/>
                      <a:pt x="56" y="70"/>
                    </a:cubicBezTo>
                    <a:cubicBezTo>
                      <a:pt x="17" y="66"/>
                      <a:pt x="17" y="66"/>
                      <a:pt x="17" y="66"/>
                    </a:cubicBezTo>
                    <a:moveTo>
                      <a:pt x="130" y="59"/>
                    </a:moveTo>
                    <a:cubicBezTo>
                      <a:pt x="79" y="71"/>
                      <a:pt x="79" y="71"/>
                      <a:pt x="79" y="71"/>
                    </a:cubicBezTo>
                    <a:cubicBezTo>
                      <a:pt x="105" y="75"/>
                      <a:pt x="105" y="75"/>
                      <a:pt x="105" y="75"/>
                    </a:cubicBezTo>
                    <a:cubicBezTo>
                      <a:pt x="76" y="72"/>
                      <a:pt x="76" y="72"/>
                      <a:pt x="76" y="72"/>
                    </a:cubicBezTo>
                    <a:cubicBezTo>
                      <a:pt x="13" y="87"/>
                      <a:pt x="13" y="87"/>
                      <a:pt x="13" y="87"/>
                    </a:cubicBezTo>
                    <a:cubicBezTo>
                      <a:pt x="5" y="84"/>
                      <a:pt x="0" y="82"/>
                      <a:pt x="0" y="82"/>
                    </a:cubicBezTo>
                    <a:cubicBezTo>
                      <a:pt x="0" y="82"/>
                      <a:pt x="0" y="82"/>
                      <a:pt x="0" y="82"/>
                    </a:cubicBezTo>
                    <a:cubicBezTo>
                      <a:pt x="0" y="82"/>
                      <a:pt x="0" y="82"/>
                      <a:pt x="1" y="82"/>
                    </a:cubicBezTo>
                    <a:cubicBezTo>
                      <a:pt x="1" y="82"/>
                      <a:pt x="1" y="82"/>
                      <a:pt x="1" y="82"/>
                    </a:cubicBezTo>
                    <a:cubicBezTo>
                      <a:pt x="1" y="83"/>
                      <a:pt x="2" y="83"/>
                      <a:pt x="4" y="84"/>
                    </a:cubicBezTo>
                    <a:cubicBezTo>
                      <a:pt x="16" y="88"/>
                      <a:pt x="59" y="104"/>
                      <a:pt x="102" y="118"/>
                    </a:cubicBezTo>
                    <a:cubicBezTo>
                      <a:pt x="104" y="116"/>
                      <a:pt x="106" y="114"/>
                      <a:pt x="108" y="112"/>
                    </a:cubicBezTo>
                    <a:cubicBezTo>
                      <a:pt x="123" y="95"/>
                      <a:pt x="146" y="86"/>
                      <a:pt x="152" y="81"/>
                    </a:cubicBezTo>
                    <a:cubicBezTo>
                      <a:pt x="153" y="81"/>
                      <a:pt x="153" y="81"/>
                      <a:pt x="153" y="81"/>
                    </a:cubicBezTo>
                    <a:cubicBezTo>
                      <a:pt x="153" y="81"/>
                      <a:pt x="153" y="81"/>
                      <a:pt x="153" y="81"/>
                    </a:cubicBezTo>
                    <a:cubicBezTo>
                      <a:pt x="152" y="81"/>
                      <a:pt x="152" y="81"/>
                      <a:pt x="152" y="81"/>
                    </a:cubicBezTo>
                    <a:cubicBezTo>
                      <a:pt x="149" y="79"/>
                      <a:pt x="139" y="70"/>
                      <a:pt x="130" y="59"/>
                    </a:cubicBezTo>
                    <a:moveTo>
                      <a:pt x="89" y="0"/>
                    </a:moveTo>
                    <a:cubicBezTo>
                      <a:pt x="63" y="23"/>
                      <a:pt x="36" y="48"/>
                      <a:pt x="19" y="64"/>
                    </a:cubicBezTo>
                    <a:cubicBezTo>
                      <a:pt x="60" y="69"/>
                      <a:pt x="60" y="69"/>
                      <a:pt x="60" y="69"/>
                    </a:cubicBezTo>
                    <a:cubicBezTo>
                      <a:pt x="127" y="55"/>
                      <a:pt x="127" y="55"/>
                      <a:pt x="127" y="55"/>
                    </a:cubicBezTo>
                    <a:cubicBezTo>
                      <a:pt x="123" y="51"/>
                      <a:pt x="120" y="46"/>
                      <a:pt x="117" y="40"/>
                    </a:cubicBezTo>
                    <a:cubicBezTo>
                      <a:pt x="111" y="29"/>
                      <a:pt x="103" y="13"/>
                      <a:pt x="8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95"/>
              <p:cNvSpPr>
                <a:spLocks noEditPoints="1"/>
              </p:cNvSpPr>
              <p:nvPr/>
            </p:nvSpPr>
            <p:spPr bwMode="auto">
              <a:xfrm>
                <a:off x="6459538" y="3790950"/>
                <a:ext cx="373063" cy="46038"/>
              </a:xfrm>
              <a:custGeom>
                <a:avLst/>
                <a:gdLst>
                  <a:gd name="T0" fmla="*/ 62 w 88"/>
                  <a:gd name="T1" fmla="*/ 7 h 11"/>
                  <a:gd name="T2" fmla="*/ 59 w 88"/>
                  <a:gd name="T3" fmla="*/ 8 h 11"/>
                  <a:gd name="T4" fmla="*/ 88 w 88"/>
                  <a:gd name="T5" fmla="*/ 11 h 11"/>
                  <a:gd name="T6" fmla="*/ 62 w 88"/>
                  <a:gd name="T7" fmla="*/ 7 h 11"/>
                  <a:gd name="T8" fmla="*/ 2 w 88"/>
                  <a:gd name="T9" fmla="*/ 0 h 11"/>
                  <a:gd name="T10" fmla="*/ 0 w 88"/>
                  <a:gd name="T11" fmla="*/ 2 h 11"/>
                  <a:gd name="T12" fmla="*/ 39 w 88"/>
                  <a:gd name="T13" fmla="*/ 6 h 11"/>
                  <a:gd name="T14" fmla="*/ 43 w 88"/>
                  <a:gd name="T15" fmla="*/ 5 h 11"/>
                  <a:gd name="T16" fmla="*/ 2 w 8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
                    <a:moveTo>
                      <a:pt x="62" y="7"/>
                    </a:moveTo>
                    <a:cubicBezTo>
                      <a:pt x="59" y="8"/>
                      <a:pt x="59" y="8"/>
                      <a:pt x="59" y="8"/>
                    </a:cubicBezTo>
                    <a:cubicBezTo>
                      <a:pt x="88" y="11"/>
                      <a:pt x="88" y="11"/>
                      <a:pt x="88" y="11"/>
                    </a:cubicBezTo>
                    <a:cubicBezTo>
                      <a:pt x="62" y="7"/>
                      <a:pt x="62" y="7"/>
                      <a:pt x="62" y="7"/>
                    </a:cubicBezTo>
                    <a:moveTo>
                      <a:pt x="2" y="0"/>
                    </a:moveTo>
                    <a:cubicBezTo>
                      <a:pt x="1" y="1"/>
                      <a:pt x="1" y="1"/>
                      <a:pt x="0" y="2"/>
                    </a:cubicBezTo>
                    <a:cubicBezTo>
                      <a:pt x="39" y="6"/>
                      <a:pt x="39" y="6"/>
                      <a:pt x="39" y="6"/>
                    </a:cubicBezTo>
                    <a:cubicBezTo>
                      <a:pt x="43" y="5"/>
                      <a:pt x="43" y="5"/>
                      <a:pt x="43" y="5"/>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Freeform 96"/>
              <p:cNvSpPr/>
              <p:nvPr/>
            </p:nvSpPr>
            <p:spPr bwMode="auto">
              <a:xfrm>
                <a:off x="6926263" y="3621088"/>
                <a:ext cx="657225" cy="147638"/>
              </a:xfrm>
              <a:custGeom>
                <a:avLst/>
                <a:gdLst>
                  <a:gd name="T0" fmla="*/ 155 w 155"/>
                  <a:gd name="T1" fmla="*/ 0 h 35"/>
                  <a:gd name="T2" fmla="*/ 0 w 155"/>
                  <a:gd name="T3" fmla="*/ 31 h 35"/>
                  <a:gd name="T4" fmla="*/ 3 w 155"/>
                  <a:gd name="T5" fmla="*/ 35 h 35"/>
                  <a:gd name="T6" fmla="*/ 155 w 155"/>
                  <a:gd name="T7" fmla="*/ 0 h 35"/>
                </a:gdLst>
                <a:ahLst/>
                <a:cxnLst>
                  <a:cxn ang="0">
                    <a:pos x="T0" y="T1"/>
                  </a:cxn>
                  <a:cxn ang="0">
                    <a:pos x="T2" y="T3"/>
                  </a:cxn>
                  <a:cxn ang="0">
                    <a:pos x="T4" y="T5"/>
                  </a:cxn>
                  <a:cxn ang="0">
                    <a:pos x="T6" y="T7"/>
                  </a:cxn>
                </a:cxnLst>
                <a:rect l="0" t="0" r="r" b="b"/>
                <a:pathLst>
                  <a:path w="155" h="35">
                    <a:moveTo>
                      <a:pt x="155" y="0"/>
                    </a:moveTo>
                    <a:cubicBezTo>
                      <a:pt x="0" y="31"/>
                      <a:pt x="0" y="31"/>
                      <a:pt x="0" y="31"/>
                    </a:cubicBezTo>
                    <a:cubicBezTo>
                      <a:pt x="1" y="33"/>
                      <a:pt x="2" y="34"/>
                      <a:pt x="3" y="35"/>
                    </a:cubicBezTo>
                    <a:cubicBezTo>
                      <a:pt x="155" y="0"/>
                      <a:pt x="155" y="0"/>
                      <a:pt x="15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0" name="Freeform 97"/>
              <p:cNvSpPr>
                <a:spLocks noEditPoints="1"/>
              </p:cNvSpPr>
              <p:nvPr/>
            </p:nvSpPr>
            <p:spPr bwMode="auto">
              <a:xfrm>
                <a:off x="6386513" y="3752850"/>
                <a:ext cx="552450" cy="134938"/>
              </a:xfrm>
              <a:custGeom>
                <a:avLst/>
                <a:gdLst>
                  <a:gd name="T0" fmla="*/ 56 w 130"/>
                  <a:gd name="T1" fmla="*/ 15 h 32"/>
                  <a:gd name="T2" fmla="*/ 1 w 130"/>
                  <a:gd name="T3" fmla="*/ 26 h 32"/>
                  <a:gd name="T4" fmla="*/ 1 w 130"/>
                  <a:gd name="T5" fmla="*/ 26 h 32"/>
                  <a:gd name="T6" fmla="*/ 1 w 130"/>
                  <a:gd name="T7" fmla="*/ 27 h 32"/>
                  <a:gd name="T8" fmla="*/ 1 w 130"/>
                  <a:gd name="T9" fmla="*/ 27 h 32"/>
                  <a:gd name="T10" fmla="*/ 0 w 130"/>
                  <a:gd name="T11" fmla="*/ 27 h 32"/>
                  <a:gd name="T12" fmla="*/ 0 w 130"/>
                  <a:gd name="T13" fmla="*/ 27 h 32"/>
                  <a:gd name="T14" fmla="*/ 13 w 130"/>
                  <a:gd name="T15" fmla="*/ 32 h 32"/>
                  <a:gd name="T16" fmla="*/ 76 w 130"/>
                  <a:gd name="T17" fmla="*/ 17 h 32"/>
                  <a:gd name="T18" fmla="*/ 56 w 130"/>
                  <a:gd name="T19" fmla="*/ 15 h 32"/>
                  <a:gd name="T20" fmla="*/ 127 w 130"/>
                  <a:gd name="T21" fmla="*/ 0 h 32"/>
                  <a:gd name="T22" fmla="*/ 60 w 130"/>
                  <a:gd name="T23" fmla="*/ 14 h 32"/>
                  <a:gd name="T24" fmla="*/ 79 w 130"/>
                  <a:gd name="T25" fmla="*/ 16 h 32"/>
                  <a:gd name="T26" fmla="*/ 130 w 130"/>
                  <a:gd name="T27" fmla="*/ 4 h 32"/>
                  <a:gd name="T28" fmla="*/ 127 w 130"/>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32">
                    <a:moveTo>
                      <a:pt x="56" y="15"/>
                    </a:moveTo>
                    <a:cubicBezTo>
                      <a:pt x="1" y="26"/>
                      <a:pt x="1" y="26"/>
                      <a:pt x="1" y="26"/>
                    </a:cubicBezTo>
                    <a:cubicBezTo>
                      <a:pt x="1" y="26"/>
                      <a:pt x="1" y="26"/>
                      <a:pt x="1" y="26"/>
                    </a:cubicBezTo>
                    <a:cubicBezTo>
                      <a:pt x="1" y="27"/>
                      <a:pt x="1" y="27"/>
                      <a:pt x="1" y="27"/>
                    </a:cubicBezTo>
                    <a:cubicBezTo>
                      <a:pt x="1" y="27"/>
                      <a:pt x="1" y="27"/>
                      <a:pt x="1" y="27"/>
                    </a:cubicBezTo>
                    <a:cubicBezTo>
                      <a:pt x="0" y="27"/>
                      <a:pt x="0" y="27"/>
                      <a:pt x="0" y="27"/>
                    </a:cubicBezTo>
                    <a:cubicBezTo>
                      <a:pt x="0" y="27"/>
                      <a:pt x="0" y="27"/>
                      <a:pt x="0" y="27"/>
                    </a:cubicBezTo>
                    <a:cubicBezTo>
                      <a:pt x="0" y="27"/>
                      <a:pt x="5" y="29"/>
                      <a:pt x="13" y="32"/>
                    </a:cubicBezTo>
                    <a:cubicBezTo>
                      <a:pt x="76" y="17"/>
                      <a:pt x="76" y="17"/>
                      <a:pt x="76" y="17"/>
                    </a:cubicBezTo>
                    <a:cubicBezTo>
                      <a:pt x="56" y="15"/>
                      <a:pt x="56" y="15"/>
                      <a:pt x="56" y="15"/>
                    </a:cubicBezTo>
                    <a:moveTo>
                      <a:pt x="127" y="0"/>
                    </a:moveTo>
                    <a:cubicBezTo>
                      <a:pt x="60" y="14"/>
                      <a:pt x="60" y="14"/>
                      <a:pt x="60" y="14"/>
                    </a:cubicBezTo>
                    <a:cubicBezTo>
                      <a:pt x="79" y="16"/>
                      <a:pt x="79" y="16"/>
                      <a:pt x="79" y="16"/>
                    </a:cubicBezTo>
                    <a:cubicBezTo>
                      <a:pt x="130" y="4"/>
                      <a:pt x="130" y="4"/>
                      <a:pt x="130" y="4"/>
                    </a:cubicBezTo>
                    <a:cubicBezTo>
                      <a:pt x="129" y="3"/>
                      <a:pt x="128" y="2"/>
                      <a:pt x="12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98"/>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2" name="Freeform 99"/>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3" name="Freeform 100"/>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4" name="Freeform 101"/>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5" name="Freeform 102"/>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6" name="Freeform 103"/>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7" name="Freeform 104"/>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8" name="Freeform 105"/>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9" name="Freeform 106"/>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0" name="Freeform 107"/>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1" name="Freeform 108"/>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2" name="Freeform 109"/>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3" name="Freeform 110"/>
              <p:cNvSpPr/>
              <p:nvPr/>
            </p:nvSpPr>
            <p:spPr bwMode="auto">
              <a:xfrm>
                <a:off x="6200776" y="2216150"/>
                <a:ext cx="1098550" cy="1638300"/>
              </a:xfrm>
              <a:custGeom>
                <a:avLst/>
                <a:gdLst>
                  <a:gd name="T0" fmla="*/ 204 w 259"/>
                  <a:gd name="T1" fmla="*/ 66 h 385"/>
                  <a:gd name="T2" fmla="*/ 173 w 259"/>
                  <a:gd name="T3" fmla="*/ 2 h 385"/>
                  <a:gd name="T4" fmla="*/ 174 w 259"/>
                  <a:gd name="T5" fmla="*/ 0 h 385"/>
                  <a:gd name="T6" fmla="*/ 174 w 259"/>
                  <a:gd name="T7" fmla="*/ 1 h 385"/>
                  <a:gd name="T8" fmla="*/ 174 w 259"/>
                  <a:gd name="T9" fmla="*/ 0 h 385"/>
                  <a:gd name="T10" fmla="*/ 173 w 259"/>
                  <a:gd name="T11" fmla="*/ 2 h 385"/>
                  <a:gd name="T12" fmla="*/ 112 w 259"/>
                  <a:gd name="T13" fmla="*/ 39 h 385"/>
                  <a:gd name="T14" fmla="*/ 11 w 259"/>
                  <a:gd name="T15" fmla="*/ 136 h 385"/>
                  <a:gd name="T16" fmla="*/ 59 w 259"/>
                  <a:gd name="T17" fmla="*/ 385 h 385"/>
                  <a:gd name="T18" fmla="*/ 235 w 259"/>
                  <a:gd name="T19" fmla="*/ 202 h 385"/>
                  <a:gd name="T20" fmla="*/ 204 w 259"/>
                  <a:gd name="T21" fmla="*/ 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385">
                    <a:moveTo>
                      <a:pt x="204" y="66"/>
                    </a:moveTo>
                    <a:cubicBezTo>
                      <a:pt x="185" y="43"/>
                      <a:pt x="175" y="10"/>
                      <a:pt x="173" y="2"/>
                    </a:cubicBezTo>
                    <a:cubicBezTo>
                      <a:pt x="174" y="0"/>
                      <a:pt x="174" y="0"/>
                      <a:pt x="174" y="0"/>
                    </a:cubicBezTo>
                    <a:cubicBezTo>
                      <a:pt x="174" y="0"/>
                      <a:pt x="174" y="0"/>
                      <a:pt x="174" y="1"/>
                    </a:cubicBezTo>
                    <a:cubicBezTo>
                      <a:pt x="173" y="0"/>
                      <a:pt x="174" y="0"/>
                      <a:pt x="174" y="0"/>
                    </a:cubicBezTo>
                    <a:cubicBezTo>
                      <a:pt x="173" y="2"/>
                      <a:pt x="173" y="2"/>
                      <a:pt x="173" y="2"/>
                    </a:cubicBezTo>
                    <a:cubicBezTo>
                      <a:pt x="163" y="7"/>
                      <a:pt x="140" y="30"/>
                      <a:pt x="112" y="39"/>
                    </a:cubicBezTo>
                    <a:cubicBezTo>
                      <a:pt x="80" y="49"/>
                      <a:pt x="26" y="68"/>
                      <a:pt x="11" y="136"/>
                    </a:cubicBezTo>
                    <a:cubicBezTo>
                      <a:pt x="0" y="187"/>
                      <a:pt x="59" y="385"/>
                      <a:pt x="59" y="385"/>
                    </a:cubicBezTo>
                    <a:cubicBezTo>
                      <a:pt x="59" y="385"/>
                      <a:pt x="217" y="251"/>
                      <a:pt x="235" y="202"/>
                    </a:cubicBezTo>
                    <a:cubicBezTo>
                      <a:pt x="259" y="137"/>
                      <a:pt x="225" y="92"/>
                      <a:pt x="204" y="66"/>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4" name="Freeform 111"/>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5" name="Freeform 112"/>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6" name="Freeform 113"/>
              <p:cNvSpPr/>
              <p:nvPr/>
            </p:nvSpPr>
            <p:spPr bwMode="auto">
              <a:xfrm>
                <a:off x="5159376" y="3543300"/>
                <a:ext cx="1277938" cy="809625"/>
              </a:xfrm>
              <a:custGeom>
                <a:avLst/>
                <a:gdLst>
                  <a:gd name="T0" fmla="*/ 35 w 301"/>
                  <a:gd name="T1" fmla="*/ 69 h 190"/>
                  <a:gd name="T2" fmla="*/ 2 w 301"/>
                  <a:gd name="T3" fmla="*/ 111 h 190"/>
                  <a:gd name="T4" fmla="*/ 0 w 301"/>
                  <a:gd name="T5" fmla="*/ 112 h 190"/>
                  <a:gd name="T6" fmla="*/ 1 w 301"/>
                  <a:gd name="T7" fmla="*/ 112 h 190"/>
                  <a:gd name="T8" fmla="*/ 0 w 301"/>
                  <a:gd name="T9" fmla="*/ 112 h 190"/>
                  <a:gd name="T10" fmla="*/ 2 w 301"/>
                  <a:gd name="T11" fmla="*/ 111 h 190"/>
                  <a:gd name="T12" fmla="*/ 47 w 301"/>
                  <a:gd name="T13" fmla="*/ 141 h 190"/>
                  <a:gd name="T14" fmla="*/ 146 w 301"/>
                  <a:gd name="T15" fmla="*/ 178 h 190"/>
                  <a:gd name="T16" fmla="*/ 301 w 301"/>
                  <a:gd name="T17" fmla="*/ 63 h 190"/>
                  <a:gd name="T18" fmla="*/ 118 w 301"/>
                  <a:gd name="T19" fmla="*/ 3 h 190"/>
                  <a:gd name="T20" fmla="*/ 35 w 301"/>
                  <a:gd name="T21" fmla="*/ 6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190">
                    <a:moveTo>
                      <a:pt x="35" y="69"/>
                    </a:moveTo>
                    <a:cubicBezTo>
                      <a:pt x="26" y="90"/>
                      <a:pt x="7" y="107"/>
                      <a:pt x="2" y="111"/>
                    </a:cubicBezTo>
                    <a:cubicBezTo>
                      <a:pt x="0" y="112"/>
                      <a:pt x="0" y="112"/>
                      <a:pt x="0" y="112"/>
                    </a:cubicBezTo>
                    <a:cubicBezTo>
                      <a:pt x="0" y="112"/>
                      <a:pt x="0" y="111"/>
                      <a:pt x="1" y="112"/>
                    </a:cubicBezTo>
                    <a:cubicBezTo>
                      <a:pt x="0" y="112"/>
                      <a:pt x="0" y="112"/>
                      <a:pt x="0" y="112"/>
                    </a:cubicBezTo>
                    <a:cubicBezTo>
                      <a:pt x="2" y="111"/>
                      <a:pt x="2" y="111"/>
                      <a:pt x="2" y="111"/>
                    </a:cubicBezTo>
                    <a:cubicBezTo>
                      <a:pt x="8" y="116"/>
                      <a:pt x="32" y="125"/>
                      <a:pt x="47" y="141"/>
                    </a:cubicBezTo>
                    <a:cubicBezTo>
                      <a:pt x="64" y="160"/>
                      <a:pt x="95" y="190"/>
                      <a:pt x="146" y="178"/>
                    </a:cubicBezTo>
                    <a:cubicBezTo>
                      <a:pt x="185" y="169"/>
                      <a:pt x="301" y="63"/>
                      <a:pt x="301" y="63"/>
                    </a:cubicBezTo>
                    <a:cubicBezTo>
                      <a:pt x="301" y="63"/>
                      <a:pt x="157" y="0"/>
                      <a:pt x="118" y="3"/>
                    </a:cubicBezTo>
                    <a:cubicBezTo>
                      <a:pt x="66" y="8"/>
                      <a:pt x="46" y="47"/>
                      <a:pt x="35" y="69"/>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7" name="Freeform 114"/>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8" name="Freeform 115"/>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9" name="Freeform 116"/>
              <p:cNvSpPr/>
              <p:nvPr/>
            </p:nvSpPr>
            <p:spPr bwMode="auto">
              <a:xfrm>
                <a:off x="6437313" y="3811588"/>
                <a:ext cx="968375" cy="931863"/>
              </a:xfrm>
              <a:custGeom>
                <a:avLst/>
                <a:gdLst>
                  <a:gd name="T0" fmla="*/ 220 w 228"/>
                  <a:gd name="T1" fmla="*/ 150 h 219"/>
                  <a:gd name="T2" fmla="*/ 226 w 228"/>
                  <a:gd name="T3" fmla="*/ 204 h 219"/>
                  <a:gd name="T4" fmla="*/ 227 w 228"/>
                  <a:gd name="T5" fmla="*/ 205 h 219"/>
                  <a:gd name="T6" fmla="*/ 227 w 228"/>
                  <a:gd name="T7" fmla="*/ 204 h 219"/>
                  <a:gd name="T8" fmla="*/ 227 w 228"/>
                  <a:gd name="T9" fmla="*/ 205 h 219"/>
                  <a:gd name="T10" fmla="*/ 226 w 228"/>
                  <a:gd name="T11" fmla="*/ 204 h 219"/>
                  <a:gd name="T12" fmla="*/ 171 w 228"/>
                  <a:gd name="T13" fmla="*/ 204 h 219"/>
                  <a:gd name="T14" fmla="*/ 68 w 228"/>
                  <a:gd name="T15" fmla="*/ 181 h 219"/>
                  <a:gd name="T16" fmla="*/ 0 w 228"/>
                  <a:gd name="T17" fmla="*/ 0 h 219"/>
                  <a:gd name="T18" fmla="*/ 187 w 228"/>
                  <a:gd name="T19" fmla="*/ 50 h 219"/>
                  <a:gd name="T20" fmla="*/ 220 w 228"/>
                  <a:gd name="T21" fmla="*/ 1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19">
                    <a:moveTo>
                      <a:pt x="220" y="150"/>
                    </a:moveTo>
                    <a:cubicBezTo>
                      <a:pt x="217" y="173"/>
                      <a:pt x="224" y="198"/>
                      <a:pt x="226" y="204"/>
                    </a:cubicBezTo>
                    <a:cubicBezTo>
                      <a:pt x="227" y="205"/>
                      <a:pt x="227" y="205"/>
                      <a:pt x="227" y="205"/>
                    </a:cubicBezTo>
                    <a:cubicBezTo>
                      <a:pt x="227" y="205"/>
                      <a:pt x="227" y="205"/>
                      <a:pt x="227" y="204"/>
                    </a:cubicBezTo>
                    <a:cubicBezTo>
                      <a:pt x="227" y="205"/>
                      <a:pt x="227" y="205"/>
                      <a:pt x="227" y="205"/>
                    </a:cubicBezTo>
                    <a:cubicBezTo>
                      <a:pt x="226" y="204"/>
                      <a:pt x="226" y="204"/>
                      <a:pt x="226" y="204"/>
                    </a:cubicBezTo>
                    <a:cubicBezTo>
                      <a:pt x="217" y="204"/>
                      <a:pt x="193" y="199"/>
                      <a:pt x="171" y="204"/>
                    </a:cubicBezTo>
                    <a:cubicBezTo>
                      <a:pt x="147" y="210"/>
                      <a:pt x="104" y="219"/>
                      <a:pt x="68" y="181"/>
                    </a:cubicBezTo>
                    <a:cubicBezTo>
                      <a:pt x="41" y="152"/>
                      <a:pt x="0" y="0"/>
                      <a:pt x="0" y="0"/>
                    </a:cubicBezTo>
                    <a:cubicBezTo>
                      <a:pt x="0" y="0"/>
                      <a:pt x="156" y="25"/>
                      <a:pt x="187" y="50"/>
                    </a:cubicBezTo>
                    <a:cubicBezTo>
                      <a:pt x="228" y="82"/>
                      <a:pt x="224" y="125"/>
                      <a:pt x="220" y="150"/>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0" name="Freeform 117"/>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1" name="Freeform 118"/>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2" name="Freeform 119"/>
              <p:cNvSpPr/>
              <p:nvPr/>
            </p:nvSpPr>
            <p:spPr bwMode="auto">
              <a:xfrm>
                <a:off x="5389563" y="2740025"/>
                <a:ext cx="1069975" cy="1063625"/>
              </a:xfrm>
              <a:custGeom>
                <a:avLst/>
                <a:gdLst>
                  <a:gd name="T0" fmla="*/ 70 w 252"/>
                  <a:gd name="T1" fmla="*/ 14 h 250"/>
                  <a:gd name="T2" fmla="*/ 9 w 252"/>
                  <a:gd name="T3" fmla="*/ 11 h 250"/>
                  <a:gd name="T4" fmla="*/ 8 w 252"/>
                  <a:gd name="T5" fmla="*/ 9 h 250"/>
                  <a:gd name="T6" fmla="*/ 9 w 252"/>
                  <a:gd name="T7" fmla="*/ 10 h 250"/>
                  <a:gd name="T8" fmla="*/ 8 w 252"/>
                  <a:gd name="T9" fmla="*/ 9 h 250"/>
                  <a:gd name="T10" fmla="*/ 9 w 252"/>
                  <a:gd name="T11" fmla="*/ 11 h 250"/>
                  <a:gd name="T12" fmla="*/ 13 w 252"/>
                  <a:gd name="T13" fmla="*/ 72 h 250"/>
                  <a:gd name="T14" fmla="*/ 45 w 252"/>
                  <a:gd name="T15" fmla="*/ 186 h 250"/>
                  <a:gd name="T16" fmla="*/ 252 w 252"/>
                  <a:gd name="T17" fmla="*/ 250 h 250"/>
                  <a:gd name="T18" fmla="*/ 185 w 252"/>
                  <a:gd name="T19" fmla="*/ 45 h 250"/>
                  <a:gd name="T20" fmla="*/ 70 w 252"/>
                  <a:gd name="T21" fmla="*/ 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50">
                    <a:moveTo>
                      <a:pt x="70" y="14"/>
                    </a:moveTo>
                    <a:cubicBezTo>
                      <a:pt x="45" y="19"/>
                      <a:pt x="17" y="13"/>
                      <a:pt x="9" y="11"/>
                    </a:cubicBezTo>
                    <a:cubicBezTo>
                      <a:pt x="8" y="9"/>
                      <a:pt x="8" y="9"/>
                      <a:pt x="8" y="9"/>
                    </a:cubicBezTo>
                    <a:cubicBezTo>
                      <a:pt x="8" y="9"/>
                      <a:pt x="9" y="10"/>
                      <a:pt x="9" y="10"/>
                    </a:cubicBezTo>
                    <a:cubicBezTo>
                      <a:pt x="8" y="10"/>
                      <a:pt x="8" y="9"/>
                      <a:pt x="8" y="9"/>
                    </a:cubicBezTo>
                    <a:cubicBezTo>
                      <a:pt x="9" y="11"/>
                      <a:pt x="9" y="11"/>
                      <a:pt x="9" y="11"/>
                    </a:cubicBezTo>
                    <a:cubicBezTo>
                      <a:pt x="9" y="20"/>
                      <a:pt x="17" y="47"/>
                      <a:pt x="13" y="72"/>
                    </a:cubicBezTo>
                    <a:cubicBezTo>
                      <a:pt x="8" y="100"/>
                      <a:pt x="0" y="148"/>
                      <a:pt x="45" y="186"/>
                    </a:cubicBezTo>
                    <a:cubicBezTo>
                      <a:pt x="79" y="215"/>
                      <a:pt x="252" y="250"/>
                      <a:pt x="252" y="250"/>
                    </a:cubicBezTo>
                    <a:cubicBezTo>
                      <a:pt x="252" y="250"/>
                      <a:pt x="214" y="78"/>
                      <a:pt x="185" y="45"/>
                    </a:cubicBezTo>
                    <a:cubicBezTo>
                      <a:pt x="146" y="0"/>
                      <a:pt x="98" y="8"/>
                      <a:pt x="70" y="14"/>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3" name="Freeform 120"/>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4" name="Freeform 121"/>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5" name="Freeform 122"/>
              <p:cNvSpPr/>
              <p:nvPr/>
            </p:nvSpPr>
            <p:spPr bwMode="auto">
              <a:xfrm>
                <a:off x="6437313" y="3170238"/>
                <a:ext cx="1427163" cy="922338"/>
              </a:xfrm>
              <a:custGeom>
                <a:avLst/>
                <a:gdLst>
                  <a:gd name="T0" fmla="*/ 282 w 336"/>
                  <a:gd name="T1" fmla="*/ 53 h 217"/>
                  <a:gd name="T2" fmla="*/ 334 w 336"/>
                  <a:gd name="T3" fmla="*/ 83 h 217"/>
                  <a:gd name="T4" fmla="*/ 336 w 336"/>
                  <a:gd name="T5" fmla="*/ 83 h 217"/>
                  <a:gd name="T6" fmla="*/ 335 w 336"/>
                  <a:gd name="T7" fmla="*/ 83 h 217"/>
                  <a:gd name="T8" fmla="*/ 336 w 336"/>
                  <a:gd name="T9" fmla="*/ 83 h 217"/>
                  <a:gd name="T10" fmla="*/ 334 w 336"/>
                  <a:gd name="T11" fmla="*/ 83 h 217"/>
                  <a:gd name="T12" fmla="*/ 298 w 336"/>
                  <a:gd name="T13" fmla="*/ 133 h 217"/>
                  <a:gd name="T14" fmla="*/ 209 w 336"/>
                  <a:gd name="T15" fmla="*/ 211 h 217"/>
                  <a:gd name="T16" fmla="*/ 0 w 336"/>
                  <a:gd name="T17" fmla="*/ 152 h 217"/>
                  <a:gd name="T18" fmla="*/ 169 w 336"/>
                  <a:gd name="T19" fmla="*/ 16 h 217"/>
                  <a:gd name="T20" fmla="*/ 282 w 336"/>
                  <a:gd name="T21"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17">
                    <a:moveTo>
                      <a:pt x="282" y="53"/>
                    </a:moveTo>
                    <a:cubicBezTo>
                      <a:pt x="300" y="70"/>
                      <a:pt x="327" y="81"/>
                      <a:pt x="334" y="83"/>
                    </a:cubicBezTo>
                    <a:cubicBezTo>
                      <a:pt x="336" y="83"/>
                      <a:pt x="336" y="83"/>
                      <a:pt x="336" y="83"/>
                    </a:cubicBezTo>
                    <a:cubicBezTo>
                      <a:pt x="336" y="83"/>
                      <a:pt x="335" y="83"/>
                      <a:pt x="335" y="83"/>
                    </a:cubicBezTo>
                    <a:cubicBezTo>
                      <a:pt x="336" y="83"/>
                      <a:pt x="336" y="83"/>
                      <a:pt x="336" y="83"/>
                    </a:cubicBezTo>
                    <a:cubicBezTo>
                      <a:pt x="334" y="83"/>
                      <a:pt x="334" y="83"/>
                      <a:pt x="334" y="83"/>
                    </a:cubicBezTo>
                    <a:cubicBezTo>
                      <a:pt x="329" y="91"/>
                      <a:pt x="308" y="109"/>
                      <a:pt x="298" y="133"/>
                    </a:cubicBezTo>
                    <a:cubicBezTo>
                      <a:pt x="287" y="159"/>
                      <a:pt x="267" y="203"/>
                      <a:pt x="209" y="211"/>
                    </a:cubicBezTo>
                    <a:cubicBezTo>
                      <a:pt x="165" y="217"/>
                      <a:pt x="0" y="152"/>
                      <a:pt x="0" y="152"/>
                    </a:cubicBezTo>
                    <a:cubicBezTo>
                      <a:pt x="0" y="152"/>
                      <a:pt x="126" y="28"/>
                      <a:pt x="169" y="16"/>
                    </a:cubicBezTo>
                    <a:cubicBezTo>
                      <a:pt x="226" y="0"/>
                      <a:pt x="262" y="33"/>
                      <a:pt x="282" y="53"/>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6" name="Freeform 123"/>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7" name="Freeform 124"/>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5" name="组合 444"/>
            <p:cNvGrpSpPr/>
            <p:nvPr/>
          </p:nvGrpSpPr>
          <p:grpSpPr>
            <a:xfrm rot="1629399">
              <a:off x="7355082" y="4362100"/>
              <a:ext cx="560081" cy="546895"/>
              <a:chOff x="4773613" y="2101850"/>
              <a:chExt cx="2697162" cy="2633663"/>
            </a:xfrm>
          </p:grpSpPr>
          <p:sp>
            <p:nvSpPr>
              <p:cNvPr id="447"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0" name="椭圆 429"/>
            <p:cNvSpPr/>
            <p:nvPr/>
          </p:nvSpPr>
          <p:spPr>
            <a:xfrm>
              <a:off x="6683312"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84" name="组合 683"/>
          <p:cNvGrpSpPr/>
          <p:nvPr/>
        </p:nvGrpSpPr>
        <p:grpSpPr>
          <a:xfrm>
            <a:off x="8679566" y="4325584"/>
            <a:ext cx="1510862" cy="1403258"/>
            <a:chOff x="8679566" y="4041137"/>
            <a:chExt cx="1510862" cy="1403258"/>
          </a:xfrm>
        </p:grpSpPr>
        <p:grpSp>
          <p:nvGrpSpPr>
            <p:cNvPr id="479" name="组合 478"/>
            <p:cNvGrpSpPr/>
            <p:nvPr/>
          </p:nvGrpSpPr>
          <p:grpSpPr>
            <a:xfrm rot="4785926">
              <a:off x="9563579" y="4529284"/>
              <a:ext cx="674606" cy="579093"/>
              <a:chOff x="4778375" y="2281238"/>
              <a:chExt cx="2668588" cy="2290763"/>
            </a:xfrm>
          </p:grpSpPr>
          <p:sp>
            <p:nvSpPr>
              <p:cNvPr id="480" name="Freeform 5"/>
              <p:cNvSpPr/>
              <p:nvPr/>
            </p:nvSpPr>
            <p:spPr bwMode="auto">
              <a:xfrm>
                <a:off x="4778375" y="2600325"/>
                <a:ext cx="1681163" cy="1784350"/>
              </a:xfrm>
              <a:custGeom>
                <a:avLst/>
                <a:gdLst>
                  <a:gd name="T0" fmla="*/ 290 w 395"/>
                  <a:gd name="T1" fmla="*/ 419 h 419"/>
                  <a:gd name="T2" fmla="*/ 279 w 395"/>
                  <a:gd name="T3" fmla="*/ 146 h 419"/>
                  <a:gd name="T4" fmla="*/ 53 w 395"/>
                  <a:gd name="T5" fmla="*/ 0 h 419"/>
                  <a:gd name="T6" fmla="*/ 69 w 395"/>
                  <a:gd name="T7" fmla="*/ 305 h 419"/>
                  <a:gd name="T8" fmla="*/ 290 w 395"/>
                  <a:gd name="T9" fmla="*/ 419 h 419"/>
                </a:gdLst>
                <a:ahLst/>
                <a:cxnLst>
                  <a:cxn ang="0">
                    <a:pos x="T0" y="T1"/>
                  </a:cxn>
                  <a:cxn ang="0">
                    <a:pos x="T2" y="T3"/>
                  </a:cxn>
                  <a:cxn ang="0">
                    <a:pos x="T4" y="T5"/>
                  </a:cxn>
                  <a:cxn ang="0">
                    <a:pos x="T6" y="T7"/>
                  </a:cxn>
                  <a:cxn ang="0">
                    <a:pos x="T8" y="T9"/>
                  </a:cxn>
                </a:cxnLst>
                <a:rect l="0" t="0" r="r" b="b"/>
                <a:pathLst>
                  <a:path w="395" h="419">
                    <a:moveTo>
                      <a:pt x="290" y="419"/>
                    </a:moveTo>
                    <a:cubicBezTo>
                      <a:pt x="290" y="419"/>
                      <a:pt x="395" y="281"/>
                      <a:pt x="279" y="146"/>
                    </a:cubicBezTo>
                    <a:cubicBezTo>
                      <a:pt x="196" y="48"/>
                      <a:pt x="53" y="0"/>
                      <a:pt x="53" y="0"/>
                    </a:cubicBezTo>
                    <a:cubicBezTo>
                      <a:pt x="53" y="0"/>
                      <a:pt x="0" y="205"/>
                      <a:pt x="69" y="305"/>
                    </a:cubicBezTo>
                    <a:cubicBezTo>
                      <a:pt x="138" y="405"/>
                      <a:pt x="290" y="419"/>
                      <a:pt x="290" y="419"/>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6"/>
              <p:cNvSpPr/>
              <p:nvPr/>
            </p:nvSpPr>
            <p:spPr bwMode="auto">
              <a:xfrm>
                <a:off x="5378450" y="3192463"/>
                <a:ext cx="690563" cy="1265238"/>
              </a:xfrm>
              <a:custGeom>
                <a:avLst/>
                <a:gdLst>
                  <a:gd name="T0" fmla="*/ 162 w 162"/>
                  <a:gd name="T1" fmla="*/ 277 h 297"/>
                  <a:gd name="T2" fmla="*/ 0 w 162"/>
                  <a:gd name="T3" fmla="*/ 0 h 297"/>
                  <a:gd name="T4" fmla="*/ 137 w 162"/>
                  <a:gd name="T5" fmla="*/ 297 h 297"/>
                  <a:gd name="T6" fmla="*/ 162 w 162"/>
                  <a:gd name="T7" fmla="*/ 277 h 297"/>
                </a:gdLst>
                <a:ahLst/>
                <a:cxnLst>
                  <a:cxn ang="0">
                    <a:pos x="T0" y="T1"/>
                  </a:cxn>
                  <a:cxn ang="0">
                    <a:pos x="T2" y="T3"/>
                  </a:cxn>
                  <a:cxn ang="0">
                    <a:pos x="T4" y="T5"/>
                  </a:cxn>
                  <a:cxn ang="0">
                    <a:pos x="T6" y="T7"/>
                  </a:cxn>
                </a:cxnLst>
                <a:rect l="0" t="0" r="r" b="b"/>
                <a:pathLst>
                  <a:path w="162" h="297">
                    <a:moveTo>
                      <a:pt x="162" y="277"/>
                    </a:moveTo>
                    <a:cubicBezTo>
                      <a:pt x="162" y="277"/>
                      <a:pt x="131" y="97"/>
                      <a:pt x="0" y="0"/>
                    </a:cubicBezTo>
                    <a:cubicBezTo>
                      <a:pt x="0" y="0"/>
                      <a:pt x="130" y="154"/>
                      <a:pt x="137" y="297"/>
                    </a:cubicBezTo>
                    <a:cubicBezTo>
                      <a:pt x="162" y="277"/>
                      <a:pt x="162" y="277"/>
                      <a:pt x="162" y="27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7"/>
              <p:cNvSpPr>
                <a:spLocks noEditPoints="1"/>
              </p:cNvSpPr>
              <p:nvPr/>
            </p:nvSpPr>
            <p:spPr bwMode="auto">
              <a:xfrm>
                <a:off x="5864225" y="2341563"/>
                <a:ext cx="1511300" cy="2111375"/>
              </a:xfrm>
              <a:custGeom>
                <a:avLst/>
                <a:gdLst>
                  <a:gd name="T0" fmla="*/ 0 w 355"/>
                  <a:gd name="T1" fmla="*/ 474 h 496"/>
                  <a:gd name="T2" fmla="*/ 7 w 355"/>
                  <a:gd name="T3" fmla="*/ 487 h 496"/>
                  <a:gd name="T4" fmla="*/ 9 w 355"/>
                  <a:gd name="T5" fmla="*/ 476 h 496"/>
                  <a:gd name="T6" fmla="*/ 0 w 355"/>
                  <a:gd name="T7" fmla="*/ 474 h 496"/>
                  <a:gd name="T8" fmla="*/ 288 w 355"/>
                  <a:gd name="T9" fmla="*/ 0 h 496"/>
                  <a:gd name="T10" fmla="*/ 24 w 355"/>
                  <a:gd name="T11" fmla="*/ 176 h 496"/>
                  <a:gd name="T12" fmla="*/ 11 w 355"/>
                  <a:gd name="T13" fmla="*/ 192 h 496"/>
                  <a:gd name="T14" fmla="*/ 24 w 355"/>
                  <a:gd name="T15" fmla="*/ 207 h 496"/>
                  <a:gd name="T16" fmla="*/ 69 w 355"/>
                  <a:gd name="T17" fmla="*/ 286 h 496"/>
                  <a:gd name="T18" fmla="*/ 158 w 355"/>
                  <a:gd name="T19" fmla="*/ 168 h 496"/>
                  <a:gd name="T20" fmla="*/ 77 w 355"/>
                  <a:gd name="T21" fmla="*/ 321 h 496"/>
                  <a:gd name="T22" fmla="*/ 45 w 355"/>
                  <a:gd name="T23" fmla="*/ 465 h 496"/>
                  <a:gd name="T24" fmla="*/ 48 w 355"/>
                  <a:gd name="T25" fmla="*/ 477 h 496"/>
                  <a:gd name="T26" fmla="*/ 31 w 355"/>
                  <a:gd name="T27" fmla="*/ 490 h 496"/>
                  <a:gd name="T28" fmla="*/ 31 w 355"/>
                  <a:gd name="T29" fmla="*/ 496 h 496"/>
                  <a:gd name="T30" fmla="*/ 275 w 355"/>
                  <a:gd name="T31" fmla="*/ 360 h 496"/>
                  <a:gd name="T32" fmla="*/ 288 w 355"/>
                  <a:gd name="T33"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496">
                    <a:moveTo>
                      <a:pt x="0" y="474"/>
                    </a:moveTo>
                    <a:cubicBezTo>
                      <a:pt x="3" y="479"/>
                      <a:pt x="5" y="483"/>
                      <a:pt x="7" y="487"/>
                    </a:cubicBezTo>
                    <a:cubicBezTo>
                      <a:pt x="8" y="483"/>
                      <a:pt x="8" y="480"/>
                      <a:pt x="9" y="476"/>
                    </a:cubicBezTo>
                    <a:cubicBezTo>
                      <a:pt x="6" y="475"/>
                      <a:pt x="3" y="475"/>
                      <a:pt x="0" y="474"/>
                    </a:cubicBezTo>
                    <a:moveTo>
                      <a:pt x="288" y="0"/>
                    </a:moveTo>
                    <a:cubicBezTo>
                      <a:pt x="288" y="0"/>
                      <a:pt x="120" y="60"/>
                      <a:pt x="24" y="176"/>
                    </a:cubicBezTo>
                    <a:cubicBezTo>
                      <a:pt x="19" y="182"/>
                      <a:pt x="15" y="187"/>
                      <a:pt x="11" y="192"/>
                    </a:cubicBezTo>
                    <a:cubicBezTo>
                      <a:pt x="16" y="197"/>
                      <a:pt x="20" y="202"/>
                      <a:pt x="24" y="207"/>
                    </a:cubicBezTo>
                    <a:cubicBezTo>
                      <a:pt x="47" y="234"/>
                      <a:pt x="61" y="260"/>
                      <a:pt x="69" y="286"/>
                    </a:cubicBezTo>
                    <a:cubicBezTo>
                      <a:pt x="91" y="244"/>
                      <a:pt x="120" y="203"/>
                      <a:pt x="158" y="168"/>
                    </a:cubicBezTo>
                    <a:cubicBezTo>
                      <a:pt x="158" y="168"/>
                      <a:pt x="114" y="233"/>
                      <a:pt x="77" y="321"/>
                    </a:cubicBezTo>
                    <a:cubicBezTo>
                      <a:pt x="85" y="385"/>
                      <a:pt x="60" y="439"/>
                      <a:pt x="45" y="465"/>
                    </a:cubicBezTo>
                    <a:cubicBezTo>
                      <a:pt x="47" y="473"/>
                      <a:pt x="48" y="477"/>
                      <a:pt x="48" y="477"/>
                    </a:cubicBezTo>
                    <a:cubicBezTo>
                      <a:pt x="31" y="490"/>
                      <a:pt x="31" y="490"/>
                      <a:pt x="31" y="490"/>
                    </a:cubicBezTo>
                    <a:cubicBezTo>
                      <a:pt x="31" y="492"/>
                      <a:pt x="31" y="494"/>
                      <a:pt x="31" y="496"/>
                    </a:cubicBezTo>
                    <a:cubicBezTo>
                      <a:pt x="76" y="489"/>
                      <a:pt x="209" y="458"/>
                      <a:pt x="275" y="360"/>
                    </a:cubicBezTo>
                    <a:cubicBezTo>
                      <a:pt x="355" y="241"/>
                      <a:pt x="288" y="0"/>
                      <a:pt x="288"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8"/>
              <p:cNvSpPr>
                <a:spLocks noEditPoints="1"/>
              </p:cNvSpPr>
              <p:nvPr/>
            </p:nvSpPr>
            <p:spPr bwMode="auto">
              <a:xfrm>
                <a:off x="5676900" y="3159125"/>
                <a:ext cx="549275" cy="1208088"/>
              </a:xfrm>
              <a:custGeom>
                <a:avLst/>
                <a:gdLst>
                  <a:gd name="T0" fmla="*/ 121 w 129"/>
                  <a:gd name="T1" fmla="*/ 129 h 284"/>
                  <a:gd name="T2" fmla="*/ 83 w 129"/>
                  <a:gd name="T3" fmla="*/ 249 h 284"/>
                  <a:gd name="T4" fmla="*/ 89 w 129"/>
                  <a:gd name="T5" fmla="*/ 273 h 284"/>
                  <a:gd name="T6" fmla="*/ 121 w 129"/>
                  <a:gd name="T7" fmla="*/ 129 h 284"/>
                  <a:gd name="T8" fmla="*/ 7 w 129"/>
                  <a:gd name="T9" fmla="*/ 123 h 284"/>
                  <a:gd name="T10" fmla="*/ 44 w 129"/>
                  <a:gd name="T11" fmla="*/ 282 h 284"/>
                  <a:gd name="T12" fmla="*/ 53 w 129"/>
                  <a:gd name="T13" fmla="*/ 284 h 284"/>
                  <a:gd name="T14" fmla="*/ 59 w 129"/>
                  <a:gd name="T15" fmla="*/ 251 h 284"/>
                  <a:gd name="T16" fmla="*/ 7 w 129"/>
                  <a:gd name="T17" fmla="*/ 123 h 284"/>
                  <a:gd name="T18" fmla="*/ 55 w 129"/>
                  <a:gd name="T19" fmla="*/ 0 h 284"/>
                  <a:gd name="T20" fmla="*/ 12 w 129"/>
                  <a:gd name="T21" fmla="*/ 94 h 284"/>
                  <a:gd name="T22" fmla="*/ 69 w 129"/>
                  <a:gd name="T23" fmla="*/ 207 h 284"/>
                  <a:gd name="T24" fmla="*/ 113 w 129"/>
                  <a:gd name="T25" fmla="*/ 94 h 284"/>
                  <a:gd name="T26" fmla="*/ 68 w 129"/>
                  <a:gd name="T27" fmla="*/ 15 h 284"/>
                  <a:gd name="T28" fmla="*/ 55 w 129"/>
                  <a:gd name="T2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284">
                    <a:moveTo>
                      <a:pt x="121" y="129"/>
                    </a:moveTo>
                    <a:cubicBezTo>
                      <a:pt x="106" y="166"/>
                      <a:pt x="92" y="207"/>
                      <a:pt x="83" y="249"/>
                    </a:cubicBezTo>
                    <a:cubicBezTo>
                      <a:pt x="86" y="258"/>
                      <a:pt x="88" y="267"/>
                      <a:pt x="89" y="273"/>
                    </a:cubicBezTo>
                    <a:cubicBezTo>
                      <a:pt x="104" y="247"/>
                      <a:pt x="129" y="193"/>
                      <a:pt x="121" y="129"/>
                    </a:cubicBezTo>
                    <a:moveTo>
                      <a:pt x="7" y="123"/>
                    </a:moveTo>
                    <a:cubicBezTo>
                      <a:pt x="0" y="192"/>
                      <a:pt x="26" y="250"/>
                      <a:pt x="44" y="282"/>
                    </a:cubicBezTo>
                    <a:cubicBezTo>
                      <a:pt x="47" y="283"/>
                      <a:pt x="50" y="283"/>
                      <a:pt x="53" y="284"/>
                    </a:cubicBezTo>
                    <a:cubicBezTo>
                      <a:pt x="54" y="274"/>
                      <a:pt x="56" y="263"/>
                      <a:pt x="59" y="251"/>
                    </a:cubicBezTo>
                    <a:cubicBezTo>
                      <a:pt x="48" y="205"/>
                      <a:pt x="28" y="161"/>
                      <a:pt x="7" y="123"/>
                    </a:cubicBezTo>
                    <a:moveTo>
                      <a:pt x="55" y="0"/>
                    </a:moveTo>
                    <a:cubicBezTo>
                      <a:pt x="32" y="32"/>
                      <a:pt x="19" y="64"/>
                      <a:pt x="12" y="94"/>
                    </a:cubicBezTo>
                    <a:cubicBezTo>
                      <a:pt x="39" y="133"/>
                      <a:pt x="57" y="173"/>
                      <a:pt x="69" y="207"/>
                    </a:cubicBezTo>
                    <a:cubicBezTo>
                      <a:pt x="79" y="172"/>
                      <a:pt x="93" y="133"/>
                      <a:pt x="113" y="94"/>
                    </a:cubicBezTo>
                    <a:cubicBezTo>
                      <a:pt x="105" y="68"/>
                      <a:pt x="91" y="42"/>
                      <a:pt x="68" y="15"/>
                    </a:cubicBezTo>
                    <a:cubicBezTo>
                      <a:pt x="64" y="10"/>
                      <a:pt x="60" y="5"/>
                      <a:pt x="55"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9"/>
              <p:cNvSpPr>
                <a:spLocks noEditPoints="1"/>
              </p:cNvSpPr>
              <p:nvPr/>
            </p:nvSpPr>
            <p:spPr bwMode="auto">
              <a:xfrm>
                <a:off x="5707063" y="3559175"/>
                <a:ext cx="361950" cy="868363"/>
              </a:xfrm>
              <a:custGeom>
                <a:avLst/>
                <a:gdLst>
                  <a:gd name="T0" fmla="*/ 76 w 85"/>
                  <a:gd name="T1" fmla="*/ 155 h 204"/>
                  <a:gd name="T2" fmla="*/ 68 w 85"/>
                  <a:gd name="T3" fmla="*/ 204 h 204"/>
                  <a:gd name="T4" fmla="*/ 85 w 85"/>
                  <a:gd name="T5" fmla="*/ 191 h 204"/>
                  <a:gd name="T6" fmla="*/ 82 w 85"/>
                  <a:gd name="T7" fmla="*/ 179 h 204"/>
                  <a:gd name="T8" fmla="*/ 76 w 85"/>
                  <a:gd name="T9" fmla="*/ 155 h 204"/>
                  <a:gd name="T10" fmla="*/ 5 w 85"/>
                  <a:gd name="T11" fmla="*/ 0 h 204"/>
                  <a:gd name="T12" fmla="*/ 0 w 85"/>
                  <a:gd name="T13" fmla="*/ 29 h 204"/>
                  <a:gd name="T14" fmla="*/ 52 w 85"/>
                  <a:gd name="T15" fmla="*/ 157 h 204"/>
                  <a:gd name="T16" fmla="*/ 62 w 85"/>
                  <a:gd name="T17" fmla="*/ 113 h 204"/>
                  <a:gd name="T18" fmla="*/ 5 w 85"/>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204">
                    <a:moveTo>
                      <a:pt x="76" y="155"/>
                    </a:moveTo>
                    <a:cubicBezTo>
                      <a:pt x="72" y="171"/>
                      <a:pt x="70" y="188"/>
                      <a:pt x="68" y="204"/>
                    </a:cubicBezTo>
                    <a:cubicBezTo>
                      <a:pt x="85" y="191"/>
                      <a:pt x="85" y="191"/>
                      <a:pt x="85" y="191"/>
                    </a:cubicBezTo>
                    <a:cubicBezTo>
                      <a:pt x="85" y="191"/>
                      <a:pt x="84" y="187"/>
                      <a:pt x="82" y="179"/>
                    </a:cubicBezTo>
                    <a:cubicBezTo>
                      <a:pt x="81" y="173"/>
                      <a:pt x="79" y="164"/>
                      <a:pt x="76" y="155"/>
                    </a:cubicBezTo>
                    <a:moveTo>
                      <a:pt x="5" y="0"/>
                    </a:moveTo>
                    <a:cubicBezTo>
                      <a:pt x="3" y="10"/>
                      <a:pt x="1" y="19"/>
                      <a:pt x="0" y="29"/>
                    </a:cubicBezTo>
                    <a:cubicBezTo>
                      <a:pt x="21" y="67"/>
                      <a:pt x="41" y="111"/>
                      <a:pt x="52" y="157"/>
                    </a:cubicBezTo>
                    <a:cubicBezTo>
                      <a:pt x="55" y="144"/>
                      <a:pt x="58" y="129"/>
                      <a:pt x="62" y="113"/>
                    </a:cubicBezTo>
                    <a:cubicBezTo>
                      <a:pt x="50" y="79"/>
                      <a:pt x="32" y="39"/>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10"/>
              <p:cNvSpPr>
                <a:spLocks noEditPoints="1"/>
              </p:cNvSpPr>
              <p:nvPr/>
            </p:nvSpPr>
            <p:spPr bwMode="auto">
              <a:xfrm>
                <a:off x="5884863" y="3055938"/>
                <a:ext cx="650875" cy="1516063"/>
              </a:xfrm>
              <a:custGeom>
                <a:avLst/>
                <a:gdLst>
                  <a:gd name="T0" fmla="*/ 4 w 153"/>
                  <a:gd name="T1" fmla="*/ 308 h 356"/>
                  <a:gd name="T2" fmla="*/ 2 w 153"/>
                  <a:gd name="T3" fmla="*/ 319 h 356"/>
                  <a:gd name="T4" fmla="*/ 0 w 153"/>
                  <a:gd name="T5" fmla="*/ 343 h 356"/>
                  <a:gd name="T6" fmla="*/ 25 w 153"/>
                  <a:gd name="T7" fmla="*/ 356 h 356"/>
                  <a:gd name="T8" fmla="*/ 26 w 153"/>
                  <a:gd name="T9" fmla="*/ 328 h 356"/>
                  <a:gd name="T10" fmla="*/ 26 w 153"/>
                  <a:gd name="T11" fmla="*/ 322 h 356"/>
                  <a:gd name="T12" fmla="*/ 18 w 153"/>
                  <a:gd name="T13" fmla="*/ 329 h 356"/>
                  <a:gd name="T14" fmla="*/ 16 w 153"/>
                  <a:gd name="T15" fmla="*/ 310 h 356"/>
                  <a:gd name="T16" fmla="*/ 4 w 153"/>
                  <a:gd name="T17" fmla="*/ 308 h 356"/>
                  <a:gd name="T18" fmla="*/ 153 w 153"/>
                  <a:gd name="T19" fmla="*/ 0 h 356"/>
                  <a:gd name="T20" fmla="*/ 64 w 153"/>
                  <a:gd name="T21" fmla="*/ 118 h 356"/>
                  <a:gd name="T22" fmla="*/ 72 w 153"/>
                  <a:gd name="T23" fmla="*/ 153 h 356"/>
                  <a:gd name="T24" fmla="*/ 153 w 153"/>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356">
                    <a:moveTo>
                      <a:pt x="4" y="308"/>
                    </a:moveTo>
                    <a:cubicBezTo>
                      <a:pt x="3" y="312"/>
                      <a:pt x="3" y="315"/>
                      <a:pt x="2" y="319"/>
                    </a:cubicBezTo>
                    <a:cubicBezTo>
                      <a:pt x="0" y="334"/>
                      <a:pt x="0" y="343"/>
                      <a:pt x="0" y="343"/>
                    </a:cubicBezTo>
                    <a:cubicBezTo>
                      <a:pt x="25" y="356"/>
                      <a:pt x="25" y="356"/>
                      <a:pt x="25" y="356"/>
                    </a:cubicBezTo>
                    <a:cubicBezTo>
                      <a:pt x="25" y="347"/>
                      <a:pt x="25" y="338"/>
                      <a:pt x="26" y="328"/>
                    </a:cubicBezTo>
                    <a:cubicBezTo>
                      <a:pt x="26" y="326"/>
                      <a:pt x="26" y="324"/>
                      <a:pt x="26" y="322"/>
                    </a:cubicBezTo>
                    <a:cubicBezTo>
                      <a:pt x="18" y="329"/>
                      <a:pt x="18" y="329"/>
                      <a:pt x="18" y="329"/>
                    </a:cubicBezTo>
                    <a:cubicBezTo>
                      <a:pt x="17" y="323"/>
                      <a:pt x="17" y="316"/>
                      <a:pt x="16" y="310"/>
                    </a:cubicBezTo>
                    <a:cubicBezTo>
                      <a:pt x="13" y="309"/>
                      <a:pt x="8" y="309"/>
                      <a:pt x="4" y="308"/>
                    </a:cubicBezTo>
                    <a:moveTo>
                      <a:pt x="153" y="0"/>
                    </a:moveTo>
                    <a:cubicBezTo>
                      <a:pt x="115" y="35"/>
                      <a:pt x="86" y="76"/>
                      <a:pt x="64" y="118"/>
                    </a:cubicBezTo>
                    <a:cubicBezTo>
                      <a:pt x="68" y="130"/>
                      <a:pt x="71" y="142"/>
                      <a:pt x="72" y="153"/>
                    </a:cubicBezTo>
                    <a:cubicBezTo>
                      <a:pt x="109" y="65"/>
                      <a:pt x="153" y="0"/>
                      <a:pt x="153"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11"/>
              <p:cNvSpPr>
                <a:spLocks noEditPoints="1"/>
              </p:cNvSpPr>
              <p:nvPr/>
            </p:nvSpPr>
            <p:spPr bwMode="auto">
              <a:xfrm>
                <a:off x="5902325" y="3559175"/>
                <a:ext cx="288925" cy="817563"/>
              </a:xfrm>
              <a:custGeom>
                <a:avLst/>
                <a:gdLst>
                  <a:gd name="T0" fmla="*/ 6 w 68"/>
                  <a:gd name="T1" fmla="*/ 157 h 192"/>
                  <a:gd name="T2" fmla="*/ 0 w 68"/>
                  <a:gd name="T3" fmla="*/ 190 h 192"/>
                  <a:gd name="T4" fmla="*/ 12 w 68"/>
                  <a:gd name="T5" fmla="*/ 192 h 192"/>
                  <a:gd name="T6" fmla="*/ 6 w 68"/>
                  <a:gd name="T7" fmla="*/ 157 h 192"/>
                  <a:gd name="T8" fmla="*/ 60 w 68"/>
                  <a:gd name="T9" fmla="*/ 0 h 192"/>
                  <a:gd name="T10" fmla="*/ 16 w 68"/>
                  <a:gd name="T11" fmla="*/ 113 h 192"/>
                  <a:gd name="T12" fmla="*/ 30 w 68"/>
                  <a:gd name="T13" fmla="*/ 155 h 192"/>
                  <a:gd name="T14" fmla="*/ 68 w 68"/>
                  <a:gd name="T15" fmla="*/ 35 h 192"/>
                  <a:gd name="T16" fmla="*/ 60 w 6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92">
                    <a:moveTo>
                      <a:pt x="6" y="157"/>
                    </a:moveTo>
                    <a:cubicBezTo>
                      <a:pt x="3" y="169"/>
                      <a:pt x="1" y="180"/>
                      <a:pt x="0" y="190"/>
                    </a:cubicBezTo>
                    <a:cubicBezTo>
                      <a:pt x="4" y="191"/>
                      <a:pt x="9" y="191"/>
                      <a:pt x="12" y="192"/>
                    </a:cubicBezTo>
                    <a:cubicBezTo>
                      <a:pt x="11" y="180"/>
                      <a:pt x="9" y="169"/>
                      <a:pt x="6" y="157"/>
                    </a:cubicBezTo>
                    <a:moveTo>
                      <a:pt x="60" y="0"/>
                    </a:moveTo>
                    <a:cubicBezTo>
                      <a:pt x="40" y="39"/>
                      <a:pt x="26" y="78"/>
                      <a:pt x="16" y="113"/>
                    </a:cubicBezTo>
                    <a:cubicBezTo>
                      <a:pt x="22" y="129"/>
                      <a:pt x="27" y="143"/>
                      <a:pt x="30" y="155"/>
                    </a:cubicBezTo>
                    <a:cubicBezTo>
                      <a:pt x="39" y="113"/>
                      <a:pt x="53" y="72"/>
                      <a:pt x="68" y="35"/>
                    </a:cubicBezTo>
                    <a:cubicBezTo>
                      <a:pt x="67" y="24"/>
                      <a:pt x="64" y="12"/>
                      <a:pt x="60"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12"/>
              <p:cNvSpPr/>
              <p:nvPr/>
            </p:nvSpPr>
            <p:spPr bwMode="auto">
              <a:xfrm>
                <a:off x="5927725" y="4040188"/>
                <a:ext cx="101600" cy="417513"/>
              </a:xfrm>
              <a:custGeom>
                <a:avLst/>
                <a:gdLst>
                  <a:gd name="T0" fmla="*/ 10 w 24"/>
                  <a:gd name="T1" fmla="*/ 0 h 98"/>
                  <a:gd name="T2" fmla="*/ 0 w 24"/>
                  <a:gd name="T3" fmla="*/ 44 h 98"/>
                  <a:gd name="T4" fmla="*/ 6 w 24"/>
                  <a:gd name="T5" fmla="*/ 79 h 98"/>
                  <a:gd name="T6" fmla="*/ 8 w 24"/>
                  <a:gd name="T7" fmla="*/ 98 h 98"/>
                  <a:gd name="T8" fmla="*/ 16 w 24"/>
                  <a:gd name="T9" fmla="*/ 91 h 98"/>
                  <a:gd name="T10" fmla="*/ 24 w 24"/>
                  <a:gd name="T11" fmla="*/ 42 h 98"/>
                  <a:gd name="T12" fmla="*/ 10 w 24"/>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24" h="98">
                    <a:moveTo>
                      <a:pt x="10" y="0"/>
                    </a:moveTo>
                    <a:cubicBezTo>
                      <a:pt x="6" y="16"/>
                      <a:pt x="3" y="31"/>
                      <a:pt x="0" y="44"/>
                    </a:cubicBezTo>
                    <a:cubicBezTo>
                      <a:pt x="3" y="56"/>
                      <a:pt x="5" y="67"/>
                      <a:pt x="6" y="79"/>
                    </a:cubicBezTo>
                    <a:cubicBezTo>
                      <a:pt x="7" y="85"/>
                      <a:pt x="7" y="92"/>
                      <a:pt x="8" y="98"/>
                    </a:cubicBezTo>
                    <a:cubicBezTo>
                      <a:pt x="16" y="91"/>
                      <a:pt x="16" y="91"/>
                      <a:pt x="16" y="91"/>
                    </a:cubicBezTo>
                    <a:cubicBezTo>
                      <a:pt x="18" y="75"/>
                      <a:pt x="20" y="58"/>
                      <a:pt x="24" y="42"/>
                    </a:cubicBezTo>
                    <a:cubicBezTo>
                      <a:pt x="21" y="30"/>
                      <a:pt x="16" y="16"/>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13"/>
              <p:cNvSpPr/>
              <p:nvPr/>
            </p:nvSpPr>
            <p:spPr bwMode="auto">
              <a:xfrm>
                <a:off x="5472113" y="2281238"/>
                <a:ext cx="1974850" cy="2124075"/>
              </a:xfrm>
              <a:custGeom>
                <a:avLst/>
                <a:gdLst>
                  <a:gd name="T0" fmla="*/ 125 w 464"/>
                  <a:gd name="T1" fmla="*/ 499 h 499"/>
                  <a:gd name="T2" fmla="*/ 133 w 464"/>
                  <a:gd name="T3" fmla="*/ 177 h 499"/>
                  <a:gd name="T4" fmla="*/ 398 w 464"/>
                  <a:gd name="T5" fmla="*/ 0 h 499"/>
                  <a:gd name="T6" fmla="*/ 384 w 464"/>
                  <a:gd name="T7" fmla="*/ 361 h 499"/>
                  <a:gd name="T8" fmla="*/ 125 w 464"/>
                  <a:gd name="T9" fmla="*/ 499 h 499"/>
                </a:gdLst>
                <a:ahLst/>
                <a:cxnLst>
                  <a:cxn ang="0">
                    <a:pos x="T0" y="T1"/>
                  </a:cxn>
                  <a:cxn ang="0">
                    <a:pos x="T2" y="T3"/>
                  </a:cxn>
                  <a:cxn ang="0">
                    <a:pos x="T4" y="T5"/>
                  </a:cxn>
                  <a:cxn ang="0">
                    <a:pos x="T6" y="T7"/>
                  </a:cxn>
                  <a:cxn ang="0">
                    <a:pos x="T8" y="T9"/>
                  </a:cxn>
                </a:cxnLst>
                <a:rect l="0" t="0" r="r" b="b"/>
                <a:pathLst>
                  <a:path w="464" h="499">
                    <a:moveTo>
                      <a:pt x="125" y="499"/>
                    </a:moveTo>
                    <a:cubicBezTo>
                      <a:pt x="125" y="499"/>
                      <a:pt x="0" y="338"/>
                      <a:pt x="133" y="177"/>
                    </a:cubicBezTo>
                    <a:cubicBezTo>
                      <a:pt x="230" y="60"/>
                      <a:pt x="398" y="0"/>
                      <a:pt x="398" y="0"/>
                    </a:cubicBezTo>
                    <a:cubicBezTo>
                      <a:pt x="398" y="0"/>
                      <a:pt x="464" y="242"/>
                      <a:pt x="384" y="361"/>
                    </a:cubicBezTo>
                    <a:cubicBezTo>
                      <a:pt x="304" y="480"/>
                      <a:pt x="125" y="499"/>
                      <a:pt x="125" y="499"/>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14"/>
              <p:cNvSpPr/>
              <p:nvPr/>
            </p:nvSpPr>
            <p:spPr bwMode="auto">
              <a:xfrm>
                <a:off x="5962650" y="3000375"/>
                <a:ext cx="650875" cy="1516063"/>
              </a:xfrm>
              <a:custGeom>
                <a:avLst/>
                <a:gdLst>
                  <a:gd name="T0" fmla="*/ 0 w 153"/>
                  <a:gd name="T1" fmla="*/ 342 h 356"/>
                  <a:gd name="T2" fmla="*/ 153 w 153"/>
                  <a:gd name="T3" fmla="*/ 0 h 356"/>
                  <a:gd name="T4" fmla="*/ 25 w 153"/>
                  <a:gd name="T5" fmla="*/ 356 h 356"/>
                </a:gdLst>
                <a:ahLst/>
                <a:cxnLst>
                  <a:cxn ang="0">
                    <a:pos x="T0" y="T1"/>
                  </a:cxn>
                  <a:cxn ang="0">
                    <a:pos x="T2" y="T3"/>
                  </a:cxn>
                  <a:cxn ang="0">
                    <a:pos x="T4" y="T5"/>
                  </a:cxn>
                </a:cxnLst>
                <a:rect l="0" t="0" r="r" b="b"/>
                <a:pathLst>
                  <a:path w="153" h="356">
                    <a:moveTo>
                      <a:pt x="0" y="342"/>
                    </a:moveTo>
                    <a:cubicBezTo>
                      <a:pt x="0" y="342"/>
                      <a:pt x="13" y="125"/>
                      <a:pt x="153" y="0"/>
                    </a:cubicBezTo>
                    <a:cubicBezTo>
                      <a:pt x="153" y="0"/>
                      <a:pt x="25" y="188"/>
                      <a:pt x="25" y="35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4" name="组合 443"/>
            <p:cNvGrpSpPr/>
            <p:nvPr/>
          </p:nvGrpSpPr>
          <p:grpSpPr>
            <a:xfrm rot="18126608">
              <a:off x="8587345" y="4133358"/>
              <a:ext cx="836193" cy="651752"/>
              <a:chOff x="4568825" y="2206625"/>
              <a:chExt cx="2994025" cy="2333625"/>
            </a:xfrm>
          </p:grpSpPr>
          <p:sp>
            <p:nvSpPr>
              <p:cNvPr id="451"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1" name="椭圆 430"/>
            <p:cNvSpPr/>
            <p:nvPr/>
          </p:nvSpPr>
          <p:spPr>
            <a:xfrm>
              <a:off x="8834420"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rot="18287667">
            <a:off x="3777931" y="1912252"/>
            <a:ext cx="1045412" cy="1020800"/>
            <a:chOff x="4773613" y="2101850"/>
            <a:chExt cx="2697162" cy="2633663"/>
          </a:xfrm>
        </p:grpSpPr>
        <p:sp>
          <p:nvSpPr>
            <p:cNvPr id="62"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组合 14"/>
          <p:cNvGrpSpPr/>
          <p:nvPr/>
        </p:nvGrpSpPr>
        <p:grpSpPr>
          <a:xfrm rot="2875456">
            <a:off x="7620849" y="317012"/>
            <a:ext cx="978107" cy="1157471"/>
            <a:chOff x="4927600" y="2063750"/>
            <a:chExt cx="2311400" cy="2735263"/>
          </a:xfrm>
        </p:grpSpPr>
        <p:sp>
          <p:nvSpPr>
            <p:cNvPr id="16" name="Freeform 128"/>
            <p:cNvSpPr/>
            <p:nvPr/>
          </p:nvSpPr>
          <p:spPr bwMode="auto">
            <a:xfrm>
              <a:off x="5213350" y="2633663"/>
              <a:ext cx="2025650"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矩形 1"/>
          <p:cNvSpPr/>
          <p:nvPr/>
        </p:nvSpPr>
        <p:spPr>
          <a:xfrm>
            <a:off x="4500051" y="-195308"/>
            <a:ext cx="3187624" cy="3286181"/>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4" name="组合 233"/>
          <p:cNvGrpSpPr/>
          <p:nvPr/>
        </p:nvGrpSpPr>
        <p:grpSpPr>
          <a:xfrm>
            <a:off x="4206310" y="1725264"/>
            <a:ext cx="3802262" cy="2292837"/>
            <a:chOff x="1311276" y="571500"/>
            <a:chExt cx="9569450" cy="5770563"/>
          </a:xfrm>
          <a:effectLst>
            <a:outerShdw blurRad="50800" dist="38100" dir="5400000" algn="t" rotWithShape="0">
              <a:prstClr val="black">
                <a:alpha val="40000"/>
              </a:prstClr>
            </a:outerShdw>
          </a:effectLst>
        </p:grpSpPr>
        <p:sp>
          <p:nvSpPr>
            <p:cNvPr id="235" name="Freeform 5"/>
            <p:cNvSpPr/>
            <p:nvPr/>
          </p:nvSpPr>
          <p:spPr bwMode="auto">
            <a:xfrm>
              <a:off x="1311276" y="762000"/>
              <a:ext cx="9285288" cy="4879975"/>
            </a:xfrm>
            <a:custGeom>
              <a:avLst/>
              <a:gdLst>
                <a:gd name="T0" fmla="*/ 2110 w 2191"/>
                <a:gd name="T1" fmla="*/ 655 h 1150"/>
                <a:gd name="T2" fmla="*/ 1691 w 2191"/>
                <a:gd name="T3" fmla="*/ 655 h 1150"/>
                <a:gd name="T4" fmla="*/ 1830 w 2191"/>
                <a:gd name="T5" fmla="*/ 490 h 1150"/>
                <a:gd name="T6" fmla="*/ 1691 w 2191"/>
                <a:gd name="T7" fmla="*/ 325 h 1150"/>
                <a:gd name="T8" fmla="*/ 1665 w 2191"/>
                <a:gd name="T9" fmla="*/ 325 h 1150"/>
                <a:gd name="T10" fmla="*/ 1415 w 2191"/>
                <a:gd name="T11" fmla="*/ 325 h 1150"/>
                <a:gd name="T12" fmla="*/ 1225 w 2191"/>
                <a:gd name="T13" fmla="*/ 325 h 1150"/>
                <a:gd name="T14" fmla="*/ 1173 w 2191"/>
                <a:gd name="T15" fmla="*/ 247 h 1150"/>
                <a:gd name="T16" fmla="*/ 1254 w 2191"/>
                <a:gd name="T17" fmla="*/ 165 h 1150"/>
                <a:gd name="T18" fmla="*/ 1405 w 2191"/>
                <a:gd name="T19" fmla="*/ 165 h 1150"/>
                <a:gd name="T20" fmla="*/ 1486 w 2191"/>
                <a:gd name="T21" fmla="*/ 83 h 1150"/>
                <a:gd name="T22" fmla="*/ 1405 w 2191"/>
                <a:gd name="T23" fmla="*/ 0 h 1150"/>
                <a:gd name="T24" fmla="*/ 617 w 2191"/>
                <a:gd name="T25" fmla="*/ 0 h 1150"/>
                <a:gd name="T26" fmla="*/ 537 w 2191"/>
                <a:gd name="T27" fmla="*/ 83 h 1150"/>
                <a:gd name="T28" fmla="*/ 617 w 2191"/>
                <a:gd name="T29" fmla="*/ 165 h 1150"/>
                <a:gd name="T30" fmla="*/ 717 w 2191"/>
                <a:gd name="T31" fmla="*/ 165 h 1150"/>
                <a:gd name="T32" fmla="*/ 797 w 2191"/>
                <a:gd name="T33" fmla="*/ 247 h 1150"/>
                <a:gd name="T34" fmla="*/ 745 w 2191"/>
                <a:gd name="T35" fmla="*/ 325 h 1150"/>
                <a:gd name="T36" fmla="*/ 397 w 2191"/>
                <a:gd name="T37" fmla="*/ 325 h 1150"/>
                <a:gd name="T38" fmla="*/ 316 w 2191"/>
                <a:gd name="T39" fmla="*/ 407 h 1150"/>
                <a:gd name="T40" fmla="*/ 397 w 2191"/>
                <a:gd name="T41" fmla="*/ 490 h 1150"/>
                <a:gd name="T42" fmla="*/ 533 w 2191"/>
                <a:gd name="T43" fmla="*/ 490 h 1150"/>
                <a:gd name="T44" fmla="*/ 614 w 2191"/>
                <a:gd name="T45" fmla="*/ 572 h 1150"/>
                <a:gd name="T46" fmla="*/ 561 w 2191"/>
                <a:gd name="T47" fmla="*/ 650 h 1150"/>
                <a:gd name="T48" fmla="*/ 533 w 2191"/>
                <a:gd name="T49" fmla="*/ 655 h 1150"/>
                <a:gd name="T50" fmla="*/ 533 w 2191"/>
                <a:gd name="T51" fmla="*/ 655 h 1150"/>
                <a:gd name="T52" fmla="*/ 81 w 2191"/>
                <a:gd name="T53" fmla="*/ 655 h 1150"/>
                <a:gd name="T54" fmla="*/ 0 w 2191"/>
                <a:gd name="T55" fmla="*/ 737 h 1150"/>
                <a:gd name="T56" fmla="*/ 81 w 2191"/>
                <a:gd name="T57" fmla="*/ 820 h 1150"/>
                <a:gd name="T58" fmla="*/ 362 w 2191"/>
                <a:gd name="T59" fmla="*/ 820 h 1150"/>
                <a:gd name="T60" fmla="*/ 443 w 2191"/>
                <a:gd name="T61" fmla="*/ 902 h 1150"/>
                <a:gd name="T62" fmla="*/ 362 w 2191"/>
                <a:gd name="T63" fmla="*/ 985 h 1150"/>
                <a:gd name="T64" fmla="*/ 369 w 2191"/>
                <a:gd name="T65" fmla="*/ 985 h 1150"/>
                <a:gd name="T66" fmla="*/ 369 w 2191"/>
                <a:gd name="T67" fmla="*/ 985 h 1150"/>
                <a:gd name="T68" fmla="*/ 279 w 2191"/>
                <a:gd name="T69" fmla="*/ 985 h 1150"/>
                <a:gd name="T70" fmla="*/ 199 w 2191"/>
                <a:gd name="T71" fmla="*/ 1067 h 1150"/>
                <a:gd name="T72" fmla="*/ 279 w 2191"/>
                <a:gd name="T73" fmla="*/ 1150 h 1150"/>
                <a:gd name="T74" fmla="*/ 2019 w 2191"/>
                <a:gd name="T75" fmla="*/ 1150 h 1150"/>
                <a:gd name="T76" fmla="*/ 2100 w 2191"/>
                <a:gd name="T77" fmla="*/ 1067 h 1150"/>
                <a:gd name="T78" fmla="*/ 2019 w 2191"/>
                <a:gd name="T79" fmla="*/ 985 h 1150"/>
                <a:gd name="T80" fmla="*/ 1883 w 2191"/>
                <a:gd name="T81" fmla="*/ 985 h 1150"/>
                <a:gd name="T82" fmla="*/ 1888 w 2191"/>
                <a:gd name="T83" fmla="*/ 985 h 1150"/>
                <a:gd name="T84" fmla="*/ 1855 w 2191"/>
                <a:gd name="T85" fmla="*/ 977 h 1150"/>
                <a:gd name="T86" fmla="*/ 1808 w 2191"/>
                <a:gd name="T87" fmla="*/ 902 h 1150"/>
                <a:gd name="T88" fmla="*/ 1888 w 2191"/>
                <a:gd name="T89" fmla="*/ 820 h 1150"/>
                <a:gd name="T90" fmla="*/ 2110 w 2191"/>
                <a:gd name="T91" fmla="*/ 820 h 1150"/>
                <a:gd name="T92" fmla="*/ 2191 w 2191"/>
                <a:gd name="T93" fmla="*/ 737 h 1150"/>
                <a:gd name="T94" fmla="*/ 2110 w 2191"/>
                <a:gd name="T95" fmla="*/ 655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91" h="1150">
                  <a:moveTo>
                    <a:pt x="2110" y="655"/>
                  </a:moveTo>
                  <a:cubicBezTo>
                    <a:pt x="1691" y="655"/>
                    <a:pt x="1691" y="655"/>
                    <a:pt x="1691" y="655"/>
                  </a:cubicBezTo>
                  <a:cubicBezTo>
                    <a:pt x="1768" y="655"/>
                    <a:pt x="1830" y="581"/>
                    <a:pt x="1830" y="490"/>
                  </a:cubicBezTo>
                  <a:cubicBezTo>
                    <a:pt x="1830" y="399"/>
                    <a:pt x="1768" y="325"/>
                    <a:pt x="1691" y="325"/>
                  </a:cubicBezTo>
                  <a:cubicBezTo>
                    <a:pt x="1665" y="325"/>
                    <a:pt x="1665" y="325"/>
                    <a:pt x="1665" y="325"/>
                  </a:cubicBezTo>
                  <a:cubicBezTo>
                    <a:pt x="1415" y="325"/>
                    <a:pt x="1415" y="325"/>
                    <a:pt x="1415" y="325"/>
                  </a:cubicBezTo>
                  <a:cubicBezTo>
                    <a:pt x="1225" y="325"/>
                    <a:pt x="1225" y="325"/>
                    <a:pt x="1225" y="325"/>
                  </a:cubicBezTo>
                  <a:cubicBezTo>
                    <a:pt x="1195" y="313"/>
                    <a:pt x="1173" y="283"/>
                    <a:pt x="1173" y="247"/>
                  </a:cubicBezTo>
                  <a:cubicBezTo>
                    <a:pt x="1173" y="202"/>
                    <a:pt x="1209" y="165"/>
                    <a:pt x="1254" y="165"/>
                  </a:cubicBezTo>
                  <a:cubicBezTo>
                    <a:pt x="1405" y="165"/>
                    <a:pt x="1405" y="165"/>
                    <a:pt x="1405" y="165"/>
                  </a:cubicBezTo>
                  <a:cubicBezTo>
                    <a:pt x="1450" y="165"/>
                    <a:pt x="1486" y="128"/>
                    <a:pt x="1486" y="83"/>
                  </a:cubicBezTo>
                  <a:cubicBezTo>
                    <a:pt x="1486" y="37"/>
                    <a:pt x="1450" y="0"/>
                    <a:pt x="1405" y="0"/>
                  </a:cubicBezTo>
                  <a:cubicBezTo>
                    <a:pt x="617" y="0"/>
                    <a:pt x="617" y="0"/>
                    <a:pt x="617" y="0"/>
                  </a:cubicBezTo>
                  <a:cubicBezTo>
                    <a:pt x="573" y="0"/>
                    <a:pt x="537" y="37"/>
                    <a:pt x="537" y="83"/>
                  </a:cubicBezTo>
                  <a:cubicBezTo>
                    <a:pt x="537" y="128"/>
                    <a:pt x="573" y="165"/>
                    <a:pt x="617" y="165"/>
                  </a:cubicBezTo>
                  <a:cubicBezTo>
                    <a:pt x="717" y="165"/>
                    <a:pt x="717" y="165"/>
                    <a:pt x="717" y="165"/>
                  </a:cubicBezTo>
                  <a:cubicBezTo>
                    <a:pt x="761" y="165"/>
                    <a:pt x="797" y="202"/>
                    <a:pt x="797" y="247"/>
                  </a:cubicBezTo>
                  <a:cubicBezTo>
                    <a:pt x="797" y="283"/>
                    <a:pt x="775" y="313"/>
                    <a:pt x="745" y="325"/>
                  </a:cubicBezTo>
                  <a:cubicBezTo>
                    <a:pt x="397" y="325"/>
                    <a:pt x="397" y="325"/>
                    <a:pt x="397" y="325"/>
                  </a:cubicBezTo>
                  <a:cubicBezTo>
                    <a:pt x="352" y="325"/>
                    <a:pt x="316" y="362"/>
                    <a:pt x="316" y="407"/>
                  </a:cubicBezTo>
                  <a:cubicBezTo>
                    <a:pt x="316" y="453"/>
                    <a:pt x="352" y="490"/>
                    <a:pt x="397" y="490"/>
                  </a:cubicBezTo>
                  <a:cubicBezTo>
                    <a:pt x="533" y="490"/>
                    <a:pt x="533" y="490"/>
                    <a:pt x="533" y="490"/>
                  </a:cubicBezTo>
                  <a:cubicBezTo>
                    <a:pt x="578" y="490"/>
                    <a:pt x="614" y="527"/>
                    <a:pt x="614" y="572"/>
                  </a:cubicBezTo>
                  <a:cubicBezTo>
                    <a:pt x="614" y="608"/>
                    <a:pt x="592" y="638"/>
                    <a:pt x="561" y="650"/>
                  </a:cubicBezTo>
                  <a:cubicBezTo>
                    <a:pt x="533" y="655"/>
                    <a:pt x="533" y="655"/>
                    <a:pt x="533" y="655"/>
                  </a:cubicBezTo>
                  <a:cubicBezTo>
                    <a:pt x="533" y="655"/>
                    <a:pt x="533" y="655"/>
                    <a:pt x="533" y="655"/>
                  </a:cubicBezTo>
                  <a:cubicBezTo>
                    <a:pt x="81" y="655"/>
                    <a:pt x="81" y="655"/>
                    <a:pt x="81" y="655"/>
                  </a:cubicBezTo>
                  <a:cubicBezTo>
                    <a:pt x="36" y="655"/>
                    <a:pt x="0" y="692"/>
                    <a:pt x="0" y="737"/>
                  </a:cubicBezTo>
                  <a:cubicBezTo>
                    <a:pt x="0" y="783"/>
                    <a:pt x="36" y="820"/>
                    <a:pt x="81" y="820"/>
                  </a:cubicBezTo>
                  <a:cubicBezTo>
                    <a:pt x="362" y="820"/>
                    <a:pt x="362" y="820"/>
                    <a:pt x="362" y="820"/>
                  </a:cubicBezTo>
                  <a:cubicBezTo>
                    <a:pt x="407" y="820"/>
                    <a:pt x="443" y="857"/>
                    <a:pt x="443" y="902"/>
                  </a:cubicBezTo>
                  <a:cubicBezTo>
                    <a:pt x="443" y="948"/>
                    <a:pt x="407" y="985"/>
                    <a:pt x="362" y="985"/>
                  </a:cubicBezTo>
                  <a:cubicBezTo>
                    <a:pt x="369" y="985"/>
                    <a:pt x="369" y="985"/>
                    <a:pt x="369" y="985"/>
                  </a:cubicBezTo>
                  <a:cubicBezTo>
                    <a:pt x="369" y="985"/>
                    <a:pt x="369" y="985"/>
                    <a:pt x="369" y="985"/>
                  </a:cubicBezTo>
                  <a:cubicBezTo>
                    <a:pt x="279" y="985"/>
                    <a:pt x="279" y="985"/>
                    <a:pt x="279" y="985"/>
                  </a:cubicBezTo>
                  <a:cubicBezTo>
                    <a:pt x="235" y="985"/>
                    <a:pt x="199" y="1022"/>
                    <a:pt x="199" y="1067"/>
                  </a:cubicBezTo>
                  <a:cubicBezTo>
                    <a:pt x="199" y="1113"/>
                    <a:pt x="235" y="1150"/>
                    <a:pt x="279" y="1150"/>
                  </a:cubicBezTo>
                  <a:cubicBezTo>
                    <a:pt x="2019" y="1150"/>
                    <a:pt x="2019" y="1150"/>
                    <a:pt x="2019" y="1150"/>
                  </a:cubicBezTo>
                  <a:cubicBezTo>
                    <a:pt x="2064" y="1150"/>
                    <a:pt x="2100" y="1113"/>
                    <a:pt x="2100" y="1067"/>
                  </a:cubicBezTo>
                  <a:cubicBezTo>
                    <a:pt x="2100" y="1022"/>
                    <a:pt x="2064" y="985"/>
                    <a:pt x="2019" y="985"/>
                  </a:cubicBezTo>
                  <a:cubicBezTo>
                    <a:pt x="1883" y="985"/>
                    <a:pt x="1883" y="985"/>
                    <a:pt x="1883" y="985"/>
                  </a:cubicBezTo>
                  <a:cubicBezTo>
                    <a:pt x="1888" y="985"/>
                    <a:pt x="1888" y="985"/>
                    <a:pt x="1888" y="985"/>
                  </a:cubicBezTo>
                  <a:cubicBezTo>
                    <a:pt x="1855" y="977"/>
                    <a:pt x="1855" y="977"/>
                    <a:pt x="1855" y="977"/>
                  </a:cubicBezTo>
                  <a:cubicBezTo>
                    <a:pt x="1827" y="964"/>
                    <a:pt x="1808" y="935"/>
                    <a:pt x="1808" y="902"/>
                  </a:cubicBezTo>
                  <a:cubicBezTo>
                    <a:pt x="1808" y="857"/>
                    <a:pt x="1844" y="820"/>
                    <a:pt x="1888" y="820"/>
                  </a:cubicBezTo>
                  <a:cubicBezTo>
                    <a:pt x="2110" y="820"/>
                    <a:pt x="2110" y="820"/>
                    <a:pt x="2110" y="820"/>
                  </a:cubicBezTo>
                  <a:cubicBezTo>
                    <a:pt x="2155" y="820"/>
                    <a:pt x="2191" y="783"/>
                    <a:pt x="2191" y="737"/>
                  </a:cubicBezTo>
                  <a:cubicBezTo>
                    <a:pt x="2191" y="692"/>
                    <a:pt x="2155" y="655"/>
                    <a:pt x="2110" y="655"/>
                  </a:cubicBezTo>
                </a:path>
              </a:pathLst>
            </a:custGeom>
            <a:solidFill>
              <a:srgbClr val="F6D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6"/>
            <p:cNvSpPr/>
            <p:nvPr/>
          </p:nvSpPr>
          <p:spPr bwMode="auto">
            <a:xfrm>
              <a:off x="3425826" y="2255838"/>
              <a:ext cx="4098925" cy="2863850"/>
            </a:xfrm>
            <a:custGeom>
              <a:avLst/>
              <a:gdLst>
                <a:gd name="T0" fmla="*/ 0 w 967"/>
                <a:gd name="T1" fmla="*/ 645 h 675"/>
                <a:gd name="T2" fmla="*/ 967 w 967"/>
                <a:gd name="T3" fmla="*/ 555 h 675"/>
                <a:gd name="T4" fmla="*/ 439 w 967"/>
                <a:gd name="T5" fmla="*/ 675 h 675"/>
                <a:gd name="T6" fmla="*/ 0 w 967"/>
                <a:gd name="T7" fmla="*/ 645 h 675"/>
              </a:gdLst>
              <a:ahLst/>
              <a:cxnLst>
                <a:cxn ang="0">
                  <a:pos x="T0" y="T1"/>
                </a:cxn>
                <a:cxn ang="0">
                  <a:pos x="T2" y="T3"/>
                </a:cxn>
                <a:cxn ang="0">
                  <a:pos x="T4" y="T5"/>
                </a:cxn>
                <a:cxn ang="0">
                  <a:pos x="T6" y="T7"/>
                </a:cxn>
              </a:cxnLst>
              <a:rect l="0" t="0" r="r" b="b"/>
              <a:pathLst>
                <a:path w="967" h="675">
                  <a:moveTo>
                    <a:pt x="0" y="645"/>
                  </a:moveTo>
                  <a:cubicBezTo>
                    <a:pt x="0" y="645"/>
                    <a:pt x="257" y="0"/>
                    <a:pt x="967" y="555"/>
                  </a:cubicBezTo>
                  <a:cubicBezTo>
                    <a:pt x="439" y="675"/>
                    <a:pt x="439" y="675"/>
                    <a:pt x="439" y="675"/>
                  </a:cubicBezTo>
                  <a:cubicBezTo>
                    <a:pt x="0" y="645"/>
                    <a:pt x="0" y="645"/>
                    <a:pt x="0" y="645"/>
                  </a:cubicBezTo>
                </a:path>
              </a:pathLst>
            </a:custGeom>
            <a:solidFill>
              <a:srgbClr val="8090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7"/>
            <p:cNvSpPr/>
            <p:nvPr/>
          </p:nvSpPr>
          <p:spPr bwMode="auto">
            <a:xfrm>
              <a:off x="2478088" y="3494088"/>
              <a:ext cx="5097463" cy="2393950"/>
            </a:xfrm>
            <a:custGeom>
              <a:avLst/>
              <a:gdLst>
                <a:gd name="T0" fmla="*/ 0 w 1203"/>
                <a:gd name="T1" fmla="*/ 527 h 564"/>
                <a:gd name="T2" fmla="*/ 1203 w 1203"/>
                <a:gd name="T3" fmla="*/ 479 h 564"/>
                <a:gd name="T4" fmla="*/ 543 w 1203"/>
                <a:gd name="T5" fmla="*/ 564 h 564"/>
                <a:gd name="T6" fmla="*/ 0 w 1203"/>
                <a:gd name="T7" fmla="*/ 527 h 564"/>
              </a:gdLst>
              <a:ahLst/>
              <a:cxnLst>
                <a:cxn ang="0">
                  <a:pos x="T0" y="T1"/>
                </a:cxn>
                <a:cxn ang="0">
                  <a:pos x="T2" y="T3"/>
                </a:cxn>
                <a:cxn ang="0">
                  <a:pos x="T4" y="T5"/>
                </a:cxn>
                <a:cxn ang="0">
                  <a:pos x="T6" y="T7"/>
                </a:cxn>
              </a:cxnLst>
              <a:rect l="0" t="0" r="r" b="b"/>
              <a:pathLst>
                <a:path w="1203" h="564">
                  <a:moveTo>
                    <a:pt x="0" y="527"/>
                  </a:moveTo>
                  <a:cubicBezTo>
                    <a:pt x="0" y="527"/>
                    <a:pt x="345" y="0"/>
                    <a:pt x="1203" y="479"/>
                  </a:cubicBezTo>
                  <a:cubicBezTo>
                    <a:pt x="543" y="564"/>
                    <a:pt x="543" y="564"/>
                    <a:pt x="543" y="564"/>
                  </a:cubicBezTo>
                  <a:cubicBezTo>
                    <a:pt x="0" y="527"/>
                    <a:pt x="0" y="527"/>
                    <a:pt x="0" y="527"/>
                  </a:cubicBezTo>
                </a:path>
              </a:pathLst>
            </a:custGeom>
            <a:solidFill>
              <a:srgbClr val="5D6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8"/>
            <p:cNvSpPr/>
            <p:nvPr/>
          </p:nvSpPr>
          <p:spPr bwMode="auto">
            <a:xfrm>
              <a:off x="5270501" y="3257550"/>
              <a:ext cx="4267200" cy="2643188"/>
            </a:xfrm>
            <a:custGeom>
              <a:avLst/>
              <a:gdLst>
                <a:gd name="T0" fmla="*/ 0 w 1007"/>
                <a:gd name="T1" fmla="*/ 455 h 623"/>
                <a:gd name="T2" fmla="*/ 1007 w 1007"/>
                <a:gd name="T3" fmla="*/ 623 h 623"/>
                <a:gd name="T4" fmla="*/ 442 w 1007"/>
                <a:gd name="T5" fmla="*/ 588 h 623"/>
                <a:gd name="T6" fmla="*/ 0 w 1007"/>
                <a:gd name="T7" fmla="*/ 455 h 623"/>
              </a:gdLst>
              <a:ahLst/>
              <a:cxnLst>
                <a:cxn ang="0">
                  <a:pos x="T0" y="T1"/>
                </a:cxn>
                <a:cxn ang="0">
                  <a:pos x="T2" y="T3"/>
                </a:cxn>
                <a:cxn ang="0">
                  <a:pos x="T4" y="T5"/>
                </a:cxn>
                <a:cxn ang="0">
                  <a:pos x="T6" y="T7"/>
                </a:cxn>
              </a:cxnLst>
              <a:rect l="0" t="0" r="r" b="b"/>
              <a:pathLst>
                <a:path w="1007" h="623">
                  <a:moveTo>
                    <a:pt x="0" y="455"/>
                  </a:moveTo>
                  <a:cubicBezTo>
                    <a:pt x="0" y="455"/>
                    <a:pt x="397" y="0"/>
                    <a:pt x="1007" y="623"/>
                  </a:cubicBezTo>
                  <a:cubicBezTo>
                    <a:pt x="442" y="588"/>
                    <a:pt x="442" y="588"/>
                    <a:pt x="442" y="588"/>
                  </a:cubicBezTo>
                  <a:cubicBezTo>
                    <a:pt x="0" y="455"/>
                    <a:pt x="0" y="455"/>
                    <a:pt x="0" y="455"/>
                  </a:cubicBezTo>
                </a:path>
              </a:pathLst>
            </a:custGeom>
            <a:solidFill>
              <a:srgbClr val="7786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9"/>
            <p:cNvSpPr/>
            <p:nvPr/>
          </p:nvSpPr>
          <p:spPr bwMode="auto">
            <a:xfrm>
              <a:off x="7862888" y="2060575"/>
              <a:ext cx="931863" cy="288925"/>
            </a:xfrm>
            <a:custGeom>
              <a:avLst/>
              <a:gdLst>
                <a:gd name="T0" fmla="*/ 220 w 220"/>
                <a:gd name="T1" fmla="*/ 68 h 68"/>
                <a:gd name="T2" fmla="*/ 205 w 220"/>
                <a:gd name="T3" fmla="*/ 50 h 68"/>
                <a:gd name="T4" fmla="*/ 176 w 220"/>
                <a:gd name="T5" fmla="*/ 18 h 68"/>
                <a:gd name="T6" fmla="*/ 151 w 220"/>
                <a:gd name="T7" fmla="*/ 25 h 68"/>
                <a:gd name="T8" fmla="*/ 104 w 220"/>
                <a:gd name="T9" fmla="*/ 0 h 68"/>
                <a:gd name="T10" fmla="*/ 52 w 220"/>
                <a:gd name="T11" fmla="*/ 34 h 68"/>
                <a:gd name="T12" fmla="*/ 34 w 220"/>
                <a:gd name="T13" fmla="*/ 29 h 68"/>
                <a:gd name="T14" fmla="*/ 0 w 220"/>
                <a:gd name="T15" fmla="*/ 65 h 68"/>
                <a:gd name="T16" fmla="*/ 0 w 220"/>
                <a:gd name="T17" fmla="*/ 68 h 68"/>
                <a:gd name="T18" fmla="*/ 220 w 220"/>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68">
                  <a:moveTo>
                    <a:pt x="220" y="68"/>
                  </a:moveTo>
                  <a:cubicBezTo>
                    <a:pt x="218" y="60"/>
                    <a:pt x="212" y="53"/>
                    <a:pt x="205" y="50"/>
                  </a:cubicBezTo>
                  <a:cubicBezTo>
                    <a:pt x="204" y="34"/>
                    <a:pt x="192" y="20"/>
                    <a:pt x="176" y="18"/>
                  </a:cubicBezTo>
                  <a:cubicBezTo>
                    <a:pt x="167" y="17"/>
                    <a:pt x="158" y="19"/>
                    <a:pt x="151" y="25"/>
                  </a:cubicBezTo>
                  <a:cubicBezTo>
                    <a:pt x="142" y="10"/>
                    <a:pt x="124" y="0"/>
                    <a:pt x="104" y="0"/>
                  </a:cubicBezTo>
                  <a:cubicBezTo>
                    <a:pt x="79" y="0"/>
                    <a:pt x="58" y="15"/>
                    <a:pt x="52" y="34"/>
                  </a:cubicBezTo>
                  <a:cubicBezTo>
                    <a:pt x="47" y="31"/>
                    <a:pt x="41" y="29"/>
                    <a:pt x="34" y="29"/>
                  </a:cubicBezTo>
                  <a:cubicBezTo>
                    <a:pt x="15" y="29"/>
                    <a:pt x="0" y="45"/>
                    <a:pt x="0" y="65"/>
                  </a:cubicBezTo>
                  <a:cubicBezTo>
                    <a:pt x="0" y="66"/>
                    <a:pt x="0" y="67"/>
                    <a:pt x="0" y="68"/>
                  </a:cubicBezTo>
                  <a:lnTo>
                    <a:pt x="220" y="68"/>
                  </a:lnTo>
                  <a:close/>
                </a:path>
              </a:pathLst>
            </a:custGeom>
            <a:solidFill>
              <a:srgbClr val="FFFC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0"/>
            <p:cNvSpPr/>
            <p:nvPr/>
          </p:nvSpPr>
          <p:spPr bwMode="auto">
            <a:xfrm>
              <a:off x="8012113" y="3600450"/>
              <a:ext cx="482600" cy="144463"/>
            </a:xfrm>
            <a:custGeom>
              <a:avLst/>
              <a:gdLst>
                <a:gd name="T0" fmla="*/ 114 w 114"/>
                <a:gd name="T1" fmla="*/ 34 h 34"/>
                <a:gd name="T2" fmla="*/ 106 w 114"/>
                <a:gd name="T3" fmla="*/ 25 h 34"/>
                <a:gd name="T4" fmla="*/ 91 w 114"/>
                <a:gd name="T5" fmla="*/ 9 h 34"/>
                <a:gd name="T6" fmla="*/ 78 w 114"/>
                <a:gd name="T7" fmla="*/ 12 h 34"/>
                <a:gd name="T8" fmla="*/ 54 w 114"/>
                <a:gd name="T9" fmla="*/ 0 h 34"/>
                <a:gd name="T10" fmla="*/ 27 w 114"/>
                <a:gd name="T11" fmla="*/ 17 h 34"/>
                <a:gd name="T12" fmla="*/ 18 w 114"/>
                <a:gd name="T13" fmla="*/ 14 h 34"/>
                <a:gd name="T14" fmla="*/ 0 w 114"/>
                <a:gd name="T15" fmla="*/ 33 h 34"/>
                <a:gd name="T16" fmla="*/ 0 w 114"/>
                <a:gd name="T17" fmla="*/ 34 h 34"/>
                <a:gd name="T18" fmla="*/ 114 w 114"/>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34">
                  <a:moveTo>
                    <a:pt x="114" y="34"/>
                  </a:moveTo>
                  <a:cubicBezTo>
                    <a:pt x="113" y="30"/>
                    <a:pt x="110" y="27"/>
                    <a:pt x="106" y="25"/>
                  </a:cubicBezTo>
                  <a:cubicBezTo>
                    <a:pt x="106" y="17"/>
                    <a:pt x="100" y="10"/>
                    <a:pt x="91" y="9"/>
                  </a:cubicBezTo>
                  <a:cubicBezTo>
                    <a:pt x="87" y="8"/>
                    <a:pt x="82" y="9"/>
                    <a:pt x="78" y="12"/>
                  </a:cubicBezTo>
                  <a:cubicBezTo>
                    <a:pt x="74" y="5"/>
                    <a:pt x="65" y="0"/>
                    <a:pt x="54" y="0"/>
                  </a:cubicBezTo>
                  <a:cubicBezTo>
                    <a:pt x="41" y="0"/>
                    <a:pt x="30" y="7"/>
                    <a:pt x="27" y="17"/>
                  </a:cubicBezTo>
                  <a:cubicBezTo>
                    <a:pt x="25" y="15"/>
                    <a:pt x="22" y="14"/>
                    <a:pt x="18" y="14"/>
                  </a:cubicBezTo>
                  <a:cubicBezTo>
                    <a:pt x="8" y="14"/>
                    <a:pt x="0" y="23"/>
                    <a:pt x="0" y="33"/>
                  </a:cubicBezTo>
                  <a:cubicBezTo>
                    <a:pt x="0" y="33"/>
                    <a:pt x="0" y="34"/>
                    <a:pt x="0" y="34"/>
                  </a:cubicBezTo>
                  <a:lnTo>
                    <a:pt x="114" y="34"/>
                  </a:lnTo>
                  <a:close/>
                </a:path>
              </a:pathLst>
            </a:custGeom>
            <a:solidFill>
              <a:srgbClr val="FFFC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1"/>
            <p:cNvSpPr/>
            <p:nvPr/>
          </p:nvSpPr>
          <p:spPr bwMode="auto">
            <a:xfrm>
              <a:off x="2963863" y="4059238"/>
              <a:ext cx="479425" cy="144463"/>
            </a:xfrm>
            <a:custGeom>
              <a:avLst/>
              <a:gdLst>
                <a:gd name="T0" fmla="*/ 113 w 113"/>
                <a:gd name="T1" fmla="*/ 34 h 34"/>
                <a:gd name="T2" fmla="*/ 105 w 113"/>
                <a:gd name="T3" fmla="*/ 25 h 34"/>
                <a:gd name="T4" fmla="*/ 90 w 113"/>
                <a:gd name="T5" fmla="*/ 9 h 34"/>
                <a:gd name="T6" fmla="*/ 77 w 113"/>
                <a:gd name="T7" fmla="*/ 12 h 34"/>
                <a:gd name="T8" fmla="*/ 53 w 113"/>
                <a:gd name="T9" fmla="*/ 0 h 34"/>
                <a:gd name="T10" fmla="*/ 27 w 113"/>
                <a:gd name="T11" fmla="*/ 17 h 34"/>
                <a:gd name="T12" fmla="*/ 17 w 113"/>
                <a:gd name="T13" fmla="*/ 14 h 34"/>
                <a:gd name="T14" fmla="*/ 0 w 113"/>
                <a:gd name="T15" fmla="*/ 33 h 34"/>
                <a:gd name="T16" fmla="*/ 0 w 113"/>
                <a:gd name="T17" fmla="*/ 34 h 34"/>
                <a:gd name="T18" fmla="*/ 113 w 113"/>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34">
                  <a:moveTo>
                    <a:pt x="113" y="34"/>
                  </a:moveTo>
                  <a:cubicBezTo>
                    <a:pt x="112" y="30"/>
                    <a:pt x="109" y="27"/>
                    <a:pt x="105" y="25"/>
                  </a:cubicBezTo>
                  <a:cubicBezTo>
                    <a:pt x="105" y="17"/>
                    <a:pt x="99" y="10"/>
                    <a:pt x="90" y="9"/>
                  </a:cubicBezTo>
                  <a:cubicBezTo>
                    <a:pt x="86" y="8"/>
                    <a:pt x="81" y="9"/>
                    <a:pt x="77" y="12"/>
                  </a:cubicBezTo>
                  <a:cubicBezTo>
                    <a:pt x="73" y="5"/>
                    <a:pt x="64" y="0"/>
                    <a:pt x="53" y="0"/>
                  </a:cubicBezTo>
                  <a:cubicBezTo>
                    <a:pt x="40" y="0"/>
                    <a:pt x="30" y="7"/>
                    <a:pt x="27" y="17"/>
                  </a:cubicBezTo>
                  <a:cubicBezTo>
                    <a:pt x="24" y="15"/>
                    <a:pt x="21" y="14"/>
                    <a:pt x="17" y="14"/>
                  </a:cubicBezTo>
                  <a:cubicBezTo>
                    <a:pt x="7" y="14"/>
                    <a:pt x="0" y="23"/>
                    <a:pt x="0" y="33"/>
                  </a:cubicBezTo>
                  <a:cubicBezTo>
                    <a:pt x="0" y="33"/>
                    <a:pt x="0" y="34"/>
                    <a:pt x="0" y="34"/>
                  </a:cubicBezTo>
                  <a:lnTo>
                    <a:pt x="113" y="34"/>
                  </a:lnTo>
                  <a:close/>
                </a:path>
              </a:pathLst>
            </a:custGeom>
            <a:solidFill>
              <a:srgbClr val="FFFC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Oval 12"/>
            <p:cNvSpPr>
              <a:spLocks noChangeArrowheads="1"/>
            </p:cNvSpPr>
            <p:nvPr/>
          </p:nvSpPr>
          <p:spPr bwMode="auto">
            <a:xfrm>
              <a:off x="7926388" y="2828925"/>
              <a:ext cx="263525" cy="266700"/>
            </a:xfrm>
            <a:prstGeom prst="ellipse">
              <a:avLst/>
            </a:prstGeom>
            <a:solidFill>
              <a:srgbClr val="F3B8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Oval 13"/>
            <p:cNvSpPr>
              <a:spLocks noChangeArrowheads="1"/>
            </p:cNvSpPr>
            <p:nvPr/>
          </p:nvSpPr>
          <p:spPr bwMode="auto">
            <a:xfrm>
              <a:off x="8347076" y="2570163"/>
              <a:ext cx="139700" cy="139700"/>
            </a:xfrm>
            <a:prstGeom prst="ellipse">
              <a:avLst/>
            </a:prstGeom>
            <a:solidFill>
              <a:srgbClr val="F3B8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Oval 14"/>
            <p:cNvSpPr>
              <a:spLocks noChangeArrowheads="1"/>
            </p:cNvSpPr>
            <p:nvPr/>
          </p:nvSpPr>
          <p:spPr bwMode="auto">
            <a:xfrm>
              <a:off x="4324351" y="762000"/>
              <a:ext cx="190500" cy="192088"/>
            </a:xfrm>
            <a:prstGeom prst="ellipse">
              <a:avLst/>
            </a:prstGeom>
            <a:solidFill>
              <a:srgbClr val="F3B8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Oval 15"/>
            <p:cNvSpPr>
              <a:spLocks noChangeArrowheads="1"/>
            </p:cNvSpPr>
            <p:nvPr/>
          </p:nvSpPr>
          <p:spPr bwMode="auto">
            <a:xfrm>
              <a:off x="4113213" y="571500"/>
              <a:ext cx="101600" cy="101600"/>
            </a:xfrm>
            <a:prstGeom prst="ellipse">
              <a:avLst/>
            </a:prstGeom>
            <a:solidFill>
              <a:srgbClr val="F3B8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6"/>
            <p:cNvSpPr/>
            <p:nvPr/>
          </p:nvSpPr>
          <p:spPr bwMode="auto">
            <a:xfrm>
              <a:off x="7974013" y="4071938"/>
              <a:ext cx="355600" cy="530225"/>
            </a:xfrm>
            <a:custGeom>
              <a:avLst/>
              <a:gdLst>
                <a:gd name="T0" fmla="*/ 82 w 84"/>
                <a:gd name="T1" fmla="*/ 76 h 125"/>
                <a:gd name="T2" fmla="*/ 79 w 84"/>
                <a:gd name="T3" fmla="*/ 61 h 125"/>
                <a:gd name="T4" fmla="*/ 82 w 84"/>
                <a:gd name="T5" fmla="*/ 38 h 125"/>
                <a:gd name="T6" fmla="*/ 57 w 84"/>
                <a:gd name="T7" fmla="*/ 5 h 125"/>
                <a:gd name="T8" fmla="*/ 17 w 84"/>
                <a:gd name="T9" fmla="*/ 20 h 125"/>
                <a:gd name="T10" fmla="*/ 12 w 84"/>
                <a:gd name="T11" fmla="*/ 51 h 125"/>
                <a:gd name="T12" fmla="*/ 10 w 84"/>
                <a:gd name="T13" fmla="*/ 65 h 125"/>
                <a:gd name="T14" fmla="*/ 4 w 84"/>
                <a:gd name="T15" fmla="*/ 91 h 125"/>
                <a:gd name="T16" fmla="*/ 5 w 84"/>
                <a:gd name="T17" fmla="*/ 93 h 125"/>
                <a:gd name="T18" fmla="*/ 35 w 84"/>
                <a:gd name="T19" fmla="*/ 121 h 125"/>
                <a:gd name="T20" fmla="*/ 40 w 84"/>
                <a:gd name="T21" fmla="*/ 124 h 125"/>
                <a:gd name="T22" fmla="*/ 42 w 84"/>
                <a:gd name="T23" fmla="*/ 124 h 125"/>
                <a:gd name="T24" fmla="*/ 42 w 84"/>
                <a:gd name="T25" fmla="*/ 124 h 125"/>
                <a:gd name="T26" fmla="*/ 50 w 84"/>
                <a:gd name="T27" fmla="*/ 124 h 125"/>
                <a:gd name="T28" fmla="*/ 76 w 84"/>
                <a:gd name="T29" fmla="*/ 105 h 125"/>
                <a:gd name="T30" fmla="*/ 83 w 84"/>
                <a:gd name="T31" fmla="*/ 90 h 125"/>
                <a:gd name="T32" fmla="*/ 82 w 84"/>
                <a:gd name="T33"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25">
                  <a:moveTo>
                    <a:pt x="82" y="76"/>
                  </a:moveTo>
                  <a:cubicBezTo>
                    <a:pt x="80" y="72"/>
                    <a:pt x="78" y="67"/>
                    <a:pt x="79" y="61"/>
                  </a:cubicBezTo>
                  <a:cubicBezTo>
                    <a:pt x="80" y="54"/>
                    <a:pt x="82" y="46"/>
                    <a:pt x="82" y="38"/>
                  </a:cubicBezTo>
                  <a:cubicBezTo>
                    <a:pt x="81" y="23"/>
                    <a:pt x="71" y="9"/>
                    <a:pt x="57" y="5"/>
                  </a:cubicBezTo>
                  <a:cubicBezTo>
                    <a:pt x="42" y="0"/>
                    <a:pt x="24" y="6"/>
                    <a:pt x="17" y="20"/>
                  </a:cubicBezTo>
                  <a:cubicBezTo>
                    <a:pt x="11" y="29"/>
                    <a:pt x="11" y="41"/>
                    <a:pt x="12" y="51"/>
                  </a:cubicBezTo>
                  <a:cubicBezTo>
                    <a:pt x="12" y="56"/>
                    <a:pt x="12" y="61"/>
                    <a:pt x="10" y="65"/>
                  </a:cubicBezTo>
                  <a:cubicBezTo>
                    <a:pt x="5" y="74"/>
                    <a:pt x="0" y="81"/>
                    <a:pt x="4" y="91"/>
                  </a:cubicBezTo>
                  <a:cubicBezTo>
                    <a:pt x="5" y="92"/>
                    <a:pt x="5" y="92"/>
                    <a:pt x="5" y="93"/>
                  </a:cubicBezTo>
                  <a:cubicBezTo>
                    <a:pt x="13" y="108"/>
                    <a:pt x="27" y="117"/>
                    <a:pt x="35" y="121"/>
                  </a:cubicBezTo>
                  <a:cubicBezTo>
                    <a:pt x="37" y="122"/>
                    <a:pt x="39" y="123"/>
                    <a:pt x="40" y="124"/>
                  </a:cubicBezTo>
                  <a:cubicBezTo>
                    <a:pt x="41" y="124"/>
                    <a:pt x="42" y="124"/>
                    <a:pt x="42" y="124"/>
                  </a:cubicBezTo>
                  <a:cubicBezTo>
                    <a:pt x="42" y="124"/>
                    <a:pt x="42" y="124"/>
                    <a:pt x="42" y="124"/>
                  </a:cubicBezTo>
                  <a:cubicBezTo>
                    <a:pt x="45" y="125"/>
                    <a:pt x="48" y="125"/>
                    <a:pt x="50" y="124"/>
                  </a:cubicBezTo>
                  <a:cubicBezTo>
                    <a:pt x="60" y="121"/>
                    <a:pt x="71" y="112"/>
                    <a:pt x="76" y="105"/>
                  </a:cubicBezTo>
                  <a:cubicBezTo>
                    <a:pt x="79" y="101"/>
                    <a:pt x="82" y="95"/>
                    <a:pt x="83" y="90"/>
                  </a:cubicBezTo>
                  <a:cubicBezTo>
                    <a:pt x="84" y="85"/>
                    <a:pt x="83" y="81"/>
                    <a:pt x="82" y="76"/>
                  </a:cubicBezTo>
                  <a:close/>
                </a:path>
              </a:pathLst>
            </a:custGeom>
            <a:solidFill>
              <a:srgbClr val="71BF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7"/>
            <p:cNvSpPr/>
            <p:nvPr/>
          </p:nvSpPr>
          <p:spPr bwMode="auto">
            <a:xfrm>
              <a:off x="7999413" y="4117975"/>
              <a:ext cx="309563" cy="479425"/>
            </a:xfrm>
            <a:custGeom>
              <a:avLst/>
              <a:gdLst>
                <a:gd name="T0" fmla="*/ 70 w 73"/>
                <a:gd name="T1" fmla="*/ 68 h 113"/>
                <a:gd name="T2" fmla="*/ 68 w 73"/>
                <a:gd name="T3" fmla="*/ 54 h 113"/>
                <a:gd name="T4" fmla="*/ 70 w 73"/>
                <a:gd name="T5" fmla="*/ 33 h 113"/>
                <a:gd name="T6" fmla="*/ 49 w 73"/>
                <a:gd name="T7" fmla="*/ 1 h 113"/>
                <a:gd name="T8" fmla="*/ 45 w 73"/>
                <a:gd name="T9" fmla="*/ 0 h 113"/>
                <a:gd name="T10" fmla="*/ 42 w 73"/>
                <a:gd name="T11" fmla="*/ 6 h 113"/>
                <a:gd name="T12" fmla="*/ 40 w 73"/>
                <a:gd name="T13" fmla="*/ 0 h 113"/>
                <a:gd name="T14" fmla="*/ 14 w 73"/>
                <a:gd name="T15" fmla="*/ 15 h 113"/>
                <a:gd name="T16" fmla="*/ 10 w 73"/>
                <a:gd name="T17" fmla="*/ 45 h 113"/>
                <a:gd name="T18" fmla="*/ 9 w 73"/>
                <a:gd name="T19" fmla="*/ 58 h 113"/>
                <a:gd name="T20" fmla="*/ 4 w 73"/>
                <a:gd name="T21" fmla="*/ 82 h 113"/>
                <a:gd name="T22" fmla="*/ 5 w 73"/>
                <a:gd name="T23" fmla="*/ 84 h 113"/>
                <a:gd name="T24" fmla="*/ 31 w 73"/>
                <a:gd name="T25" fmla="*/ 110 h 113"/>
                <a:gd name="T26" fmla="*/ 35 w 73"/>
                <a:gd name="T27" fmla="*/ 112 h 113"/>
                <a:gd name="T28" fmla="*/ 37 w 73"/>
                <a:gd name="T29" fmla="*/ 113 h 113"/>
                <a:gd name="T30" fmla="*/ 37 w 73"/>
                <a:gd name="T31" fmla="*/ 113 h 113"/>
                <a:gd name="T32" fmla="*/ 43 w 73"/>
                <a:gd name="T33" fmla="*/ 113 h 113"/>
                <a:gd name="T34" fmla="*/ 65 w 73"/>
                <a:gd name="T35" fmla="*/ 95 h 113"/>
                <a:gd name="T36" fmla="*/ 71 w 73"/>
                <a:gd name="T37" fmla="*/ 81 h 113"/>
                <a:gd name="T38" fmla="*/ 70 w 73"/>
                <a:gd name="T39" fmla="*/ 6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3">
                  <a:moveTo>
                    <a:pt x="70" y="68"/>
                  </a:moveTo>
                  <a:cubicBezTo>
                    <a:pt x="69" y="64"/>
                    <a:pt x="67" y="59"/>
                    <a:pt x="68" y="54"/>
                  </a:cubicBezTo>
                  <a:cubicBezTo>
                    <a:pt x="69" y="47"/>
                    <a:pt x="70" y="40"/>
                    <a:pt x="70" y="33"/>
                  </a:cubicBezTo>
                  <a:cubicBezTo>
                    <a:pt x="70" y="19"/>
                    <a:pt x="61" y="6"/>
                    <a:pt x="49" y="1"/>
                  </a:cubicBezTo>
                  <a:cubicBezTo>
                    <a:pt x="47" y="1"/>
                    <a:pt x="46" y="1"/>
                    <a:pt x="45" y="0"/>
                  </a:cubicBezTo>
                  <a:cubicBezTo>
                    <a:pt x="42" y="6"/>
                    <a:pt x="42" y="6"/>
                    <a:pt x="42" y="6"/>
                  </a:cubicBezTo>
                  <a:cubicBezTo>
                    <a:pt x="40" y="0"/>
                    <a:pt x="40" y="0"/>
                    <a:pt x="40" y="0"/>
                  </a:cubicBezTo>
                  <a:cubicBezTo>
                    <a:pt x="30" y="0"/>
                    <a:pt x="19" y="6"/>
                    <a:pt x="14" y="15"/>
                  </a:cubicBezTo>
                  <a:cubicBezTo>
                    <a:pt x="10" y="24"/>
                    <a:pt x="10" y="35"/>
                    <a:pt x="10" y="45"/>
                  </a:cubicBezTo>
                  <a:cubicBezTo>
                    <a:pt x="10" y="49"/>
                    <a:pt x="11" y="54"/>
                    <a:pt x="9" y="58"/>
                  </a:cubicBezTo>
                  <a:cubicBezTo>
                    <a:pt x="5" y="66"/>
                    <a:pt x="0" y="73"/>
                    <a:pt x="4" y="82"/>
                  </a:cubicBezTo>
                  <a:cubicBezTo>
                    <a:pt x="4" y="83"/>
                    <a:pt x="5" y="83"/>
                    <a:pt x="5" y="84"/>
                  </a:cubicBezTo>
                  <a:cubicBezTo>
                    <a:pt x="11" y="97"/>
                    <a:pt x="23" y="106"/>
                    <a:pt x="31" y="110"/>
                  </a:cubicBezTo>
                  <a:cubicBezTo>
                    <a:pt x="32" y="111"/>
                    <a:pt x="33" y="112"/>
                    <a:pt x="35" y="112"/>
                  </a:cubicBezTo>
                  <a:cubicBezTo>
                    <a:pt x="35" y="113"/>
                    <a:pt x="36" y="113"/>
                    <a:pt x="37" y="113"/>
                  </a:cubicBezTo>
                  <a:cubicBezTo>
                    <a:pt x="37" y="113"/>
                    <a:pt x="37" y="113"/>
                    <a:pt x="37" y="113"/>
                  </a:cubicBezTo>
                  <a:cubicBezTo>
                    <a:pt x="39" y="113"/>
                    <a:pt x="41" y="113"/>
                    <a:pt x="43" y="113"/>
                  </a:cubicBezTo>
                  <a:cubicBezTo>
                    <a:pt x="52" y="110"/>
                    <a:pt x="61" y="102"/>
                    <a:pt x="65" y="95"/>
                  </a:cubicBezTo>
                  <a:cubicBezTo>
                    <a:pt x="68" y="91"/>
                    <a:pt x="70" y="86"/>
                    <a:pt x="71" y="81"/>
                  </a:cubicBezTo>
                  <a:cubicBezTo>
                    <a:pt x="73" y="76"/>
                    <a:pt x="72" y="72"/>
                    <a:pt x="70" y="68"/>
                  </a:cubicBezTo>
                  <a:close/>
                </a:path>
              </a:pathLst>
            </a:custGeom>
            <a:solidFill>
              <a:srgbClr val="5AA9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8"/>
            <p:cNvSpPr/>
            <p:nvPr/>
          </p:nvSpPr>
          <p:spPr bwMode="auto">
            <a:xfrm>
              <a:off x="8116888" y="4219575"/>
              <a:ext cx="111125" cy="709613"/>
            </a:xfrm>
            <a:custGeom>
              <a:avLst/>
              <a:gdLst>
                <a:gd name="T0" fmla="*/ 70 w 70"/>
                <a:gd name="T1" fmla="*/ 163 h 447"/>
                <a:gd name="T2" fmla="*/ 51 w 70"/>
                <a:gd name="T3" fmla="*/ 174 h 447"/>
                <a:gd name="T4" fmla="*/ 64 w 70"/>
                <a:gd name="T5" fmla="*/ 137 h 447"/>
                <a:gd name="T6" fmla="*/ 40 w 70"/>
                <a:gd name="T7" fmla="*/ 180 h 447"/>
                <a:gd name="T8" fmla="*/ 40 w 70"/>
                <a:gd name="T9" fmla="*/ 65 h 447"/>
                <a:gd name="T10" fmla="*/ 48 w 70"/>
                <a:gd name="T11" fmla="*/ 41 h 447"/>
                <a:gd name="T12" fmla="*/ 40 w 70"/>
                <a:gd name="T13" fmla="*/ 54 h 447"/>
                <a:gd name="T14" fmla="*/ 40 w 70"/>
                <a:gd name="T15" fmla="*/ 0 h 447"/>
                <a:gd name="T16" fmla="*/ 38 w 70"/>
                <a:gd name="T17" fmla="*/ 59 h 447"/>
                <a:gd name="T18" fmla="*/ 32 w 70"/>
                <a:gd name="T19" fmla="*/ 123 h 447"/>
                <a:gd name="T20" fmla="*/ 8 w 70"/>
                <a:gd name="T21" fmla="*/ 86 h 447"/>
                <a:gd name="T22" fmla="*/ 22 w 70"/>
                <a:gd name="T23" fmla="*/ 121 h 447"/>
                <a:gd name="T24" fmla="*/ 0 w 70"/>
                <a:gd name="T25" fmla="*/ 115 h 447"/>
                <a:gd name="T26" fmla="*/ 24 w 70"/>
                <a:gd name="T27" fmla="*/ 126 h 447"/>
                <a:gd name="T28" fmla="*/ 32 w 70"/>
                <a:gd name="T29" fmla="*/ 147 h 447"/>
                <a:gd name="T30" fmla="*/ 27 w 70"/>
                <a:gd name="T31" fmla="*/ 246 h 447"/>
                <a:gd name="T32" fmla="*/ 24 w 70"/>
                <a:gd name="T33" fmla="*/ 262 h 447"/>
                <a:gd name="T34" fmla="*/ 19 w 70"/>
                <a:gd name="T35" fmla="*/ 447 h 447"/>
                <a:gd name="T36" fmla="*/ 40 w 70"/>
                <a:gd name="T37" fmla="*/ 447 h 447"/>
                <a:gd name="T38" fmla="*/ 40 w 70"/>
                <a:gd name="T39" fmla="*/ 204 h 447"/>
                <a:gd name="T40" fmla="*/ 48 w 70"/>
                <a:gd name="T41" fmla="*/ 185 h 447"/>
                <a:gd name="T42" fmla="*/ 70 w 70"/>
                <a:gd name="T43" fmla="*/ 16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447">
                  <a:moveTo>
                    <a:pt x="70" y="163"/>
                  </a:moveTo>
                  <a:lnTo>
                    <a:pt x="51" y="174"/>
                  </a:lnTo>
                  <a:lnTo>
                    <a:pt x="64" y="137"/>
                  </a:lnTo>
                  <a:lnTo>
                    <a:pt x="40" y="180"/>
                  </a:lnTo>
                  <a:lnTo>
                    <a:pt x="40" y="65"/>
                  </a:lnTo>
                  <a:lnTo>
                    <a:pt x="48" y="41"/>
                  </a:lnTo>
                  <a:lnTo>
                    <a:pt x="40" y="54"/>
                  </a:lnTo>
                  <a:lnTo>
                    <a:pt x="40" y="0"/>
                  </a:lnTo>
                  <a:lnTo>
                    <a:pt x="38" y="59"/>
                  </a:lnTo>
                  <a:lnTo>
                    <a:pt x="32" y="123"/>
                  </a:lnTo>
                  <a:lnTo>
                    <a:pt x="8" y="86"/>
                  </a:lnTo>
                  <a:lnTo>
                    <a:pt x="22" y="121"/>
                  </a:lnTo>
                  <a:lnTo>
                    <a:pt x="0" y="115"/>
                  </a:lnTo>
                  <a:lnTo>
                    <a:pt x="24" y="126"/>
                  </a:lnTo>
                  <a:lnTo>
                    <a:pt x="32" y="147"/>
                  </a:lnTo>
                  <a:lnTo>
                    <a:pt x="27" y="246"/>
                  </a:lnTo>
                  <a:lnTo>
                    <a:pt x="24" y="262"/>
                  </a:lnTo>
                  <a:lnTo>
                    <a:pt x="19" y="447"/>
                  </a:lnTo>
                  <a:lnTo>
                    <a:pt x="40" y="447"/>
                  </a:lnTo>
                  <a:lnTo>
                    <a:pt x="40" y="204"/>
                  </a:lnTo>
                  <a:lnTo>
                    <a:pt x="48" y="185"/>
                  </a:lnTo>
                  <a:lnTo>
                    <a:pt x="70" y="163"/>
                  </a:lnTo>
                  <a:close/>
                </a:path>
              </a:pathLst>
            </a:custGeom>
            <a:solidFill>
              <a:srgbClr val="844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9"/>
            <p:cNvSpPr/>
            <p:nvPr/>
          </p:nvSpPr>
          <p:spPr bwMode="auto">
            <a:xfrm>
              <a:off x="8228013" y="4224338"/>
              <a:ext cx="20638" cy="25400"/>
            </a:xfrm>
            <a:custGeom>
              <a:avLst/>
              <a:gdLst>
                <a:gd name="T0" fmla="*/ 0 w 5"/>
                <a:gd name="T1" fmla="*/ 4 h 6"/>
                <a:gd name="T2" fmla="*/ 4 w 5"/>
                <a:gd name="T3" fmla="*/ 1 h 6"/>
                <a:gd name="T4" fmla="*/ 0 w 5"/>
                <a:gd name="T5" fmla="*/ 4 h 6"/>
              </a:gdLst>
              <a:ahLst/>
              <a:cxnLst>
                <a:cxn ang="0">
                  <a:pos x="T0" y="T1"/>
                </a:cxn>
                <a:cxn ang="0">
                  <a:pos x="T2" y="T3"/>
                </a:cxn>
                <a:cxn ang="0">
                  <a:pos x="T4" y="T5"/>
                </a:cxn>
              </a:cxnLst>
              <a:rect l="0" t="0" r="r" b="b"/>
              <a:pathLst>
                <a:path w="5" h="6">
                  <a:moveTo>
                    <a:pt x="0" y="4"/>
                  </a:moveTo>
                  <a:cubicBezTo>
                    <a:pt x="0" y="4"/>
                    <a:pt x="1" y="0"/>
                    <a:pt x="4" y="1"/>
                  </a:cubicBezTo>
                  <a:cubicBezTo>
                    <a:pt x="4" y="1"/>
                    <a:pt x="5" y="6"/>
                    <a:pt x="0" y="4"/>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20"/>
            <p:cNvSpPr/>
            <p:nvPr/>
          </p:nvSpPr>
          <p:spPr bwMode="auto">
            <a:xfrm>
              <a:off x="8096251" y="4465638"/>
              <a:ext cx="25400" cy="22225"/>
            </a:xfrm>
            <a:custGeom>
              <a:avLst/>
              <a:gdLst>
                <a:gd name="T0" fmla="*/ 0 w 6"/>
                <a:gd name="T1" fmla="*/ 4 h 5"/>
                <a:gd name="T2" fmla="*/ 5 w 6"/>
                <a:gd name="T3" fmla="*/ 1 h 5"/>
                <a:gd name="T4" fmla="*/ 0 w 6"/>
                <a:gd name="T5" fmla="*/ 4 h 5"/>
              </a:gdLst>
              <a:ahLst/>
              <a:cxnLst>
                <a:cxn ang="0">
                  <a:pos x="T0" y="T1"/>
                </a:cxn>
                <a:cxn ang="0">
                  <a:pos x="T2" y="T3"/>
                </a:cxn>
                <a:cxn ang="0">
                  <a:pos x="T4" y="T5"/>
                </a:cxn>
              </a:cxnLst>
              <a:rect l="0" t="0" r="r" b="b"/>
              <a:pathLst>
                <a:path w="6" h="5">
                  <a:moveTo>
                    <a:pt x="0" y="4"/>
                  </a:moveTo>
                  <a:cubicBezTo>
                    <a:pt x="0" y="4"/>
                    <a:pt x="1" y="0"/>
                    <a:pt x="5" y="1"/>
                  </a:cubicBezTo>
                  <a:cubicBezTo>
                    <a:pt x="5" y="1"/>
                    <a:pt x="6" y="5"/>
                    <a:pt x="0" y="4"/>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21"/>
            <p:cNvSpPr/>
            <p:nvPr/>
          </p:nvSpPr>
          <p:spPr bwMode="auto">
            <a:xfrm>
              <a:off x="8091488" y="4279900"/>
              <a:ext cx="25400" cy="20638"/>
            </a:xfrm>
            <a:custGeom>
              <a:avLst/>
              <a:gdLst>
                <a:gd name="T0" fmla="*/ 2 w 6"/>
                <a:gd name="T1" fmla="*/ 0 h 5"/>
                <a:gd name="T2" fmla="*/ 5 w 6"/>
                <a:gd name="T3" fmla="*/ 5 h 5"/>
                <a:gd name="T4" fmla="*/ 2 w 6"/>
                <a:gd name="T5" fmla="*/ 0 h 5"/>
              </a:gdLst>
              <a:ahLst/>
              <a:cxnLst>
                <a:cxn ang="0">
                  <a:pos x="T0" y="T1"/>
                </a:cxn>
                <a:cxn ang="0">
                  <a:pos x="T2" y="T3"/>
                </a:cxn>
                <a:cxn ang="0">
                  <a:pos x="T4" y="T5"/>
                </a:cxn>
              </a:cxnLst>
              <a:rect l="0" t="0" r="r" b="b"/>
              <a:pathLst>
                <a:path w="6" h="5">
                  <a:moveTo>
                    <a:pt x="2" y="0"/>
                  </a:moveTo>
                  <a:cubicBezTo>
                    <a:pt x="2" y="0"/>
                    <a:pt x="0" y="3"/>
                    <a:pt x="5" y="5"/>
                  </a:cubicBezTo>
                  <a:cubicBezTo>
                    <a:pt x="5" y="5"/>
                    <a:pt x="6" y="3"/>
                    <a:pt x="2"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22"/>
            <p:cNvSpPr/>
            <p:nvPr/>
          </p:nvSpPr>
          <p:spPr bwMode="auto">
            <a:xfrm>
              <a:off x="8231188" y="4478338"/>
              <a:ext cx="25400" cy="22225"/>
            </a:xfrm>
            <a:custGeom>
              <a:avLst/>
              <a:gdLst>
                <a:gd name="T0" fmla="*/ 2 w 6"/>
                <a:gd name="T1" fmla="*/ 0 h 5"/>
                <a:gd name="T2" fmla="*/ 5 w 6"/>
                <a:gd name="T3" fmla="*/ 5 h 5"/>
                <a:gd name="T4" fmla="*/ 2 w 6"/>
                <a:gd name="T5" fmla="*/ 0 h 5"/>
              </a:gdLst>
              <a:ahLst/>
              <a:cxnLst>
                <a:cxn ang="0">
                  <a:pos x="T0" y="T1"/>
                </a:cxn>
                <a:cxn ang="0">
                  <a:pos x="T2" y="T3"/>
                </a:cxn>
                <a:cxn ang="0">
                  <a:pos x="T4" y="T5"/>
                </a:cxn>
              </a:cxnLst>
              <a:rect l="0" t="0" r="r" b="b"/>
              <a:pathLst>
                <a:path w="6" h="5">
                  <a:moveTo>
                    <a:pt x="2" y="0"/>
                  </a:moveTo>
                  <a:cubicBezTo>
                    <a:pt x="2" y="0"/>
                    <a:pt x="0" y="2"/>
                    <a:pt x="5" y="5"/>
                  </a:cubicBezTo>
                  <a:cubicBezTo>
                    <a:pt x="5" y="5"/>
                    <a:pt x="6" y="2"/>
                    <a:pt x="2"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23"/>
            <p:cNvSpPr/>
            <p:nvPr/>
          </p:nvSpPr>
          <p:spPr bwMode="auto">
            <a:xfrm>
              <a:off x="8240713" y="4348163"/>
              <a:ext cx="12700" cy="20638"/>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3" y="0"/>
                    <a:pt x="0" y="0"/>
                    <a:pt x="0" y="5"/>
                  </a:cubicBezTo>
                  <a:cubicBezTo>
                    <a:pt x="0" y="5"/>
                    <a:pt x="3" y="5"/>
                    <a:pt x="3"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24"/>
            <p:cNvSpPr/>
            <p:nvPr/>
          </p:nvSpPr>
          <p:spPr bwMode="auto">
            <a:xfrm>
              <a:off x="8116888" y="4181475"/>
              <a:ext cx="25400" cy="22225"/>
            </a:xfrm>
            <a:custGeom>
              <a:avLst/>
              <a:gdLst>
                <a:gd name="T0" fmla="*/ 4 w 6"/>
                <a:gd name="T1" fmla="*/ 0 h 5"/>
                <a:gd name="T2" fmla="*/ 4 w 6"/>
                <a:gd name="T3" fmla="*/ 5 h 5"/>
                <a:gd name="T4" fmla="*/ 4 w 6"/>
                <a:gd name="T5" fmla="*/ 0 h 5"/>
              </a:gdLst>
              <a:ahLst/>
              <a:cxnLst>
                <a:cxn ang="0">
                  <a:pos x="T0" y="T1"/>
                </a:cxn>
                <a:cxn ang="0">
                  <a:pos x="T2" y="T3"/>
                </a:cxn>
                <a:cxn ang="0">
                  <a:pos x="T4" y="T5"/>
                </a:cxn>
              </a:cxnLst>
              <a:rect l="0" t="0" r="r" b="b"/>
              <a:pathLst>
                <a:path w="6" h="5">
                  <a:moveTo>
                    <a:pt x="4" y="0"/>
                  </a:moveTo>
                  <a:cubicBezTo>
                    <a:pt x="4" y="0"/>
                    <a:pt x="0" y="1"/>
                    <a:pt x="4" y="5"/>
                  </a:cubicBezTo>
                  <a:cubicBezTo>
                    <a:pt x="4" y="5"/>
                    <a:pt x="6" y="2"/>
                    <a:pt x="4"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25"/>
            <p:cNvSpPr/>
            <p:nvPr/>
          </p:nvSpPr>
          <p:spPr bwMode="auto">
            <a:xfrm>
              <a:off x="8202613" y="4398963"/>
              <a:ext cx="28575" cy="25400"/>
            </a:xfrm>
            <a:custGeom>
              <a:avLst/>
              <a:gdLst>
                <a:gd name="T0" fmla="*/ 0 w 7"/>
                <a:gd name="T1" fmla="*/ 1 h 6"/>
                <a:gd name="T2" fmla="*/ 7 w 7"/>
                <a:gd name="T3" fmla="*/ 5 h 6"/>
                <a:gd name="T4" fmla="*/ 0 w 7"/>
                <a:gd name="T5" fmla="*/ 1 h 6"/>
              </a:gdLst>
              <a:ahLst/>
              <a:cxnLst>
                <a:cxn ang="0">
                  <a:pos x="T0" y="T1"/>
                </a:cxn>
                <a:cxn ang="0">
                  <a:pos x="T2" y="T3"/>
                </a:cxn>
                <a:cxn ang="0">
                  <a:pos x="T4" y="T5"/>
                </a:cxn>
              </a:cxnLst>
              <a:rect l="0" t="0" r="r" b="b"/>
              <a:pathLst>
                <a:path w="7" h="6">
                  <a:moveTo>
                    <a:pt x="0" y="1"/>
                  </a:moveTo>
                  <a:cubicBezTo>
                    <a:pt x="0" y="1"/>
                    <a:pt x="0" y="6"/>
                    <a:pt x="7" y="5"/>
                  </a:cubicBezTo>
                  <a:cubicBezTo>
                    <a:pt x="7" y="5"/>
                    <a:pt x="5" y="0"/>
                    <a:pt x="0" y="1"/>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26"/>
            <p:cNvSpPr/>
            <p:nvPr/>
          </p:nvSpPr>
          <p:spPr bwMode="auto">
            <a:xfrm>
              <a:off x="6638926" y="3333750"/>
              <a:ext cx="355600" cy="525463"/>
            </a:xfrm>
            <a:custGeom>
              <a:avLst/>
              <a:gdLst>
                <a:gd name="T0" fmla="*/ 81 w 84"/>
                <a:gd name="T1" fmla="*/ 76 h 124"/>
                <a:gd name="T2" fmla="*/ 78 w 84"/>
                <a:gd name="T3" fmla="*/ 61 h 124"/>
                <a:gd name="T4" fmla="*/ 81 w 84"/>
                <a:gd name="T5" fmla="*/ 38 h 124"/>
                <a:gd name="T6" fmla="*/ 56 w 84"/>
                <a:gd name="T7" fmla="*/ 4 h 124"/>
                <a:gd name="T8" fmla="*/ 16 w 84"/>
                <a:gd name="T9" fmla="*/ 19 h 124"/>
                <a:gd name="T10" fmla="*/ 11 w 84"/>
                <a:gd name="T11" fmla="*/ 51 h 124"/>
                <a:gd name="T12" fmla="*/ 9 w 84"/>
                <a:gd name="T13" fmla="*/ 65 h 124"/>
                <a:gd name="T14" fmla="*/ 4 w 84"/>
                <a:gd name="T15" fmla="*/ 91 h 124"/>
                <a:gd name="T16" fmla="*/ 5 w 84"/>
                <a:gd name="T17" fmla="*/ 93 h 124"/>
                <a:gd name="T18" fmla="*/ 35 w 84"/>
                <a:gd name="T19" fmla="*/ 121 h 124"/>
                <a:gd name="T20" fmla="*/ 40 w 84"/>
                <a:gd name="T21" fmla="*/ 123 h 124"/>
                <a:gd name="T22" fmla="*/ 42 w 84"/>
                <a:gd name="T23" fmla="*/ 124 h 124"/>
                <a:gd name="T24" fmla="*/ 42 w 84"/>
                <a:gd name="T25" fmla="*/ 124 h 124"/>
                <a:gd name="T26" fmla="*/ 50 w 84"/>
                <a:gd name="T27" fmla="*/ 124 h 124"/>
                <a:gd name="T28" fmla="*/ 75 w 84"/>
                <a:gd name="T29" fmla="*/ 105 h 124"/>
                <a:gd name="T30" fmla="*/ 82 w 84"/>
                <a:gd name="T31" fmla="*/ 89 h 124"/>
                <a:gd name="T32" fmla="*/ 81 w 84"/>
                <a:gd name="T33" fmla="*/ 7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24">
                  <a:moveTo>
                    <a:pt x="81" y="76"/>
                  </a:moveTo>
                  <a:cubicBezTo>
                    <a:pt x="80" y="71"/>
                    <a:pt x="77" y="66"/>
                    <a:pt x="78" y="61"/>
                  </a:cubicBezTo>
                  <a:cubicBezTo>
                    <a:pt x="79" y="53"/>
                    <a:pt x="81" y="45"/>
                    <a:pt x="81" y="38"/>
                  </a:cubicBezTo>
                  <a:cubicBezTo>
                    <a:pt x="80" y="23"/>
                    <a:pt x="70" y="9"/>
                    <a:pt x="56" y="4"/>
                  </a:cubicBezTo>
                  <a:cubicBezTo>
                    <a:pt x="41" y="0"/>
                    <a:pt x="23" y="6"/>
                    <a:pt x="16" y="19"/>
                  </a:cubicBezTo>
                  <a:cubicBezTo>
                    <a:pt x="11" y="29"/>
                    <a:pt x="11" y="41"/>
                    <a:pt x="11" y="51"/>
                  </a:cubicBezTo>
                  <a:cubicBezTo>
                    <a:pt x="11" y="56"/>
                    <a:pt x="12" y="61"/>
                    <a:pt x="9" y="65"/>
                  </a:cubicBezTo>
                  <a:cubicBezTo>
                    <a:pt x="5" y="73"/>
                    <a:pt x="0" y="81"/>
                    <a:pt x="4" y="91"/>
                  </a:cubicBezTo>
                  <a:cubicBezTo>
                    <a:pt x="4" y="91"/>
                    <a:pt x="4" y="92"/>
                    <a:pt x="5" y="93"/>
                  </a:cubicBezTo>
                  <a:cubicBezTo>
                    <a:pt x="12" y="107"/>
                    <a:pt x="26" y="116"/>
                    <a:pt x="35" y="121"/>
                  </a:cubicBezTo>
                  <a:cubicBezTo>
                    <a:pt x="36" y="122"/>
                    <a:pt x="38" y="123"/>
                    <a:pt x="40" y="123"/>
                  </a:cubicBezTo>
                  <a:cubicBezTo>
                    <a:pt x="40" y="124"/>
                    <a:pt x="41" y="124"/>
                    <a:pt x="42" y="124"/>
                  </a:cubicBezTo>
                  <a:cubicBezTo>
                    <a:pt x="42" y="124"/>
                    <a:pt x="42" y="124"/>
                    <a:pt x="42" y="124"/>
                  </a:cubicBezTo>
                  <a:cubicBezTo>
                    <a:pt x="44" y="124"/>
                    <a:pt x="47" y="124"/>
                    <a:pt x="50" y="124"/>
                  </a:cubicBezTo>
                  <a:cubicBezTo>
                    <a:pt x="60" y="121"/>
                    <a:pt x="70" y="112"/>
                    <a:pt x="75" y="105"/>
                  </a:cubicBezTo>
                  <a:cubicBezTo>
                    <a:pt x="78" y="100"/>
                    <a:pt x="81" y="95"/>
                    <a:pt x="82" y="89"/>
                  </a:cubicBezTo>
                  <a:cubicBezTo>
                    <a:pt x="84" y="85"/>
                    <a:pt x="83" y="80"/>
                    <a:pt x="81" y="76"/>
                  </a:cubicBezTo>
                  <a:close/>
                </a:path>
              </a:pathLst>
            </a:custGeom>
            <a:solidFill>
              <a:srgbClr val="71BF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27"/>
            <p:cNvSpPr/>
            <p:nvPr/>
          </p:nvSpPr>
          <p:spPr bwMode="auto">
            <a:xfrm>
              <a:off x="6664326" y="3379788"/>
              <a:ext cx="304800" cy="479425"/>
            </a:xfrm>
            <a:custGeom>
              <a:avLst/>
              <a:gdLst>
                <a:gd name="T0" fmla="*/ 70 w 72"/>
                <a:gd name="T1" fmla="*/ 68 h 113"/>
                <a:gd name="T2" fmla="*/ 67 w 72"/>
                <a:gd name="T3" fmla="*/ 54 h 113"/>
                <a:gd name="T4" fmla="*/ 69 w 72"/>
                <a:gd name="T5" fmla="*/ 32 h 113"/>
                <a:gd name="T6" fmla="*/ 48 w 72"/>
                <a:gd name="T7" fmla="*/ 1 h 113"/>
                <a:gd name="T8" fmla="*/ 44 w 72"/>
                <a:gd name="T9" fmla="*/ 0 h 113"/>
                <a:gd name="T10" fmla="*/ 41 w 72"/>
                <a:gd name="T11" fmla="*/ 6 h 113"/>
                <a:gd name="T12" fmla="*/ 39 w 72"/>
                <a:gd name="T13" fmla="*/ 0 h 113"/>
                <a:gd name="T14" fmla="*/ 14 w 72"/>
                <a:gd name="T15" fmla="*/ 15 h 113"/>
                <a:gd name="T16" fmla="*/ 9 w 72"/>
                <a:gd name="T17" fmla="*/ 45 h 113"/>
                <a:gd name="T18" fmla="*/ 8 w 72"/>
                <a:gd name="T19" fmla="*/ 58 h 113"/>
                <a:gd name="T20" fmla="*/ 3 w 72"/>
                <a:gd name="T21" fmla="*/ 82 h 113"/>
                <a:gd name="T22" fmla="*/ 4 w 72"/>
                <a:gd name="T23" fmla="*/ 84 h 113"/>
                <a:gd name="T24" fmla="*/ 30 w 72"/>
                <a:gd name="T25" fmla="*/ 110 h 113"/>
                <a:gd name="T26" fmla="*/ 34 w 72"/>
                <a:gd name="T27" fmla="*/ 112 h 113"/>
                <a:gd name="T28" fmla="*/ 36 w 72"/>
                <a:gd name="T29" fmla="*/ 113 h 113"/>
                <a:gd name="T30" fmla="*/ 36 w 72"/>
                <a:gd name="T31" fmla="*/ 113 h 113"/>
                <a:gd name="T32" fmla="*/ 43 w 72"/>
                <a:gd name="T33" fmla="*/ 112 h 113"/>
                <a:gd name="T34" fmla="*/ 64 w 72"/>
                <a:gd name="T35" fmla="*/ 95 h 113"/>
                <a:gd name="T36" fmla="*/ 71 w 72"/>
                <a:gd name="T37" fmla="*/ 81 h 113"/>
                <a:gd name="T38" fmla="*/ 70 w 72"/>
                <a:gd name="T39" fmla="*/ 6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113">
                  <a:moveTo>
                    <a:pt x="70" y="68"/>
                  </a:moveTo>
                  <a:cubicBezTo>
                    <a:pt x="68" y="64"/>
                    <a:pt x="67" y="59"/>
                    <a:pt x="67" y="54"/>
                  </a:cubicBezTo>
                  <a:cubicBezTo>
                    <a:pt x="68" y="47"/>
                    <a:pt x="70" y="39"/>
                    <a:pt x="69" y="32"/>
                  </a:cubicBezTo>
                  <a:cubicBezTo>
                    <a:pt x="69" y="19"/>
                    <a:pt x="60" y="5"/>
                    <a:pt x="48" y="1"/>
                  </a:cubicBezTo>
                  <a:cubicBezTo>
                    <a:pt x="47" y="1"/>
                    <a:pt x="45" y="0"/>
                    <a:pt x="44" y="0"/>
                  </a:cubicBezTo>
                  <a:cubicBezTo>
                    <a:pt x="41" y="6"/>
                    <a:pt x="41" y="6"/>
                    <a:pt x="41" y="6"/>
                  </a:cubicBezTo>
                  <a:cubicBezTo>
                    <a:pt x="39" y="0"/>
                    <a:pt x="39" y="0"/>
                    <a:pt x="39" y="0"/>
                  </a:cubicBezTo>
                  <a:cubicBezTo>
                    <a:pt x="29" y="0"/>
                    <a:pt x="19" y="6"/>
                    <a:pt x="14" y="15"/>
                  </a:cubicBezTo>
                  <a:cubicBezTo>
                    <a:pt x="9" y="24"/>
                    <a:pt x="9" y="35"/>
                    <a:pt x="9" y="45"/>
                  </a:cubicBezTo>
                  <a:cubicBezTo>
                    <a:pt x="10" y="49"/>
                    <a:pt x="10" y="54"/>
                    <a:pt x="8" y="58"/>
                  </a:cubicBezTo>
                  <a:cubicBezTo>
                    <a:pt x="4" y="66"/>
                    <a:pt x="0" y="73"/>
                    <a:pt x="3" y="82"/>
                  </a:cubicBezTo>
                  <a:cubicBezTo>
                    <a:pt x="4" y="82"/>
                    <a:pt x="4" y="83"/>
                    <a:pt x="4" y="84"/>
                  </a:cubicBezTo>
                  <a:cubicBezTo>
                    <a:pt x="11" y="97"/>
                    <a:pt x="23" y="106"/>
                    <a:pt x="30" y="110"/>
                  </a:cubicBezTo>
                  <a:cubicBezTo>
                    <a:pt x="31" y="111"/>
                    <a:pt x="33" y="112"/>
                    <a:pt x="34" y="112"/>
                  </a:cubicBezTo>
                  <a:cubicBezTo>
                    <a:pt x="35" y="112"/>
                    <a:pt x="35" y="113"/>
                    <a:pt x="36" y="113"/>
                  </a:cubicBezTo>
                  <a:cubicBezTo>
                    <a:pt x="36" y="113"/>
                    <a:pt x="36" y="113"/>
                    <a:pt x="36" y="113"/>
                  </a:cubicBezTo>
                  <a:cubicBezTo>
                    <a:pt x="38" y="113"/>
                    <a:pt x="40" y="113"/>
                    <a:pt x="43" y="112"/>
                  </a:cubicBezTo>
                  <a:cubicBezTo>
                    <a:pt x="51" y="110"/>
                    <a:pt x="60" y="101"/>
                    <a:pt x="64" y="95"/>
                  </a:cubicBezTo>
                  <a:cubicBezTo>
                    <a:pt x="67" y="91"/>
                    <a:pt x="69" y="86"/>
                    <a:pt x="71" y="81"/>
                  </a:cubicBezTo>
                  <a:cubicBezTo>
                    <a:pt x="72" y="76"/>
                    <a:pt x="71" y="72"/>
                    <a:pt x="70" y="68"/>
                  </a:cubicBezTo>
                  <a:close/>
                </a:path>
              </a:pathLst>
            </a:custGeom>
            <a:solidFill>
              <a:srgbClr val="5AA9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28"/>
            <p:cNvSpPr/>
            <p:nvPr/>
          </p:nvSpPr>
          <p:spPr bwMode="auto">
            <a:xfrm>
              <a:off x="6783388" y="3481388"/>
              <a:ext cx="104775" cy="709613"/>
            </a:xfrm>
            <a:custGeom>
              <a:avLst/>
              <a:gdLst>
                <a:gd name="T0" fmla="*/ 66 w 66"/>
                <a:gd name="T1" fmla="*/ 163 h 447"/>
                <a:gd name="T2" fmla="*/ 48 w 66"/>
                <a:gd name="T3" fmla="*/ 174 h 447"/>
                <a:gd name="T4" fmla="*/ 64 w 66"/>
                <a:gd name="T5" fmla="*/ 134 h 447"/>
                <a:gd name="T6" fmla="*/ 37 w 66"/>
                <a:gd name="T7" fmla="*/ 180 h 447"/>
                <a:gd name="T8" fmla="*/ 37 w 66"/>
                <a:gd name="T9" fmla="*/ 65 h 447"/>
                <a:gd name="T10" fmla="*/ 48 w 66"/>
                <a:gd name="T11" fmla="*/ 38 h 447"/>
                <a:gd name="T12" fmla="*/ 37 w 66"/>
                <a:gd name="T13" fmla="*/ 51 h 447"/>
                <a:gd name="T14" fmla="*/ 37 w 66"/>
                <a:gd name="T15" fmla="*/ 0 h 447"/>
                <a:gd name="T16" fmla="*/ 34 w 66"/>
                <a:gd name="T17" fmla="*/ 59 h 447"/>
                <a:gd name="T18" fmla="*/ 32 w 66"/>
                <a:gd name="T19" fmla="*/ 123 h 447"/>
                <a:gd name="T20" fmla="*/ 5 w 66"/>
                <a:gd name="T21" fmla="*/ 86 h 447"/>
                <a:gd name="T22" fmla="*/ 18 w 66"/>
                <a:gd name="T23" fmla="*/ 121 h 447"/>
                <a:gd name="T24" fmla="*/ 0 w 66"/>
                <a:gd name="T25" fmla="*/ 115 h 447"/>
                <a:gd name="T26" fmla="*/ 21 w 66"/>
                <a:gd name="T27" fmla="*/ 126 h 447"/>
                <a:gd name="T28" fmla="*/ 29 w 66"/>
                <a:gd name="T29" fmla="*/ 145 h 447"/>
                <a:gd name="T30" fmla="*/ 24 w 66"/>
                <a:gd name="T31" fmla="*/ 246 h 447"/>
                <a:gd name="T32" fmla="*/ 24 w 66"/>
                <a:gd name="T33" fmla="*/ 262 h 447"/>
                <a:gd name="T34" fmla="*/ 16 w 66"/>
                <a:gd name="T35" fmla="*/ 447 h 447"/>
                <a:gd name="T36" fmla="*/ 40 w 66"/>
                <a:gd name="T37" fmla="*/ 447 h 447"/>
                <a:gd name="T38" fmla="*/ 37 w 66"/>
                <a:gd name="T39" fmla="*/ 201 h 447"/>
                <a:gd name="T40" fmla="*/ 45 w 66"/>
                <a:gd name="T41" fmla="*/ 185 h 447"/>
                <a:gd name="T42" fmla="*/ 66 w 66"/>
                <a:gd name="T43" fmla="*/ 163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447">
                  <a:moveTo>
                    <a:pt x="66" y="163"/>
                  </a:moveTo>
                  <a:lnTo>
                    <a:pt x="48" y="174"/>
                  </a:lnTo>
                  <a:lnTo>
                    <a:pt x="64" y="134"/>
                  </a:lnTo>
                  <a:lnTo>
                    <a:pt x="37" y="180"/>
                  </a:lnTo>
                  <a:lnTo>
                    <a:pt x="37" y="65"/>
                  </a:lnTo>
                  <a:lnTo>
                    <a:pt x="48" y="38"/>
                  </a:lnTo>
                  <a:lnTo>
                    <a:pt x="37" y="51"/>
                  </a:lnTo>
                  <a:lnTo>
                    <a:pt x="37" y="0"/>
                  </a:lnTo>
                  <a:lnTo>
                    <a:pt x="34" y="59"/>
                  </a:lnTo>
                  <a:lnTo>
                    <a:pt x="32" y="123"/>
                  </a:lnTo>
                  <a:lnTo>
                    <a:pt x="5" y="86"/>
                  </a:lnTo>
                  <a:lnTo>
                    <a:pt x="18" y="121"/>
                  </a:lnTo>
                  <a:lnTo>
                    <a:pt x="0" y="115"/>
                  </a:lnTo>
                  <a:lnTo>
                    <a:pt x="21" y="126"/>
                  </a:lnTo>
                  <a:lnTo>
                    <a:pt x="29" y="145"/>
                  </a:lnTo>
                  <a:lnTo>
                    <a:pt x="24" y="246"/>
                  </a:lnTo>
                  <a:lnTo>
                    <a:pt x="24" y="262"/>
                  </a:lnTo>
                  <a:lnTo>
                    <a:pt x="16" y="447"/>
                  </a:lnTo>
                  <a:lnTo>
                    <a:pt x="40" y="447"/>
                  </a:lnTo>
                  <a:lnTo>
                    <a:pt x="37" y="201"/>
                  </a:lnTo>
                  <a:lnTo>
                    <a:pt x="45" y="185"/>
                  </a:lnTo>
                  <a:lnTo>
                    <a:pt x="66" y="163"/>
                  </a:lnTo>
                  <a:close/>
                </a:path>
              </a:pathLst>
            </a:custGeom>
            <a:solidFill>
              <a:srgbClr val="844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29"/>
            <p:cNvSpPr/>
            <p:nvPr/>
          </p:nvSpPr>
          <p:spPr bwMode="auto">
            <a:xfrm>
              <a:off x="6888163" y="3486150"/>
              <a:ext cx="22225" cy="20638"/>
            </a:xfrm>
            <a:custGeom>
              <a:avLst/>
              <a:gdLst>
                <a:gd name="T0" fmla="*/ 0 w 5"/>
                <a:gd name="T1" fmla="*/ 4 h 5"/>
                <a:gd name="T2" fmla="*/ 5 w 5"/>
                <a:gd name="T3" fmla="*/ 1 h 5"/>
                <a:gd name="T4" fmla="*/ 0 w 5"/>
                <a:gd name="T5" fmla="*/ 4 h 5"/>
              </a:gdLst>
              <a:ahLst/>
              <a:cxnLst>
                <a:cxn ang="0">
                  <a:pos x="T0" y="T1"/>
                </a:cxn>
                <a:cxn ang="0">
                  <a:pos x="T2" y="T3"/>
                </a:cxn>
                <a:cxn ang="0">
                  <a:pos x="T4" y="T5"/>
                </a:cxn>
              </a:cxnLst>
              <a:rect l="0" t="0" r="r" b="b"/>
              <a:pathLst>
                <a:path w="5" h="5">
                  <a:moveTo>
                    <a:pt x="0" y="4"/>
                  </a:moveTo>
                  <a:cubicBezTo>
                    <a:pt x="0" y="4"/>
                    <a:pt x="1" y="0"/>
                    <a:pt x="5" y="1"/>
                  </a:cubicBezTo>
                  <a:cubicBezTo>
                    <a:pt x="5" y="1"/>
                    <a:pt x="5" y="5"/>
                    <a:pt x="0" y="4"/>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30"/>
            <p:cNvSpPr/>
            <p:nvPr/>
          </p:nvSpPr>
          <p:spPr bwMode="auto">
            <a:xfrm>
              <a:off x="6757988" y="3727450"/>
              <a:ext cx="25400" cy="22225"/>
            </a:xfrm>
            <a:custGeom>
              <a:avLst/>
              <a:gdLst>
                <a:gd name="T0" fmla="*/ 0 w 6"/>
                <a:gd name="T1" fmla="*/ 4 h 5"/>
                <a:gd name="T2" fmla="*/ 5 w 6"/>
                <a:gd name="T3" fmla="*/ 1 h 5"/>
                <a:gd name="T4" fmla="*/ 0 w 6"/>
                <a:gd name="T5" fmla="*/ 4 h 5"/>
              </a:gdLst>
              <a:ahLst/>
              <a:cxnLst>
                <a:cxn ang="0">
                  <a:pos x="T0" y="T1"/>
                </a:cxn>
                <a:cxn ang="0">
                  <a:pos x="T2" y="T3"/>
                </a:cxn>
                <a:cxn ang="0">
                  <a:pos x="T4" y="T5"/>
                </a:cxn>
              </a:cxnLst>
              <a:rect l="0" t="0" r="r" b="b"/>
              <a:pathLst>
                <a:path w="6" h="5">
                  <a:moveTo>
                    <a:pt x="0" y="4"/>
                  </a:moveTo>
                  <a:cubicBezTo>
                    <a:pt x="0" y="4"/>
                    <a:pt x="1" y="0"/>
                    <a:pt x="5" y="1"/>
                  </a:cubicBezTo>
                  <a:cubicBezTo>
                    <a:pt x="5" y="1"/>
                    <a:pt x="6" y="5"/>
                    <a:pt x="0" y="4"/>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31"/>
            <p:cNvSpPr/>
            <p:nvPr/>
          </p:nvSpPr>
          <p:spPr bwMode="auto">
            <a:xfrm>
              <a:off x="6757988" y="3541713"/>
              <a:ext cx="25400" cy="20638"/>
            </a:xfrm>
            <a:custGeom>
              <a:avLst/>
              <a:gdLst>
                <a:gd name="T0" fmla="*/ 1 w 6"/>
                <a:gd name="T1" fmla="*/ 0 h 5"/>
                <a:gd name="T2" fmla="*/ 4 w 6"/>
                <a:gd name="T3" fmla="*/ 5 h 5"/>
                <a:gd name="T4" fmla="*/ 1 w 6"/>
                <a:gd name="T5" fmla="*/ 0 h 5"/>
              </a:gdLst>
              <a:ahLst/>
              <a:cxnLst>
                <a:cxn ang="0">
                  <a:pos x="T0" y="T1"/>
                </a:cxn>
                <a:cxn ang="0">
                  <a:pos x="T2" y="T3"/>
                </a:cxn>
                <a:cxn ang="0">
                  <a:pos x="T4" y="T5"/>
                </a:cxn>
              </a:cxnLst>
              <a:rect l="0" t="0" r="r" b="b"/>
              <a:pathLst>
                <a:path w="6" h="5">
                  <a:moveTo>
                    <a:pt x="1" y="0"/>
                  </a:moveTo>
                  <a:cubicBezTo>
                    <a:pt x="1" y="0"/>
                    <a:pt x="0" y="3"/>
                    <a:pt x="4" y="5"/>
                  </a:cubicBezTo>
                  <a:cubicBezTo>
                    <a:pt x="4" y="5"/>
                    <a:pt x="6" y="3"/>
                    <a:pt x="1"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32"/>
            <p:cNvSpPr/>
            <p:nvPr/>
          </p:nvSpPr>
          <p:spPr bwMode="auto">
            <a:xfrm>
              <a:off x="6897688" y="3736975"/>
              <a:ext cx="25400" cy="25400"/>
            </a:xfrm>
            <a:custGeom>
              <a:avLst/>
              <a:gdLst>
                <a:gd name="T0" fmla="*/ 2 w 6"/>
                <a:gd name="T1" fmla="*/ 0 h 6"/>
                <a:gd name="T2" fmla="*/ 4 w 6"/>
                <a:gd name="T3" fmla="*/ 6 h 6"/>
                <a:gd name="T4" fmla="*/ 2 w 6"/>
                <a:gd name="T5" fmla="*/ 0 h 6"/>
              </a:gdLst>
              <a:ahLst/>
              <a:cxnLst>
                <a:cxn ang="0">
                  <a:pos x="T0" y="T1"/>
                </a:cxn>
                <a:cxn ang="0">
                  <a:pos x="T2" y="T3"/>
                </a:cxn>
                <a:cxn ang="0">
                  <a:pos x="T4" y="T5"/>
                </a:cxn>
              </a:cxnLst>
              <a:rect l="0" t="0" r="r" b="b"/>
              <a:pathLst>
                <a:path w="6" h="6">
                  <a:moveTo>
                    <a:pt x="2" y="0"/>
                  </a:moveTo>
                  <a:cubicBezTo>
                    <a:pt x="2" y="0"/>
                    <a:pt x="0" y="3"/>
                    <a:pt x="4" y="6"/>
                  </a:cubicBezTo>
                  <a:cubicBezTo>
                    <a:pt x="4" y="6"/>
                    <a:pt x="6" y="3"/>
                    <a:pt x="2"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33"/>
            <p:cNvSpPr/>
            <p:nvPr/>
          </p:nvSpPr>
          <p:spPr bwMode="auto">
            <a:xfrm>
              <a:off x="6900863" y="3605213"/>
              <a:ext cx="12700" cy="25400"/>
            </a:xfrm>
            <a:custGeom>
              <a:avLst/>
              <a:gdLst>
                <a:gd name="T0" fmla="*/ 3 w 3"/>
                <a:gd name="T1" fmla="*/ 1 h 6"/>
                <a:gd name="T2" fmla="*/ 0 w 3"/>
                <a:gd name="T3" fmla="*/ 6 h 6"/>
                <a:gd name="T4" fmla="*/ 3 w 3"/>
                <a:gd name="T5" fmla="*/ 1 h 6"/>
              </a:gdLst>
              <a:ahLst/>
              <a:cxnLst>
                <a:cxn ang="0">
                  <a:pos x="T0" y="T1"/>
                </a:cxn>
                <a:cxn ang="0">
                  <a:pos x="T2" y="T3"/>
                </a:cxn>
                <a:cxn ang="0">
                  <a:pos x="T4" y="T5"/>
                </a:cxn>
              </a:cxnLst>
              <a:rect l="0" t="0" r="r" b="b"/>
              <a:pathLst>
                <a:path w="3" h="6">
                  <a:moveTo>
                    <a:pt x="3" y="1"/>
                  </a:moveTo>
                  <a:cubicBezTo>
                    <a:pt x="3" y="1"/>
                    <a:pt x="0" y="0"/>
                    <a:pt x="0" y="6"/>
                  </a:cubicBezTo>
                  <a:cubicBezTo>
                    <a:pt x="0" y="6"/>
                    <a:pt x="3" y="6"/>
                    <a:pt x="3" y="1"/>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34"/>
            <p:cNvSpPr/>
            <p:nvPr/>
          </p:nvSpPr>
          <p:spPr bwMode="auto">
            <a:xfrm>
              <a:off x="6783388" y="3440113"/>
              <a:ext cx="25400" cy="25400"/>
            </a:xfrm>
            <a:custGeom>
              <a:avLst/>
              <a:gdLst>
                <a:gd name="T0" fmla="*/ 3 w 6"/>
                <a:gd name="T1" fmla="*/ 0 h 6"/>
                <a:gd name="T2" fmla="*/ 3 w 6"/>
                <a:gd name="T3" fmla="*/ 6 h 6"/>
                <a:gd name="T4" fmla="*/ 3 w 6"/>
                <a:gd name="T5" fmla="*/ 0 h 6"/>
              </a:gdLst>
              <a:ahLst/>
              <a:cxnLst>
                <a:cxn ang="0">
                  <a:pos x="T0" y="T1"/>
                </a:cxn>
                <a:cxn ang="0">
                  <a:pos x="T2" y="T3"/>
                </a:cxn>
                <a:cxn ang="0">
                  <a:pos x="T4" y="T5"/>
                </a:cxn>
              </a:cxnLst>
              <a:rect l="0" t="0" r="r" b="b"/>
              <a:pathLst>
                <a:path w="6" h="6">
                  <a:moveTo>
                    <a:pt x="3" y="0"/>
                  </a:moveTo>
                  <a:cubicBezTo>
                    <a:pt x="3" y="0"/>
                    <a:pt x="0" y="1"/>
                    <a:pt x="3" y="6"/>
                  </a:cubicBezTo>
                  <a:cubicBezTo>
                    <a:pt x="3" y="6"/>
                    <a:pt x="6" y="3"/>
                    <a:pt x="3"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35"/>
            <p:cNvSpPr/>
            <p:nvPr/>
          </p:nvSpPr>
          <p:spPr bwMode="auto">
            <a:xfrm>
              <a:off x="6867526" y="3660775"/>
              <a:ext cx="25400" cy="25400"/>
            </a:xfrm>
            <a:custGeom>
              <a:avLst/>
              <a:gdLst>
                <a:gd name="T0" fmla="*/ 0 w 6"/>
                <a:gd name="T1" fmla="*/ 1 h 6"/>
                <a:gd name="T2" fmla="*/ 6 w 6"/>
                <a:gd name="T3" fmla="*/ 5 h 6"/>
                <a:gd name="T4" fmla="*/ 0 w 6"/>
                <a:gd name="T5" fmla="*/ 1 h 6"/>
              </a:gdLst>
              <a:ahLst/>
              <a:cxnLst>
                <a:cxn ang="0">
                  <a:pos x="T0" y="T1"/>
                </a:cxn>
                <a:cxn ang="0">
                  <a:pos x="T2" y="T3"/>
                </a:cxn>
                <a:cxn ang="0">
                  <a:pos x="T4" y="T5"/>
                </a:cxn>
              </a:cxnLst>
              <a:rect l="0" t="0" r="r" b="b"/>
              <a:pathLst>
                <a:path w="6" h="6">
                  <a:moveTo>
                    <a:pt x="0" y="1"/>
                  </a:moveTo>
                  <a:cubicBezTo>
                    <a:pt x="0" y="1"/>
                    <a:pt x="0" y="6"/>
                    <a:pt x="6" y="5"/>
                  </a:cubicBezTo>
                  <a:cubicBezTo>
                    <a:pt x="6" y="5"/>
                    <a:pt x="5" y="0"/>
                    <a:pt x="0" y="1"/>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36"/>
            <p:cNvSpPr/>
            <p:nvPr/>
          </p:nvSpPr>
          <p:spPr bwMode="auto">
            <a:xfrm>
              <a:off x="4032251" y="4203700"/>
              <a:ext cx="266700" cy="398463"/>
            </a:xfrm>
            <a:custGeom>
              <a:avLst/>
              <a:gdLst>
                <a:gd name="T0" fmla="*/ 61 w 63"/>
                <a:gd name="T1" fmla="*/ 57 h 94"/>
                <a:gd name="T2" fmla="*/ 59 w 63"/>
                <a:gd name="T3" fmla="*/ 46 h 94"/>
                <a:gd name="T4" fmla="*/ 61 w 63"/>
                <a:gd name="T5" fmla="*/ 29 h 94"/>
                <a:gd name="T6" fmla="*/ 42 w 63"/>
                <a:gd name="T7" fmla="*/ 4 h 94"/>
                <a:gd name="T8" fmla="*/ 12 w 63"/>
                <a:gd name="T9" fmla="*/ 15 h 94"/>
                <a:gd name="T10" fmla="*/ 8 w 63"/>
                <a:gd name="T11" fmla="*/ 39 h 94"/>
                <a:gd name="T12" fmla="*/ 7 w 63"/>
                <a:gd name="T13" fmla="*/ 49 h 94"/>
                <a:gd name="T14" fmla="*/ 3 w 63"/>
                <a:gd name="T15" fmla="*/ 68 h 94"/>
                <a:gd name="T16" fmla="*/ 4 w 63"/>
                <a:gd name="T17" fmla="*/ 70 h 94"/>
                <a:gd name="T18" fmla="*/ 26 w 63"/>
                <a:gd name="T19" fmla="*/ 91 h 94"/>
                <a:gd name="T20" fmla="*/ 30 w 63"/>
                <a:gd name="T21" fmla="*/ 93 h 94"/>
                <a:gd name="T22" fmla="*/ 31 w 63"/>
                <a:gd name="T23" fmla="*/ 93 h 94"/>
                <a:gd name="T24" fmla="*/ 31 w 63"/>
                <a:gd name="T25" fmla="*/ 93 h 94"/>
                <a:gd name="T26" fmla="*/ 37 w 63"/>
                <a:gd name="T27" fmla="*/ 93 h 94"/>
                <a:gd name="T28" fmla="*/ 56 w 63"/>
                <a:gd name="T29" fmla="*/ 79 h 94"/>
                <a:gd name="T30" fmla="*/ 62 w 63"/>
                <a:gd name="T31" fmla="*/ 67 h 94"/>
                <a:gd name="T32" fmla="*/ 61 w 63"/>
                <a:gd name="T33" fmla="*/ 5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94">
                  <a:moveTo>
                    <a:pt x="61" y="57"/>
                  </a:moveTo>
                  <a:cubicBezTo>
                    <a:pt x="60" y="54"/>
                    <a:pt x="58" y="50"/>
                    <a:pt x="59" y="46"/>
                  </a:cubicBezTo>
                  <a:cubicBezTo>
                    <a:pt x="59" y="40"/>
                    <a:pt x="61" y="34"/>
                    <a:pt x="61" y="29"/>
                  </a:cubicBezTo>
                  <a:cubicBezTo>
                    <a:pt x="60" y="18"/>
                    <a:pt x="53" y="7"/>
                    <a:pt x="42" y="4"/>
                  </a:cubicBezTo>
                  <a:cubicBezTo>
                    <a:pt x="31" y="0"/>
                    <a:pt x="17" y="5"/>
                    <a:pt x="12" y="15"/>
                  </a:cubicBezTo>
                  <a:cubicBezTo>
                    <a:pt x="8" y="22"/>
                    <a:pt x="8" y="31"/>
                    <a:pt x="8" y="39"/>
                  </a:cubicBezTo>
                  <a:cubicBezTo>
                    <a:pt x="8" y="42"/>
                    <a:pt x="9" y="46"/>
                    <a:pt x="7" y="49"/>
                  </a:cubicBezTo>
                  <a:cubicBezTo>
                    <a:pt x="3" y="55"/>
                    <a:pt x="0" y="61"/>
                    <a:pt x="3" y="68"/>
                  </a:cubicBezTo>
                  <a:cubicBezTo>
                    <a:pt x="3" y="69"/>
                    <a:pt x="3" y="69"/>
                    <a:pt x="4" y="70"/>
                  </a:cubicBezTo>
                  <a:cubicBezTo>
                    <a:pt x="9" y="81"/>
                    <a:pt x="20" y="88"/>
                    <a:pt x="26" y="91"/>
                  </a:cubicBezTo>
                  <a:cubicBezTo>
                    <a:pt x="27" y="92"/>
                    <a:pt x="29" y="92"/>
                    <a:pt x="30" y="93"/>
                  </a:cubicBezTo>
                  <a:cubicBezTo>
                    <a:pt x="30" y="93"/>
                    <a:pt x="31" y="93"/>
                    <a:pt x="31" y="93"/>
                  </a:cubicBezTo>
                  <a:cubicBezTo>
                    <a:pt x="31" y="93"/>
                    <a:pt x="31" y="93"/>
                    <a:pt x="31" y="93"/>
                  </a:cubicBezTo>
                  <a:cubicBezTo>
                    <a:pt x="33" y="94"/>
                    <a:pt x="35" y="94"/>
                    <a:pt x="37" y="93"/>
                  </a:cubicBezTo>
                  <a:cubicBezTo>
                    <a:pt x="45" y="91"/>
                    <a:pt x="52" y="84"/>
                    <a:pt x="56" y="79"/>
                  </a:cubicBezTo>
                  <a:cubicBezTo>
                    <a:pt x="59" y="76"/>
                    <a:pt x="61" y="72"/>
                    <a:pt x="62" y="67"/>
                  </a:cubicBezTo>
                  <a:cubicBezTo>
                    <a:pt x="63" y="64"/>
                    <a:pt x="62" y="61"/>
                    <a:pt x="61" y="57"/>
                  </a:cubicBezTo>
                  <a:close/>
                </a:path>
              </a:pathLst>
            </a:custGeom>
            <a:solidFill>
              <a:srgbClr val="71BF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7"/>
            <p:cNvSpPr/>
            <p:nvPr/>
          </p:nvSpPr>
          <p:spPr bwMode="auto">
            <a:xfrm>
              <a:off x="4049713" y="4237038"/>
              <a:ext cx="228600" cy="360363"/>
            </a:xfrm>
            <a:custGeom>
              <a:avLst/>
              <a:gdLst>
                <a:gd name="T0" fmla="*/ 53 w 54"/>
                <a:gd name="T1" fmla="*/ 52 h 85"/>
                <a:gd name="T2" fmla="*/ 51 w 54"/>
                <a:gd name="T3" fmla="*/ 41 h 85"/>
                <a:gd name="T4" fmla="*/ 53 w 54"/>
                <a:gd name="T5" fmla="*/ 25 h 85"/>
                <a:gd name="T6" fmla="*/ 37 w 54"/>
                <a:gd name="T7" fmla="*/ 2 h 85"/>
                <a:gd name="T8" fmla="*/ 33 w 54"/>
                <a:gd name="T9" fmla="*/ 1 h 85"/>
                <a:gd name="T10" fmla="*/ 31 w 54"/>
                <a:gd name="T11" fmla="*/ 5 h 85"/>
                <a:gd name="T12" fmla="*/ 30 w 54"/>
                <a:gd name="T13" fmla="*/ 0 h 85"/>
                <a:gd name="T14" fmla="*/ 11 w 54"/>
                <a:gd name="T15" fmla="*/ 12 h 85"/>
                <a:gd name="T16" fmla="*/ 8 w 54"/>
                <a:gd name="T17" fmla="*/ 34 h 85"/>
                <a:gd name="T18" fmla="*/ 7 w 54"/>
                <a:gd name="T19" fmla="*/ 44 h 85"/>
                <a:gd name="T20" fmla="*/ 3 w 54"/>
                <a:gd name="T21" fmla="*/ 62 h 85"/>
                <a:gd name="T22" fmla="*/ 4 w 54"/>
                <a:gd name="T23" fmla="*/ 63 h 85"/>
                <a:gd name="T24" fmla="*/ 23 w 54"/>
                <a:gd name="T25" fmla="*/ 83 h 85"/>
                <a:gd name="T26" fmla="*/ 26 w 54"/>
                <a:gd name="T27" fmla="*/ 85 h 85"/>
                <a:gd name="T28" fmla="*/ 27 w 54"/>
                <a:gd name="T29" fmla="*/ 85 h 85"/>
                <a:gd name="T30" fmla="*/ 27 w 54"/>
                <a:gd name="T31" fmla="*/ 85 h 85"/>
                <a:gd name="T32" fmla="*/ 33 w 54"/>
                <a:gd name="T33" fmla="*/ 85 h 85"/>
                <a:gd name="T34" fmla="*/ 49 w 54"/>
                <a:gd name="T35" fmla="*/ 72 h 85"/>
                <a:gd name="T36" fmla="*/ 54 w 54"/>
                <a:gd name="T37" fmla="*/ 61 h 85"/>
                <a:gd name="T38" fmla="*/ 53 w 54"/>
                <a:gd name="T39" fmla="*/ 5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5">
                  <a:moveTo>
                    <a:pt x="53" y="52"/>
                  </a:moveTo>
                  <a:cubicBezTo>
                    <a:pt x="52" y="48"/>
                    <a:pt x="50" y="45"/>
                    <a:pt x="51" y="41"/>
                  </a:cubicBezTo>
                  <a:cubicBezTo>
                    <a:pt x="51" y="36"/>
                    <a:pt x="53" y="30"/>
                    <a:pt x="53" y="25"/>
                  </a:cubicBezTo>
                  <a:cubicBezTo>
                    <a:pt x="52" y="15"/>
                    <a:pt x="46" y="5"/>
                    <a:pt x="37" y="2"/>
                  </a:cubicBezTo>
                  <a:cubicBezTo>
                    <a:pt x="36" y="1"/>
                    <a:pt x="35" y="1"/>
                    <a:pt x="33" y="1"/>
                  </a:cubicBezTo>
                  <a:cubicBezTo>
                    <a:pt x="31" y="5"/>
                    <a:pt x="31" y="5"/>
                    <a:pt x="31" y="5"/>
                  </a:cubicBezTo>
                  <a:cubicBezTo>
                    <a:pt x="30" y="0"/>
                    <a:pt x="30" y="0"/>
                    <a:pt x="30" y="0"/>
                  </a:cubicBezTo>
                  <a:cubicBezTo>
                    <a:pt x="22" y="1"/>
                    <a:pt x="14" y="5"/>
                    <a:pt x="11" y="12"/>
                  </a:cubicBezTo>
                  <a:cubicBezTo>
                    <a:pt x="7" y="19"/>
                    <a:pt x="7" y="27"/>
                    <a:pt x="8" y="34"/>
                  </a:cubicBezTo>
                  <a:cubicBezTo>
                    <a:pt x="8" y="37"/>
                    <a:pt x="8" y="41"/>
                    <a:pt x="7" y="44"/>
                  </a:cubicBezTo>
                  <a:cubicBezTo>
                    <a:pt x="4" y="50"/>
                    <a:pt x="0" y="55"/>
                    <a:pt x="3" y="62"/>
                  </a:cubicBezTo>
                  <a:cubicBezTo>
                    <a:pt x="3" y="62"/>
                    <a:pt x="3" y="63"/>
                    <a:pt x="4" y="63"/>
                  </a:cubicBezTo>
                  <a:cubicBezTo>
                    <a:pt x="8" y="74"/>
                    <a:pt x="17" y="80"/>
                    <a:pt x="23" y="83"/>
                  </a:cubicBezTo>
                  <a:cubicBezTo>
                    <a:pt x="24" y="84"/>
                    <a:pt x="25" y="84"/>
                    <a:pt x="26" y="85"/>
                  </a:cubicBezTo>
                  <a:cubicBezTo>
                    <a:pt x="27" y="85"/>
                    <a:pt x="27" y="85"/>
                    <a:pt x="27" y="85"/>
                  </a:cubicBezTo>
                  <a:cubicBezTo>
                    <a:pt x="27" y="85"/>
                    <a:pt x="27" y="85"/>
                    <a:pt x="27" y="85"/>
                  </a:cubicBezTo>
                  <a:cubicBezTo>
                    <a:pt x="29" y="85"/>
                    <a:pt x="31" y="85"/>
                    <a:pt x="33" y="85"/>
                  </a:cubicBezTo>
                  <a:cubicBezTo>
                    <a:pt x="39" y="83"/>
                    <a:pt x="46" y="77"/>
                    <a:pt x="49" y="72"/>
                  </a:cubicBezTo>
                  <a:cubicBezTo>
                    <a:pt x="51" y="69"/>
                    <a:pt x="53" y="65"/>
                    <a:pt x="54" y="61"/>
                  </a:cubicBezTo>
                  <a:cubicBezTo>
                    <a:pt x="54" y="58"/>
                    <a:pt x="54" y="55"/>
                    <a:pt x="53" y="52"/>
                  </a:cubicBezTo>
                  <a:close/>
                </a:path>
              </a:pathLst>
            </a:custGeom>
            <a:solidFill>
              <a:srgbClr val="5AA9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38"/>
            <p:cNvSpPr/>
            <p:nvPr/>
          </p:nvSpPr>
          <p:spPr bwMode="auto">
            <a:xfrm>
              <a:off x="4138613" y="4313238"/>
              <a:ext cx="80963" cy="534988"/>
            </a:xfrm>
            <a:custGeom>
              <a:avLst/>
              <a:gdLst>
                <a:gd name="T0" fmla="*/ 51 w 51"/>
                <a:gd name="T1" fmla="*/ 123 h 337"/>
                <a:gd name="T2" fmla="*/ 37 w 51"/>
                <a:gd name="T3" fmla="*/ 131 h 337"/>
                <a:gd name="T4" fmla="*/ 48 w 51"/>
                <a:gd name="T5" fmla="*/ 102 h 337"/>
                <a:gd name="T6" fmla="*/ 29 w 51"/>
                <a:gd name="T7" fmla="*/ 137 h 337"/>
                <a:gd name="T8" fmla="*/ 29 w 51"/>
                <a:gd name="T9" fmla="*/ 48 h 337"/>
                <a:gd name="T10" fmla="*/ 37 w 51"/>
                <a:gd name="T11" fmla="*/ 30 h 337"/>
                <a:gd name="T12" fmla="*/ 29 w 51"/>
                <a:gd name="T13" fmla="*/ 40 h 337"/>
                <a:gd name="T14" fmla="*/ 29 w 51"/>
                <a:gd name="T15" fmla="*/ 0 h 337"/>
                <a:gd name="T16" fmla="*/ 27 w 51"/>
                <a:gd name="T17" fmla="*/ 46 h 337"/>
                <a:gd name="T18" fmla="*/ 24 w 51"/>
                <a:gd name="T19" fmla="*/ 94 h 337"/>
                <a:gd name="T20" fmla="*/ 5 w 51"/>
                <a:gd name="T21" fmla="*/ 67 h 337"/>
                <a:gd name="T22" fmla="*/ 16 w 51"/>
                <a:gd name="T23" fmla="*/ 91 h 337"/>
                <a:gd name="T24" fmla="*/ 0 w 51"/>
                <a:gd name="T25" fmla="*/ 88 h 337"/>
                <a:gd name="T26" fmla="*/ 19 w 51"/>
                <a:gd name="T27" fmla="*/ 96 h 337"/>
                <a:gd name="T28" fmla="*/ 24 w 51"/>
                <a:gd name="T29" fmla="*/ 110 h 337"/>
                <a:gd name="T30" fmla="*/ 19 w 51"/>
                <a:gd name="T31" fmla="*/ 185 h 337"/>
                <a:gd name="T32" fmla="*/ 19 w 51"/>
                <a:gd name="T33" fmla="*/ 198 h 337"/>
                <a:gd name="T34" fmla="*/ 13 w 51"/>
                <a:gd name="T35" fmla="*/ 337 h 337"/>
                <a:gd name="T36" fmla="*/ 29 w 51"/>
                <a:gd name="T37" fmla="*/ 337 h 337"/>
                <a:gd name="T38" fmla="*/ 29 w 51"/>
                <a:gd name="T39" fmla="*/ 153 h 337"/>
                <a:gd name="T40" fmla="*/ 35 w 51"/>
                <a:gd name="T41" fmla="*/ 139 h 337"/>
                <a:gd name="T42" fmla="*/ 51 w 51"/>
                <a:gd name="T43" fmla="*/ 1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337">
                  <a:moveTo>
                    <a:pt x="51" y="123"/>
                  </a:moveTo>
                  <a:lnTo>
                    <a:pt x="37" y="131"/>
                  </a:lnTo>
                  <a:lnTo>
                    <a:pt x="48" y="102"/>
                  </a:lnTo>
                  <a:lnTo>
                    <a:pt x="29" y="137"/>
                  </a:lnTo>
                  <a:lnTo>
                    <a:pt x="29" y="48"/>
                  </a:lnTo>
                  <a:lnTo>
                    <a:pt x="37" y="30"/>
                  </a:lnTo>
                  <a:lnTo>
                    <a:pt x="29" y="40"/>
                  </a:lnTo>
                  <a:lnTo>
                    <a:pt x="29" y="0"/>
                  </a:lnTo>
                  <a:lnTo>
                    <a:pt x="27" y="46"/>
                  </a:lnTo>
                  <a:lnTo>
                    <a:pt x="24" y="94"/>
                  </a:lnTo>
                  <a:lnTo>
                    <a:pt x="5" y="67"/>
                  </a:lnTo>
                  <a:lnTo>
                    <a:pt x="16" y="91"/>
                  </a:lnTo>
                  <a:lnTo>
                    <a:pt x="0" y="88"/>
                  </a:lnTo>
                  <a:lnTo>
                    <a:pt x="19" y="96"/>
                  </a:lnTo>
                  <a:lnTo>
                    <a:pt x="24" y="110"/>
                  </a:lnTo>
                  <a:lnTo>
                    <a:pt x="19" y="185"/>
                  </a:lnTo>
                  <a:lnTo>
                    <a:pt x="19" y="198"/>
                  </a:lnTo>
                  <a:lnTo>
                    <a:pt x="13" y="337"/>
                  </a:lnTo>
                  <a:lnTo>
                    <a:pt x="29" y="337"/>
                  </a:lnTo>
                  <a:lnTo>
                    <a:pt x="29" y="153"/>
                  </a:lnTo>
                  <a:lnTo>
                    <a:pt x="35" y="139"/>
                  </a:lnTo>
                  <a:lnTo>
                    <a:pt x="51" y="123"/>
                  </a:lnTo>
                  <a:close/>
                </a:path>
              </a:pathLst>
            </a:custGeom>
            <a:solidFill>
              <a:srgbClr val="844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39"/>
            <p:cNvSpPr/>
            <p:nvPr/>
          </p:nvSpPr>
          <p:spPr bwMode="auto">
            <a:xfrm>
              <a:off x="4219576" y="4318000"/>
              <a:ext cx="15875" cy="17463"/>
            </a:xfrm>
            <a:custGeom>
              <a:avLst/>
              <a:gdLst>
                <a:gd name="T0" fmla="*/ 0 w 4"/>
                <a:gd name="T1" fmla="*/ 3 h 4"/>
                <a:gd name="T2" fmla="*/ 4 w 4"/>
                <a:gd name="T3" fmla="*/ 1 h 4"/>
                <a:gd name="T4" fmla="*/ 0 w 4"/>
                <a:gd name="T5" fmla="*/ 3 h 4"/>
              </a:gdLst>
              <a:ahLst/>
              <a:cxnLst>
                <a:cxn ang="0">
                  <a:pos x="T0" y="T1"/>
                </a:cxn>
                <a:cxn ang="0">
                  <a:pos x="T2" y="T3"/>
                </a:cxn>
                <a:cxn ang="0">
                  <a:pos x="T4" y="T5"/>
                </a:cxn>
              </a:cxnLst>
              <a:rect l="0" t="0" r="r" b="b"/>
              <a:pathLst>
                <a:path w="4" h="4">
                  <a:moveTo>
                    <a:pt x="0" y="3"/>
                  </a:moveTo>
                  <a:cubicBezTo>
                    <a:pt x="0" y="3"/>
                    <a:pt x="1" y="0"/>
                    <a:pt x="4" y="1"/>
                  </a:cubicBezTo>
                  <a:cubicBezTo>
                    <a:pt x="4" y="1"/>
                    <a:pt x="4" y="4"/>
                    <a:pt x="0" y="3"/>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40"/>
            <p:cNvSpPr/>
            <p:nvPr/>
          </p:nvSpPr>
          <p:spPr bwMode="auto">
            <a:xfrm>
              <a:off x="4121151" y="4500563"/>
              <a:ext cx="17463" cy="17463"/>
            </a:xfrm>
            <a:custGeom>
              <a:avLst/>
              <a:gdLst>
                <a:gd name="T0" fmla="*/ 0 w 4"/>
                <a:gd name="T1" fmla="*/ 3 h 4"/>
                <a:gd name="T2" fmla="*/ 4 w 4"/>
                <a:gd name="T3" fmla="*/ 1 h 4"/>
                <a:gd name="T4" fmla="*/ 0 w 4"/>
                <a:gd name="T5" fmla="*/ 3 h 4"/>
              </a:gdLst>
              <a:ahLst/>
              <a:cxnLst>
                <a:cxn ang="0">
                  <a:pos x="T0" y="T1"/>
                </a:cxn>
                <a:cxn ang="0">
                  <a:pos x="T2" y="T3"/>
                </a:cxn>
                <a:cxn ang="0">
                  <a:pos x="T4" y="T5"/>
                </a:cxn>
              </a:cxnLst>
              <a:rect l="0" t="0" r="r" b="b"/>
              <a:pathLst>
                <a:path w="4" h="4">
                  <a:moveTo>
                    <a:pt x="0" y="3"/>
                  </a:moveTo>
                  <a:cubicBezTo>
                    <a:pt x="0" y="3"/>
                    <a:pt x="1" y="0"/>
                    <a:pt x="4" y="1"/>
                  </a:cubicBezTo>
                  <a:cubicBezTo>
                    <a:pt x="4" y="1"/>
                    <a:pt x="4" y="4"/>
                    <a:pt x="0" y="3"/>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41"/>
            <p:cNvSpPr/>
            <p:nvPr/>
          </p:nvSpPr>
          <p:spPr bwMode="auto">
            <a:xfrm>
              <a:off x="4121151" y="4360863"/>
              <a:ext cx="17463" cy="15875"/>
            </a:xfrm>
            <a:custGeom>
              <a:avLst/>
              <a:gdLst>
                <a:gd name="T0" fmla="*/ 1 w 4"/>
                <a:gd name="T1" fmla="*/ 0 h 4"/>
                <a:gd name="T2" fmla="*/ 3 w 4"/>
                <a:gd name="T3" fmla="*/ 4 h 4"/>
                <a:gd name="T4" fmla="*/ 1 w 4"/>
                <a:gd name="T5" fmla="*/ 0 h 4"/>
              </a:gdLst>
              <a:ahLst/>
              <a:cxnLst>
                <a:cxn ang="0">
                  <a:pos x="T0" y="T1"/>
                </a:cxn>
                <a:cxn ang="0">
                  <a:pos x="T2" y="T3"/>
                </a:cxn>
                <a:cxn ang="0">
                  <a:pos x="T4" y="T5"/>
                </a:cxn>
              </a:cxnLst>
              <a:rect l="0" t="0" r="r" b="b"/>
              <a:pathLst>
                <a:path w="4" h="4">
                  <a:moveTo>
                    <a:pt x="1" y="0"/>
                  </a:moveTo>
                  <a:cubicBezTo>
                    <a:pt x="1" y="0"/>
                    <a:pt x="0" y="2"/>
                    <a:pt x="3" y="4"/>
                  </a:cubicBezTo>
                  <a:cubicBezTo>
                    <a:pt x="3" y="4"/>
                    <a:pt x="4" y="2"/>
                    <a:pt x="1"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42"/>
            <p:cNvSpPr/>
            <p:nvPr/>
          </p:nvSpPr>
          <p:spPr bwMode="auto">
            <a:xfrm>
              <a:off x="4227513" y="4508500"/>
              <a:ext cx="17463" cy="17463"/>
            </a:xfrm>
            <a:custGeom>
              <a:avLst/>
              <a:gdLst>
                <a:gd name="T0" fmla="*/ 1 w 4"/>
                <a:gd name="T1" fmla="*/ 0 h 4"/>
                <a:gd name="T2" fmla="*/ 3 w 4"/>
                <a:gd name="T3" fmla="*/ 4 h 4"/>
                <a:gd name="T4" fmla="*/ 1 w 4"/>
                <a:gd name="T5" fmla="*/ 0 h 4"/>
              </a:gdLst>
              <a:ahLst/>
              <a:cxnLst>
                <a:cxn ang="0">
                  <a:pos x="T0" y="T1"/>
                </a:cxn>
                <a:cxn ang="0">
                  <a:pos x="T2" y="T3"/>
                </a:cxn>
                <a:cxn ang="0">
                  <a:pos x="T4" y="T5"/>
                </a:cxn>
              </a:cxnLst>
              <a:rect l="0" t="0" r="r" b="b"/>
              <a:pathLst>
                <a:path w="4" h="4">
                  <a:moveTo>
                    <a:pt x="1" y="0"/>
                  </a:moveTo>
                  <a:cubicBezTo>
                    <a:pt x="1" y="0"/>
                    <a:pt x="0" y="2"/>
                    <a:pt x="3" y="4"/>
                  </a:cubicBezTo>
                  <a:cubicBezTo>
                    <a:pt x="3" y="4"/>
                    <a:pt x="4" y="2"/>
                    <a:pt x="1"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43"/>
            <p:cNvSpPr/>
            <p:nvPr/>
          </p:nvSpPr>
          <p:spPr bwMode="auto">
            <a:xfrm>
              <a:off x="4232276" y="4411663"/>
              <a:ext cx="7938" cy="15875"/>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2" y="0"/>
                    <a:pt x="0" y="0"/>
                    <a:pt x="0" y="4"/>
                  </a:cubicBezTo>
                  <a:cubicBezTo>
                    <a:pt x="0" y="4"/>
                    <a:pt x="2" y="4"/>
                    <a:pt x="2"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44"/>
            <p:cNvSpPr/>
            <p:nvPr/>
          </p:nvSpPr>
          <p:spPr bwMode="auto">
            <a:xfrm>
              <a:off x="4138613" y="4284663"/>
              <a:ext cx="20638" cy="15875"/>
            </a:xfrm>
            <a:custGeom>
              <a:avLst/>
              <a:gdLst>
                <a:gd name="T0" fmla="*/ 3 w 5"/>
                <a:gd name="T1" fmla="*/ 0 h 4"/>
                <a:gd name="T2" fmla="*/ 3 w 5"/>
                <a:gd name="T3" fmla="*/ 4 h 4"/>
                <a:gd name="T4" fmla="*/ 3 w 5"/>
                <a:gd name="T5" fmla="*/ 0 h 4"/>
              </a:gdLst>
              <a:ahLst/>
              <a:cxnLst>
                <a:cxn ang="0">
                  <a:pos x="T0" y="T1"/>
                </a:cxn>
                <a:cxn ang="0">
                  <a:pos x="T2" y="T3"/>
                </a:cxn>
                <a:cxn ang="0">
                  <a:pos x="T4" y="T5"/>
                </a:cxn>
              </a:cxnLst>
              <a:rect l="0" t="0" r="r" b="b"/>
              <a:pathLst>
                <a:path w="5" h="4">
                  <a:moveTo>
                    <a:pt x="3" y="0"/>
                  </a:moveTo>
                  <a:cubicBezTo>
                    <a:pt x="3" y="0"/>
                    <a:pt x="0" y="1"/>
                    <a:pt x="3" y="4"/>
                  </a:cubicBezTo>
                  <a:cubicBezTo>
                    <a:pt x="3" y="4"/>
                    <a:pt x="5" y="2"/>
                    <a:pt x="3"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45"/>
            <p:cNvSpPr/>
            <p:nvPr/>
          </p:nvSpPr>
          <p:spPr bwMode="auto">
            <a:xfrm>
              <a:off x="4202113" y="4449763"/>
              <a:ext cx="20638" cy="20638"/>
            </a:xfrm>
            <a:custGeom>
              <a:avLst/>
              <a:gdLst>
                <a:gd name="T0" fmla="*/ 0 w 5"/>
                <a:gd name="T1" fmla="*/ 1 h 5"/>
                <a:gd name="T2" fmla="*/ 5 w 5"/>
                <a:gd name="T3" fmla="*/ 4 h 5"/>
                <a:gd name="T4" fmla="*/ 0 w 5"/>
                <a:gd name="T5" fmla="*/ 1 h 5"/>
              </a:gdLst>
              <a:ahLst/>
              <a:cxnLst>
                <a:cxn ang="0">
                  <a:pos x="T0" y="T1"/>
                </a:cxn>
                <a:cxn ang="0">
                  <a:pos x="T2" y="T3"/>
                </a:cxn>
                <a:cxn ang="0">
                  <a:pos x="T4" y="T5"/>
                </a:cxn>
              </a:cxnLst>
              <a:rect l="0" t="0" r="r" b="b"/>
              <a:pathLst>
                <a:path w="5" h="5">
                  <a:moveTo>
                    <a:pt x="0" y="1"/>
                  </a:moveTo>
                  <a:cubicBezTo>
                    <a:pt x="0" y="1"/>
                    <a:pt x="0" y="5"/>
                    <a:pt x="5" y="4"/>
                  </a:cubicBezTo>
                  <a:cubicBezTo>
                    <a:pt x="5" y="4"/>
                    <a:pt x="4" y="0"/>
                    <a:pt x="0" y="1"/>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46"/>
            <p:cNvSpPr/>
            <p:nvPr/>
          </p:nvSpPr>
          <p:spPr bwMode="auto">
            <a:xfrm>
              <a:off x="5024438" y="3054350"/>
              <a:ext cx="271463" cy="393700"/>
            </a:xfrm>
            <a:custGeom>
              <a:avLst/>
              <a:gdLst>
                <a:gd name="T0" fmla="*/ 62 w 64"/>
                <a:gd name="T1" fmla="*/ 57 h 93"/>
                <a:gd name="T2" fmla="*/ 59 w 64"/>
                <a:gd name="T3" fmla="*/ 46 h 93"/>
                <a:gd name="T4" fmla="*/ 61 w 64"/>
                <a:gd name="T5" fmla="*/ 28 h 93"/>
                <a:gd name="T6" fmla="*/ 43 w 64"/>
                <a:gd name="T7" fmla="*/ 3 h 93"/>
                <a:gd name="T8" fmla="*/ 13 w 64"/>
                <a:gd name="T9" fmla="*/ 14 h 93"/>
                <a:gd name="T10" fmla="*/ 9 w 64"/>
                <a:gd name="T11" fmla="*/ 38 h 93"/>
                <a:gd name="T12" fmla="*/ 8 w 64"/>
                <a:gd name="T13" fmla="*/ 49 h 93"/>
                <a:gd name="T14" fmla="*/ 3 w 64"/>
                <a:gd name="T15" fmla="*/ 68 h 93"/>
                <a:gd name="T16" fmla="*/ 4 w 64"/>
                <a:gd name="T17" fmla="*/ 70 h 93"/>
                <a:gd name="T18" fmla="*/ 27 w 64"/>
                <a:gd name="T19" fmla="*/ 91 h 93"/>
                <a:gd name="T20" fmla="*/ 30 w 64"/>
                <a:gd name="T21" fmla="*/ 93 h 93"/>
                <a:gd name="T22" fmla="*/ 32 w 64"/>
                <a:gd name="T23" fmla="*/ 93 h 93"/>
                <a:gd name="T24" fmla="*/ 32 w 64"/>
                <a:gd name="T25" fmla="*/ 93 h 93"/>
                <a:gd name="T26" fmla="*/ 38 w 64"/>
                <a:gd name="T27" fmla="*/ 93 h 93"/>
                <a:gd name="T28" fmla="*/ 57 w 64"/>
                <a:gd name="T29" fmla="*/ 79 h 93"/>
                <a:gd name="T30" fmla="*/ 63 w 64"/>
                <a:gd name="T31" fmla="*/ 67 h 93"/>
                <a:gd name="T32" fmla="*/ 62 w 64"/>
                <a:gd name="T33" fmla="*/ 5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93">
                  <a:moveTo>
                    <a:pt x="62" y="57"/>
                  </a:moveTo>
                  <a:cubicBezTo>
                    <a:pt x="60" y="53"/>
                    <a:pt x="59" y="50"/>
                    <a:pt x="59" y="46"/>
                  </a:cubicBezTo>
                  <a:cubicBezTo>
                    <a:pt x="60" y="40"/>
                    <a:pt x="61" y="34"/>
                    <a:pt x="61" y="28"/>
                  </a:cubicBezTo>
                  <a:cubicBezTo>
                    <a:pt x="61" y="17"/>
                    <a:pt x="54" y="7"/>
                    <a:pt x="43" y="3"/>
                  </a:cubicBezTo>
                  <a:cubicBezTo>
                    <a:pt x="32" y="0"/>
                    <a:pt x="18" y="5"/>
                    <a:pt x="13" y="14"/>
                  </a:cubicBezTo>
                  <a:cubicBezTo>
                    <a:pt x="9" y="22"/>
                    <a:pt x="9" y="31"/>
                    <a:pt x="9" y="38"/>
                  </a:cubicBezTo>
                  <a:cubicBezTo>
                    <a:pt x="9" y="42"/>
                    <a:pt x="9" y="46"/>
                    <a:pt x="8" y="49"/>
                  </a:cubicBezTo>
                  <a:cubicBezTo>
                    <a:pt x="4" y="55"/>
                    <a:pt x="0" y="61"/>
                    <a:pt x="3" y="68"/>
                  </a:cubicBezTo>
                  <a:cubicBezTo>
                    <a:pt x="4" y="69"/>
                    <a:pt x="4" y="69"/>
                    <a:pt x="4" y="70"/>
                  </a:cubicBezTo>
                  <a:cubicBezTo>
                    <a:pt x="10" y="81"/>
                    <a:pt x="20" y="87"/>
                    <a:pt x="27" y="91"/>
                  </a:cubicBezTo>
                  <a:cubicBezTo>
                    <a:pt x="28" y="91"/>
                    <a:pt x="29" y="92"/>
                    <a:pt x="30" y="93"/>
                  </a:cubicBezTo>
                  <a:cubicBezTo>
                    <a:pt x="31" y="93"/>
                    <a:pt x="31" y="93"/>
                    <a:pt x="32" y="93"/>
                  </a:cubicBezTo>
                  <a:cubicBezTo>
                    <a:pt x="32" y="93"/>
                    <a:pt x="32" y="93"/>
                    <a:pt x="32" y="93"/>
                  </a:cubicBezTo>
                  <a:cubicBezTo>
                    <a:pt x="34" y="93"/>
                    <a:pt x="36" y="93"/>
                    <a:pt x="38" y="93"/>
                  </a:cubicBezTo>
                  <a:cubicBezTo>
                    <a:pt x="45" y="91"/>
                    <a:pt x="53" y="84"/>
                    <a:pt x="57" y="79"/>
                  </a:cubicBezTo>
                  <a:cubicBezTo>
                    <a:pt x="59" y="75"/>
                    <a:pt x="61" y="71"/>
                    <a:pt x="63" y="67"/>
                  </a:cubicBezTo>
                  <a:cubicBezTo>
                    <a:pt x="64" y="64"/>
                    <a:pt x="63" y="60"/>
                    <a:pt x="62" y="57"/>
                  </a:cubicBezTo>
                </a:path>
              </a:pathLst>
            </a:custGeom>
            <a:solidFill>
              <a:srgbClr val="71BF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47"/>
            <p:cNvSpPr/>
            <p:nvPr/>
          </p:nvSpPr>
          <p:spPr bwMode="auto">
            <a:xfrm>
              <a:off x="5045076" y="3087688"/>
              <a:ext cx="228600" cy="360363"/>
            </a:xfrm>
            <a:custGeom>
              <a:avLst/>
              <a:gdLst>
                <a:gd name="T0" fmla="*/ 52 w 54"/>
                <a:gd name="T1" fmla="*/ 51 h 85"/>
                <a:gd name="T2" fmla="*/ 51 w 54"/>
                <a:gd name="T3" fmla="*/ 41 h 85"/>
                <a:gd name="T4" fmla="*/ 52 w 54"/>
                <a:gd name="T5" fmla="*/ 24 h 85"/>
                <a:gd name="T6" fmla="*/ 36 w 54"/>
                <a:gd name="T7" fmla="*/ 1 h 85"/>
                <a:gd name="T8" fmla="*/ 33 w 54"/>
                <a:gd name="T9" fmla="*/ 0 h 85"/>
                <a:gd name="T10" fmla="*/ 31 w 54"/>
                <a:gd name="T11" fmla="*/ 4 h 85"/>
                <a:gd name="T12" fmla="*/ 29 w 54"/>
                <a:gd name="T13" fmla="*/ 0 h 85"/>
                <a:gd name="T14" fmla="*/ 10 w 54"/>
                <a:gd name="T15" fmla="*/ 12 h 85"/>
                <a:gd name="T16" fmla="*/ 7 w 54"/>
                <a:gd name="T17" fmla="*/ 34 h 85"/>
                <a:gd name="T18" fmla="*/ 6 w 54"/>
                <a:gd name="T19" fmla="*/ 44 h 85"/>
                <a:gd name="T20" fmla="*/ 3 w 54"/>
                <a:gd name="T21" fmla="*/ 61 h 85"/>
                <a:gd name="T22" fmla="*/ 3 w 54"/>
                <a:gd name="T23" fmla="*/ 63 h 85"/>
                <a:gd name="T24" fmla="*/ 23 w 54"/>
                <a:gd name="T25" fmla="*/ 83 h 85"/>
                <a:gd name="T26" fmla="*/ 26 w 54"/>
                <a:gd name="T27" fmla="*/ 84 h 85"/>
                <a:gd name="T28" fmla="*/ 27 w 54"/>
                <a:gd name="T29" fmla="*/ 85 h 85"/>
                <a:gd name="T30" fmla="*/ 27 w 54"/>
                <a:gd name="T31" fmla="*/ 85 h 85"/>
                <a:gd name="T32" fmla="*/ 32 w 54"/>
                <a:gd name="T33" fmla="*/ 85 h 85"/>
                <a:gd name="T34" fmla="*/ 48 w 54"/>
                <a:gd name="T35" fmla="*/ 72 h 85"/>
                <a:gd name="T36" fmla="*/ 53 w 54"/>
                <a:gd name="T37" fmla="*/ 61 h 85"/>
                <a:gd name="T38" fmla="*/ 52 w 54"/>
                <a:gd name="T39" fmla="*/ 5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5">
                  <a:moveTo>
                    <a:pt x="52" y="51"/>
                  </a:moveTo>
                  <a:cubicBezTo>
                    <a:pt x="51" y="48"/>
                    <a:pt x="50" y="45"/>
                    <a:pt x="51" y="41"/>
                  </a:cubicBezTo>
                  <a:cubicBezTo>
                    <a:pt x="51" y="35"/>
                    <a:pt x="52" y="30"/>
                    <a:pt x="52" y="24"/>
                  </a:cubicBezTo>
                  <a:cubicBezTo>
                    <a:pt x="52" y="14"/>
                    <a:pt x="46" y="4"/>
                    <a:pt x="36" y="1"/>
                  </a:cubicBezTo>
                  <a:cubicBezTo>
                    <a:pt x="35" y="1"/>
                    <a:pt x="34" y="1"/>
                    <a:pt x="33" y="0"/>
                  </a:cubicBezTo>
                  <a:cubicBezTo>
                    <a:pt x="31" y="4"/>
                    <a:pt x="31" y="4"/>
                    <a:pt x="31" y="4"/>
                  </a:cubicBezTo>
                  <a:cubicBezTo>
                    <a:pt x="29" y="0"/>
                    <a:pt x="29" y="0"/>
                    <a:pt x="29" y="0"/>
                  </a:cubicBezTo>
                  <a:cubicBezTo>
                    <a:pt x="22" y="0"/>
                    <a:pt x="14" y="4"/>
                    <a:pt x="10" y="12"/>
                  </a:cubicBezTo>
                  <a:cubicBezTo>
                    <a:pt x="7" y="18"/>
                    <a:pt x="7" y="27"/>
                    <a:pt x="7" y="34"/>
                  </a:cubicBezTo>
                  <a:cubicBezTo>
                    <a:pt x="7" y="37"/>
                    <a:pt x="8" y="41"/>
                    <a:pt x="6" y="44"/>
                  </a:cubicBezTo>
                  <a:cubicBezTo>
                    <a:pt x="3" y="50"/>
                    <a:pt x="0" y="55"/>
                    <a:pt x="3" y="61"/>
                  </a:cubicBezTo>
                  <a:cubicBezTo>
                    <a:pt x="3" y="62"/>
                    <a:pt x="3" y="63"/>
                    <a:pt x="3" y="63"/>
                  </a:cubicBezTo>
                  <a:cubicBezTo>
                    <a:pt x="8" y="73"/>
                    <a:pt x="17" y="79"/>
                    <a:pt x="23" y="83"/>
                  </a:cubicBezTo>
                  <a:cubicBezTo>
                    <a:pt x="24" y="83"/>
                    <a:pt x="25" y="84"/>
                    <a:pt x="26" y="84"/>
                  </a:cubicBezTo>
                  <a:cubicBezTo>
                    <a:pt x="26" y="85"/>
                    <a:pt x="27" y="85"/>
                    <a:pt x="27" y="85"/>
                  </a:cubicBezTo>
                  <a:cubicBezTo>
                    <a:pt x="27" y="85"/>
                    <a:pt x="27" y="85"/>
                    <a:pt x="27" y="85"/>
                  </a:cubicBezTo>
                  <a:cubicBezTo>
                    <a:pt x="29" y="85"/>
                    <a:pt x="30" y="85"/>
                    <a:pt x="32" y="85"/>
                  </a:cubicBezTo>
                  <a:cubicBezTo>
                    <a:pt x="39" y="83"/>
                    <a:pt x="45" y="76"/>
                    <a:pt x="48" y="72"/>
                  </a:cubicBezTo>
                  <a:cubicBezTo>
                    <a:pt x="51" y="68"/>
                    <a:pt x="52" y="65"/>
                    <a:pt x="53" y="61"/>
                  </a:cubicBezTo>
                  <a:cubicBezTo>
                    <a:pt x="54" y="57"/>
                    <a:pt x="53" y="54"/>
                    <a:pt x="52" y="51"/>
                  </a:cubicBezTo>
                </a:path>
              </a:pathLst>
            </a:custGeom>
            <a:solidFill>
              <a:srgbClr val="5AA9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48"/>
            <p:cNvSpPr/>
            <p:nvPr/>
          </p:nvSpPr>
          <p:spPr bwMode="auto">
            <a:xfrm>
              <a:off x="5133976" y="3163888"/>
              <a:ext cx="80963" cy="530225"/>
            </a:xfrm>
            <a:custGeom>
              <a:avLst/>
              <a:gdLst>
                <a:gd name="T0" fmla="*/ 51 w 51"/>
                <a:gd name="T1" fmla="*/ 123 h 334"/>
                <a:gd name="T2" fmla="*/ 38 w 51"/>
                <a:gd name="T3" fmla="*/ 131 h 334"/>
                <a:gd name="T4" fmla="*/ 48 w 51"/>
                <a:gd name="T5" fmla="*/ 102 h 334"/>
                <a:gd name="T6" fmla="*/ 30 w 51"/>
                <a:gd name="T7" fmla="*/ 136 h 334"/>
                <a:gd name="T8" fmla="*/ 30 w 51"/>
                <a:gd name="T9" fmla="*/ 48 h 334"/>
                <a:gd name="T10" fmla="*/ 35 w 51"/>
                <a:gd name="T11" fmla="*/ 29 h 334"/>
                <a:gd name="T12" fmla="*/ 30 w 51"/>
                <a:gd name="T13" fmla="*/ 40 h 334"/>
                <a:gd name="T14" fmla="*/ 30 w 51"/>
                <a:gd name="T15" fmla="*/ 0 h 334"/>
                <a:gd name="T16" fmla="*/ 27 w 51"/>
                <a:gd name="T17" fmla="*/ 43 h 334"/>
                <a:gd name="T18" fmla="*/ 24 w 51"/>
                <a:gd name="T19" fmla="*/ 94 h 334"/>
                <a:gd name="T20" fmla="*/ 6 w 51"/>
                <a:gd name="T21" fmla="*/ 64 h 334"/>
                <a:gd name="T22" fmla="*/ 16 w 51"/>
                <a:gd name="T23" fmla="*/ 91 h 334"/>
                <a:gd name="T24" fmla="*/ 0 w 51"/>
                <a:gd name="T25" fmla="*/ 86 h 334"/>
                <a:gd name="T26" fmla="*/ 16 w 51"/>
                <a:gd name="T27" fmla="*/ 94 h 334"/>
                <a:gd name="T28" fmla="*/ 24 w 51"/>
                <a:gd name="T29" fmla="*/ 110 h 334"/>
                <a:gd name="T30" fmla="*/ 19 w 51"/>
                <a:gd name="T31" fmla="*/ 184 h 334"/>
                <a:gd name="T32" fmla="*/ 19 w 51"/>
                <a:gd name="T33" fmla="*/ 198 h 334"/>
                <a:gd name="T34" fmla="*/ 14 w 51"/>
                <a:gd name="T35" fmla="*/ 334 h 334"/>
                <a:gd name="T36" fmla="*/ 30 w 51"/>
                <a:gd name="T37" fmla="*/ 334 h 334"/>
                <a:gd name="T38" fmla="*/ 30 w 51"/>
                <a:gd name="T39" fmla="*/ 152 h 334"/>
                <a:gd name="T40" fmla="*/ 35 w 51"/>
                <a:gd name="T41" fmla="*/ 139 h 334"/>
                <a:gd name="T42" fmla="*/ 51 w 51"/>
                <a:gd name="T43" fmla="*/ 12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334">
                  <a:moveTo>
                    <a:pt x="51" y="123"/>
                  </a:moveTo>
                  <a:lnTo>
                    <a:pt x="38" y="131"/>
                  </a:lnTo>
                  <a:lnTo>
                    <a:pt x="48" y="102"/>
                  </a:lnTo>
                  <a:lnTo>
                    <a:pt x="30" y="136"/>
                  </a:lnTo>
                  <a:lnTo>
                    <a:pt x="30" y="48"/>
                  </a:lnTo>
                  <a:lnTo>
                    <a:pt x="35" y="29"/>
                  </a:lnTo>
                  <a:lnTo>
                    <a:pt x="30" y="40"/>
                  </a:lnTo>
                  <a:lnTo>
                    <a:pt x="30" y="0"/>
                  </a:lnTo>
                  <a:lnTo>
                    <a:pt x="27" y="43"/>
                  </a:lnTo>
                  <a:lnTo>
                    <a:pt x="24" y="94"/>
                  </a:lnTo>
                  <a:lnTo>
                    <a:pt x="6" y="64"/>
                  </a:lnTo>
                  <a:lnTo>
                    <a:pt x="16" y="91"/>
                  </a:lnTo>
                  <a:lnTo>
                    <a:pt x="0" y="86"/>
                  </a:lnTo>
                  <a:lnTo>
                    <a:pt x="16" y="94"/>
                  </a:lnTo>
                  <a:lnTo>
                    <a:pt x="24" y="110"/>
                  </a:lnTo>
                  <a:lnTo>
                    <a:pt x="19" y="184"/>
                  </a:lnTo>
                  <a:lnTo>
                    <a:pt x="19" y="198"/>
                  </a:lnTo>
                  <a:lnTo>
                    <a:pt x="14" y="334"/>
                  </a:lnTo>
                  <a:lnTo>
                    <a:pt x="30" y="334"/>
                  </a:lnTo>
                  <a:lnTo>
                    <a:pt x="30" y="152"/>
                  </a:lnTo>
                  <a:lnTo>
                    <a:pt x="35" y="139"/>
                  </a:lnTo>
                  <a:lnTo>
                    <a:pt x="51" y="123"/>
                  </a:lnTo>
                  <a:close/>
                </a:path>
              </a:pathLst>
            </a:custGeom>
            <a:solidFill>
              <a:srgbClr val="844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49"/>
            <p:cNvSpPr/>
            <p:nvPr/>
          </p:nvSpPr>
          <p:spPr bwMode="auto">
            <a:xfrm>
              <a:off x="5214938" y="3168650"/>
              <a:ext cx="17463" cy="15875"/>
            </a:xfrm>
            <a:custGeom>
              <a:avLst/>
              <a:gdLst>
                <a:gd name="T0" fmla="*/ 0 w 4"/>
                <a:gd name="T1" fmla="*/ 3 h 4"/>
                <a:gd name="T2" fmla="*/ 4 w 4"/>
                <a:gd name="T3" fmla="*/ 1 h 4"/>
                <a:gd name="T4" fmla="*/ 0 w 4"/>
                <a:gd name="T5" fmla="*/ 3 h 4"/>
              </a:gdLst>
              <a:ahLst/>
              <a:cxnLst>
                <a:cxn ang="0">
                  <a:pos x="T0" y="T1"/>
                </a:cxn>
                <a:cxn ang="0">
                  <a:pos x="T2" y="T3"/>
                </a:cxn>
                <a:cxn ang="0">
                  <a:pos x="T4" y="T5"/>
                </a:cxn>
              </a:cxnLst>
              <a:rect l="0" t="0" r="r" b="b"/>
              <a:pathLst>
                <a:path w="4" h="4">
                  <a:moveTo>
                    <a:pt x="0" y="3"/>
                  </a:moveTo>
                  <a:cubicBezTo>
                    <a:pt x="0" y="3"/>
                    <a:pt x="1" y="0"/>
                    <a:pt x="4" y="1"/>
                  </a:cubicBezTo>
                  <a:cubicBezTo>
                    <a:pt x="4" y="1"/>
                    <a:pt x="4" y="4"/>
                    <a:pt x="0" y="3"/>
                  </a:cubicBezTo>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50"/>
            <p:cNvSpPr/>
            <p:nvPr/>
          </p:nvSpPr>
          <p:spPr bwMode="auto">
            <a:xfrm>
              <a:off x="5118101" y="3351213"/>
              <a:ext cx="15875" cy="15875"/>
            </a:xfrm>
            <a:custGeom>
              <a:avLst/>
              <a:gdLst>
                <a:gd name="T0" fmla="*/ 0 w 4"/>
                <a:gd name="T1" fmla="*/ 3 h 4"/>
                <a:gd name="T2" fmla="*/ 4 w 4"/>
                <a:gd name="T3" fmla="*/ 0 h 4"/>
                <a:gd name="T4" fmla="*/ 0 w 4"/>
                <a:gd name="T5" fmla="*/ 3 h 4"/>
              </a:gdLst>
              <a:ahLst/>
              <a:cxnLst>
                <a:cxn ang="0">
                  <a:pos x="T0" y="T1"/>
                </a:cxn>
                <a:cxn ang="0">
                  <a:pos x="T2" y="T3"/>
                </a:cxn>
                <a:cxn ang="0">
                  <a:pos x="T4" y="T5"/>
                </a:cxn>
              </a:cxnLst>
              <a:rect l="0" t="0" r="r" b="b"/>
              <a:pathLst>
                <a:path w="4" h="4">
                  <a:moveTo>
                    <a:pt x="0" y="3"/>
                  </a:moveTo>
                  <a:cubicBezTo>
                    <a:pt x="0" y="3"/>
                    <a:pt x="1" y="0"/>
                    <a:pt x="4" y="0"/>
                  </a:cubicBezTo>
                  <a:cubicBezTo>
                    <a:pt x="4" y="0"/>
                    <a:pt x="4" y="4"/>
                    <a:pt x="0" y="3"/>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51"/>
            <p:cNvSpPr/>
            <p:nvPr/>
          </p:nvSpPr>
          <p:spPr bwMode="auto">
            <a:xfrm>
              <a:off x="5113338" y="3209925"/>
              <a:ext cx="20638" cy="12700"/>
            </a:xfrm>
            <a:custGeom>
              <a:avLst/>
              <a:gdLst>
                <a:gd name="T0" fmla="*/ 2 w 5"/>
                <a:gd name="T1" fmla="*/ 0 h 3"/>
                <a:gd name="T2" fmla="*/ 4 w 5"/>
                <a:gd name="T3" fmla="*/ 3 h 3"/>
                <a:gd name="T4" fmla="*/ 2 w 5"/>
                <a:gd name="T5" fmla="*/ 0 h 3"/>
              </a:gdLst>
              <a:ahLst/>
              <a:cxnLst>
                <a:cxn ang="0">
                  <a:pos x="T0" y="T1"/>
                </a:cxn>
                <a:cxn ang="0">
                  <a:pos x="T2" y="T3"/>
                </a:cxn>
                <a:cxn ang="0">
                  <a:pos x="T4" y="T5"/>
                </a:cxn>
              </a:cxnLst>
              <a:rect l="0" t="0" r="r" b="b"/>
              <a:pathLst>
                <a:path w="5" h="3">
                  <a:moveTo>
                    <a:pt x="2" y="0"/>
                  </a:moveTo>
                  <a:cubicBezTo>
                    <a:pt x="2" y="0"/>
                    <a:pt x="0" y="2"/>
                    <a:pt x="4" y="3"/>
                  </a:cubicBezTo>
                  <a:cubicBezTo>
                    <a:pt x="4" y="3"/>
                    <a:pt x="5" y="2"/>
                    <a:pt x="2"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52"/>
            <p:cNvSpPr/>
            <p:nvPr/>
          </p:nvSpPr>
          <p:spPr bwMode="auto">
            <a:xfrm>
              <a:off x="5219701" y="3359150"/>
              <a:ext cx="20638" cy="12700"/>
            </a:xfrm>
            <a:custGeom>
              <a:avLst/>
              <a:gdLst>
                <a:gd name="T0" fmla="*/ 2 w 5"/>
                <a:gd name="T1" fmla="*/ 0 h 3"/>
                <a:gd name="T2" fmla="*/ 4 w 5"/>
                <a:gd name="T3" fmla="*/ 3 h 3"/>
                <a:gd name="T4" fmla="*/ 2 w 5"/>
                <a:gd name="T5" fmla="*/ 0 h 3"/>
              </a:gdLst>
              <a:ahLst/>
              <a:cxnLst>
                <a:cxn ang="0">
                  <a:pos x="T0" y="T1"/>
                </a:cxn>
                <a:cxn ang="0">
                  <a:pos x="T2" y="T3"/>
                </a:cxn>
                <a:cxn ang="0">
                  <a:pos x="T4" y="T5"/>
                </a:cxn>
              </a:cxnLst>
              <a:rect l="0" t="0" r="r" b="b"/>
              <a:pathLst>
                <a:path w="5" h="3">
                  <a:moveTo>
                    <a:pt x="2" y="0"/>
                  </a:moveTo>
                  <a:cubicBezTo>
                    <a:pt x="2" y="0"/>
                    <a:pt x="0" y="2"/>
                    <a:pt x="4" y="3"/>
                  </a:cubicBezTo>
                  <a:cubicBezTo>
                    <a:pt x="4" y="3"/>
                    <a:pt x="5" y="2"/>
                    <a:pt x="2"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53"/>
            <p:cNvSpPr/>
            <p:nvPr/>
          </p:nvSpPr>
          <p:spPr bwMode="auto">
            <a:xfrm>
              <a:off x="5222876" y="3257550"/>
              <a:ext cx="12700" cy="17463"/>
            </a:xfrm>
            <a:custGeom>
              <a:avLst/>
              <a:gdLst>
                <a:gd name="T0" fmla="*/ 3 w 3"/>
                <a:gd name="T1" fmla="*/ 1 h 4"/>
                <a:gd name="T2" fmla="*/ 0 w 3"/>
                <a:gd name="T3" fmla="*/ 4 h 4"/>
                <a:gd name="T4" fmla="*/ 3 w 3"/>
                <a:gd name="T5" fmla="*/ 1 h 4"/>
              </a:gdLst>
              <a:ahLst/>
              <a:cxnLst>
                <a:cxn ang="0">
                  <a:pos x="T0" y="T1"/>
                </a:cxn>
                <a:cxn ang="0">
                  <a:pos x="T2" y="T3"/>
                </a:cxn>
                <a:cxn ang="0">
                  <a:pos x="T4" y="T5"/>
                </a:cxn>
              </a:cxnLst>
              <a:rect l="0" t="0" r="r" b="b"/>
              <a:pathLst>
                <a:path w="3" h="4">
                  <a:moveTo>
                    <a:pt x="3" y="1"/>
                  </a:moveTo>
                  <a:cubicBezTo>
                    <a:pt x="3" y="1"/>
                    <a:pt x="0" y="0"/>
                    <a:pt x="0" y="4"/>
                  </a:cubicBezTo>
                  <a:cubicBezTo>
                    <a:pt x="0" y="4"/>
                    <a:pt x="2" y="4"/>
                    <a:pt x="3" y="1"/>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54"/>
            <p:cNvSpPr/>
            <p:nvPr/>
          </p:nvSpPr>
          <p:spPr bwMode="auto">
            <a:xfrm>
              <a:off x="5133976" y="3133725"/>
              <a:ext cx="17463" cy="17463"/>
            </a:xfrm>
            <a:custGeom>
              <a:avLst/>
              <a:gdLst>
                <a:gd name="T0" fmla="*/ 3 w 4"/>
                <a:gd name="T1" fmla="*/ 0 h 4"/>
                <a:gd name="T2" fmla="*/ 3 w 4"/>
                <a:gd name="T3" fmla="*/ 4 h 4"/>
                <a:gd name="T4" fmla="*/ 3 w 4"/>
                <a:gd name="T5" fmla="*/ 0 h 4"/>
              </a:gdLst>
              <a:ahLst/>
              <a:cxnLst>
                <a:cxn ang="0">
                  <a:pos x="T0" y="T1"/>
                </a:cxn>
                <a:cxn ang="0">
                  <a:pos x="T2" y="T3"/>
                </a:cxn>
                <a:cxn ang="0">
                  <a:pos x="T4" y="T5"/>
                </a:cxn>
              </a:cxnLst>
              <a:rect l="0" t="0" r="r" b="b"/>
              <a:pathLst>
                <a:path w="4" h="4">
                  <a:moveTo>
                    <a:pt x="3" y="0"/>
                  </a:moveTo>
                  <a:cubicBezTo>
                    <a:pt x="3" y="0"/>
                    <a:pt x="0" y="1"/>
                    <a:pt x="3" y="4"/>
                  </a:cubicBezTo>
                  <a:cubicBezTo>
                    <a:pt x="3" y="4"/>
                    <a:pt x="4" y="2"/>
                    <a:pt x="3"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55"/>
            <p:cNvSpPr/>
            <p:nvPr/>
          </p:nvSpPr>
          <p:spPr bwMode="auto">
            <a:xfrm>
              <a:off x="5197476" y="3300413"/>
              <a:ext cx="22225" cy="15875"/>
            </a:xfrm>
            <a:custGeom>
              <a:avLst/>
              <a:gdLst>
                <a:gd name="T0" fmla="*/ 0 w 5"/>
                <a:gd name="T1" fmla="*/ 0 h 4"/>
                <a:gd name="T2" fmla="*/ 5 w 5"/>
                <a:gd name="T3" fmla="*/ 3 h 4"/>
                <a:gd name="T4" fmla="*/ 0 w 5"/>
                <a:gd name="T5" fmla="*/ 0 h 4"/>
              </a:gdLst>
              <a:ahLst/>
              <a:cxnLst>
                <a:cxn ang="0">
                  <a:pos x="T0" y="T1"/>
                </a:cxn>
                <a:cxn ang="0">
                  <a:pos x="T2" y="T3"/>
                </a:cxn>
                <a:cxn ang="0">
                  <a:pos x="T4" y="T5"/>
                </a:cxn>
              </a:cxnLst>
              <a:rect l="0" t="0" r="r" b="b"/>
              <a:pathLst>
                <a:path w="5" h="4">
                  <a:moveTo>
                    <a:pt x="0" y="0"/>
                  </a:moveTo>
                  <a:cubicBezTo>
                    <a:pt x="0" y="0"/>
                    <a:pt x="0" y="4"/>
                    <a:pt x="5" y="3"/>
                  </a:cubicBezTo>
                  <a:cubicBezTo>
                    <a:pt x="5" y="3"/>
                    <a:pt x="4" y="0"/>
                    <a:pt x="0" y="0"/>
                  </a:cubicBezTo>
                  <a:close/>
                </a:path>
              </a:pathLst>
            </a:custGeom>
            <a:solidFill>
              <a:srgbClr val="2A8B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Oval 56"/>
            <p:cNvSpPr>
              <a:spLocks noChangeArrowheads="1"/>
            </p:cNvSpPr>
            <p:nvPr/>
          </p:nvSpPr>
          <p:spPr bwMode="auto">
            <a:xfrm>
              <a:off x="2105026" y="5310188"/>
              <a:ext cx="7699375" cy="981075"/>
            </a:xfrm>
            <a:prstGeom prst="ellipse">
              <a:avLst/>
            </a:prstGeom>
            <a:solidFill>
              <a:srgbClr val="CBE3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57"/>
            <p:cNvSpPr/>
            <p:nvPr/>
          </p:nvSpPr>
          <p:spPr bwMode="auto">
            <a:xfrm>
              <a:off x="3184526" y="4683125"/>
              <a:ext cx="2000250" cy="1106488"/>
            </a:xfrm>
            <a:custGeom>
              <a:avLst/>
              <a:gdLst>
                <a:gd name="T0" fmla="*/ 446 w 472"/>
                <a:gd name="T1" fmla="*/ 209 h 261"/>
                <a:gd name="T2" fmla="*/ 443 w 472"/>
                <a:gd name="T3" fmla="*/ 163 h 261"/>
                <a:gd name="T4" fmla="*/ 322 w 472"/>
                <a:gd name="T5" fmla="*/ 190 h 261"/>
                <a:gd name="T6" fmla="*/ 221 w 472"/>
                <a:gd name="T7" fmla="*/ 147 h 261"/>
                <a:gd name="T8" fmla="*/ 198 w 472"/>
                <a:gd name="T9" fmla="*/ 171 h 261"/>
                <a:gd name="T10" fmla="*/ 111 w 472"/>
                <a:gd name="T11" fmla="*/ 114 h 261"/>
                <a:gd name="T12" fmla="*/ 59 w 472"/>
                <a:gd name="T13" fmla="*/ 42 h 261"/>
                <a:gd name="T14" fmla="*/ 33 w 472"/>
                <a:gd name="T15" fmla="*/ 32 h 261"/>
                <a:gd name="T16" fmla="*/ 57 w 472"/>
                <a:gd name="T17" fmla="*/ 58 h 261"/>
                <a:gd name="T18" fmla="*/ 22 w 472"/>
                <a:gd name="T19" fmla="*/ 37 h 261"/>
                <a:gd name="T20" fmla="*/ 10 w 472"/>
                <a:gd name="T21" fmla="*/ 4 h 261"/>
                <a:gd name="T22" fmla="*/ 9 w 472"/>
                <a:gd name="T23" fmla="*/ 23 h 261"/>
                <a:gd name="T24" fmla="*/ 50 w 472"/>
                <a:gd name="T25" fmla="*/ 103 h 261"/>
                <a:gd name="T26" fmla="*/ 216 w 472"/>
                <a:gd name="T27" fmla="*/ 195 h 261"/>
                <a:gd name="T28" fmla="*/ 390 w 472"/>
                <a:gd name="T29" fmla="*/ 226 h 261"/>
                <a:gd name="T30" fmla="*/ 387 w 472"/>
                <a:gd name="T31" fmla="*/ 248 h 261"/>
                <a:gd name="T32" fmla="*/ 313 w 472"/>
                <a:gd name="T33" fmla="*/ 246 h 261"/>
                <a:gd name="T34" fmla="*/ 346 w 472"/>
                <a:gd name="T35" fmla="*/ 249 h 261"/>
                <a:gd name="T36" fmla="*/ 448 w 472"/>
                <a:gd name="T37" fmla="*/ 239 h 261"/>
                <a:gd name="T38" fmla="*/ 446 w 472"/>
                <a:gd name="T39" fmla="*/ 20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2" h="261">
                  <a:moveTo>
                    <a:pt x="446" y="209"/>
                  </a:moveTo>
                  <a:cubicBezTo>
                    <a:pt x="446" y="209"/>
                    <a:pt x="472" y="169"/>
                    <a:pt x="443" y="163"/>
                  </a:cubicBezTo>
                  <a:cubicBezTo>
                    <a:pt x="417" y="157"/>
                    <a:pt x="379" y="207"/>
                    <a:pt x="322" y="190"/>
                  </a:cubicBezTo>
                  <a:cubicBezTo>
                    <a:pt x="268" y="172"/>
                    <a:pt x="248" y="144"/>
                    <a:pt x="221" y="147"/>
                  </a:cubicBezTo>
                  <a:cubicBezTo>
                    <a:pt x="194" y="148"/>
                    <a:pt x="198" y="171"/>
                    <a:pt x="198" y="171"/>
                  </a:cubicBezTo>
                  <a:cubicBezTo>
                    <a:pt x="199" y="171"/>
                    <a:pt x="146" y="158"/>
                    <a:pt x="111" y="114"/>
                  </a:cubicBezTo>
                  <a:cubicBezTo>
                    <a:pt x="78" y="69"/>
                    <a:pt x="79" y="52"/>
                    <a:pt x="59" y="42"/>
                  </a:cubicBezTo>
                  <a:cubicBezTo>
                    <a:pt x="40" y="32"/>
                    <a:pt x="33" y="32"/>
                    <a:pt x="33" y="32"/>
                  </a:cubicBezTo>
                  <a:cubicBezTo>
                    <a:pt x="33" y="32"/>
                    <a:pt x="48" y="43"/>
                    <a:pt x="57" y="58"/>
                  </a:cubicBezTo>
                  <a:cubicBezTo>
                    <a:pt x="67" y="73"/>
                    <a:pt x="28" y="60"/>
                    <a:pt x="22" y="37"/>
                  </a:cubicBezTo>
                  <a:cubicBezTo>
                    <a:pt x="16" y="15"/>
                    <a:pt x="20" y="8"/>
                    <a:pt x="10" y="4"/>
                  </a:cubicBezTo>
                  <a:cubicBezTo>
                    <a:pt x="0" y="0"/>
                    <a:pt x="5" y="2"/>
                    <a:pt x="9" y="23"/>
                  </a:cubicBezTo>
                  <a:cubicBezTo>
                    <a:pt x="13" y="43"/>
                    <a:pt x="16" y="59"/>
                    <a:pt x="50" y="103"/>
                  </a:cubicBezTo>
                  <a:cubicBezTo>
                    <a:pt x="67" y="124"/>
                    <a:pt x="137" y="171"/>
                    <a:pt x="216" y="195"/>
                  </a:cubicBezTo>
                  <a:cubicBezTo>
                    <a:pt x="293" y="222"/>
                    <a:pt x="377" y="225"/>
                    <a:pt x="390" y="226"/>
                  </a:cubicBezTo>
                  <a:cubicBezTo>
                    <a:pt x="417" y="229"/>
                    <a:pt x="435" y="248"/>
                    <a:pt x="387" y="248"/>
                  </a:cubicBezTo>
                  <a:cubicBezTo>
                    <a:pt x="340" y="246"/>
                    <a:pt x="319" y="233"/>
                    <a:pt x="313" y="246"/>
                  </a:cubicBezTo>
                  <a:cubicBezTo>
                    <a:pt x="307" y="258"/>
                    <a:pt x="325" y="244"/>
                    <a:pt x="346" y="249"/>
                  </a:cubicBezTo>
                  <a:cubicBezTo>
                    <a:pt x="366" y="256"/>
                    <a:pt x="435" y="261"/>
                    <a:pt x="448" y="239"/>
                  </a:cubicBezTo>
                  <a:cubicBezTo>
                    <a:pt x="460" y="218"/>
                    <a:pt x="446" y="209"/>
                    <a:pt x="446" y="209"/>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58"/>
            <p:cNvSpPr/>
            <p:nvPr/>
          </p:nvSpPr>
          <p:spPr bwMode="auto">
            <a:xfrm>
              <a:off x="7185026" y="4899025"/>
              <a:ext cx="1995488" cy="1108075"/>
            </a:xfrm>
            <a:custGeom>
              <a:avLst/>
              <a:gdLst>
                <a:gd name="T0" fmla="*/ 26 w 471"/>
                <a:gd name="T1" fmla="*/ 208 h 261"/>
                <a:gd name="T2" fmla="*/ 28 w 471"/>
                <a:gd name="T3" fmla="*/ 163 h 261"/>
                <a:gd name="T4" fmla="*/ 149 w 471"/>
                <a:gd name="T5" fmla="*/ 189 h 261"/>
                <a:gd name="T6" fmla="*/ 250 w 471"/>
                <a:gd name="T7" fmla="*/ 146 h 261"/>
                <a:gd name="T8" fmla="*/ 273 w 471"/>
                <a:gd name="T9" fmla="*/ 170 h 261"/>
                <a:gd name="T10" fmla="*/ 360 w 471"/>
                <a:gd name="T11" fmla="*/ 113 h 261"/>
                <a:gd name="T12" fmla="*/ 412 w 471"/>
                <a:gd name="T13" fmla="*/ 42 h 261"/>
                <a:gd name="T14" fmla="*/ 439 w 471"/>
                <a:gd name="T15" fmla="*/ 32 h 261"/>
                <a:gd name="T16" fmla="*/ 414 w 471"/>
                <a:gd name="T17" fmla="*/ 57 h 261"/>
                <a:gd name="T18" fmla="*/ 449 w 471"/>
                <a:gd name="T19" fmla="*/ 36 h 261"/>
                <a:gd name="T20" fmla="*/ 461 w 471"/>
                <a:gd name="T21" fmla="*/ 4 h 261"/>
                <a:gd name="T22" fmla="*/ 463 w 471"/>
                <a:gd name="T23" fmla="*/ 22 h 261"/>
                <a:gd name="T24" fmla="*/ 421 w 471"/>
                <a:gd name="T25" fmla="*/ 102 h 261"/>
                <a:gd name="T26" fmla="*/ 256 w 471"/>
                <a:gd name="T27" fmla="*/ 194 h 261"/>
                <a:gd name="T28" fmla="*/ 81 w 471"/>
                <a:gd name="T29" fmla="*/ 226 h 261"/>
                <a:gd name="T30" fmla="*/ 84 w 471"/>
                <a:gd name="T31" fmla="*/ 247 h 261"/>
                <a:gd name="T32" fmla="*/ 158 w 471"/>
                <a:gd name="T33" fmla="*/ 245 h 261"/>
                <a:gd name="T34" fmla="*/ 126 w 471"/>
                <a:gd name="T35" fmla="*/ 249 h 261"/>
                <a:gd name="T36" fmla="*/ 24 w 471"/>
                <a:gd name="T37" fmla="*/ 239 h 261"/>
                <a:gd name="T38" fmla="*/ 26 w 471"/>
                <a:gd name="T39" fmla="*/ 2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1" h="261">
                  <a:moveTo>
                    <a:pt x="26" y="208"/>
                  </a:moveTo>
                  <a:cubicBezTo>
                    <a:pt x="25" y="208"/>
                    <a:pt x="0" y="168"/>
                    <a:pt x="28" y="163"/>
                  </a:cubicBezTo>
                  <a:cubicBezTo>
                    <a:pt x="55" y="157"/>
                    <a:pt x="93" y="206"/>
                    <a:pt x="149" y="189"/>
                  </a:cubicBezTo>
                  <a:cubicBezTo>
                    <a:pt x="203" y="171"/>
                    <a:pt x="223" y="144"/>
                    <a:pt x="250" y="146"/>
                  </a:cubicBezTo>
                  <a:cubicBezTo>
                    <a:pt x="277" y="148"/>
                    <a:pt x="273" y="170"/>
                    <a:pt x="273" y="170"/>
                  </a:cubicBezTo>
                  <a:cubicBezTo>
                    <a:pt x="273" y="170"/>
                    <a:pt x="326" y="158"/>
                    <a:pt x="360" y="113"/>
                  </a:cubicBezTo>
                  <a:cubicBezTo>
                    <a:pt x="393" y="69"/>
                    <a:pt x="392" y="52"/>
                    <a:pt x="412" y="42"/>
                  </a:cubicBezTo>
                  <a:cubicBezTo>
                    <a:pt x="431" y="31"/>
                    <a:pt x="439" y="32"/>
                    <a:pt x="439" y="32"/>
                  </a:cubicBezTo>
                  <a:cubicBezTo>
                    <a:pt x="439" y="32"/>
                    <a:pt x="424" y="43"/>
                    <a:pt x="414" y="57"/>
                  </a:cubicBezTo>
                  <a:cubicBezTo>
                    <a:pt x="404" y="72"/>
                    <a:pt x="443" y="59"/>
                    <a:pt x="449" y="36"/>
                  </a:cubicBezTo>
                  <a:cubicBezTo>
                    <a:pt x="456" y="14"/>
                    <a:pt x="451" y="8"/>
                    <a:pt x="461" y="4"/>
                  </a:cubicBezTo>
                  <a:cubicBezTo>
                    <a:pt x="471" y="0"/>
                    <a:pt x="466" y="1"/>
                    <a:pt x="463" y="22"/>
                  </a:cubicBezTo>
                  <a:cubicBezTo>
                    <a:pt x="458" y="43"/>
                    <a:pt x="455" y="58"/>
                    <a:pt x="421" y="102"/>
                  </a:cubicBezTo>
                  <a:cubicBezTo>
                    <a:pt x="405" y="124"/>
                    <a:pt x="334" y="170"/>
                    <a:pt x="256" y="194"/>
                  </a:cubicBezTo>
                  <a:cubicBezTo>
                    <a:pt x="179" y="221"/>
                    <a:pt x="94" y="225"/>
                    <a:pt x="81" y="226"/>
                  </a:cubicBezTo>
                  <a:cubicBezTo>
                    <a:pt x="54" y="228"/>
                    <a:pt x="36" y="247"/>
                    <a:pt x="84" y="247"/>
                  </a:cubicBezTo>
                  <a:cubicBezTo>
                    <a:pt x="131" y="246"/>
                    <a:pt x="152" y="232"/>
                    <a:pt x="158" y="245"/>
                  </a:cubicBezTo>
                  <a:cubicBezTo>
                    <a:pt x="165" y="258"/>
                    <a:pt x="147" y="243"/>
                    <a:pt x="126" y="249"/>
                  </a:cubicBezTo>
                  <a:cubicBezTo>
                    <a:pt x="105" y="255"/>
                    <a:pt x="36" y="261"/>
                    <a:pt x="24" y="239"/>
                  </a:cubicBezTo>
                  <a:cubicBezTo>
                    <a:pt x="12" y="218"/>
                    <a:pt x="26" y="208"/>
                    <a:pt x="26" y="208"/>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59"/>
            <p:cNvSpPr/>
            <p:nvPr/>
          </p:nvSpPr>
          <p:spPr bwMode="auto">
            <a:xfrm>
              <a:off x="2400301" y="5221288"/>
              <a:ext cx="2589213" cy="1009650"/>
            </a:xfrm>
            <a:custGeom>
              <a:avLst/>
              <a:gdLst>
                <a:gd name="T0" fmla="*/ 580 w 611"/>
                <a:gd name="T1" fmla="*/ 208 h 238"/>
                <a:gd name="T2" fmla="*/ 404 w 611"/>
                <a:gd name="T3" fmla="*/ 110 h 238"/>
                <a:gd name="T4" fmla="*/ 200 w 611"/>
                <a:gd name="T5" fmla="*/ 135 h 238"/>
                <a:gd name="T6" fmla="*/ 175 w 611"/>
                <a:gd name="T7" fmla="*/ 46 h 238"/>
                <a:gd name="T8" fmla="*/ 210 w 611"/>
                <a:gd name="T9" fmla="*/ 94 h 238"/>
                <a:gd name="T10" fmla="*/ 165 w 611"/>
                <a:gd name="T11" fmla="*/ 39 h 238"/>
                <a:gd name="T12" fmla="*/ 140 w 611"/>
                <a:gd name="T13" fmla="*/ 150 h 238"/>
                <a:gd name="T14" fmla="*/ 35 w 611"/>
                <a:gd name="T15" fmla="*/ 83 h 238"/>
                <a:gd name="T16" fmla="*/ 64 w 611"/>
                <a:gd name="T17" fmla="*/ 0 h 238"/>
                <a:gd name="T18" fmla="*/ 12 w 611"/>
                <a:gd name="T19" fmla="*/ 85 h 238"/>
                <a:gd name="T20" fmla="*/ 187 w 611"/>
                <a:gd name="T21" fmla="*/ 198 h 238"/>
                <a:gd name="T22" fmla="*/ 402 w 611"/>
                <a:gd name="T23" fmla="*/ 187 h 238"/>
                <a:gd name="T24" fmla="*/ 317 w 611"/>
                <a:gd name="T25" fmla="*/ 196 h 238"/>
                <a:gd name="T26" fmla="*/ 231 w 611"/>
                <a:gd name="T27" fmla="*/ 227 h 238"/>
                <a:gd name="T28" fmla="*/ 409 w 611"/>
                <a:gd name="T29" fmla="*/ 213 h 238"/>
                <a:gd name="T30" fmla="*/ 580 w 611"/>
                <a:gd name="T31" fmla="*/ 20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1" h="238">
                  <a:moveTo>
                    <a:pt x="580" y="208"/>
                  </a:moveTo>
                  <a:cubicBezTo>
                    <a:pt x="580" y="208"/>
                    <a:pt x="524" y="106"/>
                    <a:pt x="404" y="110"/>
                  </a:cubicBezTo>
                  <a:cubicBezTo>
                    <a:pt x="283" y="114"/>
                    <a:pt x="263" y="169"/>
                    <a:pt x="200" y="135"/>
                  </a:cubicBezTo>
                  <a:cubicBezTo>
                    <a:pt x="137" y="100"/>
                    <a:pt x="135" y="41"/>
                    <a:pt x="175" y="46"/>
                  </a:cubicBezTo>
                  <a:cubicBezTo>
                    <a:pt x="215" y="52"/>
                    <a:pt x="210" y="94"/>
                    <a:pt x="210" y="94"/>
                  </a:cubicBezTo>
                  <a:cubicBezTo>
                    <a:pt x="210" y="94"/>
                    <a:pt x="238" y="29"/>
                    <a:pt x="165" y="39"/>
                  </a:cubicBezTo>
                  <a:cubicBezTo>
                    <a:pt x="92" y="48"/>
                    <a:pt x="83" y="112"/>
                    <a:pt x="140" y="150"/>
                  </a:cubicBezTo>
                  <a:cubicBezTo>
                    <a:pt x="198" y="188"/>
                    <a:pt x="35" y="152"/>
                    <a:pt x="35" y="83"/>
                  </a:cubicBezTo>
                  <a:cubicBezTo>
                    <a:pt x="35" y="14"/>
                    <a:pt x="64" y="0"/>
                    <a:pt x="64" y="0"/>
                  </a:cubicBezTo>
                  <a:cubicBezTo>
                    <a:pt x="64" y="0"/>
                    <a:pt x="0" y="8"/>
                    <a:pt x="12" y="85"/>
                  </a:cubicBezTo>
                  <a:cubicBezTo>
                    <a:pt x="23" y="162"/>
                    <a:pt x="77" y="213"/>
                    <a:pt x="187" y="198"/>
                  </a:cubicBezTo>
                  <a:cubicBezTo>
                    <a:pt x="296" y="183"/>
                    <a:pt x="384" y="179"/>
                    <a:pt x="402" y="187"/>
                  </a:cubicBezTo>
                  <a:cubicBezTo>
                    <a:pt x="419" y="194"/>
                    <a:pt x="375" y="181"/>
                    <a:pt x="317" y="196"/>
                  </a:cubicBezTo>
                  <a:cubicBezTo>
                    <a:pt x="259" y="212"/>
                    <a:pt x="231" y="227"/>
                    <a:pt x="231" y="227"/>
                  </a:cubicBezTo>
                  <a:cubicBezTo>
                    <a:pt x="231" y="227"/>
                    <a:pt x="344" y="198"/>
                    <a:pt x="409" y="213"/>
                  </a:cubicBezTo>
                  <a:cubicBezTo>
                    <a:pt x="475" y="229"/>
                    <a:pt x="611" y="238"/>
                    <a:pt x="580" y="208"/>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60"/>
            <p:cNvSpPr/>
            <p:nvPr/>
          </p:nvSpPr>
          <p:spPr bwMode="auto">
            <a:xfrm>
              <a:off x="7104063" y="5230813"/>
              <a:ext cx="2589213" cy="1009650"/>
            </a:xfrm>
            <a:custGeom>
              <a:avLst/>
              <a:gdLst>
                <a:gd name="T0" fmla="*/ 31 w 611"/>
                <a:gd name="T1" fmla="*/ 207 h 238"/>
                <a:gd name="T2" fmla="*/ 207 w 611"/>
                <a:gd name="T3" fmla="*/ 109 h 238"/>
                <a:gd name="T4" fmla="*/ 411 w 611"/>
                <a:gd name="T5" fmla="*/ 134 h 238"/>
                <a:gd name="T6" fmla="*/ 436 w 611"/>
                <a:gd name="T7" fmla="*/ 46 h 238"/>
                <a:gd name="T8" fmla="*/ 401 w 611"/>
                <a:gd name="T9" fmla="*/ 94 h 238"/>
                <a:gd name="T10" fmla="*/ 446 w 611"/>
                <a:gd name="T11" fmla="*/ 38 h 238"/>
                <a:gd name="T12" fmla="*/ 470 w 611"/>
                <a:gd name="T13" fmla="*/ 150 h 238"/>
                <a:gd name="T14" fmla="*/ 576 w 611"/>
                <a:gd name="T15" fmla="*/ 82 h 238"/>
                <a:gd name="T16" fmla="*/ 547 w 611"/>
                <a:gd name="T17" fmla="*/ 0 h 238"/>
                <a:gd name="T18" fmla="*/ 599 w 611"/>
                <a:gd name="T19" fmla="*/ 84 h 238"/>
                <a:gd name="T20" fmla="*/ 424 w 611"/>
                <a:gd name="T21" fmla="*/ 198 h 238"/>
                <a:gd name="T22" fmla="*/ 209 w 611"/>
                <a:gd name="T23" fmla="*/ 186 h 238"/>
                <a:gd name="T24" fmla="*/ 294 w 611"/>
                <a:gd name="T25" fmla="*/ 196 h 238"/>
                <a:gd name="T26" fmla="*/ 380 w 611"/>
                <a:gd name="T27" fmla="*/ 226 h 238"/>
                <a:gd name="T28" fmla="*/ 202 w 611"/>
                <a:gd name="T29" fmla="*/ 213 h 238"/>
                <a:gd name="T30" fmla="*/ 31 w 611"/>
                <a:gd name="T31"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1" h="238">
                  <a:moveTo>
                    <a:pt x="31" y="207"/>
                  </a:moveTo>
                  <a:cubicBezTo>
                    <a:pt x="31" y="207"/>
                    <a:pt x="86" y="105"/>
                    <a:pt x="207" y="109"/>
                  </a:cubicBezTo>
                  <a:cubicBezTo>
                    <a:pt x="328" y="113"/>
                    <a:pt x="348" y="169"/>
                    <a:pt x="411" y="134"/>
                  </a:cubicBezTo>
                  <a:cubicBezTo>
                    <a:pt x="474" y="100"/>
                    <a:pt x="476" y="40"/>
                    <a:pt x="436" y="46"/>
                  </a:cubicBezTo>
                  <a:cubicBezTo>
                    <a:pt x="396" y="52"/>
                    <a:pt x="401" y="94"/>
                    <a:pt x="401" y="94"/>
                  </a:cubicBezTo>
                  <a:cubicBezTo>
                    <a:pt x="401" y="94"/>
                    <a:pt x="373" y="29"/>
                    <a:pt x="446" y="38"/>
                  </a:cubicBezTo>
                  <a:cubicBezTo>
                    <a:pt x="518" y="48"/>
                    <a:pt x="528" y="111"/>
                    <a:pt x="470" y="150"/>
                  </a:cubicBezTo>
                  <a:cubicBezTo>
                    <a:pt x="413" y="188"/>
                    <a:pt x="576" y="151"/>
                    <a:pt x="576" y="82"/>
                  </a:cubicBezTo>
                  <a:cubicBezTo>
                    <a:pt x="576" y="13"/>
                    <a:pt x="547" y="0"/>
                    <a:pt x="547" y="0"/>
                  </a:cubicBezTo>
                  <a:cubicBezTo>
                    <a:pt x="547" y="0"/>
                    <a:pt x="611" y="7"/>
                    <a:pt x="599" y="84"/>
                  </a:cubicBezTo>
                  <a:cubicBezTo>
                    <a:pt x="588" y="161"/>
                    <a:pt x="534" y="213"/>
                    <a:pt x="424" y="198"/>
                  </a:cubicBezTo>
                  <a:cubicBezTo>
                    <a:pt x="315" y="182"/>
                    <a:pt x="227" y="178"/>
                    <a:pt x="209" y="186"/>
                  </a:cubicBezTo>
                  <a:cubicBezTo>
                    <a:pt x="192" y="194"/>
                    <a:pt x="236" y="180"/>
                    <a:pt x="294" y="196"/>
                  </a:cubicBezTo>
                  <a:cubicBezTo>
                    <a:pt x="351" y="211"/>
                    <a:pt x="380" y="226"/>
                    <a:pt x="380" y="226"/>
                  </a:cubicBezTo>
                  <a:cubicBezTo>
                    <a:pt x="380" y="226"/>
                    <a:pt x="267" y="198"/>
                    <a:pt x="202" y="213"/>
                  </a:cubicBezTo>
                  <a:cubicBezTo>
                    <a:pt x="136" y="228"/>
                    <a:pt x="0" y="238"/>
                    <a:pt x="31" y="207"/>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61"/>
            <p:cNvSpPr/>
            <p:nvPr/>
          </p:nvSpPr>
          <p:spPr bwMode="auto">
            <a:xfrm>
              <a:off x="4422776" y="4305300"/>
              <a:ext cx="461963" cy="512763"/>
            </a:xfrm>
            <a:custGeom>
              <a:avLst/>
              <a:gdLst>
                <a:gd name="T0" fmla="*/ 12 w 109"/>
                <a:gd name="T1" fmla="*/ 121 h 121"/>
                <a:gd name="T2" fmla="*/ 8 w 109"/>
                <a:gd name="T3" fmla="*/ 120 h 121"/>
                <a:gd name="T4" fmla="*/ 2 w 109"/>
                <a:gd name="T5" fmla="*/ 105 h 121"/>
                <a:gd name="T6" fmla="*/ 32 w 109"/>
                <a:gd name="T7" fmla="*/ 39 h 121"/>
                <a:gd name="T8" fmla="*/ 37 w 109"/>
                <a:gd name="T9" fmla="*/ 34 h 121"/>
                <a:gd name="T10" fmla="*/ 91 w 109"/>
                <a:gd name="T11" fmla="*/ 3 h 121"/>
                <a:gd name="T12" fmla="*/ 106 w 109"/>
                <a:gd name="T13" fmla="*/ 7 h 121"/>
                <a:gd name="T14" fmla="*/ 102 w 109"/>
                <a:gd name="T15" fmla="*/ 22 h 121"/>
                <a:gd name="T16" fmla="*/ 51 w 109"/>
                <a:gd name="T17" fmla="*/ 52 h 121"/>
                <a:gd name="T18" fmla="*/ 22 w 109"/>
                <a:gd name="T19" fmla="*/ 114 h 121"/>
                <a:gd name="T20" fmla="*/ 12 w 109"/>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21">
                  <a:moveTo>
                    <a:pt x="12" y="121"/>
                  </a:moveTo>
                  <a:cubicBezTo>
                    <a:pt x="11" y="121"/>
                    <a:pt x="9" y="120"/>
                    <a:pt x="8" y="120"/>
                  </a:cubicBezTo>
                  <a:cubicBezTo>
                    <a:pt x="2" y="117"/>
                    <a:pt x="0" y="111"/>
                    <a:pt x="2" y="105"/>
                  </a:cubicBezTo>
                  <a:cubicBezTo>
                    <a:pt x="32" y="39"/>
                    <a:pt x="32" y="39"/>
                    <a:pt x="32" y="39"/>
                  </a:cubicBezTo>
                  <a:cubicBezTo>
                    <a:pt x="33" y="37"/>
                    <a:pt x="35" y="36"/>
                    <a:pt x="37" y="34"/>
                  </a:cubicBezTo>
                  <a:cubicBezTo>
                    <a:pt x="91" y="3"/>
                    <a:pt x="91" y="3"/>
                    <a:pt x="91" y="3"/>
                  </a:cubicBezTo>
                  <a:cubicBezTo>
                    <a:pt x="96" y="0"/>
                    <a:pt x="103" y="2"/>
                    <a:pt x="106" y="7"/>
                  </a:cubicBezTo>
                  <a:cubicBezTo>
                    <a:pt x="109" y="12"/>
                    <a:pt x="108" y="19"/>
                    <a:pt x="102" y="22"/>
                  </a:cubicBezTo>
                  <a:cubicBezTo>
                    <a:pt x="51" y="52"/>
                    <a:pt x="51" y="52"/>
                    <a:pt x="51" y="52"/>
                  </a:cubicBezTo>
                  <a:cubicBezTo>
                    <a:pt x="22" y="114"/>
                    <a:pt x="22" y="114"/>
                    <a:pt x="22" y="114"/>
                  </a:cubicBezTo>
                  <a:cubicBezTo>
                    <a:pt x="21" y="118"/>
                    <a:pt x="16" y="121"/>
                    <a:pt x="12" y="121"/>
                  </a:cubicBezTo>
                  <a:close/>
                </a:path>
              </a:pathLst>
            </a:custGeom>
            <a:solidFill>
              <a:srgbClr val="FCDA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62"/>
            <p:cNvSpPr/>
            <p:nvPr/>
          </p:nvSpPr>
          <p:spPr bwMode="auto">
            <a:xfrm>
              <a:off x="4643438" y="4181475"/>
              <a:ext cx="766763" cy="696913"/>
            </a:xfrm>
            <a:custGeom>
              <a:avLst/>
              <a:gdLst>
                <a:gd name="T0" fmla="*/ 36 w 181"/>
                <a:gd name="T1" fmla="*/ 34 h 164"/>
                <a:gd name="T2" fmla="*/ 5 w 181"/>
                <a:gd name="T3" fmla="*/ 54 h 164"/>
                <a:gd name="T4" fmla="*/ 18 w 181"/>
                <a:gd name="T5" fmla="*/ 76 h 164"/>
                <a:gd name="T6" fmla="*/ 46 w 181"/>
                <a:gd name="T7" fmla="*/ 67 h 164"/>
                <a:gd name="T8" fmla="*/ 66 w 181"/>
                <a:gd name="T9" fmla="*/ 125 h 164"/>
                <a:gd name="T10" fmla="*/ 69 w 181"/>
                <a:gd name="T11" fmla="*/ 143 h 164"/>
                <a:gd name="T12" fmla="*/ 169 w 181"/>
                <a:gd name="T13" fmla="*/ 163 h 164"/>
                <a:gd name="T14" fmla="*/ 168 w 181"/>
                <a:gd name="T15" fmla="*/ 40 h 164"/>
                <a:gd name="T16" fmla="*/ 115 w 181"/>
                <a:gd name="T17" fmla="*/ 0 h 164"/>
                <a:gd name="T18" fmla="*/ 36 w 181"/>
                <a:gd name="T19" fmla="*/ 3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164">
                  <a:moveTo>
                    <a:pt x="36" y="34"/>
                  </a:moveTo>
                  <a:cubicBezTo>
                    <a:pt x="36" y="34"/>
                    <a:pt x="10" y="48"/>
                    <a:pt x="5" y="54"/>
                  </a:cubicBezTo>
                  <a:cubicBezTo>
                    <a:pt x="0" y="59"/>
                    <a:pt x="16" y="74"/>
                    <a:pt x="18" y="76"/>
                  </a:cubicBezTo>
                  <a:cubicBezTo>
                    <a:pt x="20" y="77"/>
                    <a:pt x="42" y="68"/>
                    <a:pt x="46" y="67"/>
                  </a:cubicBezTo>
                  <a:cubicBezTo>
                    <a:pt x="51" y="66"/>
                    <a:pt x="67" y="94"/>
                    <a:pt x="66" y="125"/>
                  </a:cubicBezTo>
                  <a:cubicBezTo>
                    <a:pt x="64" y="156"/>
                    <a:pt x="69" y="143"/>
                    <a:pt x="69" y="143"/>
                  </a:cubicBezTo>
                  <a:cubicBezTo>
                    <a:pt x="69" y="143"/>
                    <a:pt x="161" y="162"/>
                    <a:pt x="169" y="163"/>
                  </a:cubicBezTo>
                  <a:cubicBezTo>
                    <a:pt x="177" y="164"/>
                    <a:pt x="181" y="70"/>
                    <a:pt x="168" y="40"/>
                  </a:cubicBezTo>
                  <a:cubicBezTo>
                    <a:pt x="155" y="10"/>
                    <a:pt x="119" y="1"/>
                    <a:pt x="115" y="0"/>
                  </a:cubicBezTo>
                  <a:cubicBezTo>
                    <a:pt x="112" y="0"/>
                    <a:pt x="36" y="34"/>
                    <a:pt x="36" y="34"/>
                  </a:cubicBezTo>
                  <a:close/>
                </a:path>
              </a:pathLst>
            </a:custGeom>
            <a:solidFill>
              <a:srgbClr val="E459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63"/>
            <p:cNvSpPr/>
            <p:nvPr/>
          </p:nvSpPr>
          <p:spPr bwMode="auto">
            <a:xfrm>
              <a:off x="5235576" y="4254500"/>
              <a:ext cx="174625" cy="623888"/>
            </a:xfrm>
            <a:custGeom>
              <a:avLst/>
              <a:gdLst>
                <a:gd name="T0" fmla="*/ 10 w 41"/>
                <a:gd name="T1" fmla="*/ 0 h 147"/>
                <a:gd name="T2" fmla="*/ 3 w 41"/>
                <a:gd name="T3" fmla="*/ 19 h 147"/>
                <a:gd name="T4" fmla="*/ 10 w 41"/>
                <a:gd name="T5" fmla="*/ 105 h 147"/>
                <a:gd name="T6" fmla="*/ 0 w 41"/>
                <a:gd name="T7" fmla="*/ 141 h 147"/>
                <a:gd name="T8" fmla="*/ 29 w 41"/>
                <a:gd name="T9" fmla="*/ 146 h 147"/>
                <a:gd name="T10" fmla="*/ 28 w 41"/>
                <a:gd name="T11" fmla="*/ 23 h 147"/>
                <a:gd name="T12" fmla="*/ 10 w 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1" h="147">
                  <a:moveTo>
                    <a:pt x="10" y="0"/>
                  </a:moveTo>
                  <a:cubicBezTo>
                    <a:pt x="7" y="7"/>
                    <a:pt x="3" y="18"/>
                    <a:pt x="3" y="19"/>
                  </a:cubicBezTo>
                  <a:cubicBezTo>
                    <a:pt x="2" y="21"/>
                    <a:pt x="15" y="70"/>
                    <a:pt x="10" y="105"/>
                  </a:cubicBezTo>
                  <a:cubicBezTo>
                    <a:pt x="7" y="123"/>
                    <a:pt x="3" y="134"/>
                    <a:pt x="0" y="141"/>
                  </a:cubicBezTo>
                  <a:cubicBezTo>
                    <a:pt x="14" y="144"/>
                    <a:pt x="27" y="146"/>
                    <a:pt x="29" y="146"/>
                  </a:cubicBezTo>
                  <a:cubicBezTo>
                    <a:pt x="37" y="147"/>
                    <a:pt x="41" y="53"/>
                    <a:pt x="28" y="23"/>
                  </a:cubicBezTo>
                  <a:cubicBezTo>
                    <a:pt x="24" y="13"/>
                    <a:pt x="17" y="6"/>
                    <a:pt x="10" y="0"/>
                  </a:cubicBezTo>
                  <a:close/>
                </a:path>
              </a:pathLst>
            </a:custGeom>
            <a:solidFill>
              <a:srgbClr val="D653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64"/>
            <p:cNvSpPr/>
            <p:nvPr/>
          </p:nvSpPr>
          <p:spPr bwMode="auto">
            <a:xfrm>
              <a:off x="4019551" y="5348288"/>
              <a:ext cx="3941763" cy="993775"/>
            </a:xfrm>
            <a:custGeom>
              <a:avLst/>
              <a:gdLst>
                <a:gd name="T0" fmla="*/ 872 w 930"/>
                <a:gd name="T1" fmla="*/ 52 h 234"/>
                <a:gd name="T2" fmla="*/ 806 w 930"/>
                <a:gd name="T3" fmla="*/ 77 h 234"/>
                <a:gd name="T4" fmla="*/ 785 w 930"/>
                <a:gd name="T5" fmla="*/ 9 h 234"/>
                <a:gd name="T6" fmla="*/ 673 w 930"/>
                <a:gd name="T7" fmla="*/ 25 h 234"/>
                <a:gd name="T8" fmla="*/ 475 w 930"/>
                <a:gd name="T9" fmla="*/ 80 h 234"/>
                <a:gd name="T10" fmla="*/ 465 w 930"/>
                <a:gd name="T11" fmla="*/ 112 h 234"/>
                <a:gd name="T12" fmla="*/ 455 w 930"/>
                <a:gd name="T13" fmla="*/ 80 h 234"/>
                <a:gd name="T14" fmla="*/ 256 w 930"/>
                <a:gd name="T15" fmla="*/ 25 h 234"/>
                <a:gd name="T16" fmla="*/ 144 w 930"/>
                <a:gd name="T17" fmla="*/ 9 h 234"/>
                <a:gd name="T18" fmla="*/ 123 w 930"/>
                <a:gd name="T19" fmla="*/ 77 h 234"/>
                <a:gd name="T20" fmla="*/ 57 w 930"/>
                <a:gd name="T21" fmla="*/ 52 h 234"/>
                <a:gd name="T22" fmla="*/ 42 w 930"/>
                <a:gd name="T23" fmla="*/ 179 h 234"/>
                <a:gd name="T24" fmla="*/ 321 w 930"/>
                <a:gd name="T25" fmla="*/ 166 h 234"/>
                <a:gd name="T26" fmla="*/ 451 w 930"/>
                <a:gd name="T27" fmla="*/ 152 h 234"/>
                <a:gd name="T28" fmla="*/ 449 w 930"/>
                <a:gd name="T29" fmla="*/ 160 h 234"/>
                <a:gd name="T30" fmla="*/ 465 w 930"/>
                <a:gd name="T31" fmla="*/ 154 h 234"/>
                <a:gd name="T32" fmla="*/ 480 w 930"/>
                <a:gd name="T33" fmla="*/ 160 h 234"/>
                <a:gd name="T34" fmla="*/ 478 w 930"/>
                <a:gd name="T35" fmla="*/ 152 h 234"/>
                <a:gd name="T36" fmla="*/ 608 w 930"/>
                <a:gd name="T37" fmla="*/ 166 h 234"/>
                <a:gd name="T38" fmla="*/ 887 w 930"/>
                <a:gd name="T39" fmla="*/ 179 h 234"/>
                <a:gd name="T40" fmla="*/ 872 w 930"/>
                <a:gd name="T41" fmla="*/ 5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0" h="234">
                  <a:moveTo>
                    <a:pt x="872" y="52"/>
                  </a:moveTo>
                  <a:cubicBezTo>
                    <a:pt x="826" y="47"/>
                    <a:pt x="810" y="69"/>
                    <a:pt x="806" y="77"/>
                  </a:cubicBezTo>
                  <a:cubicBezTo>
                    <a:pt x="811" y="64"/>
                    <a:pt x="828" y="17"/>
                    <a:pt x="785" y="9"/>
                  </a:cubicBezTo>
                  <a:cubicBezTo>
                    <a:pt x="736" y="0"/>
                    <a:pt x="673" y="25"/>
                    <a:pt x="673" y="25"/>
                  </a:cubicBezTo>
                  <a:cubicBezTo>
                    <a:pt x="475" y="80"/>
                    <a:pt x="475" y="80"/>
                    <a:pt x="475" y="80"/>
                  </a:cubicBezTo>
                  <a:cubicBezTo>
                    <a:pt x="465" y="112"/>
                    <a:pt x="465" y="112"/>
                    <a:pt x="465" y="112"/>
                  </a:cubicBezTo>
                  <a:cubicBezTo>
                    <a:pt x="455" y="80"/>
                    <a:pt x="455" y="80"/>
                    <a:pt x="455" y="80"/>
                  </a:cubicBezTo>
                  <a:cubicBezTo>
                    <a:pt x="256" y="25"/>
                    <a:pt x="256" y="25"/>
                    <a:pt x="256" y="25"/>
                  </a:cubicBezTo>
                  <a:cubicBezTo>
                    <a:pt x="256" y="25"/>
                    <a:pt x="193" y="0"/>
                    <a:pt x="144" y="9"/>
                  </a:cubicBezTo>
                  <a:cubicBezTo>
                    <a:pt x="101" y="17"/>
                    <a:pt x="118" y="64"/>
                    <a:pt x="123" y="77"/>
                  </a:cubicBezTo>
                  <a:cubicBezTo>
                    <a:pt x="119" y="69"/>
                    <a:pt x="103" y="47"/>
                    <a:pt x="57" y="52"/>
                  </a:cubicBezTo>
                  <a:cubicBezTo>
                    <a:pt x="0" y="58"/>
                    <a:pt x="3" y="123"/>
                    <a:pt x="42" y="179"/>
                  </a:cubicBezTo>
                  <a:cubicBezTo>
                    <a:pt x="82" y="234"/>
                    <a:pt x="193" y="195"/>
                    <a:pt x="321" y="166"/>
                  </a:cubicBezTo>
                  <a:cubicBezTo>
                    <a:pt x="388" y="151"/>
                    <a:pt x="428" y="150"/>
                    <a:pt x="451" y="152"/>
                  </a:cubicBezTo>
                  <a:cubicBezTo>
                    <a:pt x="449" y="160"/>
                    <a:pt x="449" y="160"/>
                    <a:pt x="449" y="160"/>
                  </a:cubicBezTo>
                  <a:cubicBezTo>
                    <a:pt x="449" y="160"/>
                    <a:pt x="453" y="157"/>
                    <a:pt x="465" y="154"/>
                  </a:cubicBezTo>
                  <a:cubicBezTo>
                    <a:pt x="476" y="157"/>
                    <a:pt x="480" y="160"/>
                    <a:pt x="480" y="160"/>
                  </a:cubicBezTo>
                  <a:cubicBezTo>
                    <a:pt x="478" y="152"/>
                    <a:pt x="478" y="152"/>
                    <a:pt x="478" y="152"/>
                  </a:cubicBezTo>
                  <a:cubicBezTo>
                    <a:pt x="501" y="150"/>
                    <a:pt x="541" y="151"/>
                    <a:pt x="608" y="166"/>
                  </a:cubicBezTo>
                  <a:cubicBezTo>
                    <a:pt x="736" y="195"/>
                    <a:pt x="847" y="234"/>
                    <a:pt x="887" y="179"/>
                  </a:cubicBezTo>
                  <a:cubicBezTo>
                    <a:pt x="926" y="123"/>
                    <a:pt x="930" y="58"/>
                    <a:pt x="872" y="52"/>
                  </a:cubicBezTo>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65"/>
            <p:cNvSpPr/>
            <p:nvPr/>
          </p:nvSpPr>
          <p:spPr bwMode="auto">
            <a:xfrm>
              <a:off x="4489451" y="4254500"/>
              <a:ext cx="1293813" cy="984250"/>
            </a:xfrm>
            <a:custGeom>
              <a:avLst/>
              <a:gdLst>
                <a:gd name="T0" fmla="*/ 249 w 305"/>
                <a:gd name="T1" fmla="*/ 0 h 232"/>
                <a:gd name="T2" fmla="*/ 273 w 305"/>
                <a:gd name="T3" fmla="*/ 184 h 232"/>
                <a:gd name="T4" fmla="*/ 196 w 305"/>
                <a:gd name="T5" fmla="*/ 135 h 232"/>
                <a:gd name="T6" fmla="*/ 40 w 305"/>
                <a:gd name="T7" fmla="*/ 115 h 232"/>
                <a:gd name="T8" fmla="*/ 31 w 305"/>
                <a:gd name="T9" fmla="*/ 102 h 232"/>
                <a:gd name="T10" fmla="*/ 4 w 305"/>
                <a:gd name="T11" fmla="*/ 110 h 232"/>
                <a:gd name="T12" fmla="*/ 5 w 305"/>
                <a:gd name="T13" fmla="*/ 140 h 232"/>
                <a:gd name="T14" fmla="*/ 18 w 305"/>
                <a:gd name="T15" fmla="*/ 154 h 232"/>
                <a:gd name="T16" fmla="*/ 290 w 305"/>
                <a:gd name="T17" fmla="*/ 232 h 232"/>
                <a:gd name="T18" fmla="*/ 305 w 305"/>
                <a:gd name="T19" fmla="*/ 221 h 232"/>
                <a:gd name="T20" fmla="*/ 263 w 305"/>
                <a:gd name="T21" fmla="*/ 3 h 232"/>
                <a:gd name="T22" fmla="*/ 249 w 305"/>
                <a:gd name="T23"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5" h="232">
                  <a:moveTo>
                    <a:pt x="249" y="0"/>
                  </a:moveTo>
                  <a:cubicBezTo>
                    <a:pt x="273" y="184"/>
                    <a:pt x="273" y="184"/>
                    <a:pt x="273" y="184"/>
                  </a:cubicBezTo>
                  <a:cubicBezTo>
                    <a:pt x="273" y="184"/>
                    <a:pt x="258" y="151"/>
                    <a:pt x="196" y="135"/>
                  </a:cubicBezTo>
                  <a:cubicBezTo>
                    <a:pt x="134" y="120"/>
                    <a:pt x="52" y="117"/>
                    <a:pt x="40" y="115"/>
                  </a:cubicBezTo>
                  <a:cubicBezTo>
                    <a:pt x="28" y="113"/>
                    <a:pt x="31" y="102"/>
                    <a:pt x="31" y="102"/>
                  </a:cubicBezTo>
                  <a:cubicBezTo>
                    <a:pt x="31" y="102"/>
                    <a:pt x="7" y="105"/>
                    <a:pt x="4" y="110"/>
                  </a:cubicBezTo>
                  <a:cubicBezTo>
                    <a:pt x="0" y="114"/>
                    <a:pt x="5" y="140"/>
                    <a:pt x="5" y="140"/>
                  </a:cubicBezTo>
                  <a:cubicBezTo>
                    <a:pt x="18" y="154"/>
                    <a:pt x="18" y="154"/>
                    <a:pt x="18" y="154"/>
                  </a:cubicBezTo>
                  <a:cubicBezTo>
                    <a:pt x="290" y="232"/>
                    <a:pt x="290" y="232"/>
                    <a:pt x="290" y="232"/>
                  </a:cubicBezTo>
                  <a:cubicBezTo>
                    <a:pt x="305" y="221"/>
                    <a:pt x="305" y="221"/>
                    <a:pt x="305" y="221"/>
                  </a:cubicBezTo>
                  <a:cubicBezTo>
                    <a:pt x="263" y="3"/>
                    <a:pt x="263" y="3"/>
                    <a:pt x="263" y="3"/>
                  </a:cubicBezTo>
                  <a:cubicBezTo>
                    <a:pt x="249" y="0"/>
                    <a:pt x="249" y="0"/>
                    <a:pt x="249" y="0"/>
                  </a:cubicBezTo>
                </a:path>
              </a:pathLst>
            </a:custGeom>
            <a:solidFill>
              <a:srgbClr val="F7B7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66"/>
            <p:cNvSpPr/>
            <p:nvPr/>
          </p:nvSpPr>
          <p:spPr bwMode="auto">
            <a:xfrm>
              <a:off x="4552951" y="3767138"/>
              <a:ext cx="1416050" cy="2192338"/>
            </a:xfrm>
            <a:custGeom>
              <a:avLst/>
              <a:gdLst>
                <a:gd name="T0" fmla="*/ 334 w 334"/>
                <a:gd name="T1" fmla="*/ 0 h 517"/>
                <a:gd name="T2" fmla="*/ 334 w 334"/>
                <a:gd name="T3" fmla="*/ 517 h 517"/>
                <a:gd name="T4" fmla="*/ 81 w 334"/>
                <a:gd name="T5" fmla="*/ 433 h 517"/>
                <a:gd name="T6" fmla="*/ 0 w 334"/>
                <a:gd name="T7" fmla="*/ 252 h 517"/>
                <a:gd name="T8" fmla="*/ 185 w 334"/>
                <a:gd name="T9" fmla="*/ 270 h 517"/>
                <a:gd name="T10" fmla="*/ 274 w 334"/>
                <a:gd name="T11" fmla="*/ 334 h 517"/>
                <a:gd name="T12" fmla="*/ 241 w 334"/>
                <a:gd name="T13" fmla="*/ 97 h 517"/>
                <a:gd name="T14" fmla="*/ 334 w 334"/>
                <a:gd name="T15" fmla="*/ 0 h 5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4" h="517">
                  <a:moveTo>
                    <a:pt x="334" y="0"/>
                  </a:moveTo>
                  <a:cubicBezTo>
                    <a:pt x="334" y="517"/>
                    <a:pt x="334" y="517"/>
                    <a:pt x="334" y="517"/>
                  </a:cubicBezTo>
                  <a:cubicBezTo>
                    <a:pt x="334" y="517"/>
                    <a:pt x="157" y="517"/>
                    <a:pt x="81" y="433"/>
                  </a:cubicBezTo>
                  <a:cubicBezTo>
                    <a:pt x="4" y="349"/>
                    <a:pt x="0" y="252"/>
                    <a:pt x="0" y="252"/>
                  </a:cubicBezTo>
                  <a:cubicBezTo>
                    <a:pt x="0" y="252"/>
                    <a:pt x="141" y="267"/>
                    <a:pt x="185" y="270"/>
                  </a:cubicBezTo>
                  <a:cubicBezTo>
                    <a:pt x="228" y="274"/>
                    <a:pt x="274" y="334"/>
                    <a:pt x="274" y="334"/>
                  </a:cubicBezTo>
                  <a:cubicBezTo>
                    <a:pt x="274" y="334"/>
                    <a:pt x="248" y="123"/>
                    <a:pt x="241" y="97"/>
                  </a:cubicBezTo>
                  <a:cubicBezTo>
                    <a:pt x="234" y="72"/>
                    <a:pt x="334" y="0"/>
                    <a:pt x="334" y="0"/>
                  </a:cubicBezTo>
                </a:path>
              </a:pathLst>
            </a:custGeom>
            <a:solidFill>
              <a:srgbClr val="DDB9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67"/>
            <p:cNvSpPr/>
            <p:nvPr/>
          </p:nvSpPr>
          <p:spPr bwMode="auto">
            <a:xfrm>
              <a:off x="4552951" y="4216400"/>
              <a:ext cx="1217613" cy="1065213"/>
            </a:xfrm>
            <a:custGeom>
              <a:avLst/>
              <a:gdLst>
                <a:gd name="T0" fmla="*/ 243 w 287"/>
                <a:gd name="T1" fmla="*/ 0 h 251"/>
                <a:gd name="T2" fmla="*/ 274 w 287"/>
                <a:gd name="T3" fmla="*/ 228 h 251"/>
                <a:gd name="T4" fmla="*/ 185 w 287"/>
                <a:gd name="T5" fmla="*/ 164 h 251"/>
                <a:gd name="T6" fmla="*/ 0 w 287"/>
                <a:gd name="T7" fmla="*/ 146 h 251"/>
                <a:gd name="T8" fmla="*/ 1 w 287"/>
                <a:gd name="T9" fmla="*/ 154 h 251"/>
                <a:gd name="T10" fmla="*/ 211 w 287"/>
                <a:gd name="T11" fmla="*/ 184 h 251"/>
                <a:gd name="T12" fmla="*/ 287 w 287"/>
                <a:gd name="T13" fmla="*/ 251 h 251"/>
                <a:gd name="T14" fmla="*/ 260 w 287"/>
                <a:gd name="T15" fmla="*/ 12 h 251"/>
                <a:gd name="T16" fmla="*/ 243 w 287"/>
                <a:gd name="T17"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51">
                  <a:moveTo>
                    <a:pt x="243" y="0"/>
                  </a:moveTo>
                  <a:cubicBezTo>
                    <a:pt x="252" y="48"/>
                    <a:pt x="274" y="228"/>
                    <a:pt x="274" y="228"/>
                  </a:cubicBezTo>
                  <a:cubicBezTo>
                    <a:pt x="274" y="228"/>
                    <a:pt x="228" y="168"/>
                    <a:pt x="185" y="164"/>
                  </a:cubicBezTo>
                  <a:cubicBezTo>
                    <a:pt x="141" y="161"/>
                    <a:pt x="0" y="146"/>
                    <a:pt x="0" y="146"/>
                  </a:cubicBezTo>
                  <a:cubicBezTo>
                    <a:pt x="0" y="146"/>
                    <a:pt x="1" y="149"/>
                    <a:pt x="1" y="154"/>
                  </a:cubicBezTo>
                  <a:cubicBezTo>
                    <a:pt x="37" y="156"/>
                    <a:pt x="174" y="165"/>
                    <a:pt x="211" y="184"/>
                  </a:cubicBezTo>
                  <a:cubicBezTo>
                    <a:pt x="254" y="205"/>
                    <a:pt x="287" y="251"/>
                    <a:pt x="287" y="251"/>
                  </a:cubicBezTo>
                  <a:cubicBezTo>
                    <a:pt x="260" y="12"/>
                    <a:pt x="260" y="12"/>
                    <a:pt x="260" y="12"/>
                  </a:cubicBezTo>
                  <a:cubicBezTo>
                    <a:pt x="260" y="12"/>
                    <a:pt x="252" y="6"/>
                    <a:pt x="243" y="0"/>
                  </a:cubicBezTo>
                  <a:close/>
                </a:path>
              </a:pathLst>
            </a:custGeom>
            <a:solidFill>
              <a:srgbClr val="D1A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68"/>
            <p:cNvSpPr>
              <a:spLocks noEditPoints="1"/>
            </p:cNvSpPr>
            <p:nvPr/>
          </p:nvSpPr>
          <p:spPr bwMode="auto">
            <a:xfrm>
              <a:off x="4621213" y="5140325"/>
              <a:ext cx="1200150" cy="623888"/>
            </a:xfrm>
            <a:custGeom>
              <a:avLst/>
              <a:gdLst>
                <a:gd name="T0" fmla="*/ 32 w 283"/>
                <a:gd name="T1" fmla="*/ 66 h 147"/>
                <a:gd name="T2" fmla="*/ 39 w 283"/>
                <a:gd name="T3" fmla="*/ 76 h 147"/>
                <a:gd name="T4" fmla="*/ 259 w 283"/>
                <a:gd name="T5" fmla="*/ 81 h 147"/>
                <a:gd name="T6" fmla="*/ 32 w 283"/>
                <a:gd name="T7" fmla="*/ 66 h 147"/>
                <a:gd name="T8" fmla="*/ 95 w 283"/>
                <a:gd name="T9" fmla="*/ 135 h 147"/>
                <a:gd name="T10" fmla="*/ 109 w 283"/>
                <a:gd name="T11" fmla="*/ 143 h 147"/>
                <a:gd name="T12" fmla="*/ 283 w 283"/>
                <a:gd name="T13" fmla="*/ 147 h 147"/>
                <a:gd name="T14" fmla="*/ 95 w 283"/>
                <a:gd name="T15" fmla="*/ 135 h 147"/>
                <a:gd name="T16" fmla="*/ 0 w 283"/>
                <a:gd name="T17" fmla="*/ 0 h 147"/>
                <a:gd name="T18" fmla="*/ 4 w 283"/>
                <a:gd name="T19" fmla="*/ 11 h 147"/>
                <a:gd name="T20" fmla="*/ 235 w 283"/>
                <a:gd name="T21" fmla="*/ 16 h 147"/>
                <a:gd name="T22" fmla="*/ 0 w 283"/>
                <a:gd name="T2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3" h="147">
                  <a:moveTo>
                    <a:pt x="32" y="66"/>
                  </a:moveTo>
                  <a:cubicBezTo>
                    <a:pt x="34" y="70"/>
                    <a:pt x="37" y="73"/>
                    <a:pt x="39" y="76"/>
                  </a:cubicBezTo>
                  <a:cubicBezTo>
                    <a:pt x="259" y="81"/>
                    <a:pt x="259" y="81"/>
                    <a:pt x="259" y="81"/>
                  </a:cubicBezTo>
                  <a:lnTo>
                    <a:pt x="32" y="66"/>
                  </a:lnTo>
                  <a:close/>
                  <a:moveTo>
                    <a:pt x="95" y="135"/>
                  </a:moveTo>
                  <a:cubicBezTo>
                    <a:pt x="99" y="138"/>
                    <a:pt x="104" y="140"/>
                    <a:pt x="109" y="143"/>
                  </a:cubicBezTo>
                  <a:cubicBezTo>
                    <a:pt x="283" y="147"/>
                    <a:pt x="283" y="147"/>
                    <a:pt x="283" y="147"/>
                  </a:cubicBezTo>
                  <a:lnTo>
                    <a:pt x="95" y="135"/>
                  </a:lnTo>
                  <a:close/>
                  <a:moveTo>
                    <a:pt x="0" y="0"/>
                  </a:moveTo>
                  <a:cubicBezTo>
                    <a:pt x="1" y="3"/>
                    <a:pt x="3" y="7"/>
                    <a:pt x="4" y="11"/>
                  </a:cubicBezTo>
                  <a:cubicBezTo>
                    <a:pt x="235" y="16"/>
                    <a:pt x="235" y="16"/>
                    <a:pt x="235" y="16"/>
                  </a:cubicBezTo>
                  <a:lnTo>
                    <a:pt x="0" y="0"/>
                  </a:lnTo>
                  <a:close/>
                </a:path>
              </a:pathLst>
            </a:custGeom>
            <a:solidFill>
              <a:srgbClr val="D1A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69"/>
            <p:cNvSpPr/>
            <p:nvPr/>
          </p:nvSpPr>
          <p:spPr bwMode="auto">
            <a:xfrm>
              <a:off x="7240588" y="4305300"/>
              <a:ext cx="465138" cy="512763"/>
            </a:xfrm>
            <a:custGeom>
              <a:avLst/>
              <a:gdLst>
                <a:gd name="T0" fmla="*/ 97 w 110"/>
                <a:gd name="T1" fmla="*/ 121 h 121"/>
                <a:gd name="T2" fmla="*/ 87 w 110"/>
                <a:gd name="T3" fmla="*/ 114 h 121"/>
                <a:gd name="T4" fmla="*/ 58 w 110"/>
                <a:gd name="T5" fmla="*/ 52 h 121"/>
                <a:gd name="T6" fmla="*/ 7 w 110"/>
                <a:gd name="T7" fmla="*/ 22 h 121"/>
                <a:gd name="T8" fmla="*/ 3 w 110"/>
                <a:gd name="T9" fmla="*/ 7 h 121"/>
                <a:gd name="T10" fmla="*/ 18 w 110"/>
                <a:gd name="T11" fmla="*/ 3 h 121"/>
                <a:gd name="T12" fmla="*/ 73 w 110"/>
                <a:gd name="T13" fmla="*/ 34 h 121"/>
                <a:gd name="T14" fmla="*/ 77 w 110"/>
                <a:gd name="T15" fmla="*/ 39 h 121"/>
                <a:gd name="T16" fmla="*/ 107 w 110"/>
                <a:gd name="T17" fmla="*/ 105 h 121"/>
                <a:gd name="T18" fmla="*/ 102 w 110"/>
                <a:gd name="T19" fmla="*/ 120 h 121"/>
                <a:gd name="T20" fmla="*/ 97 w 110"/>
                <a:gd name="T21"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21">
                  <a:moveTo>
                    <a:pt x="97" y="121"/>
                  </a:moveTo>
                  <a:cubicBezTo>
                    <a:pt x="93" y="121"/>
                    <a:pt x="89" y="118"/>
                    <a:pt x="87" y="114"/>
                  </a:cubicBezTo>
                  <a:cubicBezTo>
                    <a:pt x="58" y="52"/>
                    <a:pt x="58" y="52"/>
                    <a:pt x="58" y="52"/>
                  </a:cubicBezTo>
                  <a:cubicBezTo>
                    <a:pt x="7" y="22"/>
                    <a:pt x="7" y="22"/>
                    <a:pt x="7" y="22"/>
                  </a:cubicBezTo>
                  <a:cubicBezTo>
                    <a:pt x="2" y="19"/>
                    <a:pt x="0" y="12"/>
                    <a:pt x="3" y="7"/>
                  </a:cubicBezTo>
                  <a:cubicBezTo>
                    <a:pt x="6" y="2"/>
                    <a:pt x="13" y="0"/>
                    <a:pt x="18" y="3"/>
                  </a:cubicBezTo>
                  <a:cubicBezTo>
                    <a:pt x="73" y="34"/>
                    <a:pt x="73" y="34"/>
                    <a:pt x="73" y="34"/>
                  </a:cubicBezTo>
                  <a:cubicBezTo>
                    <a:pt x="75" y="36"/>
                    <a:pt x="76" y="37"/>
                    <a:pt x="77" y="39"/>
                  </a:cubicBezTo>
                  <a:cubicBezTo>
                    <a:pt x="107" y="105"/>
                    <a:pt x="107" y="105"/>
                    <a:pt x="107" y="105"/>
                  </a:cubicBezTo>
                  <a:cubicBezTo>
                    <a:pt x="110" y="111"/>
                    <a:pt x="107" y="117"/>
                    <a:pt x="102" y="120"/>
                  </a:cubicBezTo>
                  <a:cubicBezTo>
                    <a:pt x="100" y="120"/>
                    <a:pt x="99" y="121"/>
                    <a:pt x="97" y="121"/>
                  </a:cubicBezTo>
                  <a:close/>
                </a:path>
              </a:pathLst>
            </a:custGeom>
            <a:solidFill>
              <a:srgbClr val="FCDA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70"/>
            <p:cNvSpPr/>
            <p:nvPr/>
          </p:nvSpPr>
          <p:spPr bwMode="auto">
            <a:xfrm>
              <a:off x="6715126" y="4181475"/>
              <a:ext cx="766763" cy="696913"/>
            </a:xfrm>
            <a:custGeom>
              <a:avLst/>
              <a:gdLst>
                <a:gd name="T0" fmla="*/ 146 w 181"/>
                <a:gd name="T1" fmla="*/ 34 h 164"/>
                <a:gd name="T2" fmla="*/ 176 w 181"/>
                <a:gd name="T3" fmla="*/ 54 h 164"/>
                <a:gd name="T4" fmla="*/ 163 w 181"/>
                <a:gd name="T5" fmla="*/ 76 h 164"/>
                <a:gd name="T6" fmla="*/ 135 w 181"/>
                <a:gd name="T7" fmla="*/ 67 h 164"/>
                <a:gd name="T8" fmla="*/ 116 w 181"/>
                <a:gd name="T9" fmla="*/ 125 h 164"/>
                <a:gd name="T10" fmla="*/ 112 w 181"/>
                <a:gd name="T11" fmla="*/ 143 h 164"/>
                <a:gd name="T12" fmla="*/ 12 w 181"/>
                <a:gd name="T13" fmla="*/ 163 h 164"/>
                <a:gd name="T14" fmla="*/ 13 w 181"/>
                <a:gd name="T15" fmla="*/ 40 h 164"/>
                <a:gd name="T16" fmla="*/ 66 w 181"/>
                <a:gd name="T17" fmla="*/ 0 h 164"/>
                <a:gd name="T18" fmla="*/ 146 w 181"/>
                <a:gd name="T19" fmla="*/ 3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164">
                  <a:moveTo>
                    <a:pt x="146" y="34"/>
                  </a:moveTo>
                  <a:cubicBezTo>
                    <a:pt x="146" y="34"/>
                    <a:pt x="172" y="48"/>
                    <a:pt x="176" y="54"/>
                  </a:cubicBezTo>
                  <a:cubicBezTo>
                    <a:pt x="181" y="59"/>
                    <a:pt x="165" y="74"/>
                    <a:pt x="163" y="76"/>
                  </a:cubicBezTo>
                  <a:cubicBezTo>
                    <a:pt x="161" y="77"/>
                    <a:pt x="139" y="68"/>
                    <a:pt x="135" y="67"/>
                  </a:cubicBezTo>
                  <a:cubicBezTo>
                    <a:pt x="130" y="66"/>
                    <a:pt x="114" y="94"/>
                    <a:pt x="116" y="125"/>
                  </a:cubicBezTo>
                  <a:cubicBezTo>
                    <a:pt x="118" y="156"/>
                    <a:pt x="112" y="143"/>
                    <a:pt x="112" y="143"/>
                  </a:cubicBezTo>
                  <a:cubicBezTo>
                    <a:pt x="112" y="143"/>
                    <a:pt x="20" y="162"/>
                    <a:pt x="12" y="163"/>
                  </a:cubicBezTo>
                  <a:cubicBezTo>
                    <a:pt x="5" y="164"/>
                    <a:pt x="0" y="70"/>
                    <a:pt x="13" y="40"/>
                  </a:cubicBezTo>
                  <a:cubicBezTo>
                    <a:pt x="26" y="10"/>
                    <a:pt x="63" y="1"/>
                    <a:pt x="66" y="0"/>
                  </a:cubicBezTo>
                  <a:cubicBezTo>
                    <a:pt x="69" y="0"/>
                    <a:pt x="146" y="34"/>
                    <a:pt x="146" y="34"/>
                  </a:cubicBezTo>
                  <a:close/>
                </a:path>
              </a:pathLst>
            </a:custGeom>
            <a:solidFill>
              <a:srgbClr val="E459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71"/>
            <p:cNvSpPr/>
            <p:nvPr/>
          </p:nvSpPr>
          <p:spPr bwMode="auto">
            <a:xfrm>
              <a:off x="6715126" y="4254500"/>
              <a:ext cx="177800" cy="623888"/>
            </a:xfrm>
            <a:custGeom>
              <a:avLst/>
              <a:gdLst>
                <a:gd name="T0" fmla="*/ 32 w 42"/>
                <a:gd name="T1" fmla="*/ 0 h 147"/>
                <a:gd name="T2" fmla="*/ 39 w 42"/>
                <a:gd name="T3" fmla="*/ 19 h 147"/>
                <a:gd name="T4" fmla="*/ 32 w 42"/>
                <a:gd name="T5" fmla="*/ 105 h 147"/>
                <a:gd name="T6" fmla="*/ 42 w 42"/>
                <a:gd name="T7" fmla="*/ 141 h 147"/>
                <a:gd name="T8" fmla="*/ 12 w 42"/>
                <a:gd name="T9" fmla="*/ 146 h 147"/>
                <a:gd name="T10" fmla="*/ 13 w 42"/>
                <a:gd name="T11" fmla="*/ 23 h 147"/>
                <a:gd name="T12" fmla="*/ 32 w 42"/>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2" h="147">
                  <a:moveTo>
                    <a:pt x="32" y="0"/>
                  </a:moveTo>
                  <a:cubicBezTo>
                    <a:pt x="34" y="7"/>
                    <a:pt x="38" y="18"/>
                    <a:pt x="39" y="19"/>
                  </a:cubicBezTo>
                  <a:cubicBezTo>
                    <a:pt x="40" y="21"/>
                    <a:pt x="27" y="70"/>
                    <a:pt x="32" y="105"/>
                  </a:cubicBezTo>
                  <a:cubicBezTo>
                    <a:pt x="35" y="123"/>
                    <a:pt x="39" y="134"/>
                    <a:pt x="42" y="141"/>
                  </a:cubicBezTo>
                  <a:cubicBezTo>
                    <a:pt x="27" y="144"/>
                    <a:pt x="15" y="146"/>
                    <a:pt x="12" y="146"/>
                  </a:cubicBezTo>
                  <a:cubicBezTo>
                    <a:pt x="5" y="147"/>
                    <a:pt x="0" y="53"/>
                    <a:pt x="13" y="23"/>
                  </a:cubicBezTo>
                  <a:cubicBezTo>
                    <a:pt x="18" y="13"/>
                    <a:pt x="24" y="6"/>
                    <a:pt x="32" y="0"/>
                  </a:cubicBezTo>
                  <a:close/>
                </a:path>
              </a:pathLst>
            </a:custGeom>
            <a:solidFill>
              <a:srgbClr val="D653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72"/>
            <p:cNvSpPr/>
            <p:nvPr/>
          </p:nvSpPr>
          <p:spPr bwMode="auto">
            <a:xfrm>
              <a:off x="6964363" y="3998913"/>
              <a:ext cx="101600" cy="166688"/>
            </a:xfrm>
            <a:custGeom>
              <a:avLst/>
              <a:gdLst>
                <a:gd name="T0" fmla="*/ 1 w 24"/>
                <a:gd name="T1" fmla="*/ 29 h 39"/>
                <a:gd name="T2" fmla="*/ 5 w 24"/>
                <a:gd name="T3" fmla="*/ 37 h 39"/>
                <a:gd name="T4" fmla="*/ 10 w 24"/>
                <a:gd name="T5" fmla="*/ 38 h 39"/>
                <a:gd name="T6" fmla="*/ 17 w 24"/>
                <a:gd name="T7" fmla="*/ 33 h 39"/>
                <a:gd name="T8" fmla="*/ 24 w 24"/>
                <a:gd name="T9" fmla="*/ 10 h 39"/>
                <a:gd name="T10" fmla="*/ 19 w 24"/>
                <a:gd name="T11" fmla="*/ 2 h 39"/>
                <a:gd name="T12" fmla="*/ 15 w 24"/>
                <a:gd name="T13" fmla="*/ 1 h 39"/>
                <a:gd name="T14" fmla="*/ 7 w 24"/>
                <a:gd name="T15" fmla="*/ 6 h 39"/>
                <a:gd name="T16" fmla="*/ 1 w 24"/>
                <a:gd name="T1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9">
                  <a:moveTo>
                    <a:pt x="1" y="29"/>
                  </a:moveTo>
                  <a:cubicBezTo>
                    <a:pt x="0" y="32"/>
                    <a:pt x="2" y="36"/>
                    <a:pt x="5" y="37"/>
                  </a:cubicBezTo>
                  <a:cubicBezTo>
                    <a:pt x="10" y="38"/>
                    <a:pt x="10" y="38"/>
                    <a:pt x="10" y="38"/>
                  </a:cubicBezTo>
                  <a:cubicBezTo>
                    <a:pt x="13" y="39"/>
                    <a:pt x="16" y="37"/>
                    <a:pt x="17" y="33"/>
                  </a:cubicBezTo>
                  <a:cubicBezTo>
                    <a:pt x="24" y="10"/>
                    <a:pt x="24" y="10"/>
                    <a:pt x="24" y="10"/>
                  </a:cubicBezTo>
                  <a:cubicBezTo>
                    <a:pt x="24" y="7"/>
                    <a:pt x="22" y="3"/>
                    <a:pt x="19" y="2"/>
                  </a:cubicBezTo>
                  <a:cubicBezTo>
                    <a:pt x="15" y="1"/>
                    <a:pt x="15" y="1"/>
                    <a:pt x="15" y="1"/>
                  </a:cubicBezTo>
                  <a:cubicBezTo>
                    <a:pt x="11" y="0"/>
                    <a:pt x="8" y="2"/>
                    <a:pt x="7" y="6"/>
                  </a:cubicBezTo>
                  <a:lnTo>
                    <a:pt x="1" y="29"/>
                  </a:lnTo>
                  <a:close/>
                </a:path>
              </a:pathLst>
            </a:custGeom>
            <a:solidFill>
              <a:srgbClr val="F9CB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73"/>
            <p:cNvSpPr/>
            <p:nvPr/>
          </p:nvSpPr>
          <p:spPr bwMode="auto">
            <a:xfrm>
              <a:off x="7385051" y="4110038"/>
              <a:ext cx="104775" cy="161925"/>
            </a:xfrm>
            <a:custGeom>
              <a:avLst/>
              <a:gdLst>
                <a:gd name="T0" fmla="*/ 1 w 25"/>
                <a:gd name="T1" fmla="*/ 28 h 38"/>
                <a:gd name="T2" fmla="*/ 6 w 25"/>
                <a:gd name="T3" fmla="*/ 36 h 38"/>
                <a:gd name="T4" fmla="*/ 10 w 25"/>
                <a:gd name="T5" fmla="*/ 37 h 38"/>
                <a:gd name="T6" fmla="*/ 18 w 25"/>
                <a:gd name="T7" fmla="*/ 33 h 38"/>
                <a:gd name="T8" fmla="*/ 25 w 25"/>
                <a:gd name="T9" fmla="*/ 10 h 38"/>
                <a:gd name="T10" fmla="*/ 20 w 25"/>
                <a:gd name="T11" fmla="*/ 2 h 38"/>
                <a:gd name="T12" fmla="*/ 16 w 25"/>
                <a:gd name="T13" fmla="*/ 1 h 38"/>
                <a:gd name="T14" fmla="*/ 8 w 25"/>
                <a:gd name="T15" fmla="*/ 5 h 38"/>
                <a:gd name="T16" fmla="*/ 1 w 25"/>
                <a:gd name="T1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8">
                  <a:moveTo>
                    <a:pt x="1" y="28"/>
                  </a:moveTo>
                  <a:cubicBezTo>
                    <a:pt x="0" y="32"/>
                    <a:pt x="2" y="35"/>
                    <a:pt x="6" y="36"/>
                  </a:cubicBezTo>
                  <a:cubicBezTo>
                    <a:pt x="10" y="37"/>
                    <a:pt x="10" y="37"/>
                    <a:pt x="10" y="37"/>
                  </a:cubicBezTo>
                  <a:cubicBezTo>
                    <a:pt x="14" y="38"/>
                    <a:pt x="17" y="36"/>
                    <a:pt x="18" y="33"/>
                  </a:cubicBezTo>
                  <a:cubicBezTo>
                    <a:pt x="25" y="10"/>
                    <a:pt x="25" y="10"/>
                    <a:pt x="25" y="10"/>
                  </a:cubicBezTo>
                  <a:cubicBezTo>
                    <a:pt x="25" y="6"/>
                    <a:pt x="23" y="3"/>
                    <a:pt x="20" y="2"/>
                  </a:cubicBezTo>
                  <a:cubicBezTo>
                    <a:pt x="16" y="1"/>
                    <a:pt x="16" y="1"/>
                    <a:pt x="16" y="1"/>
                  </a:cubicBezTo>
                  <a:cubicBezTo>
                    <a:pt x="12" y="0"/>
                    <a:pt x="9" y="2"/>
                    <a:pt x="8" y="5"/>
                  </a:cubicBezTo>
                  <a:lnTo>
                    <a:pt x="1" y="28"/>
                  </a:lnTo>
                  <a:close/>
                </a:path>
              </a:pathLst>
            </a:custGeom>
            <a:solidFill>
              <a:srgbClr val="F9CB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74"/>
            <p:cNvSpPr/>
            <p:nvPr/>
          </p:nvSpPr>
          <p:spPr bwMode="auto">
            <a:xfrm>
              <a:off x="6989763" y="3863975"/>
              <a:ext cx="530225" cy="360363"/>
            </a:xfrm>
            <a:custGeom>
              <a:avLst/>
              <a:gdLst>
                <a:gd name="T0" fmla="*/ 124 w 125"/>
                <a:gd name="T1" fmla="*/ 32 h 85"/>
                <a:gd name="T2" fmla="*/ 125 w 125"/>
                <a:gd name="T3" fmla="*/ 49 h 85"/>
                <a:gd name="T4" fmla="*/ 103 w 125"/>
                <a:gd name="T5" fmla="*/ 85 h 85"/>
                <a:gd name="T6" fmla="*/ 0 w 125"/>
                <a:gd name="T7" fmla="*/ 59 h 85"/>
                <a:gd name="T8" fmla="*/ 5 w 125"/>
                <a:gd name="T9" fmla="*/ 18 h 85"/>
                <a:gd name="T10" fmla="*/ 20 w 125"/>
                <a:gd name="T11" fmla="*/ 2 h 85"/>
                <a:gd name="T12" fmla="*/ 97 w 125"/>
                <a:gd name="T13" fmla="*/ 0 h 85"/>
                <a:gd name="T14" fmla="*/ 124 w 125"/>
                <a:gd name="T15" fmla="*/ 3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85">
                  <a:moveTo>
                    <a:pt x="124" y="32"/>
                  </a:moveTo>
                  <a:cubicBezTo>
                    <a:pt x="125" y="49"/>
                    <a:pt x="125" y="49"/>
                    <a:pt x="125" y="49"/>
                  </a:cubicBezTo>
                  <a:cubicBezTo>
                    <a:pt x="103" y="85"/>
                    <a:pt x="103" y="85"/>
                    <a:pt x="103" y="85"/>
                  </a:cubicBezTo>
                  <a:cubicBezTo>
                    <a:pt x="0" y="59"/>
                    <a:pt x="0" y="59"/>
                    <a:pt x="0" y="59"/>
                  </a:cubicBezTo>
                  <a:cubicBezTo>
                    <a:pt x="5" y="18"/>
                    <a:pt x="5" y="18"/>
                    <a:pt x="5" y="18"/>
                  </a:cubicBezTo>
                  <a:cubicBezTo>
                    <a:pt x="20" y="2"/>
                    <a:pt x="20" y="2"/>
                    <a:pt x="20" y="2"/>
                  </a:cubicBezTo>
                  <a:cubicBezTo>
                    <a:pt x="20" y="2"/>
                    <a:pt x="96" y="0"/>
                    <a:pt x="97" y="0"/>
                  </a:cubicBezTo>
                  <a:lnTo>
                    <a:pt x="124" y="32"/>
                  </a:ln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75"/>
            <p:cNvSpPr/>
            <p:nvPr/>
          </p:nvSpPr>
          <p:spPr bwMode="auto">
            <a:xfrm>
              <a:off x="6973888" y="3876675"/>
              <a:ext cx="541338" cy="522288"/>
            </a:xfrm>
            <a:custGeom>
              <a:avLst/>
              <a:gdLst>
                <a:gd name="T0" fmla="*/ 22 w 128"/>
                <a:gd name="T1" fmla="*/ 0 h 123"/>
                <a:gd name="T2" fmla="*/ 106 w 128"/>
                <a:gd name="T3" fmla="*/ 8 h 123"/>
                <a:gd name="T4" fmla="*/ 128 w 128"/>
                <a:gd name="T5" fmla="*/ 30 h 123"/>
                <a:gd name="T6" fmla="*/ 121 w 128"/>
                <a:gd name="T7" fmla="*/ 50 h 123"/>
                <a:gd name="T8" fmla="*/ 102 w 128"/>
                <a:gd name="T9" fmla="*/ 101 h 123"/>
                <a:gd name="T10" fmla="*/ 88 w 128"/>
                <a:gd name="T11" fmla="*/ 114 h 123"/>
                <a:gd name="T12" fmla="*/ 39 w 128"/>
                <a:gd name="T13" fmla="*/ 116 h 123"/>
                <a:gd name="T14" fmla="*/ 1 w 128"/>
                <a:gd name="T15" fmla="*/ 80 h 123"/>
                <a:gd name="T16" fmla="*/ 22 w 128"/>
                <a:gd name="T1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3">
                  <a:moveTo>
                    <a:pt x="22" y="0"/>
                  </a:moveTo>
                  <a:cubicBezTo>
                    <a:pt x="22" y="0"/>
                    <a:pt x="86" y="1"/>
                    <a:pt x="106" y="8"/>
                  </a:cubicBezTo>
                  <a:cubicBezTo>
                    <a:pt x="123" y="14"/>
                    <a:pt x="127" y="27"/>
                    <a:pt x="128" y="30"/>
                  </a:cubicBezTo>
                  <a:cubicBezTo>
                    <a:pt x="127" y="35"/>
                    <a:pt x="125" y="41"/>
                    <a:pt x="121" y="50"/>
                  </a:cubicBezTo>
                  <a:cubicBezTo>
                    <a:pt x="108" y="77"/>
                    <a:pt x="102" y="101"/>
                    <a:pt x="102" y="101"/>
                  </a:cubicBezTo>
                  <a:cubicBezTo>
                    <a:pt x="102" y="101"/>
                    <a:pt x="94" y="112"/>
                    <a:pt x="88" y="114"/>
                  </a:cubicBezTo>
                  <a:cubicBezTo>
                    <a:pt x="76" y="119"/>
                    <a:pt x="49" y="123"/>
                    <a:pt x="39" y="116"/>
                  </a:cubicBezTo>
                  <a:cubicBezTo>
                    <a:pt x="29" y="110"/>
                    <a:pt x="2" y="87"/>
                    <a:pt x="1" y="80"/>
                  </a:cubicBezTo>
                  <a:cubicBezTo>
                    <a:pt x="0" y="73"/>
                    <a:pt x="22" y="0"/>
                    <a:pt x="22" y="0"/>
                  </a:cubicBezTo>
                  <a:close/>
                </a:path>
              </a:pathLst>
            </a:custGeom>
            <a:solidFill>
              <a:srgbClr val="FCDA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76"/>
            <p:cNvSpPr/>
            <p:nvPr/>
          </p:nvSpPr>
          <p:spPr bwMode="auto">
            <a:xfrm>
              <a:off x="7113588" y="3856038"/>
              <a:ext cx="312738" cy="139700"/>
            </a:xfrm>
            <a:custGeom>
              <a:avLst/>
              <a:gdLst>
                <a:gd name="T0" fmla="*/ 0 w 74"/>
                <a:gd name="T1" fmla="*/ 4 h 33"/>
                <a:gd name="T2" fmla="*/ 20 w 74"/>
                <a:gd name="T3" fmla="*/ 15 h 33"/>
                <a:gd name="T4" fmla="*/ 48 w 74"/>
                <a:gd name="T5" fmla="*/ 24 h 33"/>
                <a:gd name="T6" fmla="*/ 34 w 74"/>
                <a:gd name="T7" fmla="*/ 15 h 33"/>
                <a:gd name="T8" fmla="*/ 49 w 74"/>
                <a:gd name="T9" fmla="*/ 19 h 33"/>
                <a:gd name="T10" fmla="*/ 60 w 74"/>
                <a:gd name="T11" fmla="*/ 33 h 33"/>
                <a:gd name="T12" fmla="*/ 59 w 74"/>
                <a:gd name="T13" fmla="*/ 21 h 33"/>
                <a:gd name="T14" fmla="*/ 68 w 74"/>
                <a:gd name="T15" fmla="*/ 33 h 33"/>
                <a:gd name="T16" fmla="*/ 70 w 74"/>
                <a:gd name="T17" fmla="*/ 11 h 33"/>
                <a:gd name="T18" fmla="*/ 0 w 74"/>
                <a:gd name="T19"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33">
                  <a:moveTo>
                    <a:pt x="0" y="4"/>
                  </a:moveTo>
                  <a:cubicBezTo>
                    <a:pt x="0" y="4"/>
                    <a:pt x="13" y="12"/>
                    <a:pt x="20" y="15"/>
                  </a:cubicBezTo>
                  <a:cubicBezTo>
                    <a:pt x="27" y="17"/>
                    <a:pt x="48" y="24"/>
                    <a:pt x="48" y="24"/>
                  </a:cubicBezTo>
                  <a:cubicBezTo>
                    <a:pt x="34" y="15"/>
                    <a:pt x="34" y="15"/>
                    <a:pt x="34" y="15"/>
                  </a:cubicBezTo>
                  <a:cubicBezTo>
                    <a:pt x="34" y="15"/>
                    <a:pt x="43" y="15"/>
                    <a:pt x="49" y="19"/>
                  </a:cubicBezTo>
                  <a:cubicBezTo>
                    <a:pt x="55" y="22"/>
                    <a:pt x="60" y="33"/>
                    <a:pt x="60" y="33"/>
                  </a:cubicBezTo>
                  <a:cubicBezTo>
                    <a:pt x="59" y="21"/>
                    <a:pt x="59" y="21"/>
                    <a:pt x="59" y="21"/>
                  </a:cubicBezTo>
                  <a:cubicBezTo>
                    <a:pt x="68" y="33"/>
                    <a:pt x="68" y="33"/>
                    <a:pt x="68" y="33"/>
                  </a:cubicBezTo>
                  <a:cubicBezTo>
                    <a:pt x="68" y="33"/>
                    <a:pt x="74" y="18"/>
                    <a:pt x="70" y="11"/>
                  </a:cubicBezTo>
                  <a:cubicBezTo>
                    <a:pt x="65" y="5"/>
                    <a:pt x="15" y="0"/>
                    <a:pt x="0" y="4"/>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77"/>
            <p:cNvSpPr/>
            <p:nvPr/>
          </p:nvSpPr>
          <p:spPr bwMode="auto">
            <a:xfrm>
              <a:off x="7537451" y="4275138"/>
              <a:ext cx="228600" cy="1073150"/>
            </a:xfrm>
            <a:custGeom>
              <a:avLst/>
              <a:gdLst>
                <a:gd name="T0" fmla="*/ 49 w 54"/>
                <a:gd name="T1" fmla="*/ 253 h 253"/>
                <a:gd name="T2" fmla="*/ 44 w 54"/>
                <a:gd name="T3" fmla="*/ 249 h 253"/>
                <a:gd name="T4" fmla="*/ 1 w 54"/>
                <a:gd name="T5" fmla="*/ 6 h 253"/>
                <a:gd name="T6" fmla="*/ 4 w 54"/>
                <a:gd name="T7" fmla="*/ 1 h 253"/>
                <a:gd name="T8" fmla="*/ 10 w 54"/>
                <a:gd name="T9" fmla="*/ 5 h 253"/>
                <a:gd name="T10" fmla="*/ 54 w 54"/>
                <a:gd name="T11" fmla="*/ 247 h 253"/>
                <a:gd name="T12" fmla="*/ 50 w 54"/>
                <a:gd name="T13" fmla="*/ 253 h 253"/>
                <a:gd name="T14" fmla="*/ 49 w 54"/>
                <a:gd name="T15" fmla="*/ 253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53">
                  <a:moveTo>
                    <a:pt x="49" y="253"/>
                  </a:moveTo>
                  <a:cubicBezTo>
                    <a:pt x="47" y="253"/>
                    <a:pt x="45" y="251"/>
                    <a:pt x="44" y="249"/>
                  </a:cubicBezTo>
                  <a:cubicBezTo>
                    <a:pt x="1" y="6"/>
                    <a:pt x="1" y="6"/>
                    <a:pt x="1" y="6"/>
                  </a:cubicBezTo>
                  <a:cubicBezTo>
                    <a:pt x="0" y="4"/>
                    <a:pt x="2" y="1"/>
                    <a:pt x="4" y="1"/>
                  </a:cubicBezTo>
                  <a:cubicBezTo>
                    <a:pt x="7" y="0"/>
                    <a:pt x="9" y="2"/>
                    <a:pt x="10" y="5"/>
                  </a:cubicBezTo>
                  <a:cubicBezTo>
                    <a:pt x="54" y="247"/>
                    <a:pt x="54" y="247"/>
                    <a:pt x="54" y="247"/>
                  </a:cubicBezTo>
                  <a:cubicBezTo>
                    <a:pt x="54" y="250"/>
                    <a:pt x="52" y="252"/>
                    <a:pt x="50" y="253"/>
                  </a:cubicBezTo>
                  <a:lnTo>
                    <a:pt x="49" y="253"/>
                  </a:ln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78"/>
            <p:cNvSpPr/>
            <p:nvPr/>
          </p:nvSpPr>
          <p:spPr bwMode="auto">
            <a:xfrm>
              <a:off x="6796088" y="4267200"/>
              <a:ext cx="838200" cy="238125"/>
            </a:xfrm>
            <a:custGeom>
              <a:avLst/>
              <a:gdLst>
                <a:gd name="T0" fmla="*/ 75 w 198"/>
                <a:gd name="T1" fmla="*/ 56 h 56"/>
                <a:gd name="T2" fmla="*/ 46 w 198"/>
                <a:gd name="T3" fmla="*/ 51 h 56"/>
                <a:gd name="T4" fmla="*/ 6 w 198"/>
                <a:gd name="T5" fmla="*/ 21 h 56"/>
                <a:gd name="T6" fmla="*/ 4 w 198"/>
                <a:gd name="T7" fmla="*/ 5 h 56"/>
                <a:gd name="T8" fmla="*/ 20 w 198"/>
                <a:gd name="T9" fmla="*/ 4 h 56"/>
                <a:gd name="T10" fmla="*/ 58 w 198"/>
                <a:gd name="T11" fmla="*/ 32 h 56"/>
                <a:gd name="T12" fmla="*/ 182 w 198"/>
                <a:gd name="T13" fmla="*/ 18 h 56"/>
                <a:gd name="T14" fmla="*/ 196 w 198"/>
                <a:gd name="T15" fmla="*/ 25 h 56"/>
                <a:gd name="T16" fmla="*/ 189 w 198"/>
                <a:gd name="T17" fmla="*/ 39 h 56"/>
                <a:gd name="T18" fmla="*/ 75 w 198"/>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56">
                  <a:moveTo>
                    <a:pt x="75" y="56"/>
                  </a:moveTo>
                  <a:cubicBezTo>
                    <a:pt x="63" y="56"/>
                    <a:pt x="52" y="55"/>
                    <a:pt x="46" y="51"/>
                  </a:cubicBezTo>
                  <a:cubicBezTo>
                    <a:pt x="28" y="40"/>
                    <a:pt x="6" y="22"/>
                    <a:pt x="6" y="21"/>
                  </a:cubicBezTo>
                  <a:cubicBezTo>
                    <a:pt x="1" y="17"/>
                    <a:pt x="0" y="10"/>
                    <a:pt x="4" y="5"/>
                  </a:cubicBezTo>
                  <a:cubicBezTo>
                    <a:pt x="9" y="0"/>
                    <a:pt x="16" y="0"/>
                    <a:pt x="20" y="4"/>
                  </a:cubicBezTo>
                  <a:cubicBezTo>
                    <a:pt x="20" y="4"/>
                    <a:pt x="41" y="22"/>
                    <a:pt x="58" y="32"/>
                  </a:cubicBezTo>
                  <a:cubicBezTo>
                    <a:pt x="71" y="39"/>
                    <a:pt x="160" y="25"/>
                    <a:pt x="182" y="18"/>
                  </a:cubicBezTo>
                  <a:cubicBezTo>
                    <a:pt x="188" y="16"/>
                    <a:pt x="194" y="20"/>
                    <a:pt x="196" y="25"/>
                  </a:cubicBezTo>
                  <a:cubicBezTo>
                    <a:pt x="198" y="31"/>
                    <a:pt x="195" y="38"/>
                    <a:pt x="189" y="39"/>
                  </a:cubicBezTo>
                  <a:cubicBezTo>
                    <a:pt x="184" y="41"/>
                    <a:pt x="117" y="56"/>
                    <a:pt x="75" y="56"/>
                  </a:cubicBezTo>
                  <a:close/>
                </a:path>
              </a:pathLst>
            </a:custGeom>
            <a:solidFill>
              <a:srgbClr val="FCDA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79"/>
            <p:cNvSpPr/>
            <p:nvPr/>
          </p:nvSpPr>
          <p:spPr bwMode="auto">
            <a:xfrm>
              <a:off x="7604126" y="5203825"/>
              <a:ext cx="360363" cy="582613"/>
            </a:xfrm>
            <a:custGeom>
              <a:avLst/>
              <a:gdLst>
                <a:gd name="T0" fmla="*/ 28 w 85"/>
                <a:gd name="T1" fmla="*/ 0 h 137"/>
                <a:gd name="T2" fmla="*/ 65 w 85"/>
                <a:gd name="T3" fmla="*/ 22 h 137"/>
                <a:gd name="T4" fmla="*/ 85 w 85"/>
                <a:gd name="T5" fmla="*/ 112 h 137"/>
                <a:gd name="T6" fmla="*/ 24 w 85"/>
                <a:gd name="T7" fmla="*/ 130 h 137"/>
                <a:gd name="T8" fmla="*/ 1 w 85"/>
                <a:gd name="T9" fmla="*/ 34 h 137"/>
                <a:gd name="T10" fmla="*/ 28 w 85"/>
                <a:gd name="T11" fmla="*/ 0 h 137"/>
              </a:gdLst>
              <a:ahLst/>
              <a:cxnLst>
                <a:cxn ang="0">
                  <a:pos x="T0" y="T1"/>
                </a:cxn>
                <a:cxn ang="0">
                  <a:pos x="T2" y="T3"/>
                </a:cxn>
                <a:cxn ang="0">
                  <a:pos x="T4" y="T5"/>
                </a:cxn>
                <a:cxn ang="0">
                  <a:pos x="T6" y="T7"/>
                </a:cxn>
                <a:cxn ang="0">
                  <a:pos x="T8" y="T9"/>
                </a:cxn>
                <a:cxn ang="0">
                  <a:pos x="T10" y="T11"/>
                </a:cxn>
              </a:cxnLst>
              <a:rect l="0" t="0" r="r" b="b"/>
              <a:pathLst>
                <a:path w="85" h="137">
                  <a:moveTo>
                    <a:pt x="28" y="0"/>
                  </a:moveTo>
                  <a:cubicBezTo>
                    <a:pt x="28" y="0"/>
                    <a:pt x="59" y="18"/>
                    <a:pt x="65" y="22"/>
                  </a:cubicBezTo>
                  <a:cubicBezTo>
                    <a:pt x="71" y="26"/>
                    <a:pt x="85" y="104"/>
                    <a:pt x="85" y="112"/>
                  </a:cubicBezTo>
                  <a:cubicBezTo>
                    <a:pt x="85" y="121"/>
                    <a:pt x="48" y="137"/>
                    <a:pt x="24" y="130"/>
                  </a:cubicBezTo>
                  <a:cubicBezTo>
                    <a:pt x="24" y="130"/>
                    <a:pt x="1" y="39"/>
                    <a:pt x="1" y="34"/>
                  </a:cubicBezTo>
                  <a:cubicBezTo>
                    <a:pt x="0" y="28"/>
                    <a:pt x="28" y="0"/>
                    <a:pt x="28" y="0"/>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80"/>
            <p:cNvSpPr/>
            <p:nvPr/>
          </p:nvSpPr>
          <p:spPr bwMode="auto">
            <a:xfrm>
              <a:off x="6770688" y="4224338"/>
              <a:ext cx="287338" cy="271463"/>
            </a:xfrm>
            <a:custGeom>
              <a:avLst/>
              <a:gdLst>
                <a:gd name="T0" fmla="*/ 38 w 68"/>
                <a:gd name="T1" fmla="*/ 13 h 64"/>
                <a:gd name="T2" fmla="*/ 63 w 68"/>
                <a:gd name="T3" fmla="*/ 38 h 64"/>
                <a:gd name="T4" fmla="*/ 51 w 68"/>
                <a:gd name="T5" fmla="*/ 62 h 64"/>
                <a:gd name="T6" fmla="*/ 3 w 68"/>
                <a:gd name="T7" fmla="*/ 32 h 64"/>
                <a:gd name="T8" fmla="*/ 38 w 68"/>
                <a:gd name="T9" fmla="*/ 13 h 64"/>
              </a:gdLst>
              <a:ahLst/>
              <a:cxnLst>
                <a:cxn ang="0">
                  <a:pos x="T0" y="T1"/>
                </a:cxn>
                <a:cxn ang="0">
                  <a:pos x="T2" y="T3"/>
                </a:cxn>
                <a:cxn ang="0">
                  <a:pos x="T4" y="T5"/>
                </a:cxn>
                <a:cxn ang="0">
                  <a:pos x="T6" y="T7"/>
                </a:cxn>
                <a:cxn ang="0">
                  <a:pos x="T8" y="T9"/>
                </a:cxn>
              </a:cxnLst>
              <a:rect l="0" t="0" r="r" b="b"/>
              <a:pathLst>
                <a:path w="68" h="64">
                  <a:moveTo>
                    <a:pt x="38" y="13"/>
                  </a:moveTo>
                  <a:cubicBezTo>
                    <a:pt x="38" y="13"/>
                    <a:pt x="59" y="34"/>
                    <a:pt x="63" y="38"/>
                  </a:cubicBezTo>
                  <a:cubicBezTo>
                    <a:pt x="68" y="42"/>
                    <a:pt x="61" y="60"/>
                    <a:pt x="51" y="62"/>
                  </a:cubicBezTo>
                  <a:cubicBezTo>
                    <a:pt x="41" y="64"/>
                    <a:pt x="0" y="46"/>
                    <a:pt x="3" y="32"/>
                  </a:cubicBezTo>
                  <a:cubicBezTo>
                    <a:pt x="5" y="18"/>
                    <a:pt x="21" y="0"/>
                    <a:pt x="38" y="13"/>
                  </a:cubicBezTo>
                  <a:close/>
                </a:path>
              </a:pathLst>
            </a:custGeom>
            <a:solidFill>
              <a:srgbClr val="DA6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81"/>
            <p:cNvSpPr/>
            <p:nvPr/>
          </p:nvSpPr>
          <p:spPr bwMode="auto">
            <a:xfrm>
              <a:off x="7040563" y="3686175"/>
              <a:ext cx="588963" cy="312738"/>
            </a:xfrm>
            <a:custGeom>
              <a:avLst/>
              <a:gdLst>
                <a:gd name="T0" fmla="*/ 7 w 139"/>
                <a:gd name="T1" fmla="*/ 38 h 74"/>
                <a:gd name="T2" fmla="*/ 4 w 139"/>
                <a:gd name="T3" fmla="*/ 19 h 74"/>
                <a:gd name="T4" fmla="*/ 52 w 139"/>
                <a:gd name="T5" fmla="*/ 4 h 74"/>
                <a:gd name="T6" fmla="*/ 117 w 139"/>
                <a:gd name="T7" fmla="*/ 8 h 74"/>
                <a:gd name="T8" fmla="*/ 139 w 139"/>
                <a:gd name="T9" fmla="*/ 33 h 74"/>
                <a:gd name="T10" fmla="*/ 120 w 139"/>
                <a:gd name="T11" fmla="*/ 21 h 74"/>
                <a:gd name="T12" fmla="*/ 126 w 139"/>
                <a:gd name="T13" fmla="*/ 39 h 74"/>
                <a:gd name="T14" fmla="*/ 135 w 139"/>
                <a:gd name="T15" fmla="*/ 70 h 74"/>
                <a:gd name="T16" fmla="*/ 124 w 139"/>
                <a:gd name="T17" fmla="*/ 59 h 74"/>
                <a:gd name="T18" fmla="*/ 117 w 139"/>
                <a:gd name="T19" fmla="*/ 69 h 74"/>
                <a:gd name="T20" fmla="*/ 7 w 139"/>
                <a:gd name="T21"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 h="74">
                  <a:moveTo>
                    <a:pt x="7" y="38"/>
                  </a:moveTo>
                  <a:cubicBezTo>
                    <a:pt x="7" y="38"/>
                    <a:pt x="0" y="29"/>
                    <a:pt x="4" y="19"/>
                  </a:cubicBezTo>
                  <a:cubicBezTo>
                    <a:pt x="8" y="9"/>
                    <a:pt x="27" y="4"/>
                    <a:pt x="52" y="4"/>
                  </a:cubicBezTo>
                  <a:cubicBezTo>
                    <a:pt x="76" y="5"/>
                    <a:pt x="100" y="0"/>
                    <a:pt x="117" y="8"/>
                  </a:cubicBezTo>
                  <a:cubicBezTo>
                    <a:pt x="133" y="16"/>
                    <a:pt x="139" y="33"/>
                    <a:pt x="139" y="33"/>
                  </a:cubicBezTo>
                  <a:cubicBezTo>
                    <a:pt x="139" y="33"/>
                    <a:pt x="131" y="23"/>
                    <a:pt x="120" y="21"/>
                  </a:cubicBezTo>
                  <a:cubicBezTo>
                    <a:pt x="110" y="19"/>
                    <a:pt x="114" y="26"/>
                    <a:pt x="126" y="39"/>
                  </a:cubicBezTo>
                  <a:cubicBezTo>
                    <a:pt x="138" y="52"/>
                    <a:pt x="135" y="70"/>
                    <a:pt x="135" y="70"/>
                  </a:cubicBezTo>
                  <a:cubicBezTo>
                    <a:pt x="135" y="70"/>
                    <a:pt x="130" y="60"/>
                    <a:pt x="124" y="59"/>
                  </a:cubicBezTo>
                  <a:cubicBezTo>
                    <a:pt x="117" y="58"/>
                    <a:pt x="122" y="64"/>
                    <a:pt x="117" y="69"/>
                  </a:cubicBezTo>
                  <a:cubicBezTo>
                    <a:pt x="111" y="74"/>
                    <a:pt x="7" y="38"/>
                    <a:pt x="7" y="38"/>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82"/>
            <p:cNvSpPr/>
            <p:nvPr/>
          </p:nvSpPr>
          <p:spPr bwMode="auto">
            <a:xfrm>
              <a:off x="7053263" y="3749675"/>
              <a:ext cx="487363" cy="271463"/>
            </a:xfrm>
            <a:custGeom>
              <a:avLst/>
              <a:gdLst>
                <a:gd name="T0" fmla="*/ 107 w 115"/>
                <a:gd name="T1" fmla="*/ 64 h 64"/>
                <a:gd name="T2" fmla="*/ 65 w 115"/>
                <a:gd name="T3" fmla="*/ 34 h 64"/>
                <a:gd name="T4" fmla="*/ 0 w 115"/>
                <a:gd name="T5" fmla="*/ 34 h 64"/>
                <a:gd name="T6" fmla="*/ 6 w 115"/>
                <a:gd name="T7" fmla="*/ 18 h 64"/>
                <a:gd name="T8" fmla="*/ 80 w 115"/>
                <a:gd name="T9" fmla="*/ 12 h 64"/>
                <a:gd name="T10" fmla="*/ 114 w 115"/>
                <a:gd name="T11" fmla="*/ 49 h 64"/>
                <a:gd name="T12" fmla="*/ 107 w 115"/>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5" h="64">
                  <a:moveTo>
                    <a:pt x="107" y="64"/>
                  </a:moveTo>
                  <a:cubicBezTo>
                    <a:pt x="107" y="64"/>
                    <a:pt x="96" y="39"/>
                    <a:pt x="65" y="34"/>
                  </a:cubicBezTo>
                  <a:cubicBezTo>
                    <a:pt x="34" y="28"/>
                    <a:pt x="0" y="34"/>
                    <a:pt x="0" y="34"/>
                  </a:cubicBezTo>
                  <a:cubicBezTo>
                    <a:pt x="0" y="34"/>
                    <a:pt x="5" y="19"/>
                    <a:pt x="6" y="18"/>
                  </a:cubicBezTo>
                  <a:cubicBezTo>
                    <a:pt x="7" y="16"/>
                    <a:pt x="49" y="0"/>
                    <a:pt x="80" y="12"/>
                  </a:cubicBezTo>
                  <a:cubicBezTo>
                    <a:pt x="111" y="24"/>
                    <a:pt x="115" y="46"/>
                    <a:pt x="114" y="49"/>
                  </a:cubicBezTo>
                  <a:cubicBezTo>
                    <a:pt x="114" y="52"/>
                    <a:pt x="107" y="64"/>
                    <a:pt x="107" y="64"/>
                  </a:cubicBezTo>
                  <a:close/>
                </a:path>
              </a:pathLst>
            </a:custGeom>
            <a:solidFill>
              <a:srgbClr val="E459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83"/>
            <p:cNvSpPr/>
            <p:nvPr/>
          </p:nvSpPr>
          <p:spPr bwMode="auto">
            <a:xfrm>
              <a:off x="6176963" y="4254500"/>
              <a:ext cx="1292225" cy="984250"/>
            </a:xfrm>
            <a:custGeom>
              <a:avLst/>
              <a:gdLst>
                <a:gd name="T0" fmla="*/ 56 w 305"/>
                <a:gd name="T1" fmla="*/ 0 h 232"/>
                <a:gd name="T2" fmla="*/ 32 w 305"/>
                <a:gd name="T3" fmla="*/ 184 h 232"/>
                <a:gd name="T4" fmla="*/ 109 w 305"/>
                <a:gd name="T5" fmla="*/ 135 h 232"/>
                <a:gd name="T6" fmla="*/ 265 w 305"/>
                <a:gd name="T7" fmla="*/ 115 h 232"/>
                <a:gd name="T8" fmla="*/ 274 w 305"/>
                <a:gd name="T9" fmla="*/ 102 h 232"/>
                <a:gd name="T10" fmla="*/ 301 w 305"/>
                <a:gd name="T11" fmla="*/ 110 h 232"/>
                <a:gd name="T12" fmla="*/ 300 w 305"/>
                <a:gd name="T13" fmla="*/ 140 h 232"/>
                <a:gd name="T14" fmla="*/ 287 w 305"/>
                <a:gd name="T15" fmla="*/ 154 h 232"/>
                <a:gd name="T16" fmla="*/ 15 w 305"/>
                <a:gd name="T17" fmla="*/ 232 h 232"/>
                <a:gd name="T18" fmla="*/ 0 w 305"/>
                <a:gd name="T19" fmla="*/ 221 h 232"/>
                <a:gd name="T20" fmla="*/ 42 w 305"/>
                <a:gd name="T21" fmla="*/ 3 h 232"/>
                <a:gd name="T22" fmla="*/ 56 w 305"/>
                <a:gd name="T23"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5" h="232">
                  <a:moveTo>
                    <a:pt x="56" y="0"/>
                  </a:moveTo>
                  <a:cubicBezTo>
                    <a:pt x="32" y="184"/>
                    <a:pt x="32" y="184"/>
                    <a:pt x="32" y="184"/>
                  </a:cubicBezTo>
                  <a:cubicBezTo>
                    <a:pt x="32" y="184"/>
                    <a:pt x="47" y="151"/>
                    <a:pt x="109" y="135"/>
                  </a:cubicBezTo>
                  <a:cubicBezTo>
                    <a:pt x="171" y="120"/>
                    <a:pt x="253" y="117"/>
                    <a:pt x="265" y="115"/>
                  </a:cubicBezTo>
                  <a:cubicBezTo>
                    <a:pt x="277" y="113"/>
                    <a:pt x="274" y="102"/>
                    <a:pt x="274" y="102"/>
                  </a:cubicBezTo>
                  <a:cubicBezTo>
                    <a:pt x="274" y="102"/>
                    <a:pt x="298" y="105"/>
                    <a:pt x="301" y="110"/>
                  </a:cubicBezTo>
                  <a:cubicBezTo>
                    <a:pt x="305" y="114"/>
                    <a:pt x="300" y="140"/>
                    <a:pt x="300" y="140"/>
                  </a:cubicBezTo>
                  <a:cubicBezTo>
                    <a:pt x="287" y="154"/>
                    <a:pt x="287" y="154"/>
                    <a:pt x="287" y="154"/>
                  </a:cubicBezTo>
                  <a:cubicBezTo>
                    <a:pt x="15" y="232"/>
                    <a:pt x="15" y="232"/>
                    <a:pt x="15" y="232"/>
                  </a:cubicBezTo>
                  <a:cubicBezTo>
                    <a:pt x="0" y="221"/>
                    <a:pt x="0" y="221"/>
                    <a:pt x="0" y="221"/>
                  </a:cubicBezTo>
                  <a:cubicBezTo>
                    <a:pt x="42" y="3"/>
                    <a:pt x="42" y="3"/>
                    <a:pt x="42" y="3"/>
                  </a:cubicBezTo>
                  <a:cubicBezTo>
                    <a:pt x="56" y="0"/>
                    <a:pt x="56" y="0"/>
                    <a:pt x="56" y="0"/>
                  </a:cubicBezTo>
                </a:path>
              </a:pathLst>
            </a:custGeom>
            <a:solidFill>
              <a:srgbClr val="F7B7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84"/>
            <p:cNvSpPr/>
            <p:nvPr/>
          </p:nvSpPr>
          <p:spPr bwMode="auto">
            <a:xfrm>
              <a:off x="5989638" y="3767138"/>
              <a:ext cx="1416050" cy="2192338"/>
            </a:xfrm>
            <a:custGeom>
              <a:avLst/>
              <a:gdLst>
                <a:gd name="T0" fmla="*/ 0 w 334"/>
                <a:gd name="T1" fmla="*/ 0 h 517"/>
                <a:gd name="T2" fmla="*/ 0 w 334"/>
                <a:gd name="T3" fmla="*/ 517 h 517"/>
                <a:gd name="T4" fmla="*/ 253 w 334"/>
                <a:gd name="T5" fmla="*/ 433 h 517"/>
                <a:gd name="T6" fmla="*/ 334 w 334"/>
                <a:gd name="T7" fmla="*/ 252 h 517"/>
                <a:gd name="T8" fmla="*/ 149 w 334"/>
                <a:gd name="T9" fmla="*/ 270 h 517"/>
                <a:gd name="T10" fmla="*/ 60 w 334"/>
                <a:gd name="T11" fmla="*/ 334 h 517"/>
                <a:gd name="T12" fmla="*/ 93 w 334"/>
                <a:gd name="T13" fmla="*/ 97 h 517"/>
                <a:gd name="T14" fmla="*/ 0 w 334"/>
                <a:gd name="T15" fmla="*/ 0 h 5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4" h="517">
                  <a:moveTo>
                    <a:pt x="0" y="0"/>
                  </a:moveTo>
                  <a:cubicBezTo>
                    <a:pt x="0" y="517"/>
                    <a:pt x="0" y="517"/>
                    <a:pt x="0" y="517"/>
                  </a:cubicBezTo>
                  <a:cubicBezTo>
                    <a:pt x="0" y="517"/>
                    <a:pt x="177" y="517"/>
                    <a:pt x="253" y="433"/>
                  </a:cubicBezTo>
                  <a:cubicBezTo>
                    <a:pt x="330" y="349"/>
                    <a:pt x="334" y="252"/>
                    <a:pt x="334" y="252"/>
                  </a:cubicBezTo>
                  <a:cubicBezTo>
                    <a:pt x="334" y="252"/>
                    <a:pt x="193" y="267"/>
                    <a:pt x="149" y="270"/>
                  </a:cubicBezTo>
                  <a:cubicBezTo>
                    <a:pt x="106" y="274"/>
                    <a:pt x="60" y="334"/>
                    <a:pt x="60" y="334"/>
                  </a:cubicBezTo>
                  <a:cubicBezTo>
                    <a:pt x="60" y="334"/>
                    <a:pt x="85" y="123"/>
                    <a:pt x="93" y="97"/>
                  </a:cubicBezTo>
                  <a:cubicBezTo>
                    <a:pt x="100" y="72"/>
                    <a:pt x="0" y="0"/>
                    <a:pt x="0" y="0"/>
                  </a:cubicBezTo>
                </a:path>
              </a:pathLst>
            </a:custGeom>
            <a:solidFill>
              <a:srgbClr val="DDB9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85"/>
            <p:cNvSpPr/>
            <p:nvPr/>
          </p:nvSpPr>
          <p:spPr bwMode="auto">
            <a:xfrm>
              <a:off x="6189663" y="4216400"/>
              <a:ext cx="1216025" cy="1065213"/>
            </a:xfrm>
            <a:custGeom>
              <a:avLst/>
              <a:gdLst>
                <a:gd name="T0" fmla="*/ 44 w 287"/>
                <a:gd name="T1" fmla="*/ 0 h 251"/>
                <a:gd name="T2" fmla="*/ 13 w 287"/>
                <a:gd name="T3" fmla="*/ 228 h 251"/>
                <a:gd name="T4" fmla="*/ 102 w 287"/>
                <a:gd name="T5" fmla="*/ 164 h 251"/>
                <a:gd name="T6" fmla="*/ 287 w 287"/>
                <a:gd name="T7" fmla="*/ 146 h 251"/>
                <a:gd name="T8" fmla="*/ 286 w 287"/>
                <a:gd name="T9" fmla="*/ 154 h 251"/>
                <a:gd name="T10" fmla="*/ 76 w 287"/>
                <a:gd name="T11" fmla="*/ 184 h 251"/>
                <a:gd name="T12" fmla="*/ 0 w 287"/>
                <a:gd name="T13" fmla="*/ 251 h 251"/>
                <a:gd name="T14" fmla="*/ 27 w 287"/>
                <a:gd name="T15" fmla="*/ 12 h 251"/>
                <a:gd name="T16" fmla="*/ 44 w 287"/>
                <a:gd name="T17"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51">
                  <a:moveTo>
                    <a:pt x="44" y="0"/>
                  </a:moveTo>
                  <a:cubicBezTo>
                    <a:pt x="35" y="48"/>
                    <a:pt x="13" y="228"/>
                    <a:pt x="13" y="228"/>
                  </a:cubicBezTo>
                  <a:cubicBezTo>
                    <a:pt x="13" y="228"/>
                    <a:pt x="59" y="168"/>
                    <a:pt x="102" y="164"/>
                  </a:cubicBezTo>
                  <a:cubicBezTo>
                    <a:pt x="146" y="161"/>
                    <a:pt x="287" y="146"/>
                    <a:pt x="287" y="146"/>
                  </a:cubicBezTo>
                  <a:cubicBezTo>
                    <a:pt x="287" y="146"/>
                    <a:pt x="286" y="149"/>
                    <a:pt x="286" y="154"/>
                  </a:cubicBezTo>
                  <a:cubicBezTo>
                    <a:pt x="250" y="156"/>
                    <a:pt x="113" y="165"/>
                    <a:pt x="76" y="184"/>
                  </a:cubicBezTo>
                  <a:cubicBezTo>
                    <a:pt x="33" y="205"/>
                    <a:pt x="0" y="251"/>
                    <a:pt x="0" y="251"/>
                  </a:cubicBezTo>
                  <a:cubicBezTo>
                    <a:pt x="27" y="12"/>
                    <a:pt x="27" y="12"/>
                    <a:pt x="27" y="12"/>
                  </a:cubicBezTo>
                  <a:cubicBezTo>
                    <a:pt x="27" y="12"/>
                    <a:pt x="35" y="6"/>
                    <a:pt x="44" y="0"/>
                  </a:cubicBezTo>
                </a:path>
              </a:pathLst>
            </a:custGeom>
            <a:solidFill>
              <a:srgbClr val="D1A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86"/>
            <p:cNvSpPr>
              <a:spLocks noEditPoints="1"/>
            </p:cNvSpPr>
            <p:nvPr/>
          </p:nvSpPr>
          <p:spPr bwMode="auto">
            <a:xfrm>
              <a:off x="6138863" y="5140325"/>
              <a:ext cx="1198563" cy="623888"/>
            </a:xfrm>
            <a:custGeom>
              <a:avLst/>
              <a:gdLst>
                <a:gd name="T0" fmla="*/ 24 w 283"/>
                <a:gd name="T1" fmla="*/ 81 h 147"/>
                <a:gd name="T2" fmla="*/ 244 w 283"/>
                <a:gd name="T3" fmla="*/ 76 h 147"/>
                <a:gd name="T4" fmla="*/ 251 w 283"/>
                <a:gd name="T5" fmla="*/ 66 h 147"/>
                <a:gd name="T6" fmla="*/ 24 w 283"/>
                <a:gd name="T7" fmla="*/ 81 h 147"/>
                <a:gd name="T8" fmla="*/ 0 w 283"/>
                <a:gd name="T9" fmla="*/ 147 h 147"/>
                <a:gd name="T10" fmla="*/ 174 w 283"/>
                <a:gd name="T11" fmla="*/ 143 h 147"/>
                <a:gd name="T12" fmla="*/ 188 w 283"/>
                <a:gd name="T13" fmla="*/ 135 h 147"/>
                <a:gd name="T14" fmla="*/ 0 w 283"/>
                <a:gd name="T15" fmla="*/ 147 h 147"/>
                <a:gd name="T16" fmla="*/ 48 w 283"/>
                <a:gd name="T17" fmla="*/ 16 h 147"/>
                <a:gd name="T18" fmla="*/ 279 w 283"/>
                <a:gd name="T19" fmla="*/ 11 h 147"/>
                <a:gd name="T20" fmla="*/ 283 w 283"/>
                <a:gd name="T21" fmla="*/ 0 h 147"/>
                <a:gd name="T22" fmla="*/ 48 w 283"/>
                <a:gd name="T23" fmla="*/ 1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3" h="147">
                  <a:moveTo>
                    <a:pt x="24" y="81"/>
                  </a:moveTo>
                  <a:cubicBezTo>
                    <a:pt x="244" y="76"/>
                    <a:pt x="244" y="76"/>
                    <a:pt x="244" y="76"/>
                  </a:cubicBezTo>
                  <a:cubicBezTo>
                    <a:pt x="246" y="73"/>
                    <a:pt x="249" y="70"/>
                    <a:pt x="251" y="66"/>
                  </a:cubicBezTo>
                  <a:cubicBezTo>
                    <a:pt x="24" y="81"/>
                    <a:pt x="24" y="81"/>
                    <a:pt x="24" y="81"/>
                  </a:cubicBezTo>
                  <a:moveTo>
                    <a:pt x="0" y="147"/>
                  </a:moveTo>
                  <a:cubicBezTo>
                    <a:pt x="174" y="143"/>
                    <a:pt x="174" y="143"/>
                    <a:pt x="174" y="143"/>
                  </a:cubicBezTo>
                  <a:cubicBezTo>
                    <a:pt x="179" y="140"/>
                    <a:pt x="184" y="138"/>
                    <a:pt x="188" y="135"/>
                  </a:cubicBezTo>
                  <a:cubicBezTo>
                    <a:pt x="0" y="147"/>
                    <a:pt x="0" y="147"/>
                    <a:pt x="0" y="147"/>
                  </a:cubicBezTo>
                  <a:moveTo>
                    <a:pt x="48" y="16"/>
                  </a:moveTo>
                  <a:cubicBezTo>
                    <a:pt x="279" y="11"/>
                    <a:pt x="279" y="11"/>
                    <a:pt x="279" y="11"/>
                  </a:cubicBezTo>
                  <a:cubicBezTo>
                    <a:pt x="280" y="7"/>
                    <a:pt x="282" y="4"/>
                    <a:pt x="283" y="0"/>
                  </a:cubicBezTo>
                  <a:cubicBezTo>
                    <a:pt x="48" y="16"/>
                    <a:pt x="48" y="16"/>
                    <a:pt x="48" y="16"/>
                  </a:cubicBezTo>
                </a:path>
              </a:pathLst>
            </a:custGeom>
            <a:solidFill>
              <a:srgbClr val="D1A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87"/>
            <p:cNvSpPr/>
            <p:nvPr/>
          </p:nvSpPr>
          <p:spPr bwMode="auto">
            <a:xfrm>
              <a:off x="5710238" y="4271963"/>
              <a:ext cx="547688" cy="1730375"/>
            </a:xfrm>
            <a:custGeom>
              <a:avLst/>
              <a:gdLst>
                <a:gd name="T0" fmla="*/ 70 w 129"/>
                <a:gd name="T1" fmla="*/ 5 h 408"/>
                <a:gd name="T2" fmla="*/ 70 w 129"/>
                <a:gd name="T3" fmla="*/ 0 h 408"/>
                <a:gd name="T4" fmla="*/ 64 w 129"/>
                <a:gd name="T5" fmla="*/ 3 h 408"/>
                <a:gd name="T6" fmla="*/ 59 w 129"/>
                <a:gd name="T7" fmla="*/ 0 h 408"/>
                <a:gd name="T8" fmla="*/ 59 w 129"/>
                <a:gd name="T9" fmla="*/ 5 h 408"/>
                <a:gd name="T10" fmla="*/ 0 w 129"/>
                <a:gd name="T11" fmla="*/ 34 h 408"/>
                <a:gd name="T12" fmla="*/ 36 w 129"/>
                <a:gd name="T13" fmla="*/ 399 h 408"/>
                <a:gd name="T14" fmla="*/ 64 w 129"/>
                <a:gd name="T15" fmla="*/ 405 h 408"/>
                <a:gd name="T16" fmla="*/ 93 w 129"/>
                <a:gd name="T17" fmla="*/ 399 h 408"/>
                <a:gd name="T18" fmla="*/ 129 w 129"/>
                <a:gd name="T19" fmla="*/ 34 h 408"/>
                <a:gd name="T20" fmla="*/ 70 w 129"/>
                <a:gd name="T21" fmla="*/ 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408">
                  <a:moveTo>
                    <a:pt x="70" y="5"/>
                  </a:moveTo>
                  <a:cubicBezTo>
                    <a:pt x="70" y="0"/>
                    <a:pt x="70" y="0"/>
                    <a:pt x="70" y="0"/>
                  </a:cubicBezTo>
                  <a:cubicBezTo>
                    <a:pt x="64" y="3"/>
                    <a:pt x="64" y="3"/>
                    <a:pt x="64" y="3"/>
                  </a:cubicBezTo>
                  <a:cubicBezTo>
                    <a:pt x="59" y="0"/>
                    <a:pt x="59" y="0"/>
                    <a:pt x="59" y="0"/>
                  </a:cubicBezTo>
                  <a:cubicBezTo>
                    <a:pt x="59" y="5"/>
                    <a:pt x="59" y="5"/>
                    <a:pt x="59" y="5"/>
                  </a:cubicBezTo>
                  <a:cubicBezTo>
                    <a:pt x="0" y="34"/>
                    <a:pt x="0" y="34"/>
                    <a:pt x="0" y="34"/>
                  </a:cubicBezTo>
                  <a:cubicBezTo>
                    <a:pt x="0" y="34"/>
                    <a:pt x="29" y="390"/>
                    <a:pt x="36" y="399"/>
                  </a:cubicBezTo>
                  <a:cubicBezTo>
                    <a:pt x="42" y="408"/>
                    <a:pt x="53" y="406"/>
                    <a:pt x="64" y="405"/>
                  </a:cubicBezTo>
                  <a:cubicBezTo>
                    <a:pt x="75" y="406"/>
                    <a:pt x="87" y="408"/>
                    <a:pt x="93" y="399"/>
                  </a:cubicBezTo>
                  <a:cubicBezTo>
                    <a:pt x="100" y="390"/>
                    <a:pt x="129" y="34"/>
                    <a:pt x="129" y="34"/>
                  </a:cubicBezTo>
                  <a:cubicBezTo>
                    <a:pt x="70" y="5"/>
                    <a:pt x="70" y="5"/>
                    <a:pt x="70" y="5"/>
                  </a:cubicBezTo>
                </a:path>
              </a:pathLst>
            </a:custGeom>
            <a:solidFill>
              <a:srgbClr val="F1B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Rectangle 88"/>
            <p:cNvSpPr>
              <a:spLocks noChangeArrowheads="1"/>
            </p:cNvSpPr>
            <p:nvPr/>
          </p:nvSpPr>
          <p:spPr bwMode="auto">
            <a:xfrm>
              <a:off x="5710238" y="4271963"/>
              <a:ext cx="547688" cy="1722438"/>
            </a:xfrm>
            <a:prstGeom prst="rect">
              <a:avLst/>
            </a:prstGeom>
            <a:solidFill>
              <a:srgbClr val="DA830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9" name="Freeform 89"/>
            <p:cNvSpPr/>
            <p:nvPr/>
          </p:nvSpPr>
          <p:spPr bwMode="auto">
            <a:xfrm>
              <a:off x="5740401" y="4398963"/>
              <a:ext cx="482600" cy="520700"/>
            </a:xfrm>
            <a:custGeom>
              <a:avLst/>
              <a:gdLst>
                <a:gd name="T0" fmla="*/ 27 w 114"/>
                <a:gd name="T1" fmla="*/ 29 h 123"/>
                <a:gd name="T2" fmla="*/ 9 w 114"/>
                <a:gd name="T3" fmla="*/ 78 h 123"/>
                <a:gd name="T4" fmla="*/ 30 w 114"/>
                <a:gd name="T5" fmla="*/ 97 h 123"/>
                <a:gd name="T6" fmla="*/ 24 w 114"/>
                <a:gd name="T7" fmla="*/ 78 h 123"/>
                <a:gd name="T8" fmla="*/ 39 w 114"/>
                <a:gd name="T9" fmla="*/ 99 h 123"/>
                <a:gd name="T10" fmla="*/ 60 w 114"/>
                <a:gd name="T11" fmla="*/ 123 h 123"/>
                <a:gd name="T12" fmla="*/ 55 w 114"/>
                <a:gd name="T13" fmla="*/ 101 h 123"/>
                <a:gd name="T14" fmla="*/ 70 w 114"/>
                <a:gd name="T15" fmla="*/ 77 h 123"/>
                <a:gd name="T16" fmla="*/ 67 w 114"/>
                <a:gd name="T17" fmla="*/ 61 h 123"/>
                <a:gd name="T18" fmla="*/ 78 w 114"/>
                <a:gd name="T19" fmla="*/ 83 h 123"/>
                <a:gd name="T20" fmla="*/ 80 w 114"/>
                <a:gd name="T21" fmla="*/ 116 h 123"/>
                <a:gd name="T22" fmla="*/ 85 w 114"/>
                <a:gd name="T23" fmla="*/ 98 h 123"/>
                <a:gd name="T24" fmla="*/ 101 w 114"/>
                <a:gd name="T25" fmla="*/ 18 h 123"/>
                <a:gd name="T26" fmla="*/ 27 w 114"/>
                <a:gd name="T27" fmla="*/ 2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 h="123">
                  <a:moveTo>
                    <a:pt x="27" y="29"/>
                  </a:moveTo>
                  <a:cubicBezTo>
                    <a:pt x="27" y="29"/>
                    <a:pt x="0" y="59"/>
                    <a:pt x="9" y="78"/>
                  </a:cubicBezTo>
                  <a:cubicBezTo>
                    <a:pt x="18" y="97"/>
                    <a:pt x="30" y="97"/>
                    <a:pt x="30" y="97"/>
                  </a:cubicBezTo>
                  <a:cubicBezTo>
                    <a:pt x="30" y="97"/>
                    <a:pt x="13" y="90"/>
                    <a:pt x="24" y="78"/>
                  </a:cubicBezTo>
                  <a:cubicBezTo>
                    <a:pt x="35" y="66"/>
                    <a:pt x="36" y="77"/>
                    <a:pt x="39" y="99"/>
                  </a:cubicBezTo>
                  <a:cubicBezTo>
                    <a:pt x="41" y="122"/>
                    <a:pt x="60" y="123"/>
                    <a:pt x="60" y="123"/>
                  </a:cubicBezTo>
                  <a:cubicBezTo>
                    <a:pt x="60" y="123"/>
                    <a:pt x="49" y="111"/>
                    <a:pt x="55" y="101"/>
                  </a:cubicBezTo>
                  <a:cubicBezTo>
                    <a:pt x="61" y="90"/>
                    <a:pt x="69" y="87"/>
                    <a:pt x="70" y="77"/>
                  </a:cubicBezTo>
                  <a:cubicBezTo>
                    <a:pt x="72" y="66"/>
                    <a:pt x="67" y="61"/>
                    <a:pt x="67" y="61"/>
                  </a:cubicBezTo>
                  <a:cubicBezTo>
                    <a:pt x="67" y="61"/>
                    <a:pt x="84" y="66"/>
                    <a:pt x="78" y="83"/>
                  </a:cubicBezTo>
                  <a:cubicBezTo>
                    <a:pt x="73" y="100"/>
                    <a:pt x="70" y="110"/>
                    <a:pt x="80" y="116"/>
                  </a:cubicBezTo>
                  <a:cubicBezTo>
                    <a:pt x="80" y="116"/>
                    <a:pt x="76" y="107"/>
                    <a:pt x="85" y="98"/>
                  </a:cubicBezTo>
                  <a:cubicBezTo>
                    <a:pt x="93" y="89"/>
                    <a:pt x="114" y="36"/>
                    <a:pt x="101" y="18"/>
                  </a:cubicBezTo>
                  <a:cubicBezTo>
                    <a:pt x="88" y="0"/>
                    <a:pt x="27" y="29"/>
                    <a:pt x="27" y="29"/>
                  </a:cubicBezTo>
                  <a:close/>
                </a:path>
              </a:pathLst>
            </a:custGeom>
            <a:solidFill>
              <a:srgbClr val="FCD7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90"/>
            <p:cNvSpPr/>
            <p:nvPr/>
          </p:nvSpPr>
          <p:spPr bwMode="auto">
            <a:xfrm>
              <a:off x="5808663" y="4437063"/>
              <a:ext cx="414338" cy="482600"/>
            </a:xfrm>
            <a:custGeom>
              <a:avLst/>
              <a:gdLst>
                <a:gd name="T0" fmla="*/ 39 w 98"/>
                <a:gd name="T1" fmla="*/ 92 h 114"/>
                <a:gd name="T2" fmla="*/ 54 w 98"/>
                <a:gd name="T3" fmla="*/ 68 h 114"/>
                <a:gd name="T4" fmla="*/ 51 w 98"/>
                <a:gd name="T5" fmla="*/ 52 h 114"/>
                <a:gd name="T6" fmla="*/ 59 w 98"/>
                <a:gd name="T7" fmla="*/ 57 h 114"/>
                <a:gd name="T8" fmla="*/ 57 w 98"/>
                <a:gd name="T9" fmla="*/ 46 h 114"/>
                <a:gd name="T10" fmla="*/ 71 w 98"/>
                <a:gd name="T11" fmla="*/ 39 h 114"/>
                <a:gd name="T12" fmla="*/ 70 w 98"/>
                <a:gd name="T13" fmla="*/ 80 h 114"/>
                <a:gd name="T14" fmla="*/ 60 w 98"/>
                <a:gd name="T15" fmla="*/ 103 h 114"/>
                <a:gd name="T16" fmla="*/ 64 w 98"/>
                <a:gd name="T17" fmla="*/ 107 h 114"/>
                <a:gd name="T18" fmla="*/ 69 w 98"/>
                <a:gd name="T19" fmla="*/ 89 h 114"/>
                <a:gd name="T20" fmla="*/ 85 w 98"/>
                <a:gd name="T21" fmla="*/ 9 h 114"/>
                <a:gd name="T22" fmla="*/ 44 w 98"/>
                <a:gd name="T23" fmla="*/ 8 h 114"/>
                <a:gd name="T24" fmla="*/ 17 w 98"/>
                <a:gd name="T25" fmla="*/ 42 h 114"/>
                <a:gd name="T26" fmla="*/ 0 w 98"/>
                <a:gd name="T27" fmla="*/ 63 h 114"/>
                <a:gd name="T28" fmla="*/ 5 w 98"/>
                <a:gd name="T29" fmla="*/ 75 h 114"/>
                <a:gd name="T30" fmla="*/ 8 w 98"/>
                <a:gd name="T31" fmla="*/ 69 h 114"/>
                <a:gd name="T32" fmla="*/ 14 w 98"/>
                <a:gd name="T33" fmla="*/ 65 h 114"/>
                <a:gd name="T34" fmla="*/ 34 w 98"/>
                <a:gd name="T35" fmla="*/ 52 h 114"/>
                <a:gd name="T36" fmla="*/ 33 w 98"/>
                <a:gd name="T37" fmla="*/ 86 h 114"/>
                <a:gd name="T38" fmla="*/ 44 w 98"/>
                <a:gd name="T39" fmla="*/ 114 h 114"/>
                <a:gd name="T40" fmla="*/ 39 w 98"/>
                <a:gd name="T41" fmla="*/ 9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14">
                  <a:moveTo>
                    <a:pt x="39" y="92"/>
                  </a:moveTo>
                  <a:cubicBezTo>
                    <a:pt x="45" y="81"/>
                    <a:pt x="53" y="78"/>
                    <a:pt x="54" y="68"/>
                  </a:cubicBezTo>
                  <a:cubicBezTo>
                    <a:pt x="56" y="57"/>
                    <a:pt x="51" y="52"/>
                    <a:pt x="51" y="52"/>
                  </a:cubicBezTo>
                  <a:cubicBezTo>
                    <a:pt x="51" y="52"/>
                    <a:pt x="55" y="53"/>
                    <a:pt x="59" y="57"/>
                  </a:cubicBezTo>
                  <a:cubicBezTo>
                    <a:pt x="58" y="52"/>
                    <a:pt x="57" y="46"/>
                    <a:pt x="57" y="46"/>
                  </a:cubicBezTo>
                  <a:cubicBezTo>
                    <a:pt x="57" y="46"/>
                    <a:pt x="67" y="41"/>
                    <a:pt x="71" y="39"/>
                  </a:cubicBezTo>
                  <a:cubicBezTo>
                    <a:pt x="76" y="36"/>
                    <a:pt x="80" y="64"/>
                    <a:pt x="70" y="80"/>
                  </a:cubicBezTo>
                  <a:cubicBezTo>
                    <a:pt x="64" y="90"/>
                    <a:pt x="60" y="98"/>
                    <a:pt x="60" y="103"/>
                  </a:cubicBezTo>
                  <a:cubicBezTo>
                    <a:pt x="61" y="105"/>
                    <a:pt x="62" y="106"/>
                    <a:pt x="64" y="107"/>
                  </a:cubicBezTo>
                  <a:cubicBezTo>
                    <a:pt x="64" y="107"/>
                    <a:pt x="60" y="98"/>
                    <a:pt x="69" y="89"/>
                  </a:cubicBezTo>
                  <a:cubicBezTo>
                    <a:pt x="77" y="80"/>
                    <a:pt x="98" y="27"/>
                    <a:pt x="85" y="9"/>
                  </a:cubicBezTo>
                  <a:cubicBezTo>
                    <a:pt x="79" y="0"/>
                    <a:pt x="61" y="3"/>
                    <a:pt x="44" y="8"/>
                  </a:cubicBezTo>
                  <a:cubicBezTo>
                    <a:pt x="31" y="23"/>
                    <a:pt x="17" y="42"/>
                    <a:pt x="17" y="42"/>
                  </a:cubicBezTo>
                  <a:cubicBezTo>
                    <a:pt x="17" y="42"/>
                    <a:pt x="0" y="51"/>
                    <a:pt x="0" y="63"/>
                  </a:cubicBezTo>
                  <a:cubicBezTo>
                    <a:pt x="0" y="68"/>
                    <a:pt x="2" y="72"/>
                    <a:pt x="5" y="75"/>
                  </a:cubicBezTo>
                  <a:cubicBezTo>
                    <a:pt x="5" y="73"/>
                    <a:pt x="6" y="71"/>
                    <a:pt x="8" y="69"/>
                  </a:cubicBezTo>
                  <a:cubicBezTo>
                    <a:pt x="11" y="67"/>
                    <a:pt x="12" y="65"/>
                    <a:pt x="14" y="65"/>
                  </a:cubicBezTo>
                  <a:cubicBezTo>
                    <a:pt x="17" y="58"/>
                    <a:pt x="22" y="52"/>
                    <a:pt x="34" y="52"/>
                  </a:cubicBezTo>
                  <a:cubicBezTo>
                    <a:pt x="59" y="52"/>
                    <a:pt x="36" y="68"/>
                    <a:pt x="33" y="86"/>
                  </a:cubicBezTo>
                  <a:cubicBezTo>
                    <a:pt x="29" y="105"/>
                    <a:pt x="35" y="112"/>
                    <a:pt x="44" y="114"/>
                  </a:cubicBezTo>
                  <a:cubicBezTo>
                    <a:pt x="44" y="114"/>
                    <a:pt x="33" y="102"/>
                    <a:pt x="39" y="92"/>
                  </a:cubicBezTo>
                  <a:close/>
                </a:path>
              </a:pathLst>
            </a:custGeom>
            <a:solidFill>
              <a:srgbClr val="F7B7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91"/>
            <p:cNvSpPr/>
            <p:nvPr/>
          </p:nvSpPr>
          <p:spPr bwMode="auto">
            <a:xfrm>
              <a:off x="5087938" y="3155950"/>
              <a:ext cx="838200" cy="1281113"/>
            </a:xfrm>
            <a:custGeom>
              <a:avLst/>
              <a:gdLst>
                <a:gd name="T0" fmla="*/ 156 w 198"/>
                <a:gd name="T1" fmla="*/ 302 h 302"/>
                <a:gd name="T2" fmla="*/ 97 w 198"/>
                <a:gd name="T3" fmla="*/ 255 h 302"/>
                <a:gd name="T4" fmla="*/ 65 w 198"/>
                <a:gd name="T5" fmla="*/ 214 h 302"/>
                <a:gd name="T6" fmla="*/ 44 w 198"/>
                <a:gd name="T7" fmla="*/ 185 h 302"/>
                <a:gd name="T8" fmla="*/ 12 w 198"/>
                <a:gd name="T9" fmla="*/ 151 h 302"/>
                <a:gd name="T10" fmla="*/ 34 w 198"/>
                <a:gd name="T11" fmla="*/ 137 h 302"/>
                <a:gd name="T12" fmla="*/ 31 w 198"/>
                <a:gd name="T13" fmla="*/ 165 h 302"/>
                <a:gd name="T14" fmla="*/ 33 w 198"/>
                <a:gd name="T15" fmla="*/ 133 h 302"/>
                <a:gd name="T16" fmla="*/ 7 w 198"/>
                <a:gd name="T17" fmla="*/ 85 h 302"/>
                <a:gd name="T18" fmla="*/ 34 w 198"/>
                <a:gd name="T19" fmla="*/ 50 h 302"/>
                <a:gd name="T20" fmla="*/ 28 w 198"/>
                <a:gd name="T21" fmla="*/ 79 h 302"/>
                <a:gd name="T22" fmla="*/ 54 w 198"/>
                <a:gd name="T23" fmla="*/ 32 h 302"/>
                <a:gd name="T24" fmla="*/ 107 w 198"/>
                <a:gd name="T25" fmla="*/ 15 h 302"/>
                <a:gd name="T26" fmla="*/ 188 w 198"/>
                <a:gd name="T27" fmla="*/ 103 h 302"/>
                <a:gd name="T28" fmla="*/ 198 w 198"/>
                <a:gd name="T29" fmla="*/ 267 h 302"/>
                <a:gd name="T30" fmla="*/ 156 w 198"/>
                <a:gd name="T3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8" h="302">
                  <a:moveTo>
                    <a:pt x="156" y="302"/>
                  </a:moveTo>
                  <a:cubicBezTo>
                    <a:pt x="156" y="302"/>
                    <a:pt x="140" y="268"/>
                    <a:pt x="97" y="255"/>
                  </a:cubicBezTo>
                  <a:cubicBezTo>
                    <a:pt x="55" y="241"/>
                    <a:pt x="51" y="232"/>
                    <a:pt x="65" y="214"/>
                  </a:cubicBezTo>
                  <a:cubicBezTo>
                    <a:pt x="80" y="196"/>
                    <a:pt x="66" y="181"/>
                    <a:pt x="44" y="185"/>
                  </a:cubicBezTo>
                  <a:cubicBezTo>
                    <a:pt x="21" y="190"/>
                    <a:pt x="6" y="165"/>
                    <a:pt x="12" y="151"/>
                  </a:cubicBezTo>
                  <a:cubicBezTo>
                    <a:pt x="17" y="137"/>
                    <a:pt x="34" y="137"/>
                    <a:pt x="34" y="137"/>
                  </a:cubicBezTo>
                  <a:cubicBezTo>
                    <a:pt x="34" y="137"/>
                    <a:pt x="20" y="154"/>
                    <a:pt x="31" y="165"/>
                  </a:cubicBezTo>
                  <a:cubicBezTo>
                    <a:pt x="42" y="176"/>
                    <a:pt x="62" y="146"/>
                    <a:pt x="33" y="133"/>
                  </a:cubicBezTo>
                  <a:cubicBezTo>
                    <a:pt x="3" y="119"/>
                    <a:pt x="0" y="114"/>
                    <a:pt x="7" y="85"/>
                  </a:cubicBezTo>
                  <a:cubicBezTo>
                    <a:pt x="14" y="56"/>
                    <a:pt x="34" y="50"/>
                    <a:pt x="34" y="50"/>
                  </a:cubicBezTo>
                  <a:cubicBezTo>
                    <a:pt x="34" y="50"/>
                    <a:pt x="23" y="71"/>
                    <a:pt x="28" y="79"/>
                  </a:cubicBezTo>
                  <a:cubicBezTo>
                    <a:pt x="34" y="87"/>
                    <a:pt x="27" y="49"/>
                    <a:pt x="54" y="32"/>
                  </a:cubicBezTo>
                  <a:cubicBezTo>
                    <a:pt x="80" y="16"/>
                    <a:pt x="77" y="0"/>
                    <a:pt x="107" y="15"/>
                  </a:cubicBezTo>
                  <a:cubicBezTo>
                    <a:pt x="138" y="30"/>
                    <a:pt x="183" y="97"/>
                    <a:pt x="188" y="103"/>
                  </a:cubicBezTo>
                  <a:cubicBezTo>
                    <a:pt x="192" y="110"/>
                    <a:pt x="198" y="263"/>
                    <a:pt x="198" y="267"/>
                  </a:cubicBezTo>
                  <a:cubicBezTo>
                    <a:pt x="198" y="270"/>
                    <a:pt x="156" y="302"/>
                    <a:pt x="156" y="302"/>
                  </a:cubicBezTo>
                  <a:close/>
                </a:path>
              </a:pathLst>
            </a:custGeom>
            <a:solidFill>
              <a:srgbClr val="FCD7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92"/>
            <p:cNvSpPr/>
            <p:nvPr/>
          </p:nvSpPr>
          <p:spPr bwMode="auto">
            <a:xfrm>
              <a:off x="5100638" y="3168650"/>
              <a:ext cx="817563" cy="1144588"/>
            </a:xfrm>
            <a:custGeom>
              <a:avLst/>
              <a:gdLst>
                <a:gd name="T0" fmla="*/ 145 w 193"/>
                <a:gd name="T1" fmla="*/ 270 h 270"/>
                <a:gd name="T2" fmla="*/ 193 w 193"/>
                <a:gd name="T3" fmla="*/ 229 h 270"/>
                <a:gd name="T4" fmla="*/ 186 w 193"/>
                <a:gd name="T5" fmla="*/ 105 h 270"/>
                <a:gd name="T6" fmla="*/ 184 w 193"/>
                <a:gd name="T7" fmla="*/ 100 h 270"/>
                <a:gd name="T8" fmla="*/ 104 w 193"/>
                <a:gd name="T9" fmla="*/ 12 h 270"/>
                <a:gd name="T10" fmla="*/ 64 w 193"/>
                <a:gd name="T11" fmla="*/ 20 h 270"/>
                <a:gd name="T12" fmla="*/ 21 w 193"/>
                <a:gd name="T13" fmla="*/ 99 h 270"/>
                <a:gd name="T14" fmla="*/ 1 w 193"/>
                <a:gd name="T15" fmla="*/ 96 h 270"/>
                <a:gd name="T16" fmla="*/ 5 w 193"/>
                <a:gd name="T17" fmla="*/ 114 h 270"/>
                <a:gd name="T18" fmla="*/ 43 w 193"/>
                <a:gd name="T19" fmla="*/ 120 h 270"/>
                <a:gd name="T20" fmla="*/ 62 w 193"/>
                <a:gd name="T21" fmla="*/ 159 h 270"/>
                <a:gd name="T22" fmla="*/ 42 w 193"/>
                <a:gd name="T23" fmla="*/ 159 h 270"/>
                <a:gd name="T24" fmla="*/ 30 w 193"/>
                <a:gd name="T25" fmla="*/ 164 h 270"/>
                <a:gd name="T26" fmla="*/ 75 w 193"/>
                <a:gd name="T27" fmla="*/ 166 h 270"/>
                <a:gd name="T28" fmla="*/ 99 w 193"/>
                <a:gd name="T29" fmla="*/ 204 h 270"/>
                <a:gd name="T30" fmla="*/ 91 w 193"/>
                <a:gd name="T31" fmla="*/ 231 h 270"/>
                <a:gd name="T32" fmla="*/ 145 w 193"/>
                <a:gd name="T33" fmla="*/ 27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3" h="270">
                  <a:moveTo>
                    <a:pt x="145" y="270"/>
                  </a:moveTo>
                  <a:cubicBezTo>
                    <a:pt x="145" y="270"/>
                    <a:pt x="176" y="249"/>
                    <a:pt x="193" y="229"/>
                  </a:cubicBezTo>
                  <a:cubicBezTo>
                    <a:pt x="192" y="188"/>
                    <a:pt x="189" y="123"/>
                    <a:pt x="186" y="105"/>
                  </a:cubicBezTo>
                  <a:cubicBezTo>
                    <a:pt x="185" y="103"/>
                    <a:pt x="185" y="101"/>
                    <a:pt x="184" y="100"/>
                  </a:cubicBezTo>
                  <a:cubicBezTo>
                    <a:pt x="178" y="91"/>
                    <a:pt x="134" y="26"/>
                    <a:pt x="104" y="12"/>
                  </a:cubicBezTo>
                  <a:cubicBezTo>
                    <a:pt x="81" y="0"/>
                    <a:pt x="77" y="8"/>
                    <a:pt x="64" y="20"/>
                  </a:cubicBezTo>
                  <a:cubicBezTo>
                    <a:pt x="50" y="46"/>
                    <a:pt x="52" y="92"/>
                    <a:pt x="21" y="99"/>
                  </a:cubicBezTo>
                  <a:cubicBezTo>
                    <a:pt x="11" y="101"/>
                    <a:pt x="5" y="100"/>
                    <a:pt x="1" y="96"/>
                  </a:cubicBezTo>
                  <a:cubicBezTo>
                    <a:pt x="0" y="104"/>
                    <a:pt x="1" y="110"/>
                    <a:pt x="5" y="114"/>
                  </a:cubicBezTo>
                  <a:cubicBezTo>
                    <a:pt x="15" y="116"/>
                    <a:pt x="27" y="118"/>
                    <a:pt x="43" y="120"/>
                  </a:cubicBezTo>
                  <a:cubicBezTo>
                    <a:pt x="86" y="127"/>
                    <a:pt x="86" y="148"/>
                    <a:pt x="62" y="159"/>
                  </a:cubicBezTo>
                  <a:cubicBezTo>
                    <a:pt x="53" y="163"/>
                    <a:pt x="46" y="162"/>
                    <a:pt x="42" y="159"/>
                  </a:cubicBezTo>
                  <a:cubicBezTo>
                    <a:pt x="39" y="164"/>
                    <a:pt x="34" y="166"/>
                    <a:pt x="30" y="164"/>
                  </a:cubicBezTo>
                  <a:cubicBezTo>
                    <a:pt x="35" y="171"/>
                    <a:pt x="53" y="170"/>
                    <a:pt x="75" y="166"/>
                  </a:cubicBezTo>
                  <a:cubicBezTo>
                    <a:pt x="104" y="162"/>
                    <a:pt x="131" y="193"/>
                    <a:pt x="99" y="204"/>
                  </a:cubicBezTo>
                  <a:cubicBezTo>
                    <a:pt x="67" y="215"/>
                    <a:pt x="49" y="225"/>
                    <a:pt x="91" y="231"/>
                  </a:cubicBezTo>
                  <a:cubicBezTo>
                    <a:pt x="132" y="236"/>
                    <a:pt x="145" y="270"/>
                    <a:pt x="145" y="270"/>
                  </a:cubicBezTo>
                  <a:close/>
                </a:path>
              </a:pathLst>
            </a:custGeom>
            <a:solidFill>
              <a:srgbClr val="F7B7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93"/>
            <p:cNvSpPr/>
            <p:nvPr/>
          </p:nvSpPr>
          <p:spPr bwMode="auto">
            <a:xfrm>
              <a:off x="6027738" y="3155950"/>
              <a:ext cx="839788" cy="1281113"/>
            </a:xfrm>
            <a:custGeom>
              <a:avLst/>
              <a:gdLst>
                <a:gd name="T0" fmla="*/ 42 w 198"/>
                <a:gd name="T1" fmla="*/ 302 h 302"/>
                <a:gd name="T2" fmla="*/ 100 w 198"/>
                <a:gd name="T3" fmla="*/ 255 h 302"/>
                <a:gd name="T4" fmla="*/ 132 w 198"/>
                <a:gd name="T5" fmla="*/ 214 h 302"/>
                <a:gd name="T6" fmla="*/ 154 w 198"/>
                <a:gd name="T7" fmla="*/ 185 h 302"/>
                <a:gd name="T8" fmla="*/ 186 w 198"/>
                <a:gd name="T9" fmla="*/ 151 h 302"/>
                <a:gd name="T10" fmla="*/ 164 w 198"/>
                <a:gd name="T11" fmla="*/ 137 h 302"/>
                <a:gd name="T12" fmla="*/ 167 w 198"/>
                <a:gd name="T13" fmla="*/ 165 h 302"/>
                <a:gd name="T14" fmla="*/ 165 w 198"/>
                <a:gd name="T15" fmla="*/ 133 h 302"/>
                <a:gd name="T16" fmla="*/ 190 w 198"/>
                <a:gd name="T17" fmla="*/ 85 h 302"/>
                <a:gd name="T18" fmla="*/ 164 w 198"/>
                <a:gd name="T19" fmla="*/ 50 h 302"/>
                <a:gd name="T20" fmla="*/ 169 w 198"/>
                <a:gd name="T21" fmla="*/ 79 h 302"/>
                <a:gd name="T22" fmla="*/ 144 w 198"/>
                <a:gd name="T23" fmla="*/ 32 h 302"/>
                <a:gd name="T24" fmla="*/ 90 w 198"/>
                <a:gd name="T25" fmla="*/ 15 h 302"/>
                <a:gd name="T26" fmla="*/ 10 w 198"/>
                <a:gd name="T27" fmla="*/ 103 h 302"/>
                <a:gd name="T28" fmla="*/ 0 w 198"/>
                <a:gd name="T29" fmla="*/ 267 h 302"/>
                <a:gd name="T30" fmla="*/ 42 w 198"/>
                <a:gd name="T3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8" h="302">
                  <a:moveTo>
                    <a:pt x="42" y="302"/>
                  </a:moveTo>
                  <a:cubicBezTo>
                    <a:pt x="42" y="302"/>
                    <a:pt x="57" y="268"/>
                    <a:pt x="100" y="255"/>
                  </a:cubicBezTo>
                  <a:cubicBezTo>
                    <a:pt x="143" y="241"/>
                    <a:pt x="147" y="232"/>
                    <a:pt x="132" y="214"/>
                  </a:cubicBezTo>
                  <a:cubicBezTo>
                    <a:pt x="117" y="196"/>
                    <a:pt x="131" y="181"/>
                    <a:pt x="154" y="185"/>
                  </a:cubicBezTo>
                  <a:cubicBezTo>
                    <a:pt x="177" y="190"/>
                    <a:pt x="191" y="165"/>
                    <a:pt x="186" y="151"/>
                  </a:cubicBezTo>
                  <a:cubicBezTo>
                    <a:pt x="180" y="137"/>
                    <a:pt x="164" y="137"/>
                    <a:pt x="164" y="137"/>
                  </a:cubicBezTo>
                  <a:cubicBezTo>
                    <a:pt x="164" y="137"/>
                    <a:pt x="178" y="154"/>
                    <a:pt x="167" y="165"/>
                  </a:cubicBezTo>
                  <a:cubicBezTo>
                    <a:pt x="156" y="176"/>
                    <a:pt x="136" y="146"/>
                    <a:pt x="165" y="133"/>
                  </a:cubicBezTo>
                  <a:cubicBezTo>
                    <a:pt x="194" y="119"/>
                    <a:pt x="198" y="114"/>
                    <a:pt x="190" y="85"/>
                  </a:cubicBezTo>
                  <a:cubicBezTo>
                    <a:pt x="183" y="56"/>
                    <a:pt x="164" y="50"/>
                    <a:pt x="164" y="50"/>
                  </a:cubicBezTo>
                  <a:cubicBezTo>
                    <a:pt x="164" y="50"/>
                    <a:pt x="175" y="71"/>
                    <a:pt x="169" y="79"/>
                  </a:cubicBezTo>
                  <a:cubicBezTo>
                    <a:pt x="164" y="87"/>
                    <a:pt x="170" y="49"/>
                    <a:pt x="144" y="32"/>
                  </a:cubicBezTo>
                  <a:cubicBezTo>
                    <a:pt x="117" y="16"/>
                    <a:pt x="120" y="0"/>
                    <a:pt x="90" y="15"/>
                  </a:cubicBezTo>
                  <a:cubicBezTo>
                    <a:pt x="60" y="30"/>
                    <a:pt x="14" y="97"/>
                    <a:pt x="10" y="103"/>
                  </a:cubicBezTo>
                  <a:cubicBezTo>
                    <a:pt x="5" y="110"/>
                    <a:pt x="0" y="263"/>
                    <a:pt x="0" y="267"/>
                  </a:cubicBezTo>
                  <a:cubicBezTo>
                    <a:pt x="0" y="270"/>
                    <a:pt x="42" y="302"/>
                    <a:pt x="42" y="302"/>
                  </a:cubicBezTo>
                  <a:close/>
                </a:path>
              </a:pathLst>
            </a:custGeom>
            <a:solidFill>
              <a:srgbClr val="FCD7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94"/>
            <p:cNvSpPr/>
            <p:nvPr/>
          </p:nvSpPr>
          <p:spPr bwMode="auto">
            <a:xfrm>
              <a:off x="6032501" y="3168650"/>
              <a:ext cx="817563" cy="1144588"/>
            </a:xfrm>
            <a:custGeom>
              <a:avLst/>
              <a:gdLst>
                <a:gd name="T0" fmla="*/ 48 w 193"/>
                <a:gd name="T1" fmla="*/ 270 h 270"/>
                <a:gd name="T2" fmla="*/ 0 w 193"/>
                <a:gd name="T3" fmla="*/ 229 h 270"/>
                <a:gd name="T4" fmla="*/ 8 w 193"/>
                <a:gd name="T5" fmla="*/ 105 h 270"/>
                <a:gd name="T6" fmla="*/ 9 w 193"/>
                <a:gd name="T7" fmla="*/ 100 h 270"/>
                <a:gd name="T8" fmla="*/ 89 w 193"/>
                <a:gd name="T9" fmla="*/ 12 h 270"/>
                <a:gd name="T10" fmla="*/ 130 w 193"/>
                <a:gd name="T11" fmla="*/ 20 h 270"/>
                <a:gd name="T12" fmla="*/ 172 w 193"/>
                <a:gd name="T13" fmla="*/ 99 h 270"/>
                <a:gd name="T14" fmla="*/ 192 w 193"/>
                <a:gd name="T15" fmla="*/ 96 h 270"/>
                <a:gd name="T16" fmla="*/ 189 w 193"/>
                <a:gd name="T17" fmla="*/ 114 h 270"/>
                <a:gd name="T18" fmla="*/ 150 w 193"/>
                <a:gd name="T19" fmla="*/ 120 h 270"/>
                <a:gd name="T20" fmla="*/ 131 w 193"/>
                <a:gd name="T21" fmla="*/ 159 h 270"/>
                <a:gd name="T22" fmla="*/ 152 w 193"/>
                <a:gd name="T23" fmla="*/ 159 h 270"/>
                <a:gd name="T24" fmla="*/ 163 w 193"/>
                <a:gd name="T25" fmla="*/ 164 h 270"/>
                <a:gd name="T26" fmla="*/ 118 w 193"/>
                <a:gd name="T27" fmla="*/ 166 h 270"/>
                <a:gd name="T28" fmla="*/ 95 w 193"/>
                <a:gd name="T29" fmla="*/ 204 h 270"/>
                <a:gd name="T30" fmla="*/ 103 w 193"/>
                <a:gd name="T31" fmla="*/ 231 h 270"/>
                <a:gd name="T32" fmla="*/ 48 w 193"/>
                <a:gd name="T33" fmla="*/ 27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3" h="270">
                  <a:moveTo>
                    <a:pt x="48" y="270"/>
                  </a:moveTo>
                  <a:cubicBezTo>
                    <a:pt x="48" y="270"/>
                    <a:pt x="17" y="249"/>
                    <a:pt x="0" y="229"/>
                  </a:cubicBezTo>
                  <a:cubicBezTo>
                    <a:pt x="2" y="188"/>
                    <a:pt x="5" y="123"/>
                    <a:pt x="8" y="105"/>
                  </a:cubicBezTo>
                  <a:cubicBezTo>
                    <a:pt x="8" y="103"/>
                    <a:pt x="9" y="101"/>
                    <a:pt x="9" y="100"/>
                  </a:cubicBezTo>
                  <a:cubicBezTo>
                    <a:pt x="16" y="91"/>
                    <a:pt x="60" y="26"/>
                    <a:pt x="89" y="12"/>
                  </a:cubicBezTo>
                  <a:cubicBezTo>
                    <a:pt x="113" y="0"/>
                    <a:pt x="116" y="8"/>
                    <a:pt x="130" y="20"/>
                  </a:cubicBezTo>
                  <a:cubicBezTo>
                    <a:pt x="144" y="46"/>
                    <a:pt x="142" y="92"/>
                    <a:pt x="172" y="99"/>
                  </a:cubicBezTo>
                  <a:cubicBezTo>
                    <a:pt x="182" y="101"/>
                    <a:pt x="188" y="100"/>
                    <a:pt x="192" y="96"/>
                  </a:cubicBezTo>
                  <a:cubicBezTo>
                    <a:pt x="193" y="104"/>
                    <a:pt x="192" y="110"/>
                    <a:pt x="189" y="114"/>
                  </a:cubicBezTo>
                  <a:cubicBezTo>
                    <a:pt x="179" y="116"/>
                    <a:pt x="166" y="118"/>
                    <a:pt x="150" y="120"/>
                  </a:cubicBezTo>
                  <a:cubicBezTo>
                    <a:pt x="107" y="127"/>
                    <a:pt x="107" y="148"/>
                    <a:pt x="131" y="159"/>
                  </a:cubicBezTo>
                  <a:cubicBezTo>
                    <a:pt x="140" y="163"/>
                    <a:pt x="147" y="162"/>
                    <a:pt x="152" y="159"/>
                  </a:cubicBezTo>
                  <a:cubicBezTo>
                    <a:pt x="155" y="164"/>
                    <a:pt x="159" y="166"/>
                    <a:pt x="163" y="164"/>
                  </a:cubicBezTo>
                  <a:cubicBezTo>
                    <a:pt x="159" y="171"/>
                    <a:pt x="141" y="170"/>
                    <a:pt x="118" y="166"/>
                  </a:cubicBezTo>
                  <a:cubicBezTo>
                    <a:pt x="90" y="162"/>
                    <a:pt x="63" y="193"/>
                    <a:pt x="95" y="204"/>
                  </a:cubicBezTo>
                  <a:cubicBezTo>
                    <a:pt x="127" y="215"/>
                    <a:pt x="144" y="225"/>
                    <a:pt x="103" y="231"/>
                  </a:cubicBezTo>
                  <a:cubicBezTo>
                    <a:pt x="62" y="236"/>
                    <a:pt x="48" y="270"/>
                    <a:pt x="48" y="270"/>
                  </a:cubicBezTo>
                  <a:close/>
                </a:path>
              </a:pathLst>
            </a:custGeom>
            <a:solidFill>
              <a:srgbClr val="F7B7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95"/>
            <p:cNvSpPr/>
            <p:nvPr/>
          </p:nvSpPr>
          <p:spPr bwMode="auto">
            <a:xfrm>
              <a:off x="5400676" y="3600450"/>
              <a:ext cx="331788" cy="785813"/>
            </a:xfrm>
            <a:custGeom>
              <a:avLst/>
              <a:gdLst>
                <a:gd name="T0" fmla="*/ 0 w 78"/>
                <a:gd name="T1" fmla="*/ 35 h 185"/>
                <a:gd name="T2" fmla="*/ 67 w 78"/>
                <a:gd name="T3" fmla="*/ 181 h 185"/>
                <a:gd name="T4" fmla="*/ 78 w 78"/>
                <a:gd name="T5" fmla="*/ 158 h 185"/>
                <a:gd name="T6" fmla="*/ 76 w 78"/>
                <a:gd name="T7" fmla="*/ 40 h 185"/>
                <a:gd name="T8" fmla="*/ 32 w 78"/>
                <a:gd name="T9" fmla="*/ 0 h 185"/>
                <a:gd name="T10" fmla="*/ 0 w 78"/>
                <a:gd name="T11" fmla="*/ 35 h 185"/>
              </a:gdLst>
              <a:ahLst/>
              <a:cxnLst>
                <a:cxn ang="0">
                  <a:pos x="T0" y="T1"/>
                </a:cxn>
                <a:cxn ang="0">
                  <a:pos x="T2" y="T3"/>
                </a:cxn>
                <a:cxn ang="0">
                  <a:pos x="T4" y="T5"/>
                </a:cxn>
                <a:cxn ang="0">
                  <a:pos x="T6" y="T7"/>
                </a:cxn>
                <a:cxn ang="0">
                  <a:pos x="T8" y="T9"/>
                </a:cxn>
                <a:cxn ang="0">
                  <a:pos x="T10" y="T11"/>
                </a:cxn>
              </a:cxnLst>
              <a:rect l="0" t="0" r="r" b="b"/>
              <a:pathLst>
                <a:path w="78" h="185">
                  <a:moveTo>
                    <a:pt x="0" y="35"/>
                  </a:moveTo>
                  <a:cubicBezTo>
                    <a:pt x="0" y="35"/>
                    <a:pt x="67" y="176"/>
                    <a:pt x="67" y="181"/>
                  </a:cubicBezTo>
                  <a:cubicBezTo>
                    <a:pt x="67" y="185"/>
                    <a:pt x="78" y="158"/>
                    <a:pt x="78" y="158"/>
                  </a:cubicBezTo>
                  <a:cubicBezTo>
                    <a:pt x="76" y="40"/>
                    <a:pt x="76" y="40"/>
                    <a:pt x="76" y="40"/>
                  </a:cubicBezTo>
                  <a:cubicBezTo>
                    <a:pt x="32" y="0"/>
                    <a:pt x="32" y="0"/>
                    <a:pt x="32" y="0"/>
                  </a:cubicBezTo>
                  <a:lnTo>
                    <a:pt x="0" y="35"/>
                  </a:lnTo>
                  <a:close/>
                </a:path>
              </a:pathLst>
            </a:custGeom>
            <a:solidFill>
              <a:srgbClr val="F1B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96"/>
            <p:cNvSpPr/>
            <p:nvPr/>
          </p:nvSpPr>
          <p:spPr bwMode="auto">
            <a:xfrm>
              <a:off x="5659438" y="4206875"/>
              <a:ext cx="649288" cy="479425"/>
            </a:xfrm>
            <a:custGeom>
              <a:avLst/>
              <a:gdLst>
                <a:gd name="T0" fmla="*/ 0 w 153"/>
                <a:gd name="T1" fmla="*/ 14 h 113"/>
                <a:gd name="T2" fmla="*/ 52 w 153"/>
                <a:gd name="T3" fmla="*/ 109 h 113"/>
                <a:gd name="T4" fmla="*/ 137 w 153"/>
                <a:gd name="T5" fmla="*/ 71 h 113"/>
                <a:gd name="T6" fmla="*/ 147 w 153"/>
                <a:gd name="T7" fmla="*/ 0 h 113"/>
                <a:gd name="T8" fmla="*/ 0 w 153"/>
                <a:gd name="T9" fmla="*/ 14 h 113"/>
              </a:gdLst>
              <a:ahLst/>
              <a:cxnLst>
                <a:cxn ang="0">
                  <a:pos x="T0" y="T1"/>
                </a:cxn>
                <a:cxn ang="0">
                  <a:pos x="T2" y="T3"/>
                </a:cxn>
                <a:cxn ang="0">
                  <a:pos x="T4" y="T5"/>
                </a:cxn>
                <a:cxn ang="0">
                  <a:pos x="T6" y="T7"/>
                </a:cxn>
                <a:cxn ang="0">
                  <a:pos x="T8" y="T9"/>
                </a:cxn>
              </a:cxnLst>
              <a:rect l="0" t="0" r="r" b="b"/>
              <a:pathLst>
                <a:path w="153" h="113">
                  <a:moveTo>
                    <a:pt x="0" y="14"/>
                  </a:moveTo>
                  <a:cubicBezTo>
                    <a:pt x="0" y="14"/>
                    <a:pt x="2" y="106"/>
                    <a:pt x="52" y="109"/>
                  </a:cubicBezTo>
                  <a:cubicBezTo>
                    <a:pt x="101" y="113"/>
                    <a:pt x="121" y="110"/>
                    <a:pt x="137" y="71"/>
                  </a:cubicBezTo>
                  <a:cubicBezTo>
                    <a:pt x="153" y="32"/>
                    <a:pt x="147" y="0"/>
                    <a:pt x="147" y="0"/>
                  </a:cubicBezTo>
                  <a:lnTo>
                    <a:pt x="0" y="14"/>
                  </a:lnTo>
                  <a:close/>
                </a:path>
              </a:pathLst>
            </a:custGeom>
            <a:solidFill>
              <a:srgbClr val="F1B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97"/>
            <p:cNvSpPr/>
            <p:nvPr/>
          </p:nvSpPr>
          <p:spPr bwMode="auto">
            <a:xfrm>
              <a:off x="5422901" y="3494088"/>
              <a:ext cx="1114425" cy="1074738"/>
            </a:xfrm>
            <a:custGeom>
              <a:avLst/>
              <a:gdLst>
                <a:gd name="T0" fmla="*/ 166 w 263"/>
                <a:gd name="T1" fmla="*/ 0 h 253"/>
                <a:gd name="T2" fmla="*/ 132 w 263"/>
                <a:gd name="T3" fmla="*/ 26 h 253"/>
                <a:gd name="T4" fmla="*/ 98 w 263"/>
                <a:gd name="T5" fmla="*/ 0 h 253"/>
                <a:gd name="T6" fmla="*/ 0 w 263"/>
                <a:gd name="T7" fmla="*/ 52 h 253"/>
                <a:gd name="T8" fmla="*/ 36 w 263"/>
                <a:gd name="T9" fmla="*/ 110 h 253"/>
                <a:gd name="T10" fmla="*/ 100 w 263"/>
                <a:gd name="T11" fmla="*/ 251 h 253"/>
                <a:gd name="T12" fmla="*/ 132 w 263"/>
                <a:gd name="T13" fmla="*/ 253 h 253"/>
                <a:gd name="T14" fmla="*/ 164 w 263"/>
                <a:gd name="T15" fmla="*/ 251 h 253"/>
                <a:gd name="T16" fmla="*/ 227 w 263"/>
                <a:gd name="T17" fmla="*/ 110 h 253"/>
                <a:gd name="T18" fmla="*/ 263 w 263"/>
                <a:gd name="T19" fmla="*/ 52 h 253"/>
                <a:gd name="T20" fmla="*/ 166 w 263"/>
                <a:gd name="T2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253">
                  <a:moveTo>
                    <a:pt x="166" y="0"/>
                  </a:moveTo>
                  <a:cubicBezTo>
                    <a:pt x="132" y="26"/>
                    <a:pt x="132" y="26"/>
                    <a:pt x="132" y="26"/>
                  </a:cubicBezTo>
                  <a:cubicBezTo>
                    <a:pt x="98" y="0"/>
                    <a:pt x="98" y="0"/>
                    <a:pt x="98" y="0"/>
                  </a:cubicBezTo>
                  <a:cubicBezTo>
                    <a:pt x="0" y="52"/>
                    <a:pt x="0" y="52"/>
                    <a:pt x="0" y="52"/>
                  </a:cubicBezTo>
                  <a:cubicBezTo>
                    <a:pt x="0" y="52"/>
                    <a:pt x="30" y="76"/>
                    <a:pt x="36" y="110"/>
                  </a:cubicBezTo>
                  <a:cubicBezTo>
                    <a:pt x="42" y="145"/>
                    <a:pt x="66" y="246"/>
                    <a:pt x="100" y="251"/>
                  </a:cubicBezTo>
                  <a:cubicBezTo>
                    <a:pt x="113" y="253"/>
                    <a:pt x="124" y="253"/>
                    <a:pt x="132" y="253"/>
                  </a:cubicBezTo>
                  <a:cubicBezTo>
                    <a:pt x="140" y="253"/>
                    <a:pt x="150" y="253"/>
                    <a:pt x="164" y="251"/>
                  </a:cubicBezTo>
                  <a:cubicBezTo>
                    <a:pt x="197" y="246"/>
                    <a:pt x="221" y="145"/>
                    <a:pt x="227" y="110"/>
                  </a:cubicBezTo>
                  <a:cubicBezTo>
                    <a:pt x="234" y="76"/>
                    <a:pt x="263" y="52"/>
                    <a:pt x="263" y="52"/>
                  </a:cubicBezTo>
                  <a:lnTo>
                    <a:pt x="166" y="0"/>
                  </a:lnTo>
                  <a:close/>
                </a:path>
              </a:pathLst>
            </a:custGeom>
            <a:solidFill>
              <a:srgbClr val="0B1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98"/>
            <p:cNvSpPr/>
            <p:nvPr/>
          </p:nvSpPr>
          <p:spPr bwMode="auto">
            <a:xfrm>
              <a:off x="5684838" y="3990975"/>
              <a:ext cx="309563" cy="203200"/>
            </a:xfrm>
            <a:custGeom>
              <a:avLst/>
              <a:gdLst>
                <a:gd name="T0" fmla="*/ 8 w 73"/>
                <a:gd name="T1" fmla="*/ 0 h 48"/>
                <a:gd name="T2" fmla="*/ 6 w 73"/>
                <a:gd name="T3" fmla="*/ 30 h 48"/>
                <a:gd name="T4" fmla="*/ 24 w 73"/>
                <a:gd name="T5" fmla="*/ 48 h 48"/>
                <a:gd name="T6" fmla="*/ 31 w 73"/>
                <a:gd name="T7" fmla="*/ 18 h 48"/>
                <a:gd name="T8" fmla="*/ 35 w 73"/>
                <a:gd name="T9" fmla="*/ 35 h 48"/>
                <a:gd name="T10" fmla="*/ 47 w 73"/>
                <a:gd name="T11" fmla="*/ 22 h 48"/>
                <a:gd name="T12" fmla="*/ 56 w 73"/>
                <a:gd name="T13" fmla="*/ 37 h 48"/>
                <a:gd name="T14" fmla="*/ 73 w 73"/>
                <a:gd name="T15" fmla="*/ 13 h 48"/>
                <a:gd name="T16" fmla="*/ 8 w 7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48">
                  <a:moveTo>
                    <a:pt x="8" y="0"/>
                  </a:moveTo>
                  <a:cubicBezTo>
                    <a:pt x="8" y="0"/>
                    <a:pt x="0" y="18"/>
                    <a:pt x="6" y="30"/>
                  </a:cubicBezTo>
                  <a:cubicBezTo>
                    <a:pt x="11" y="43"/>
                    <a:pt x="24" y="48"/>
                    <a:pt x="24" y="48"/>
                  </a:cubicBezTo>
                  <a:cubicBezTo>
                    <a:pt x="24" y="48"/>
                    <a:pt x="24" y="19"/>
                    <a:pt x="31" y="18"/>
                  </a:cubicBezTo>
                  <a:cubicBezTo>
                    <a:pt x="31" y="18"/>
                    <a:pt x="28" y="31"/>
                    <a:pt x="35" y="35"/>
                  </a:cubicBezTo>
                  <a:cubicBezTo>
                    <a:pt x="42" y="39"/>
                    <a:pt x="47" y="22"/>
                    <a:pt x="47" y="22"/>
                  </a:cubicBezTo>
                  <a:cubicBezTo>
                    <a:pt x="47" y="22"/>
                    <a:pt x="50" y="37"/>
                    <a:pt x="56" y="37"/>
                  </a:cubicBezTo>
                  <a:cubicBezTo>
                    <a:pt x="63" y="37"/>
                    <a:pt x="73" y="13"/>
                    <a:pt x="73" y="13"/>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99"/>
            <p:cNvSpPr/>
            <p:nvPr/>
          </p:nvSpPr>
          <p:spPr bwMode="auto">
            <a:xfrm>
              <a:off x="5964238" y="3990975"/>
              <a:ext cx="309563" cy="203200"/>
            </a:xfrm>
            <a:custGeom>
              <a:avLst/>
              <a:gdLst>
                <a:gd name="T0" fmla="*/ 66 w 73"/>
                <a:gd name="T1" fmla="*/ 0 h 48"/>
                <a:gd name="T2" fmla="*/ 68 w 73"/>
                <a:gd name="T3" fmla="*/ 30 h 48"/>
                <a:gd name="T4" fmla="*/ 50 w 73"/>
                <a:gd name="T5" fmla="*/ 48 h 48"/>
                <a:gd name="T6" fmla="*/ 42 w 73"/>
                <a:gd name="T7" fmla="*/ 18 h 48"/>
                <a:gd name="T8" fmla="*/ 38 w 73"/>
                <a:gd name="T9" fmla="*/ 35 h 48"/>
                <a:gd name="T10" fmla="*/ 26 w 73"/>
                <a:gd name="T11" fmla="*/ 22 h 48"/>
                <a:gd name="T12" fmla="*/ 17 w 73"/>
                <a:gd name="T13" fmla="*/ 37 h 48"/>
                <a:gd name="T14" fmla="*/ 0 w 73"/>
                <a:gd name="T15" fmla="*/ 13 h 48"/>
                <a:gd name="T16" fmla="*/ 66 w 7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48">
                  <a:moveTo>
                    <a:pt x="66" y="0"/>
                  </a:moveTo>
                  <a:cubicBezTo>
                    <a:pt x="66" y="0"/>
                    <a:pt x="73" y="18"/>
                    <a:pt x="68" y="30"/>
                  </a:cubicBezTo>
                  <a:cubicBezTo>
                    <a:pt x="62" y="43"/>
                    <a:pt x="50" y="48"/>
                    <a:pt x="50" y="48"/>
                  </a:cubicBezTo>
                  <a:cubicBezTo>
                    <a:pt x="50" y="48"/>
                    <a:pt x="49" y="19"/>
                    <a:pt x="42" y="18"/>
                  </a:cubicBezTo>
                  <a:cubicBezTo>
                    <a:pt x="42" y="18"/>
                    <a:pt x="45" y="31"/>
                    <a:pt x="38" y="35"/>
                  </a:cubicBezTo>
                  <a:cubicBezTo>
                    <a:pt x="31" y="39"/>
                    <a:pt x="26" y="22"/>
                    <a:pt x="26" y="22"/>
                  </a:cubicBezTo>
                  <a:cubicBezTo>
                    <a:pt x="26" y="22"/>
                    <a:pt x="24" y="37"/>
                    <a:pt x="17" y="37"/>
                  </a:cubicBezTo>
                  <a:cubicBezTo>
                    <a:pt x="10" y="37"/>
                    <a:pt x="0" y="13"/>
                    <a:pt x="0" y="13"/>
                  </a:cubicBezTo>
                  <a:lnTo>
                    <a:pt x="6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100"/>
            <p:cNvSpPr/>
            <p:nvPr/>
          </p:nvSpPr>
          <p:spPr bwMode="auto">
            <a:xfrm>
              <a:off x="5773738" y="4348163"/>
              <a:ext cx="411163" cy="173038"/>
            </a:xfrm>
            <a:custGeom>
              <a:avLst/>
              <a:gdLst>
                <a:gd name="T0" fmla="*/ 93 w 97"/>
                <a:gd name="T1" fmla="*/ 12 h 41"/>
                <a:gd name="T2" fmla="*/ 81 w 97"/>
                <a:gd name="T3" fmla="*/ 0 h 41"/>
                <a:gd name="T4" fmla="*/ 76 w 97"/>
                <a:gd name="T5" fmla="*/ 21 h 41"/>
                <a:gd name="T6" fmla="*/ 73 w 97"/>
                <a:gd name="T7" fmla="*/ 9 h 41"/>
                <a:gd name="T8" fmla="*/ 64 w 97"/>
                <a:gd name="T9" fmla="*/ 19 h 41"/>
                <a:gd name="T10" fmla="*/ 58 w 97"/>
                <a:gd name="T11" fmla="*/ 8 h 41"/>
                <a:gd name="T12" fmla="*/ 49 w 97"/>
                <a:gd name="T13" fmla="*/ 19 h 41"/>
                <a:gd name="T14" fmla="*/ 39 w 97"/>
                <a:gd name="T15" fmla="*/ 8 h 41"/>
                <a:gd name="T16" fmla="*/ 33 w 97"/>
                <a:gd name="T17" fmla="*/ 19 h 41"/>
                <a:gd name="T18" fmla="*/ 25 w 97"/>
                <a:gd name="T19" fmla="*/ 9 h 41"/>
                <a:gd name="T20" fmla="*/ 22 w 97"/>
                <a:gd name="T21" fmla="*/ 21 h 41"/>
                <a:gd name="T22" fmla="*/ 16 w 97"/>
                <a:gd name="T23" fmla="*/ 0 h 41"/>
                <a:gd name="T24" fmla="*/ 4 w 97"/>
                <a:gd name="T25" fmla="*/ 12 h 41"/>
                <a:gd name="T26" fmla="*/ 5 w 97"/>
                <a:gd name="T27" fmla="*/ 34 h 41"/>
                <a:gd name="T28" fmla="*/ 49 w 97"/>
                <a:gd name="T29" fmla="*/ 41 h 41"/>
                <a:gd name="T30" fmla="*/ 92 w 97"/>
                <a:gd name="T31" fmla="*/ 34 h 41"/>
                <a:gd name="T32" fmla="*/ 93 w 97"/>
                <a:gd name="T3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41">
                  <a:moveTo>
                    <a:pt x="93" y="12"/>
                  </a:moveTo>
                  <a:cubicBezTo>
                    <a:pt x="90" y="4"/>
                    <a:pt x="81" y="0"/>
                    <a:pt x="81" y="0"/>
                  </a:cubicBezTo>
                  <a:cubicBezTo>
                    <a:pt x="81" y="0"/>
                    <a:pt x="81" y="20"/>
                    <a:pt x="76" y="21"/>
                  </a:cubicBezTo>
                  <a:cubicBezTo>
                    <a:pt x="76" y="21"/>
                    <a:pt x="78" y="12"/>
                    <a:pt x="73" y="9"/>
                  </a:cubicBezTo>
                  <a:cubicBezTo>
                    <a:pt x="68" y="6"/>
                    <a:pt x="64" y="19"/>
                    <a:pt x="64" y="19"/>
                  </a:cubicBezTo>
                  <a:cubicBezTo>
                    <a:pt x="64" y="19"/>
                    <a:pt x="63" y="8"/>
                    <a:pt x="58" y="8"/>
                  </a:cubicBezTo>
                  <a:cubicBezTo>
                    <a:pt x="55" y="8"/>
                    <a:pt x="51" y="14"/>
                    <a:pt x="49" y="19"/>
                  </a:cubicBezTo>
                  <a:cubicBezTo>
                    <a:pt x="46" y="14"/>
                    <a:pt x="42" y="8"/>
                    <a:pt x="39" y="8"/>
                  </a:cubicBezTo>
                  <a:cubicBezTo>
                    <a:pt x="35" y="8"/>
                    <a:pt x="33" y="19"/>
                    <a:pt x="33" y="19"/>
                  </a:cubicBezTo>
                  <a:cubicBezTo>
                    <a:pt x="33" y="19"/>
                    <a:pt x="29" y="6"/>
                    <a:pt x="25" y="9"/>
                  </a:cubicBezTo>
                  <a:cubicBezTo>
                    <a:pt x="20" y="12"/>
                    <a:pt x="22" y="21"/>
                    <a:pt x="22" y="21"/>
                  </a:cubicBezTo>
                  <a:cubicBezTo>
                    <a:pt x="17" y="20"/>
                    <a:pt x="16" y="0"/>
                    <a:pt x="16" y="0"/>
                  </a:cubicBezTo>
                  <a:cubicBezTo>
                    <a:pt x="16" y="0"/>
                    <a:pt x="8" y="4"/>
                    <a:pt x="4" y="12"/>
                  </a:cubicBezTo>
                  <a:cubicBezTo>
                    <a:pt x="0" y="21"/>
                    <a:pt x="5" y="34"/>
                    <a:pt x="5" y="34"/>
                  </a:cubicBezTo>
                  <a:cubicBezTo>
                    <a:pt x="5" y="34"/>
                    <a:pt x="26" y="41"/>
                    <a:pt x="49" y="41"/>
                  </a:cubicBezTo>
                  <a:cubicBezTo>
                    <a:pt x="72" y="41"/>
                    <a:pt x="92" y="34"/>
                    <a:pt x="92" y="34"/>
                  </a:cubicBezTo>
                  <a:cubicBezTo>
                    <a:pt x="92" y="34"/>
                    <a:pt x="97" y="21"/>
                    <a:pt x="93"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101"/>
            <p:cNvSpPr/>
            <p:nvPr/>
          </p:nvSpPr>
          <p:spPr bwMode="auto">
            <a:xfrm>
              <a:off x="4968876" y="1887538"/>
              <a:ext cx="881063" cy="1331913"/>
            </a:xfrm>
            <a:custGeom>
              <a:avLst/>
              <a:gdLst>
                <a:gd name="T0" fmla="*/ 191 w 208"/>
                <a:gd name="T1" fmla="*/ 271 h 314"/>
                <a:gd name="T2" fmla="*/ 193 w 208"/>
                <a:gd name="T3" fmla="*/ 219 h 314"/>
                <a:gd name="T4" fmla="*/ 187 w 208"/>
                <a:gd name="T5" fmla="*/ 156 h 314"/>
                <a:gd name="T6" fmla="*/ 164 w 208"/>
                <a:gd name="T7" fmla="*/ 145 h 314"/>
                <a:gd name="T8" fmla="*/ 152 w 208"/>
                <a:gd name="T9" fmla="*/ 189 h 314"/>
                <a:gd name="T10" fmla="*/ 103 w 208"/>
                <a:gd name="T11" fmla="*/ 139 h 314"/>
                <a:gd name="T12" fmla="*/ 117 w 208"/>
                <a:gd name="T13" fmla="*/ 45 h 314"/>
                <a:gd name="T14" fmla="*/ 89 w 208"/>
                <a:gd name="T15" fmla="*/ 20 h 314"/>
                <a:gd name="T16" fmla="*/ 61 w 208"/>
                <a:gd name="T17" fmla="*/ 163 h 314"/>
                <a:gd name="T18" fmla="*/ 110 w 208"/>
                <a:gd name="T19" fmla="*/ 216 h 314"/>
                <a:gd name="T20" fmla="*/ 102 w 208"/>
                <a:gd name="T21" fmla="*/ 258 h 314"/>
                <a:gd name="T22" fmla="*/ 32 w 208"/>
                <a:gd name="T23" fmla="*/ 217 h 314"/>
                <a:gd name="T24" fmla="*/ 1 w 208"/>
                <a:gd name="T25" fmla="*/ 234 h 314"/>
                <a:gd name="T26" fmla="*/ 87 w 208"/>
                <a:gd name="T27" fmla="*/ 310 h 314"/>
                <a:gd name="T28" fmla="*/ 147 w 208"/>
                <a:gd name="T29" fmla="*/ 292 h 314"/>
                <a:gd name="T30" fmla="*/ 191 w 208"/>
                <a:gd name="T31" fmla="*/ 27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8" h="314">
                  <a:moveTo>
                    <a:pt x="191" y="271"/>
                  </a:moveTo>
                  <a:cubicBezTo>
                    <a:pt x="191" y="271"/>
                    <a:pt x="208" y="250"/>
                    <a:pt x="193" y="219"/>
                  </a:cubicBezTo>
                  <a:cubicBezTo>
                    <a:pt x="178" y="187"/>
                    <a:pt x="179" y="167"/>
                    <a:pt x="187" y="156"/>
                  </a:cubicBezTo>
                  <a:cubicBezTo>
                    <a:pt x="195" y="146"/>
                    <a:pt x="176" y="135"/>
                    <a:pt x="164" y="145"/>
                  </a:cubicBezTo>
                  <a:cubicBezTo>
                    <a:pt x="152" y="156"/>
                    <a:pt x="149" y="184"/>
                    <a:pt x="152" y="189"/>
                  </a:cubicBezTo>
                  <a:cubicBezTo>
                    <a:pt x="154" y="193"/>
                    <a:pt x="115" y="180"/>
                    <a:pt x="103" y="139"/>
                  </a:cubicBezTo>
                  <a:cubicBezTo>
                    <a:pt x="91" y="97"/>
                    <a:pt x="106" y="77"/>
                    <a:pt x="117" y="45"/>
                  </a:cubicBezTo>
                  <a:cubicBezTo>
                    <a:pt x="129" y="13"/>
                    <a:pt x="104" y="0"/>
                    <a:pt x="89" y="20"/>
                  </a:cubicBezTo>
                  <a:cubicBezTo>
                    <a:pt x="74" y="39"/>
                    <a:pt x="29" y="111"/>
                    <a:pt x="61" y="163"/>
                  </a:cubicBezTo>
                  <a:cubicBezTo>
                    <a:pt x="93" y="214"/>
                    <a:pt x="107" y="216"/>
                    <a:pt x="110" y="216"/>
                  </a:cubicBezTo>
                  <a:cubicBezTo>
                    <a:pt x="113" y="216"/>
                    <a:pt x="133" y="254"/>
                    <a:pt x="102" y="258"/>
                  </a:cubicBezTo>
                  <a:cubicBezTo>
                    <a:pt x="70" y="262"/>
                    <a:pt x="53" y="225"/>
                    <a:pt x="32" y="217"/>
                  </a:cubicBezTo>
                  <a:cubicBezTo>
                    <a:pt x="11" y="209"/>
                    <a:pt x="0" y="218"/>
                    <a:pt x="1" y="234"/>
                  </a:cubicBezTo>
                  <a:cubicBezTo>
                    <a:pt x="3" y="251"/>
                    <a:pt x="53" y="314"/>
                    <a:pt x="87" y="310"/>
                  </a:cubicBezTo>
                  <a:cubicBezTo>
                    <a:pt x="122" y="305"/>
                    <a:pt x="137" y="282"/>
                    <a:pt x="147" y="292"/>
                  </a:cubicBezTo>
                  <a:cubicBezTo>
                    <a:pt x="156" y="301"/>
                    <a:pt x="191" y="271"/>
                    <a:pt x="191" y="271"/>
                  </a:cubicBezTo>
                </a:path>
              </a:pathLst>
            </a:custGeom>
            <a:solidFill>
              <a:srgbClr val="FCD7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102"/>
            <p:cNvSpPr>
              <a:spLocks noEditPoints="1"/>
            </p:cNvSpPr>
            <p:nvPr/>
          </p:nvSpPr>
          <p:spPr bwMode="auto">
            <a:xfrm>
              <a:off x="5006976" y="2060575"/>
              <a:ext cx="746125" cy="1141413"/>
            </a:xfrm>
            <a:custGeom>
              <a:avLst/>
              <a:gdLst>
                <a:gd name="T0" fmla="*/ 157 w 176"/>
                <a:gd name="T1" fmla="*/ 119 h 269"/>
                <a:gd name="T2" fmla="*/ 146 w 176"/>
                <a:gd name="T3" fmla="*/ 119 h 269"/>
                <a:gd name="T4" fmla="*/ 174 w 176"/>
                <a:gd name="T5" fmla="*/ 125 h 269"/>
                <a:gd name="T6" fmla="*/ 19 w 176"/>
                <a:gd name="T7" fmla="*/ 190 h 269"/>
                <a:gd name="T8" fmla="*/ 4 w 176"/>
                <a:gd name="T9" fmla="*/ 216 h 269"/>
                <a:gd name="T10" fmla="*/ 38 w 176"/>
                <a:gd name="T11" fmla="*/ 186 h 269"/>
                <a:gd name="T12" fmla="*/ 80 w 176"/>
                <a:gd name="T13" fmla="*/ 6 h 269"/>
                <a:gd name="T14" fmla="*/ 104 w 176"/>
                <a:gd name="T15" fmla="*/ 14 h 269"/>
                <a:gd name="T16" fmla="*/ 78 w 176"/>
                <a:gd name="T17" fmla="*/ 0 h 269"/>
                <a:gd name="T18" fmla="*/ 60 w 176"/>
                <a:gd name="T19" fmla="*/ 9 h 269"/>
                <a:gd name="T20" fmla="*/ 80 w 176"/>
                <a:gd name="T21" fmla="*/ 6 h 269"/>
                <a:gd name="T22" fmla="*/ 74 w 176"/>
                <a:gd name="T23" fmla="*/ 269 h 269"/>
                <a:gd name="T24" fmla="*/ 79 w 176"/>
                <a:gd name="T25" fmla="*/ 268 h 269"/>
                <a:gd name="T26" fmla="*/ 83 w 176"/>
                <a:gd name="T27" fmla="*/ 222 h 269"/>
                <a:gd name="T28" fmla="*/ 79 w 176"/>
                <a:gd name="T29" fmla="*/ 216 h 269"/>
                <a:gd name="T30" fmla="*/ 25 w 176"/>
                <a:gd name="T31" fmla="*/ 241 h 269"/>
                <a:gd name="T32" fmla="*/ 47 w 176"/>
                <a:gd name="T33" fmla="*/ 210 h 269"/>
                <a:gd name="T34" fmla="*/ 52 w 176"/>
                <a:gd name="T35" fmla="*/ 199 h 269"/>
                <a:gd name="T36" fmla="*/ 174 w 176"/>
                <a:gd name="T37" fmla="*/ 150 h 269"/>
                <a:gd name="T38" fmla="*/ 146 w 176"/>
                <a:gd name="T39" fmla="*/ 138 h 269"/>
                <a:gd name="T40" fmla="*/ 145 w 176"/>
                <a:gd name="T41" fmla="*/ 136 h 269"/>
                <a:gd name="T42" fmla="*/ 142 w 176"/>
                <a:gd name="T43" fmla="*/ 133 h 269"/>
                <a:gd name="T44" fmla="*/ 176 w 176"/>
                <a:gd name="T45" fmla="*/ 156 h 269"/>
                <a:gd name="T46" fmla="*/ 107 w 176"/>
                <a:gd name="T47" fmla="*/ 184 h 269"/>
                <a:gd name="T48" fmla="*/ 130 w 176"/>
                <a:gd name="T49" fmla="*/ 152 h 269"/>
                <a:gd name="T50" fmla="*/ 130 w 176"/>
                <a:gd name="T51" fmla="*/ 144 h 269"/>
                <a:gd name="T52" fmla="*/ 49 w 176"/>
                <a:gd name="T53" fmla="*/ 115 h 269"/>
                <a:gd name="T54" fmla="*/ 85 w 176"/>
                <a:gd name="T55" fmla="*/ 98 h 269"/>
                <a:gd name="T56" fmla="*/ 92 w 176"/>
                <a:gd name="T57" fmla="*/ 90 h 269"/>
                <a:gd name="T58" fmla="*/ 49 w 176"/>
                <a:gd name="T59" fmla="*/ 115 h 269"/>
                <a:gd name="T60" fmla="*/ 91 w 176"/>
                <a:gd name="T61" fmla="*/ 52 h 269"/>
                <a:gd name="T62" fmla="*/ 43 w 176"/>
                <a:gd name="T63" fmla="*/ 57 h 269"/>
                <a:gd name="T64" fmla="*/ 74 w 176"/>
                <a:gd name="T65" fmla="*/ 55 h 269"/>
                <a:gd name="T66" fmla="*/ 107 w 176"/>
                <a:gd name="T67" fmla="*/ 123 h 269"/>
                <a:gd name="T68" fmla="*/ 84 w 176"/>
                <a:gd name="T69" fmla="*/ 164 h 269"/>
                <a:gd name="T70" fmla="*/ 107 w 176"/>
                <a:gd name="T71" fmla="*/ 12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269">
                  <a:moveTo>
                    <a:pt x="174" y="125"/>
                  </a:moveTo>
                  <a:cubicBezTo>
                    <a:pt x="167" y="123"/>
                    <a:pt x="161" y="121"/>
                    <a:pt x="157" y="119"/>
                  </a:cubicBezTo>
                  <a:cubicBezTo>
                    <a:pt x="153" y="117"/>
                    <a:pt x="150" y="116"/>
                    <a:pt x="148" y="114"/>
                  </a:cubicBezTo>
                  <a:cubicBezTo>
                    <a:pt x="147" y="116"/>
                    <a:pt x="146" y="118"/>
                    <a:pt x="146" y="119"/>
                  </a:cubicBezTo>
                  <a:cubicBezTo>
                    <a:pt x="151" y="123"/>
                    <a:pt x="160" y="127"/>
                    <a:pt x="173" y="130"/>
                  </a:cubicBezTo>
                  <a:cubicBezTo>
                    <a:pt x="173" y="128"/>
                    <a:pt x="173" y="126"/>
                    <a:pt x="174" y="125"/>
                  </a:cubicBezTo>
                  <a:moveTo>
                    <a:pt x="33" y="182"/>
                  </a:moveTo>
                  <a:cubicBezTo>
                    <a:pt x="29" y="184"/>
                    <a:pt x="24" y="186"/>
                    <a:pt x="19" y="190"/>
                  </a:cubicBezTo>
                  <a:cubicBezTo>
                    <a:pt x="12" y="195"/>
                    <a:pt x="5" y="202"/>
                    <a:pt x="0" y="211"/>
                  </a:cubicBezTo>
                  <a:cubicBezTo>
                    <a:pt x="1" y="213"/>
                    <a:pt x="2" y="214"/>
                    <a:pt x="4" y="216"/>
                  </a:cubicBezTo>
                  <a:cubicBezTo>
                    <a:pt x="8" y="206"/>
                    <a:pt x="15" y="199"/>
                    <a:pt x="22" y="194"/>
                  </a:cubicBezTo>
                  <a:cubicBezTo>
                    <a:pt x="28" y="190"/>
                    <a:pt x="34" y="188"/>
                    <a:pt x="38" y="186"/>
                  </a:cubicBezTo>
                  <a:cubicBezTo>
                    <a:pt x="36" y="185"/>
                    <a:pt x="34" y="183"/>
                    <a:pt x="33" y="182"/>
                  </a:cubicBezTo>
                  <a:moveTo>
                    <a:pt x="80" y="6"/>
                  </a:moveTo>
                  <a:cubicBezTo>
                    <a:pt x="88" y="6"/>
                    <a:pt x="96" y="13"/>
                    <a:pt x="102" y="20"/>
                  </a:cubicBezTo>
                  <a:cubicBezTo>
                    <a:pt x="103" y="18"/>
                    <a:pt x="104" y="16"/>
                    <a:pt x="104" y="14"/>
                  </a:cubicBezTo>
                  <a:cubicBezTo>
                    <a:pt x="98" y="7"/>
                    <a:pt x="90" y="1"/>
                    <a:pt x="81" y="0"/>
                  </a:cubicBezTo>
                  <a:cubicBezTo>
                    <a:pt x="80" y="0"/>
                    <a:pt x="79" y="0"/>
                    <a:pt x="78" y="0"/>
                  </a:cubicBezTo>
                  <a:cubicBezTo>
                    <a:pt x="73" y="0"/>
                    <a:pt x="69" y="1"/>
                    <a:pt x="64" y="2"/>
                  </a:cubicBezTo>
                  <a:cubicBezTo>
                    <a:pt x="63" y="5"/>
                    <a:pt x="62" y="7"/>
                    <a:pt x="60" y="9"/>
                  </a:cubicBezTo>
                  <a:cubicBezTo>
                    <a:pt x="66" y="7"/>
                    <a:pt x="72" y="6"/>
                    <a:pt x="78" y="6"/>
                  </a:cubicBezTo>
                  <a:cubicBezTo>
                    <a:pt x="79" y="6"/>
                    <a:pt x="79" y="6"/>
                    <a:pt x="80" y="6"/>
                  </a:cubicBezTo>
                  <a:moveTo>
                    <a:pt x="73" y="253"/>
                  </a:moveTo>
                  <a:cubicBezTo>
                    <a:pt x="73" y="258"/>
                    <a:pt x="73" y="263"/>
                    <a:pt x="74" y="269"/>
                  </a:cubicBezTo>
                  <a:cubicBezTo>
                    <a:pt x="75" y="269"/>
                    <a:pt x="77" y="269"/>
                    <a:pt x="78" y="269"/>
                  </a:cubicBezTo>
                  <a:cubicBezTo>
                    <a:pt x="79" y="268"/>
                    <a:pt x="79" y="268"/>
                    <a:pt x="79" y="268"/>
                  </a:cubicBezTo>
                  <a:cubicBezTo>
                    <a:pt x="79" y="263"/>
                    <a:pt x="78" y="258"/>
                    <a:pt x="78" y="253"/>
                  </a:cubicBezTo>
                  <a:cubicBezTo>
                    <a:pt x="78" y="239"/>
                    <a:pt x="81" y="229"/>
                    <a:pt x="83" y="222"/>
                  </a:cubicBezTo>
                  <a:cubicBezTo>
                    <a:pt x="84" y="220"/>
                    <a:pt x="84" y="218"/>
                    <a:pt x="85" y="217"/>
                  </a:cubicBezTo>
                  <a:cubicBezTo>
                    <a:pt x="83" y="217"/>
                    <a:pt x="81" y="216"/>
                    <a:pt x="79" y="216"/>
                  </a:cubicBezTo>
                  <a:cubicBezTo>
                    <a:pt x="77" y="223"/>
                    <a:pt x="73" y="236"/>
                    <a:pt x="73" y="253"/>
                  </a:cubicBezTo>
                  <a:moveTo>
                    <a:pt x="25" y="241"/>
                  </a:moveTo>
                  <a:cubicBezTo>
                    <a:pt x="26" y="242"/>
                    <a:pt x="28" y="244"/>
                    <a:pt x="29" y="245"/>
                  </a:cubicBezTo>
                  <a:cubicBezTo>
                    <a:pt x="31" y="229"/>
                    <a:pt x="39" y="218"/>
                    <a:pt x="47" y="210"/>
                  </a:cubicBezTo>
                  <a:cubicBezTo>
                    <a:pt x="50" y="207"/>
                    <a:pt x="53" y="205"/>
                    <a:pt x="56" y="203"/>
                  </a:cubicBezTo>
                  <a:cubicBezTo>
                    <a:pt x="54" y="202"/>
                    <a:pt x="53" y="200"/>
                    <a:pt x="52" y="199"/>
                  </a:cubicBezTo>
                  <a:cubicBezTo>
                    <a:pt x="42" y="206"/>
                    <a:pt x="28" y="220"/>
                    <a:pt x="25" y="241"/>
                  </a:cubicBezTo>
                  <a:moveTo>
                    <a:pt x="174" y="150"/>
                  </a:moveTo>
                  <a:cubicBezTo>
                    <a:pt x="162" y="150"/>
                    <a:pt x="154" y="146"/>
                    <a:pt x="150" y="143"/>
                  </a:cubicBezTo>
                  <a:cubicBezTo>
                    <a:pt x="148" y="141"/>
                    <a:pt x="146" y="139"/>
                    <a:pt x="146" y="138"/>
                  </a:cubicBezTo>
                  <a:cubicBezTo>
                    <a:pt x="145" y="137"/>
                    <a:pt x="145" y="137"/>
                    <a:pt x="145" y="136"/>
                  </a:cubicBezTo>
                  <a:cubicBezTo>
                    <a:pt x="145" y="136"/>
                    <a:pt x="145" y="136"/>
                    <a:pt x="145" y="136"/>
                  </a:cubicBezTo>
                  <a:cubicBezTo>
                    <a:pt x="144" y="132"/>
                    <a:pt x="144" y="132"/>
                    <a:pt x="144" y="132"/>
                  </a:cubicBezTo>
                  <a:cubicBezTo>
                    <a:pt x="142" y="133"/>
                    <a:pt x="142" y="133"/>
                    <a:pt x="142" y="133"/>
                  </a:cubicBezTo>
                  <a:cubicBezTo>
                    <a:pt x="142" y="136"/>
                    <a:pt x="142" y="139"/>
                    <a:pt x="142" y="142"/>
                  </a:cubicBezTo>
                  <a:cubicBezTo>
                    <a:pt x="146" y="147"/>
                    <a:pt x="155" y="155"/>
                    <a:pt x="176" y="156"/>
                  </a:cubicBezTo>
                  <a:cubicBezTo>
                    <a:pt x="175" y="154"/>
                    <a:pt x="175" y="152"/>
                    <a:pt x="174" y="150"/>
                  </a:cubicBezTo>
                  <a:moveTo>
                    <a:pt x="107" y="184"/>
                  </a:moveTo>
                  <a:cubicBezTo>
                    <a:pt x="108" y="187"/>
                    <a:pt x="109" y="190"/>
                    <a:pt x="109" y="193"/>
                  </a:cubicBezTo>
                  <a:cubicBezTo>
                    <a:pt x="114" y="174"/>
                    <a:pt x="122" y="161"/>
                    <a:pt x="130" y="152"/>
                  </a:cubicBezTo>
                  <a:cubicBezTo>
                    <a:pt x="131" y="150"/>
                    <a:pt x="133" y="148"/>
                    <a:pt x="135" y="146"/>
                  </a:cubicBezTo>
                  <a:cubicBezTo>
                    <a:pt x="133" y="146"/>
                    <a:pt x="132" y="145"/>
                    <a:pt x="130" y="144"/>
                  </a:cubicBezTo>
                  <a:cubicBezTo>
                    <a:pt x="122" y="152"/>
                    <a:pt x="113" y="165"/>
                    <a:pt x="107" y="184"/>
                  </a:cubicBezTo>
                  <a:moveTo>
                    <a:pt x="49" y="115"/>
                  </a:moveTo>
                  <a:cubicBezTo>
                    <a:pt x="50" y="117"/>
                    <a:pt x="51" y="118"/>
                    <a:pt x="52" y="120"/>
                  </a:cubicBezTo>
                  <a:cubicBezTo>
                    <a:pt x="60" y="109"/>
                    <a:pt x="73" y="102"/>
                    <a:pt x="85" y="98"/>
                  </a:cubicBezTo>
                  <a:cubicBezTo>
                    <a:pt x="88" y="97"/>
                    <a:pt x="91" y="96"/>
                    <a:pt x="94" y="96"/>
                  </a:cubicBezTo>
                  <a:cubicBezTo>
                    <a:pt x="93" y="94"/>
                    <a:pt x="93" y="92"/>
                    <a:pt x="92" y="90"/>
                  </a:cubicBezTo>
                  <a:cubicBezTo>
                    <a:pt x="89" y="91"/>
                    <a:pt x="86" y="92"/>
                    <a:pt x="83" y="93"/>
                  </a:cubicBezTo>
                  <a:cubicBezTo>
                    <a:pt x="71" y="97"/>
                    <a:pt x="58" y="104"/>
                    <a:pt x="49" y="115"/>
                  </a:cubicBezTo>
                  <a:moveTo>
                    <a:pt x="90" y="57"/>
                  </a:moveTo>
                  <a:cubicBezTo>
                    <a:pt x="91" y="55"/>
                    <a:pt x="91" y="54"/>
                    <a:pt x="91" y="52"/>
                  </a:cubicBezTo>
                  <a:cubicBezTo>
                    <a:pt x="85" y="50"/>
                    <a:pt x="80" y="50"/>
                    <a:pt x="74" y="50"/>
                  </a:cubicBezTo>
                  <a:cubicBezTo>
                    <a:pt x="62" y="50"/>
                    <a:pt x="51" y="53"/>
                    <a:pt x="43" y="57"/>
                  </a:cubicBezTo>
                  <a:cubicBezTo>
                    <a:pt x="43" y="60"/>
                    <a:pt x="42" y="62"/>
                    <a:pt x="42" y="64"/>
                  </a:cubicBezTo>
                  <a:cubicBezTo>
                    <a:pt x="50" y="59"/>
                    <a:pt x="61" y="55"/>
                    <a:pt x="74" y="55"/>
                  </a:cubicBezTo>
                  <a:cubicBezTo>
                    <a:pt x="79" y="55"/>
                    <a:pt x="85" y="56"/>
                    <a:pt x="90" y="57"/>
                  </a:cubicBezTo>
                  <a:moveTo>
                    <a:pt x="107" y="123"/>
                  </a:moveTo>
                  <a:cubicBezTo>
                    <a:pt x="97" y="130"/>
                    <a:pt x="86" y="141"/>
                    <a:pt x="79" y="159"/>
                  </a:cubicBezTo>
                  <a:cubicBezTo>
                    <a:pt x="81" y="161"/>
                    <a:pt x="82" y="162"/>
                    <a:pt x="84" y="164"/>
                  </a:cubicBezTo>
                  <a:cubicBezTo>
                    <a:pt x="90" y="145"/>
                    <a:pt x="100" y="134"/>
                    <a:pt x="110" y="127"/>
                  </a:cubicBezTo>
                  <a:cubicBezTo>
                    <a:pt x="109" y="126"/>
                    <a:pt x="108" y="125"/>
                    <a:pt x="107" y="123"/>
                  </a:cubicBezTo>
                </a:path>
              </a:pathLst>
            </a:custGeom>
            <a:solidFill>
              <a:srgbClr val="EEB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103"/>
            <p:cNvSpPr>
              <a:spLocks noEditPoints="1"/>
            </p:cNvSpPr>
            <p:nvPr/>
          </p:nvSpPr>
          <p:spPr bwMode="auto">
            <a:xfrm>
              <a:off x="5464176" y="2009775"/>
              <a:ext cx="144463" cy="679450"/>
            </a:xfrm>
            <a:custGeom>
              <a:avLst/>
              <a:gdLst>
                <a:gd name="T0" fmla="*/ 30 w 34"/>
                <a:gd name="T1" fmla="*/ 160 h 160"/>
                <a:gd name="T2" fmla="*/ 34 w 34"/>
                <a:gd name="T3" fmla="*/ 160 h 160"/>
                <a:gd name="T4" fmla="*/ 34 w 34"/>
                <a:gd name="T5" fmla="*/ 160 h 160"/>
                <a:gd name="T6" fmla="*/ 34 w 34"/>
                <a:gd name="T7" fmla="*/ 160 h 160"/>
                <a:gd name="T8" fmla="*/ 34 w 34"/>
                <a:gd name="T9" fmla="*/ 160 h 160"/>
                <a:gd name="T10" fmla="*/ 30 w 34"/>
                <a:gd name="T11" fmla="*/ 160 h 160"/>
                <a:gd name="T12" fmla="*/ 3 w 34"/>
                <a:gd name="T13" fmla="*/ 0 h 160"/>
                <a:gd name="T14" fmla="*/ 0 w 34"/>
                <a:gd name="T15" fmla="*/ 16 h 160"/>
                <a:gd name="T16" fmla="*/ 3 w 34"/>
                <a:gd name="T17" fmla="*/ 0 h 160"/>
                <a:gd name="T18" fmla="*/ 3 w 34"/>
                <a:gd name="T19" fmla="*/ 0 h 160"/>
                <a:gd name="T20" fmla="*/ 3 w 34"/>
                <a:gd name="T21" fmla="*/ 0 h 160"/>
                <a:gd name="T22" fmla="*/ 3 w 34"/>
                <a:gd name="T23"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60">
                  <a:moveTo>
                    <a:pt x="30" y="160"/>
                  </a:moveTo>
                  <a:cubicBezTo>
                    <a:pt x="31" y="160"/>
                    <a:pt x="33" y="160"/>
                    <a:pt x="34" y="160"/>
                  </a:cubicBezTo>
                  <a:cubicBezTo>
                    <a:pt x="34" y="160"/>
                    <a:pt x="34" y="160"/>
                    <a:pt x="34" y="160"/>
                  </a:cubicBezTo>
                  <a:cubicBezTo>
                    <a:pt x="34" y="160"/>
                    <a:pt x="34" y="160"/>
                    <a:pt x="34" y="160"/>
                  </a:cubicBezTo>
                  <a:cubicBezTo>
                    <a:pt x="34" y="160"/>
                    <a:pt x="34" y="160"/>
                    <a:pt x="34" y="160"/>
                  </a:cubicBezTo>
                  <a:cubicBezTo>
                    <a:pt x="33" y="160"/>
                    <a:pt x="31" y="160"/>
                    <a:pt x="30" y="160"/>
                  </a:cubicBezTo>
                  <a:moveTo>
                    <a:pt x="3" y="0"/>
                  </a:moveTo>
                  <a:cubicBezTo>
                    <a:pt x="3" y="4"/>
                    <a:pt x="3" y="10"/>
                    <a:pt x="0" y="16"/>
                  </a:cubicBezTo>
                  <a:cubicBezTo>
                    <a:pt x="3" y="10"/>
                    <a:pt x="3" y="4"/>
                    <a:pt x="3" y="0"/>
                  </a:cubicBezTo>
                  <a:moveTo>
                    <a:pt x="3" y="0"/>
                  </a:moveTo>
                  <a:cubicBezTo>
                    <a:pt x="3" y="0"/>
                    <a:pt x="3" y="0"/>
                    <a:pt x="3" y="0"/>
                  </a:cubicBezTo>
                  <a:cubicBezTo>
                    <a:pt x="3" y="0"/>
                    <a:pt x="3" y="0"/>
                    <a:pt x="3" y="0"/>
                  </a:cubicBezTo>
                </a:path>
              </a:pathLst>
            </a:custGeom>
            <a:solidFill>
              <a:srgbClr val="E9C5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104"/>
            <p:cNvSpPr>
              <a:spLocks noEditPoints="1"/>
            </p:cNvSpPr>
            <p:nvPr/>
          </p:nvSpPr>
          <p:spPr bwMode="auto">
            <a:xfrm>
              <a:off x="5346701" y="1941513"/>
              <a:ext cx="269875" cy="755650"/>
            </a:xfrm>
            <a:custGeom>
              <a:avLst/>
              <a:gdLst>
                <a:gd name="T0" fmla="*/ 55 w 64"/>
                <a:gd name="T1" fmla="*/ 174 h 178"/>
                <a:gd name="T2" fmla="*/ 53 w 64"/>
                <a:gd name="T3" fmla="*/ 176 h 178"/>
                <a:gd name="T4" fmla="*/ 64 w 64"/>
                <a:gd name="T5" fmla="*/ 178 h 178"/>
                <a:gd name="T6" fmla="*/ 62 w 64"/>
                <a:gd name="T7" fmla="*/ 176 h 178"/>
                <a:gd name="T8" fmla="*/ 62 w 64"/>
                <a:gd name="T9" fmla="*/ 176 h 178"/>
                <a:gd name="T10" fmla="*/ 58 w 64"/>
                <a:gd name="T11" fmla="*/ 176 h 178"/>
                <a:gd name="T12" fmla="*/ 55 w 64"/>
                <a:gd name="T13" fmla="*/ 174 h 178"/>
                <a:gd name="T14" fmla="*/ 30 w 64"/>
                <a:gd name="T15" fmla="*/ 156 h 178"/>
                <a:gd name="T16" fmla="*/ 26 w 64"/>
                <a:gd name="T17" fmla="*/ 158 h 178"/>
                <a:gd name="T18" fmla="*/ 48 w 64"/>
                <a:gd name="T19" fmla="*/ 174 h 178"/>
                <a:gd name="T20" fmla="*/ 50 w 64"/>
                <a:gd name="T21" fmla="*/ 172 h 178"/>
                <a:gd name="T22" fmla="*/ 30 w 64"/>
                <a:gd name="T23" fmla="*/ 156 h 178"/>
                <a:gd name="T24" fmla="*/ 13 w 64"/>
                <a:gd name="T25" fmla="*/ 124 h 178"/>
                <a:gd name="T26" fmla="*/ 5 w 64"/>
                <a:gd name="T27" fmla="*/ 126 h 178"/>
                <a:gd name="T28" fmla="*/ 22 w 64"/>
                <a:gd name="T29" fmla="*/ 154 h 178"/>
                <a:gd name="T30" fmla="*/ 27 w 64"/>
                <a:gd name="T31" fmla="*/ 151 h 178"/>
                <a:gd name="T32" fmla="*/ 14 w 64"/>
                <a:gd name="T33" fmla="*/ 126 h 178"/>
                <a:gd name="T34" fmla="*/ 14 w 64"/>
                <a:gd name="T35" fmla="*/ 126 h 178"/>
                <a:gd name="T36" fmla="*/ 13 w 64"/>
                <a:gd name="T37" fmla="*/ 124 h 178"/>
                <a:gd name="T38" fmla="*/ 0 w 64"/>
                <a:gd name="T39" fmla="*/ 84 h 178"/>
                <a:gd name="T40" fmla="*/ 0 w 64"/>
                <a:gd name="T41" fmla="*/ 92 h 178"/>
                <a:gd name="T42" fmla="*/ 4 w 64"/>
                <a:gd name="T43" fmla="*/ 121 h 178"/>
                <a:gd name="T44" fmla="*/ 12 w 64"/>
                <a:gd name="T45" fmla="*/ 118 h 178"/>
                <a:gd name="T46" fmla="*/ 9 w 64"/>
                <a:gd name="T47" fmla="*/ 97 h 178"/>
                <a:gd name="T48" fmla="*/ 10 w 64"/>
                <a:gd name="T49" fmla="*/ 85 h 178"/>
                <a:gd name="T50" fmla="*/ 0 w 64"/>
                <a:gd name="T51" fmla="*/ 84 h 178"/>
                <a:gd name="T52" fmla="*/ 8 w 64"/>
                <a:gd name="T53" fmla="*/ 36 h 178"/>
                <a:gd name="T54" fmla="*/ 0 w 64"/>
                <a:gd name="T55" fmla="*/ 78 h 178"/>
                <a:gd name="T56" fmla="*/ 11 w 64"/>
                <a:gd name="T57" fmla="*/ 80 h 178"/>
                <a:gd name="T58" fmla="*/ 22 w 64"/>
                <a:gd name="T59" fmla="*/ 48 h 178"/>
                <a:gd name="T60" fmla="*/ 8 w 64"/>
                <a:gd name="T61" fmla="*/ 36 h 178"/>
                <a:gd name="T62" fmla="*/ 24 w 64"/>
                <a:gd name="T63" fmla="*/ 0 h 178"/>
                <a:gd name="T64" fmla="*/ 10 w 64"/>
                <a:gd name="T65" fmla="*/ 31 h 178"/>
                <a:gd name="T66" fmla="*/ 24 w 64"/>
                <a:gd name="T67" fmla="*/ 42 h 178"/>
                <a:gd name="T68" fmla="*/ 23 w 64"/>
                <a:gd name="T69" fmla="*/ 46 h 178"/>
                <a:gd name="T70" fmla="*/ 28 w 64"/>
                <a:gd name="T71" fmla="*/ 32 h 178"/>
                <a:gd name="T72" fmla="*/ 28 w 64"/>
                <a:gd name="T73" fmla="*/ 32 h 178"/>
                <a:gd name="T74" fmla="*/ 31 w 64"/>
                <a:gd name="T75" fmla="*/ 16 h 178"/>
                <a:gd name="T76" fmla="*/ 31 w 64"/>
                <a:gd name="T77" fmla="*/ 16 h 178"/>
                <a:gd name="T78" fmla="*/ 31 w 64"/>
                <a:gd name="T79" fmla="*/ 16 h 178"/>
                <a:gd name="T80" fmla="*/ 24 w 64"/>
                <a:gd name="T8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178">
                  <a:moveTo>
                    <a:pt x="55" y="174"/>
                  </a:moveTo>
                  <a:cubicBezTo>
                    <a:pt x="54" y="175"/>
                    <a:pt x="54" y="175"/>
                    <a:pt x="53" y="176"/>
                  </a:cubicBezTo>
                  <a:cubicBezTo>
                    <a:pt x="58" y="178"/>
                    <a:pt x="62" y="178"/>
                    <a:pt x="64" y="178"/>
                  </a:cubicBezTo>
                  <a:cubicBezTo>
                    <a:pt x="64" y="178"/>
                    <a:pt x="63" y="178"/>
                    <a:pt x="62" y="176"/>
                  </a:cubicBezTo>
                  <a:cubicBezTo>
                    <a:pt x="62" y="176"/>
                    <a:pt x="62" y="176"/>
                    <a:pt x="62" y="176"/>
                  </a:cubicBezTo>
                  <a:cubicBezTo>
                    <a:pt x="61" y="176"/>
                    <a:pt x="59" y="176"/>
                    <a:pt x="58" y="176"/>
                  </a:cubicBezTo>
                  <a:cubicBezTo>
                    <a:pt x="57" y="175"/>
                    <a:pt x="56" y="175"/>
                    <a:pt x="55" y="174"/>
                  </a:cubicBezTo>
                  <a:moveTo>
                    <a:pt x="30" y="156"/>
                  </a:moveTo>
                  <a:cubicBezTo>
                    <a:pt x="29" y="156"/>
                    <a:pt x="27" y="157"/>
                    <a:pt x="26" y="158"/>
                  </a:cubicBezTo>
                  <a:cubicBezTo>
                    <a:pt x="33" y="166"/>
                    <a:pt x="41" y="170"/>
                    <a:pt x="48" y="174"/>
                  </a:cubicBezTo>
                  <a:cubicBezTo>
                    <a:pt x="49" y="173"/>
                    <a:pt x="49" y="172"/>
                    <a:pt x="50" y="172"/>
                  </a:cubicBezTo>
                  <a:cubicBezTo>
                    <a:pt x="44" y="168"/>
                    <a:pt x="37" y="163"/>
                    <a:pt x="30" y="156"/>
                  </a:cubicBezTo>
                  <a:moveTo>
                    <a:pt x="13" y="124"/>
                  </a:moveTo>
                  <a:cubicBezTo>
                    <a:pt x="11" y="124"/>
                    <a:pt x="8" y="125"/>
                    <a:pt x="5" y="126"/>
                  </a:cubicBezTo>
                  <a:cubicBezTo>
                    <a:pt x="9" y="138"/>
                    <a:pt x="15" y="147"/>
                    <a:pt x="22" y="154"/>
                  </a:cubicBezTo>
                  <a:cubicBezTo>
                    <a:pt x="24" y="153"/>
                    <a:pt x="25" y="152"/>
                    <a:pt x="27" y="151"/>
                  </a:cubicBezTo>
                  <a:cubicBezTo>
                    <a:pt x="22" y="144"/>
                    <a:pt x="17" y="136"/>
                    <a:pt x="14" y="126"/>
                  </a:cubicBezTo>
                  <a:cubicBezTo>
                    <a:pt x="14" y="126"/>
                    <a:pt x="14" y="126"/>
                    <a:pt x="14" y="126"/>
                  </a:cubicBezTo>
                  <a:cubicBezTo>
                    <a:pt x="14" y="125"/>
                    <a:pt x="14" y="124"/>
                    <a:pt x="13" y="124"/>
                  </a:cubicBezTo>
                  <a:moveTo>
                    <a:pt x="0" y="84"/>
                  </a:moveTo>
                  <a:cubicBezTo>
                    <a:pt x="0" y="86"/>
                    <a:pt x="0" y="89"/>
                    <a:pt x="0" y="92"/>
                  </a:cubicBezTo>
                  <a:cubicBezTo>
                    <a:pt x="0" y="103"/>
                    <a:pt x="1" y="112"/>
                    <a:pt x="4" y="121"/>
                  </a:cubicBezTo>
                  <a:cubicBezTo>
                    <a:pt x="6" y="120"/>
                    <a:pt x="9" y="119"/>
                    <a:pt x="12" y="118"/>
                  </a:cubicBezTo>
                  <a:cubicBezTo>
                    <a:pt x="10" y="110"/>
                    <a:pt x="9" y="103"/>
                    <a:pt x="9" y="97"/>
                  </a:cubicBezTo>
                  <a:cubicBezTo>
                    <a:pt x="9" y="93"/>
                    <a:pt x="10" y="89"/>
                    <a:pt x="10" y="85"/>
                  </a:cubicBezTo>
                  <a:cubicBezTo>
                    <a:pt x="7" y="84"/>
                    <a:pt x="3" y="84"/>
                    <a:pt x="0" y="84"/>
                  </a:cubicBezTo>
                  <a:moveTo>
                    <a:pt x="8" y="36"/>
                  </a:moveTo>
                  <a:cubicBezTo>
                    <a:pt x="5" y="48"/>
                    <a:pt x="1" y="62"/>
                    <a:pt x="0" y="78"/>
                  </a:cubicBezTo>
                  <a:cubicBezTo>
                    <a:pt x="4" y="78"/>
                    <a:pt x="7" y="79"/>
                    <a:pt x="11" y="80"/>
                  </a:cubicBezTo>
                  <a:cubicBezTo>
                    <a:pt x="13" y="69"/>
                    <a:pt x="18" y="59"/>
                    <a:pt x="22" y="48"/>
                  </a:cubicBezTo>
                  <a:cubicBezTo>
                    <a:pt x="18" y="43"/>
                    <a:pt x="13" y="39"/>
                    <a:pt x="8" y="36"/>
                  </a:cubicBezTo>
                  <a:moveTo>
                    <a:pt x="24" y="0"/>
                  </a:moveTo>
                  <a:cubicBezTo>
                    <a:pt x="20" y="8"/>
                    <a:pt x="15" y="18"/>
                    <a:pt x="10" y="31"/>
                  </a:cubicBezTo>
                  <a:cubicBezTo>
                    <a:pt x="16" y="34"/>
                    <a:pt x="20" y="38"/>
                    <a:pt x="24" y="42"/>
                  </a:cubicBezTo>
                  <a:cubicBezTo>
                    <a:pt x="24" y="43"/>
                    <a:pt x="23" y="45"/>
                    <a:pt x="23" y="46"/>
                  </a:cubicBezTo>
                  <a:cubicBezTo>
                    <a:pt x="25" y="41"/>
                    <a:pt x="27" y="37"/>
                    <a:pt x="28" y="32"/>
                  </a:cubicBezTo>
                  <a:cubicBezTo>
                    <a:pt x="28" y="32"/>
                    <a:pt x="28" y="32"/>
                    <a:pt x="28" y="32"/>
                  </a:cubicBezTo>
                  <a:cubicBezTo>
                    <a:pt x="31" y="26"/>
                    <a:pt x="31" y="20"/>
                    <a:pt x="31" y="16"/>
                  </a:cubicBezTo>
                  <a:cubicBezTo>
                    <a:pt x="31" y="16"/>
                    <a:pt x="31" y="16"/>
                    <a:pt x="31" y="16"/>
                  </a:cubicBezTo>
                  <a:cubicBezTo>
                    <a:pt x="31" y="16"/>
                    <a:pt x="31" y="16"/>
                    <a:pt x="31" y="16"/>
                  </a:cubicBezTo>
                  <a:cubicBezTo>
                    <a:pt x="31" y="8"/>
                    <a:pt x="28" y="3"/>
                    <a:pt x="24" y="0"/>
                  </a:cubicBezTo>
                </a:path>
              </a:pathLst>
            </a:custGeom>
            <a:solidFill>
              <a:srgbClr val="EFC7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105"/>
            <p:cNvSpPr>
              <a:spLocks noEditPoints="1"/>
            </p:cNvSpPr>
            <p:nvPr/>
          </p:nvSpPr>
          <p:spPr bwMode="auto">
            <a:xfrm>
              <a:off x="5346701" y="2073275"/>
              <a:ext cx="231775" cy="615950"/>
            </a:xfrm>
            <a:custGeom>
              <a:avLst/>
              <a:gdLst>
                <a:gd name="T0" fmla="*/ 50 w 55"/>
                <a:gd name="T1" fmla="*/ 141 h 145"/>
                <a:gd name="T2" fmla="*/ 48 w 55"/>
                <a:gd name="T3" fmla="*/ 143 h 145"/>
                <a:gd name="T4" fmla="*/ 53 w 55"/>
                <a:gd name="T5" fmla="*/ 145 h 145"/>
                <a:gd name="T6" fmla="*/ 55 w 55"/>
                <a:gd name="T7" fmla="*/ 143 h 145"/>
                <a:gd name="T8" fmla="*/ 50 w 55"/>
                <a:gd name="T9" fmla="*/ 141 h 145"/>
                <a:gd name="T10" fmla="*/ 27 w 55"/>
                <a:gd name="T11" fmla="*/ 120 h 145"/>
                <a:gd name="T12" fmla="*/ 22 w 55"/>
                <a:gd name="T13" fmla="*/ 123 h 145"/>
                <a:gd name="T14" fmla="*/ 26 w 55"/>
                <a:gd name="T15" fmla="*/ 127 h 145"/>
                <a:gd name="T16" fmla="*/ 30 w 55"/>
                <a:gd name="T17" fmla="*/ 125 h 145"/>
                <a:gd name="T18" fmla="*/ 27 w 55"/>
                <a:gd name="T19" fmla="*/ 120 h 145"/>
                <a:gd name="T20" fmla="*/ 12 w 55"/>
                <a:gd name="T21" fmla="*/ 87 h 145"/>
                <a:gd name="T22" fmla="*/ 12 w 55"/>
                <a:gd name="T23" fmla="*/ 87 h 145"/>
                <a:gd name="T24" fmla="*/ 4 w 55"/>
                <a:gd name="T25" fmla="*/ 90 h 145"/>
                <a:gd name="T26" fmla="*/ 5 w 55"/>
                <a:gd name="T27" fmla="*/ 95 h 145"/>
                <a:gd name="T28" fmla="*/ 13 w 55"/>
                <a:gd name="T29" fmla="*/ 93 h 145"/>
                <a:gd name="T30" fmla="*/ 13 w 55"/>
                <a:gd name="T31" fmla="*/ 93 h 145"/>
                <a:gd name="T32" fmla="*/ 12 w 55"/>
                <a:gd name="T33" fmla="*/ 87 h 145"/>
                <a:gd name="T34" fmla="*/ 0 w 55"/>
                <a:gd name="T35" fmla="*/ 47 h 145"/>
                <a:gd name="T36" fmla="*/ 0 w 55"/>
                <a:gd name="T37" fmla="*/ 53 h 145"/>
                <a:gd name="T38" fmla="*/ 10 w 55"/>
                <a:gd name="T39" fmla="*/ 54 h 145"/>
                <a:gd name="T40" fmla="*/ 11 w 55"/>
                <a:gd name="T41" fmla="*/ 49 h 145"/>
                <a:gd name="T42" fmla="*/ 0 w 55"/>
                <a:gd name="T43" fmla="*/ 47 h 145"/>
                <a:gd name="T44" fmla="*/ 10 w 55"/>
                <a:gd name="T45" fmla="*/ 0 h 145"/>
                <a:gd name="T46" fmla="*/ 8 w 55"/>
                <a:gd name="T47" fmla="*/ 5 h 145"/>
                <a:gd name="T48" fmla="*/ 22 w 55"/>
                <a:gd name="T49" fmla="*/ 17 h 145"/>
                <a:gd name="T50" fmla="*/ 23 w 55"/>
                <a:gd name="T51" fmla="*/ 15 h 145"/>
                <a:gd name="T52" fmla="*/ 24 w 55"/>
                <a:gd name="T53" fmla="*/ 11 h 145"/>
                <a:gd name="T54" fmla="*/ 10 w 55"/>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 h="145">
                  <a:moveTo>
                    <a:pt x="50" y="141"/>
                  </a:moveTo>
                  <a:cubicBezTo>
                    <a:pt x="49" y="141"/>
                    <a:pt x="49" y="142"/>
                    <a:pt x="48" y="143"/>
                  </a:cubicBezTo>
                  <a:cubicBezTo>
                    <a:pt x="50" y="144"/>
                    <a:pt x="52" y="144"/>
                    <a:pt x="53" y="145"/>
                  </a:cubicBezTo>
                  <a:cubicBezTo>
                    <a:pt x="54" y="144"/>
                    <a:pt x="54" y="144"/>
                    <a:pt x="55" y="143"/>
                  </a:cubicBezTo>
                  <a:cubicBezTo>
                    <a:pt x="53" y="143"/>
                    <a:pt x="52" y="142"/>
                    <a:pt x="50" y="141"/>
                  </a:cubicBezTo>
                  <a:moveTo>
                    <a:pt x="27" y="120"/>
                  </a:moveTo>
                  <a:cubicBezTo>
                    <a:pt x="25" y="121"/>
                    <a:pt x="24" y="122"/>
                    <a:pt x="22" y="123"/>
                  </a:cubicBezTo>
                  <a:cubicBezTo>
                    <a:pt x="23" y="125"/>
                    <a:pt x="25" y="126"/>
                    <a:pt x="26" y="127"/>
                  </a:cubicBezTo>
                  <a:cubicBezTo>
                    <a:pt x="27" y="126"/>
                    <a:pt x="29" y="125"/>
                    <a:pt x="30" y="125"/>
                  </a:cubicBezTo>
                  <a:cubicBezTo>
                    <a:pt x="29" y="123"/>
                    <a:pt x="28" y="122"/>
                    <a:pt x="27" y="120"/>
                  </a:cubicBezTo>
                  <a:moveTo>
                    <a:pt x="12" y="87"/>
                  </a:moveTo>
                  <a:cubicBezTo>
                    <a:pt x="12" y="87"/>
                    <a:pt x="12" y="87"/>
                    <a:pt x="12" y="87"/>
                  </a:cubicBezTo>
                  <a:cubicBezTo>
                    <a:pt x="9" y="88"/>
                    <a:pt x="6" y="89"/>
                    <a:pt x="4" y="90"/>
                  </a:cubicBezTo>
                  <a:cubicBezTo>
                    <a:pt x="4" y="92"/>
                    <a:pt x="5" y="93"/>
                    <a:pt x="5" y="95"/>
                  </a:cubicBezTo>
                  <a:cubicBezTo>
                    <a:pt x="8" y="94"/>
                    <a:pt x="11" y="93"/>
                    <a:pt x="13" y="93"/>
                  </a:cubicBezTo>
                  <a:cubicBezTo>
                    <a:pt x="13" y="93"/>
                    <a:pt x="13" y="93"/>
                    <a:pt x="13" y="93"/>
                  </a:cubicBezTo>
                  <a:cubicBezTo>
                    <a:pt x="13" y="91"/>
                    <a:pt x="13" y="89"/>
                    <a:pt x="12" y="87"/>
                  </a:cubicBezTo>
                  <a:moveTo>
                    <a:pt x="0" y="47"/>
                  </a:moveTo>
                  <a:cubicBezTo>
                    <a:pt x="0" y="49"/>
                    <a:pt x="0" y="51"/>
                    <a:pt x="0" y="53"/>
                  </a:cubicBezTo>
                  <a:cubicBezTo>
                    <a:pt x="3" y="53"/>
                    <a:pt x="7" y="53"/>
                    <a:pt x="10" y="54"/>
                  </a:cubicBezTo>
                  <a:cubicBezTo>
                    <a:pt x="11" y="52"/>
                    <a:pt x="11" y="50"/>
                    <a:pt x="11" y="49"/>
                  </a:cubicBezTo>
                  <a:cubicBezTo>
                    <a:pt x="7" y="48"/>
                    <a:pt x="4" y="47"/>
                    <a:pt x="0" y="47"/>
                  </a:cubicBezTo>
                  <a:moveTo>
                    <a:pt x="10" y="0"/>
                  </a:moveTo>
                  <a:cubicBezTo>
                    <a:pt x="10" y="2"/>
                    <a:pt x="9" y="3"/>
                    <a:pt x="8" y="5"/>
                  </a:cubicBezTo>
                  <a:cubicBezTo>
                    <a:pt x="13" y="8"/>
                    <a:pt x="18" y="12"/>
                    <a:pt x="22" y="17"/>
                  </a:cubicBezTo>
                  <a:cubicBezTo>
                    <a:pt x="22" y="16"/>
                    <a:pt x="23" y="15"/>
                    <a:pt x="23" y="15"/>
                  </a:cubicBezTo>
                  <a:cubicBezTo>
                    <a:pt x="23" y="14"/>
                    <a:pt x="24" y="12"/>
                    <a:pt x="24" y="11"/>
                  </a:cubicBezTo>
                  <a:cubicBezTo>
                    <a:pt x="20" y="7"/>
                    <a:pt x="16" y="3"/>
                    <a:pt x="10" y="0"/>
                  </a:cubicBezTo>
                </a:path>
              </a:pathLst>
            </a:custGeom>
            <a:solidFill>
              <a:srgbClr val="E2A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106"/>
            <p:cNvSpPr>
              <a:spLocks noEditPoints="1"/>
            </p:cNvSpPr>
            <p:nvPr/>
          </p:nvSpPr>
          <p:spPr bwMode="auto">
            <a:xfrm>
              <a:off x="4973638" y="2549525"/>
              <a:ext cx="787400" cy="330200"/>
            </a:xfrm>
            <a:custGeom>
              <a:avLst/>
              <a:gdLst>
                <a:gd name="T0" fmla="*/ 0 w 186"/>
                <a:gd name="T1" fmla="*/ 78 h 78"/>
                <a:gd name="T2" fmla="*/ 0 w 186"/>
                <a:gd name="T3" fmla="*/ 78 h 78"/>
                <a:gd name="T4" fmla="*/ 0 w 186"/>
                <a:gd name="T5" fmla="*/ 78 h 78"/>
                <a:gd name="T6" fmla="*/ 0 w 186"/>
                <a:gd name="T7" fmla="*/ 78 h 78"/>
                <a:gd name="T8" fmla="*/ 0 w 186"/>
                <a:gd name="T9" fmla="*/ 78 h 78"/>
                <a:gd name="T10" fmla="*/ 0 w 186"/>
                <a:gd name="T11" fmla="*/ 78 h 78"/>
                <a:gd name="T12" fmla="*/ 0 w 186"/>
                <a:gd name="T13" fmla="*/ 78 h 78"/>
                <a:gd name="T14" fmla="*/ 0 w 186"/>
                <a:gd name="T15" fmla="*/ 78 h 78"/>
                <a:gd name="T16" fmla="*/ 0 w 186"/>
                <a:gd name="T17" fmla="*/ 78 h 78"/>
                <a:gd name="T18" fmla="*/ 186 w 186"/>
                <a:gd name="T19" fmla="*/ 0 h 78"/>
                <a:gd name="T20" fmla="*/ 186 w 186"/>
                <a:gd name="T21" fmla="*/ 0 h 78"/>
                <a:gd name="T22" fmla="*/ 186 w 186"/>
                <a:gd name="T23" fmla="*/ 0 h 78"/>
                <a:gd name="T24" fmla="*/ 186 w 186"/>
                <a:gd name="T25" fmla="*/ 0 h 78"/>
                <a:gd name="T26" fmla="*/ 186 w 186"/>
                <a:gd name="T27" fmla="*/ 0 h 78"/>
                <a:gd name="T28" fmla="*/ 186 w 186"/>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78">
                  <a:moveTo>
                    <a:pt x="0" y="78"/>
                  </a:moveTo>
                  <a:cubicBezTo>
                    <a:pt x="0" y="78"/>
                    <a:pt x="0" y="78"/>
                    <a:pt x="0" y="78"/>
                  </a:cubicBezTo>
                  <a:cubicBezTo>
                    <a:pt x="0" y="78"/>
                    <a:pt x="0" y="78"/>
                    <a:pt x="0" y="78"/>
                  </a:cubicBezTo>
                  <a:moveTo>
                    <a:pt x="0" y="78"/>
                  </a:moveTo>
                  <a:cubicBezTo>
                    <a:pt x="0" y="78"/>
                    <a:pt x="0" y="78"/>
                    <a:pt x="0" y="78"/>
                  </a:cubicBezTo>
                  <a:cubicBezTo>
                    <a:pt x="0" y="78"/>
                    <a:pt x="0" y="78"/>
                    <a:pt x="0" y="78"/>
                  </a:cubicBezTo>
                  <a:moveTo>
                    <a:pt x="0" y="78"/>
                  </a:moveTo>
                  <a:cubicBezTo>
                    <a:pt x="0" y="78"/>
                    <a:pt x="0" y="78"/>
                    <a:pt x="0" y="78"/>
                  </a:cubicBezTo>
                  <a:cubicBezTo>
                    <a:pt x="0" y="78"/>
                    <a:pt x="0" y="78"/>
                    <a:pt x="0" y="78"/>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path>
              </a:pathLst>
            </a:custGeom>
            <a:solidFill>
              <a:srgbClr val="E9C5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107"/>
            <p:cNvSpPr>
              <a:spLocks noEditPoints="1"/>
            </p:cNvSpPr>
            <p:nvPr/>
          </p:nvSpPr>
          <p:spPr bwMode="auto">
            <a:xfrm>
              <a:off x="4973638" y="2489200"/>
              <a:ext cx="855663" cy="712788"/>
            </a:xfrm>
            <a:custGeom>
              <a:avLst/>
              <a:gdLst>
                <a:gd name="T0" fmla="*/ 18 w 202"/>
                <a:gd name="T1" fmla="*/ 105 h 168"/>
                <a:gd name="T2" fmla="*/ 12 w 202"/>
                <a:gd name="T3" fmla="*/ 115 h 168"/>
                <a:gd name="T4" fmla="*/ 83 w 202"/>
                <a:gd name="T5" fmla="*/ 168 h 168"/>
                <a:gd name="T6" fmla="*/ 86 w 202"/>
                <a:gd name="T7" fmla="*/ 168 h 168"/>
                <a:gd name="T8" fmla="*/ 83 w 202"/>
                <a:gd name="T9" fmla="*/ 168 h 168"/>
                <a:gd name="T10" fmla="*/ 82 w 202"/>
                <a:gd name="T11" fmla="*/ 168 h 168"/>
                <a:gd name="T12" fmla="*/ 81 w 202"/>
                <a:gd name="T13" fmla="*/ 155 h 168"/>
                <a:gd name="T14" fmla="*/ 72 w 202"/>
                <a:gd name="T15" fmla="*/ 153 h 168"/>
                <a:gd name="T16" fmla="*/ 40 w 202"/>
                <a:gd name="T17" fmla="*/ 133 h 168"/>
                <a:gd name="T18" fmla="*/ 37 w 202"/>
                <a:gd name="T19" fmla="*/ 144 h 168"/>
                <a:gd name="T20" fmla="*/ 33 w 202"/>
                <a:gd name="T21" fmla="*/ 140 h 168"/>
                <a:gd name="T22" fmla="*/ 36 w 202"/>
                <a:gd name="T23" fmla="*/ 129 h 168"/>
                <a:gd name="T24" fmla="*/ 18 w 202"/>
                <a:gd name="T25" fmla="*/ 105 h 168"/>
                <a:gd name="T26" fmla="*/ 1 w 202"/>
                <a:gd name="T27" fmla="*/ 83 h 168"/>
                <a:gd name="T28" fmla="*/ 0 w 202"/>
                <a:gd name="T29" fmla="*/ 92 h 168"/>
                <a:gd name="T30" fmla="*/ 0 w 202"/>
                <a:gd name="T31" fmla="*/ 92 h 168"/>
                <a:gd name="T32" fmla="*/ 0 w 202"/>
                <a:gd name="T33" fmla="*/ 92 h 168"/>
                <a:gd name="T34" fmla="*/ 0 w 202"/>
                <a:gd name="T35" fmla="*/ 92 h 168"/>
                <a:gd name="T36" fmla="*/ 0 w 202"/>
                <a:gd name="T37" fmla="*/ 92 h 168"/>
                <a:gd name="T38" fmla="*/ 0 w 202"/>
                <a:gd name="T39" fmla="*/ 92 h 168"/>
                <a:gd name="T40" fmla="*/ 0 w 202"/>
                <a:gd name="T41" fmla="*/ 92 h 168"/>
                <a:gd name="T42" fmla="*/ 12 w 202"/>
                <a:gd name="T43" fmla="*/ 115 h 168"/>
                <a:gd name="T44" fmla="*/ 8 w 202"/>
                <a:gd name="T45" fmla="*/ 110 h 168"/>
                <a:gd name="T46" fmla="*/ 15 w 202"/>
                <a:gd name="T47" fmla="*/ 100 h 168"/>
                <a:gd name="T48" fmla="*/ 1 w 202"/>
                <a:gd name="T49" fmla="*/ 83 h 168"/>
                <a:gd name="T50" fmla="*/ 167 w 202"/>
                <a:gd name="T51" fmla="*/ 52 h 168"/>
                <a:gd name="T52" fmla="*/ 183 w 202"/>
                <a:gd name="T53" fmla="*/ 91 h 168"/>
                <a:gd name="T54" fmla="*/ 168 w 202"/>
                <a:gd name="T55" fmla="*/ 126 h 168"/>
                <a:gd name="T56" fmla="*/ 127 w 202"/>
                <a:gd name="T57" fmla="*/ 132 h 168"/>
                <a:gd name="T58" fmla="*/ 86 w 202"/>
                <a:gd name="T59" fmla="*/ 155 h 168"/>
                <a:gd name="T60" fmla="*/ 87 w 202"/>
                <a:gd name="T61" fmla="*/ 167 h 168"/>
                <a:gd name="T62" fmla="*/ 86 w 202"/>
                <a:gd name="T63" fmla="*/ 168 h 168"/>
                <a:gd name="T64" fmla="*/ 140 w 202"/>
                <a:gd name="T65" fmla="*/ 147 h 168"/>
                <a:gd name="T66" fmla="*/ 146 w 202"/>
                <a:gd name="T67" fmla="*/ 150 h 168"/>
                <a:gd name="T68" fmla="*/ 151 w 202"/>
                <a:gd name="T69" fmla="*/ 152 h 168"/>
                <a:gd name="T70" fmla="*/ 190 w 202"/>
                <a:gd name="T71" fmla="*/ 129 h 168"/>
                <a:gd name="T72" fmla="*/ 199 w 202"/>
                <a:gd name="T73" fmla="*/ 102 h 168"/>
                <a:gd name="T74" fmla="*/ 192 w 202"/>
                <a:gd name="T75" fmla="*/ 77 h 168"/>
                <a:gd name="T76" fmla="*/ 184 w 202"/>
                <a:gd name="T77" fmla="*/ 54 h 168"/>
                <a:gd name="T78" fmla="*/ 184 w 202"/>
                <a:gd name="T79" fmla="*/ 55 h 168"/>
                <a:gd name="T80" fmla="*/ 167 w 202"/>
                <a:gd name="T81" fmla="*/ 52 h 168"/>
                <a:gd name="T82" fmla="*/ 171 w 202"/>
                <a:gd name="T83" fmla="*/ 26 h 168"/>
                <a:gd name="T84" fmla="*/ 167 w 202"/>
                <a:gd name="T85" fmla="*/ 47 h 168"/>
                <a:gd name="T86" fmla="*/ 182 w 202"/>
                <a:gd name="T87" fmla="*/ 49 h 168"/>
                <a:gd name="T88" fmla="*/ 180 w 202"/>
                <a:gd name="T89" fmla="*/ 34 h 168"/>
                <a:gd name="T90" fmla="*/ 181 w 202"/>
                <a:gd name="T91" fmla="*/ 29 h 168"/>
                <a:gd name="T92" fmla="*/ 171 w 202"/>
                <a:gd name="T93" fmla="*/ 26 h 168"/>
                <a:gd name="T94" fmla="*/ 181 w 202"/>
                <a:gd name="T95" fmla="*/ 0 h 168"/>
                <a:gd name="T96" fmla="*/ 177 w 202"/>
                <a:gd name="T97" fmla="*/ 10 h 168"/>
                <a:gd name="T98" fmla="*/ 172 w 202"/>
                <a:gd name="T99" fmla="*/ 21 h 168"/>
                <a:gd name="T100" fmla="*/ 182 w 202"/>
                <a:gd name="T101" fmla="*/ 24 h 168"/>
                <a:gd name="T102" fmla="*/ 186 w 202"/>
                <a:gd name="T103" fmla="*/ 14 h 168"/>
                <a:gd name="T104" fmla="*/ 186 w 202"/>
                <a:gd name="T105" fmla="*/ 14 h 168"/>
                <a:gd name="T106" fmla="*/ 186 w 202"/>
                <a:gd name="T107" fmla="*/ 14 h 168"/>
                <a:gd name="T108" fmla="*/ 186 w 202"/>
                <a:gd name="T109" fmla="*/ 14 h 168"/>
                <a:gd name="T110" fmla="*/ 186 w 202"/>
                <a:gd name="T111" fmla="*/ 14 h 168"/>
                <a:gd name="T112" fmla="*/ 181 w 202"/>
                <a:gd name="T11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2" h="168">
                  <a:moveTo>
                    <a:pt x="18" y="105"/>
                  </a:moveTo>
                  <a:cubicBezTo>
                    <a:pt x="16" y="108"/>
                    <a:pt x="13" y="111"/>
                    <a:pt x="12" y="115"/>
                  </a:cubicBezTo>
                  <a:cubicBezTo>
                    <a:pt x="28" y="138"/>
                    <a:pt x="59" y="168"/>
                    <a:pt x="83" y="168"/>
                  </a:cubicBezTo>
                  <a:cubicBezTo>
                    <a:pt x="84" y="168"/>
                    <a:pt x="85" y="168"/>
                    <a:pt x="86" y="168"/>
                  </a:cubicBezTo>
                  <a:cubicBezTo>
                    <a:pt x="85" y="168"/>
                    <a:pt x="84" y="168"/>
                    <a:pt x="83" y="168"/>
                  </a:cubicBezTo>
                  <a:cubicBezTo>
                    <a:pt x="83" y="168"/>
                    <a:pt x="82" y="168"/>
                    <a:pt x="82" y="168"/>
                  </a:cubicBezTo>
                  <a:cubicBezTo>
                    <a:pt x="81" y="163"/>
                    <a:pt x="81" y="159"/>
                    <a:pt x="81" y="155"/>
                  </a:cubicBezTo>
                  <a:cubicBezTo>
                    <a:pt x="78" y="154"/>
                    <a:pt x="75" y="154"/>
                    <a:pt x="72" y="153"/>
                  </a:cubicBezTo>
                  <a:cubicBezTo>
                    <a:pt x="59" y="151"/>
                    <a:pt x="49" y="143"/>
                    <a:pt x="40" y="133"/>
                  </a:cubicBezTo>
                  <a:cubicBezTo>
                    <a:pt x="39" y="137"/>
                    <a:pt x="38" y="140"/>
                    <a:pt x="37" y="144"/>
                  </a:cubicBezTo>
                  <a:cubicBezTo>
                    <a:pt x="36" y="143"/>
                    <a:pt x="34" y="141"/>
                    <a:pt x="33" y="140"/>
                  </a:cubicBezTo>
                  <a:cubicBezTo>
                    <a:pt x="33" y="136"/>
                    <a:pt x="34" y="132"/>
                    <a:pt x="36" y="129"/>
                  </a:cubicBezTo>
                  <a:cubicBezTo>
                    <a:pt x="29" y="121"/>
                    <a:pt x="23" y="113"/>
                    <a:pt x="18" y="105"/>
                  </a:cubicBezTo>
                  <a:moveTo>
                    <a:pt x="1" y="83"/>
                  </a:moveTo>
                  <a:cubicBezTo>
                    <a:pt x="0" y="86"/>
                    <a:pt x="0" y="88"/>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1" y="97"/>
                    <a:pt x="5" y="105"/>
                    <a:pt x="12" y="115"/>
                  </a:cubicBezTo>
                  <a:cubicBezTo>
                    <a:pt x="10" y="113"/>
                    <a:pt x="9" y="112"/>
                    <a:pt x="8" y="110"/>
                  </a:cubicBezTo>
                  <a:cubicBezTo>
                    <a:pt x="10" y="106"/>
                    <a:pt x="12" y="103"/>
                    <a:pt x="15" y="100"/>
                  </a:cubicBezTo>
                  <a:cubicBezTo>
                    <a:pt x="10" y="94"/>
                    <a:pt x="5" y="88"/>
                    <a:pt x="1" y="83"/>
                  </a:cubicBezTo>
                  <a:moveTo>
                    <a:pt x="167" y="52"/>
                  </a:moveTo>
                  <a:cubicBezTo>
                    <a:pt x="168" y="66"/>
                    <a:pt x="173" y="80"/>
                    <a:pt x="183" y="91"/>
                  </a:cubicBezTo>
                  <a:cubicBezTo>
                    <a:pt x="202" y="114"/>
                    <a:pt x="184" y="122"/>
                    <a:pt x="168" y="126"/>
                  </a:cubicBezTo>
                  <a:cubicBezTo>
                    <a:pt x="153" y="129"/>
                    <a:pt x="127" y="132"/>
                    <a:pt x="127" y="132"/>
                  </a:cubicBezTo>
                  <a:cubicBezTo>
                    <a:pt x="127" y="132"/>
                    <a:pt x="116" y="154"/>
                    <a:pt x="86" y="155"/>
                  </a:cubicBezTo>
                  <a:cubicBezTo>
                    <a:pt x="87" y="159"/>
                    <a:pt x="87" y="163"/>
                    <a:pt x="87" y="167"/>
                  </a:cubicBezTo>
                  <a:cubicBezTo>
                    <a:pt x="86" y="168"/>
                    <a:pt x="86" y="168"/>
                    <a:pt x="86" y="168"/>
                  </a:cubicBezTo>
                  <a:cubicBezTo>
                    <a:pt x="115" y="164"/>
                    <a:pt x="130" y="147"/>
                    <a:pt x="140" y="147"/>
                  </a:cubicBezTo>
                  <a:cubicBezTo>
                    <a:pt x="142" y="147"/>
                    <a:pt x="144" y="148"/>
                    <a:pt x="146" y="150"/>
                  </a:cubicBezTo>
                  <a:cubicBezTo>
                    <a:pt x="147" y="151"/>
                    <a:pt x="149" y="152"/>
                    <a:pt x="151" y="152"/>
                  </a:cubicBezTo>
                  <a:cubicBezTo>
                    <a:pt x="164" y="152"/>
                    <a:pt x="190" y="129"/>
                    <a:pt x="190" y="129"/>
                  </a:cubicBezTo>
                  <a:cubicBezTo>
                    <a:pt x="190" y="129"/>
                    <a:pt x="199" y="119"/>
                    <a:pt x="199" y="102"/>
                  </a:cubicBezTo>
                  <a:cubicBezTo>
                    <a:pt x="199" y="95"/>
                    <a:pt x="197" y="86"/>
                    <a:pt x="192" y="77"/>
                  </a:cubicBezTo>
                  <a:cubicBezTo>
                    <a:pt x="188" y="68"/>
                    <a:pt x="186" y="61"/>
                    <a:pt x="184" y="54"/>
                  </a:cubicBezTo>
                  <a:cubicBezTo>
                    <a:pt x="184" y="55"/>
                    <a:pt x="184" y="55"/>
                    <a:pt x="184" y="55"/>
                  </a:cubicBezTo>
                  <a:cubicBezTo>
                    <a:pt x="177" y="55"/>
                    <a:pt x="172" y="54"/>
                    <a:pt x="167" y="52"/>
                  </a:cubicBezTo>
                  <a:moveTo>
                    <a:pt x="171" y="26"/>
                  </a:moveTo>
                  <a:cubicBezTo>
                    <a:pt x="169" y="33"/>
                    <a:pt x="167" y="40"/>
                    <a:pt x="167" y="47"/>
                  </a:cubicBezTo>
                  <a:cubicBezTo>
                    <a:pt x="171" y="48"/>
                    <a:pt x="176" y="49"/>
                    <a:pt x="182" y="49"/>
                  </a:cubicBezTo>
                  <a:cubicBezTo>
                    <a:pt x="181" y="44"/>
                    <a:pt x="180" y="39"/>
                    <a:pt x="180" y="34"/>
                  </a:cubicBezTo>
                  <a:cubicBezTo>
                    <a:pt x="180" y="32"/>
                    <a:pt x="180" y="31"/>
                    <a:pt x="181" y="29"/>
                  </a:cubicBezTo>
                  <a:cubicBezTo>
                    <a:pt x="177" y="28"/>
                    <a:pt x="174" y="27"/>
                    <a:pt x="171" y="26"/>
                  </a:cubicBezTo>
                  <a:moveTo>
                    <a:pt x="181" y="0"/>
                  </a:moveTo>
                  <a:cubicBezTo>
                    <a:pt x="180" y="3"/>
                    <a:pt x="178" y="6"/>
                    <a:pt x="177" y="10"/>
                  </a:cubicBezTo>
                  <a:cubicBezTo>
                    <a:pt x="175" y="13"/>
                    <a:pt x="173" y="17"/>
                    <a:pt x="172" y="21"/>
                  </a:cubicBezTo>
                  <a:cubicBezTo>
                    <a:pt x="175" y="22"/>
                    <a:pt x="178" y="23"/>
                    <a:pt x="182" y="24"/>
                  </a:cubicBezTo>
                  <a:cubicBezTo>
                    <a:pt x="183" y="20"/>
                    <a:pt x="184" y="17"/>
                    <a:pt x="186" y="14"/>
                  </a:cubicBezTo>
                  <a:cubicBezTo>
                    <a:pt x="186" y="14"/>
                    <a:pt x="186" y="14"/>
                    <a:pt x="186" y="14"/>
                  </a:cubicBezTo>
                  <a:cubicBezTo>
                    <a:pt x="186" y="14"/>
                    <a:pt x="186" y="14"/>
                    <a:pt x="186" y="14"/>
                  </a:cubicBezTo>
                  <a:cubicBezTo>
                    <a:pt x="186" y="14"/>
                    <a:pt x="186" y="14"/>
                    <a:pt x="186" y="14"/>
                  </a:cubicBezTo>
                  <a:cubicBezTo>
                    <a:pt x="186" y="14"/>
                    <a:pt x="186" y="14"/>
                    <a:pt x="186" y="14"/>
                  </a:cubicBezTo>
                  <a:cubicBezTo>
                    <a:pt x="191" y="9"/>
                    <a:pt x="187" y="3"/>
                    <a:pt x="181" y="0"/>
                  </a:cubicBezTo>
                </a:path>
              </a:pathLst>
            </a:custGeom>
            <a:solidFill>
              <a:srgbClr val="EFC7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108"/>
            <p:cNvSpPr>
              <a:spLocks noEditPoints="1"/>
            </p:cNvSpPr>
            <p:nvPr/>
          </p:nvSpPr>
          <p:spPr bwMode="auto">
            <a:xfrm>
              <a:off x="5006976" y="2578100"/>
              <a:ext cx="746125" cy="623888"/>
            </a:xfrm>
            <a:custGeom>
              <a:avLst/>
              <a:gdLst>
                <a:gd name="T0" fmla="*/ 73 w 176"/>
                <a:gd name="T1" fmla="*/ 134 h 147"/>
                <a:gd name="T2" fmla="*/ 74 w 176"/>
                <a:gd name="T3" fmla="*/ 147 h 147"/>
                <a:gd name="T4" fmla="*/ 75 w 176"/>
                <a:gd name="T5" fmla="*/ 147 h 147"/>
                <a:gd name="T6" fmla="*/ 78 w 176"/>
                <a:gd name="T7" fmla="*/ 147 h 147"/>
                <a:gd name="T8" fmla="*/ 78 w 176"/>
                <a:gd name="T9" fmla="*/ 147 h 147"/>
                <a:gd name="T10" fmla="*/ 78 w 176"/>
                <a:gd name="T11" fmla="*/ 147 h 147"/>
                <a:gd name="T12" fmla="*/ 79 w 176"/>
                <a:gd name="T13" fmla="*/ 146 h 147"/>
                <a:gd name="T14" fmla="*/ 78 w 176"/>
                <a:gd name="T15" fmla="*/ 134 h 147"/>
                <a:gd name="T16" fmla="*/ 78 w 176"/>
                <a:gd name="T17" fmla="*/ 134 h 147"/>
                <a:gd name="T18" fmla="*/ 73 w 176"/>
                <a:gd name="T19" fmla="*/ 134 h 147"/>
                <a:gd name="T20" fmla="*/ 28 w 176"/>
                <a:gd name="T21" fmla="*/ 108 h 147"/>
                <a:gd name="T22" fmla="*/ 25 w 176"/>
                <a:gd name="T23" fmla="*/ 119 h 147"/>
                <a:gd name="T24" fmla="*/ 29 w 176"/>
                <a:gd name="T25" fmla="*/ 123 h 147"/>
                <a:gd name="T26" fmla="*/ 32 w 176"/>
                <a:gd name="T27" fmla="*/ 112 h 147"/>
                <a:gd name="T28" fmla="*/ 28 w 176"/>
                <a:gd name="T29" fmla="*/ 108 h 147"/>
                <a:gd name="T30" fmla="*/ 7 w 176"/>
                <a:gd name="T31" fmla="*/ 79 h 147"/>
                <a:gd name="T32" fmla="*/ 0 w 176"/>
                <a:gd name="T33" fmla="*/ 89 h 147"/>
                <a:gd name="T34" fmla="*/ 4 w 176"/>
                <a:gd name="T35" fmla="*/ 94 h 147"/>
                <a:gd name="T36" fmla="*/ 4 w 176"/>
                <a:gd name="T37" fmla="*/ 94 h 147"/>
                <a:gd name="T38" fmla="*/ 10 w 176"/>
                <a:gd name="T39" fmla="*/ 84 h 147"/>
                <a:gd name="T40" fmla="*/ 7 w 176"/>
                <a:gd name="T41" fmla="*/ 79 h 147"/>
                <a:gd name="T42" fmla="*/ 159 w 176"/>
                <a:gd name="T43" fmla="*/ 26 h 147"/>
                <a:gd name="T44" fmla="*/ 159 w 176"/>
                <a:gd name="T45" fmla="*/ 31 h 147"/>
                <a:gd name="T46" fmla="*/ 176 w 176"/>
                <a:gd name="T47" fmla="*/ 34 h 147"/>
                <a:gd name="T48" fmla="*/ 176 w 176"/>
                <a:gd name="T49" fmla="*/ 33 h 147"/>
                <a:gd name="T50" fmla="*/ 176 w 176"/>
                <a:gd name="T51" fmla="*/ 33 h 147"/>
                <a:gd name="T52" fmla="*/ 174 w 176"/>
                <a:gd name="T53" fmla="*/ 28 h 147"/>
                <a:gd name="T54" fmla="*/ 174 w 176"/>
                <a:gd name="T55" fmla="*/ 28 h 147"/>
                <a:gd name="T56" fmla="*/ 159 w 176"/>
                <a:gd name="T57" fmla="*/ 26 h 147"/>
                <a:gd name="T58" fmla="*/ 164 w 176"/>
                <a:gd name="T59" fmla="*/ 0 h 147"/>
                <a:gd name="T60" fmla="*/ 163 w 176"/>
                <a:gd name="T61" fmla="*/ 5 h 147"/>
                <a:gd name="T62" fmla="*/ 173 w 176"/>
                <a:gd name="T63" fmla="*/ 8 h 147"/>
                <a:gd name="T64" fmla="*/ 174 w 176"/>
                <a:gd name="T65" fmla="*/ 3 h 147"/>
                <a:gd name="T66" fmla="*/ 164 w 176"/>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47">
                  <a:moveTo>
                    <a:pt x="73" y="134"/>
                  </a:moveTo>
                  <a:cubicBezTo>
                    <a:pt x="73" y="138"/>
                    <a:pt x="73" y="142"/>
                    <a:pt x="74" y="147"/>
                  </a:cubicBezTo>
                  <a:cubicBezTo>
                    <a:pt x="74" y="147"/>
                    <a:pt x="75" y="147"/>
                    <a:pt x="75" y="147"/>
                  </a:cubicBezTo>
                  <a:cubicBezTo>
                    <a:pt x="76" y="147"/>
                    <a:pt x="77" y="147"/>
                    <a:pt x="78" y="147"/>
                  </a:cubicBezTo>
                  <a:cubicBezTo>
                    <a:pt x="78" y="147"/>
                    <a:pt x="78" y="147"/>
                    <a:pt x="78" y="147"/>
                  </a:cubicBezTo>
                  <a:cubicBezTo>
                    <a:pt x="78" y="147"/>
                    <a:pt x="78" y="147"/>
                    <a:pt x="78" y="147"/>
                  </a:cubicBezTo>
                  <a:cubicBezTo>
                    <a:pt x="79" y="146"/>
                    <a:pt x="79" y="146"/>
                    <a:pt x="79" y="146"/>
                  </a:cubicBezTo>
                  <a:cubicBezTo>
                    <a:pt x="79" y="142"/>
                    <a:pt x="79" y="138"/>
                    <a:pt x="78" y="134"/>
                  </a:cubicBezTo>
                  <a:cubicBezTo>
                    <a:pt x="78" y="134"/>
                    <a:pt x="78" y="134"/>
                    <a:pt x="78" y="134"/>
                  </a:cubicBezTo>
                  <a:cubicBezTo>
                    <a:pt x="76" y="134"/>
                    <a:pt x="75" y="134"/>
                    <a:pt x="73" y="134"/>
                  </a:cubicBezTo>
                  <a:moveTo>
                    <a:pt x="28" y="108"/>
                  </a:moveTo>
                  <a:cubicBezTo>
                    <a:pt x="26" y="111"/>
                    <a:pt x="25" y="115"/>
                    <a:pt x="25" y="119"/>
                  </a:cubicBezTo>
                  <a:cubicBezTo>
                    <a:pt x="26" y="120"/>
                    <a:pt x="28" y="122"/>
                    <a:pt x="29" y="123"/>
                  </a:cubicBezTo>
                  <a:cubicBezTo>
                    <a:pt x="30" y="119"/>
                    <a:pt x="31" y="116"/>
                    <a:pt x="32" y="112"/>
                  </a:cubicBezTo>
                  <a:cubicBezTo>
                    <a:pt x="30" y="111"/>
                    <a:pt x="29" y="109"/>
                    <a:pt x="28" y="108"/>
                  </a:cubicBezTo>
                  <a:moveTo>
                    <a:pt x="7" y="79"/>
                  </a:moveTo>
                  <a:cubicBezTo>
                    <a:pt x="4" y="82"/>
                    <a:pt x="2" y="85"/>
                    <a:pt x="0" y="89"/>
                  </a:cubicBezTo>
                  <a:cubicBezTo>
                    <a:pt x="1" y="91"/>
                    <a:pt x="2" y="92"/>
                    <a:pt x="4" y="94"/>
                  </a:cubicBezTo>
                  <a:cubicBezTo>
                    <a:pt x="4" y="94"/>
                    <a:pt x="4" y="94"/>
                    <a:pt x="4" y="94"/>
                  </a:cubicBezTo>
                  <a:cubicBezTo>
                    <a:pt x="5" y="90"/>
                    <a:pt x="8" y="87"/>
                    <a:pt x="10" y="84"/>
                  </a:cubicBezTo>
                  <a:cubicBezTo>
                    <a:pt x="9" y="82"/>
                    <a:pt x="8" y="81"/>
                    <a:pt x="7" y="79"/>
                  </a:cubicBezTo>
                  <a:moveTo>
                    <a:pt x="159" y="26"/>
                  </a:moveTo>
                  <a:cubicBezTo>
                    <a:pt x="159" y="28"/>
                    <a:pt x="159" y="30"/>
                    <a:pt x="159" y="31"/>
                  </a:cubicBezTo>
                  <a:cubicBezTo>
                    <a:pt x="164" y="33"/>
                    <a:pt x="169" y="34"/>
                    <a:pt x="176" y="34"/>
                  </a:cubicBezTo>
                  <a:cubicBezTo>
                    <a:pt x="176" y="34"/>
                    <a:pt x="176" y="34"/>
                    <a:pt x="176" y="33"/>
                  </a:cubicBezTo>
                  <a:cubicBezTo>
                    <a:pt x="176" y="33"/>
                    <a:pt x="176" y="33"/>
                    <a:pt x="176" y="33"/>
                  </a:cubicBezTo>
                  <a:cubicBezTo>
                    <a:pt x="175" y="32"/>
                    <a:pt x="175" y="30"/>
                    <a:pt x="174" y="28"/>
                  </a:cubicBezTo>
                  <a:cubicBezTo>
                    <a:pt x="174" y="28"/>
                    <a:pt x="174" y="28"/>
                    <a:pt x="174" y="28"/>
                  </a:cubicBezTo>
                  <a:cubicBezTo>
                    <a:pt x="168" y="28"/>
                    <a:pt x="163" y="27"/>
                    <a:pt x="159" y="26"/>
                  </a:cubicBezTo>
                  <a:moveTo>
                    <a:pt x="164" y="0"/>
                  </a:moveTo>
                  <a:cubicBezTo>
                    <a:pt x="164" y="2"/>
                    <a:pt x="163" y="3"/>
                    <a:pt x="163" y="5"/>
                  </a:cubicBezTo>
                  <a:cubicBezTo>
                    <a:pt x="166" y="6"/>
                    <a:pt x="169" y="7"/>
                    <a:pt x="173" y="8"/>
                  </a:cubicBezTo>
                  <a:cubicBezTo>
                    <a:pt x="173" y="6"/>
                    <a:pt x="173" y="4"/>
                    <a:pt x="174" y="3"/>
                  </a:cubicBezTo>
                  <a:cubicBezTo>
                    <a:pt x="170" y="2"/>
                    <a:pt x="167" y="1"/>
                    <a:pt x="164" y="0"/>
                  </a:cubicBezTo>
                </a:path>
              </a:pathLst>
            </a:custGeom>
            <a:solidFill>
              <a:srgbClr val="E2A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109"/>
            <p:cNvSpPr/>
            <p:nvPr/>
          </p:nvSpPr>
          <p:spPr bwMode="auto">
            <a:xfrm>
              <a:off x="6116638" y="1887538"/>
              <a:ext cx="882650" cy="1331913"/>
            </a:xfrm>
            <a:custGeom>
              <a:avLst/>
              <a:gdLst>
                <a:gd name="T0" fmla="*/ 17 w 208"/>
                <a:gd name="T1" fmla="*/ 271 h 314"/>
                <a:gd name="T2" fmla="*/ 15 w 208"/>
                <a:gd name="T3" fmla="*/ 219 h 314"/>
                <a:gd name="T4" fmla="*/ 21 w 208"/>
                <a:gd name="T5" fmla="*/ 156 h 314"/>
                <a:gd name="T6" fmla="*/ 44 w 208"/>
                <a:gd name="T7" fmla="*/ 145 h 314"/>
                <a:gd name="T8" fmla="*/ 56 w 208"/>
                <a:gd name="T9" fmla="*/ 189 h 314"/>
                <a:gd name="T10" fmla="*/ 105 w 208"/>
                <a:gd name="T11" fmla="*/ 139 h 314"/>
                <a:gd name="T12" fmla="*/ 91 w 208"/>
                <a:gd name="T13" fmla="*/ 45 h 314"/>
                <a:gd name="T14" fmla="*/ 119 w 208"/>
                <a:gd name="T15" fmla="*/ 20 h 314"/>
                <a:gd name="T16" fmla="*/ 147 w 208"/>
                <a:gd name="T17" fmla="*/ 163 h 314"/>
                <a:gd name="T18" fmla="*/ 98 w 208"/>
                <a:gd name="T19" fmla="*/ 216 h 314"/>
                <a:gd name="T20" fmla="*/ 106 w 208"/>
                <a:gd name="T21" fmla="*/ 258 h 314"/>
                <a:gd name="T22" fmla="*/ 176 w 208"/>
                <a:gd name="T23" fmla="*/ 217 h 314"/>
                <a:gd name="T24" fmla="*/ 207 w 208"/>
                <a:gd name="T25" fmla="*/ 234 h 314"/>
                <a:gd name="T26" fmla="*/ 121 w 208"/>
                <a:gd name="T27" fmla="*/ 310 h 314"/>
                <a:gd name="T28" fmla="*/ 61 w 208"/>
                <a:gd name="T29" fmla="*/ 292 h 314"/>
                <a:gd name="T30" fmla="*/ 17 w 208"/>
                <a:gd name="T31" fmla="*/ 27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8" h="314">
                  <a:moveTo>
                    <a:pt x="17" y="271"/>
                  </a:moveTo>
                  <a:cubicBezTo>
                    <a:pt x="17" y="271"/>
                    <a:pt x="0" y="250"/>
                    <a:pt x="15" y="219"/>
                  </a:cubicBezTo>
                  <a:cubicBezTo>
                    <a:pt x="30" y="187"/>
                    <a:pt x="29" y="167"/>
                    <a:pt x="21" y="156"/>
                  </a:cubicBezTo>
                  <a:cubicBezTo>
                    <a:pt x="13" y="146"/>
                    <a:pt x="32" y="135"/>
                    <a:pt x="44" y="145"/>
                  </a:cubicBezTo>
                  <a:cubicBezTo>
                    <a:pt x="56" y="156"/>
                    <a:pt x="59" y="184"/>
                    <a:pt x="56" y="189"/>
                  </a:cubicBezTo>
                  <a:cubicBezTo>
                    <a:pt x="54" y="193"/>
                    <a:pt x="93" y="180"/>
                    <a:pt x="105" y="139"/>
                  </a:cubicBezTo>
                  <a:cubicBezTo>
                    <a:pt x="117" y="97"/>
                    <a:pt x="102" y="77"/>
                    <a:pt x="91" y="45"/>
                  </a:cubicBezTo>
                  <a:cubicBezTo>
                    <a:pt x="79" y="13"/>
                    <a:pt x="104" y="0"/>
                    <a:pt x="119" y="20"/>
                  </a:cubicBezTo>
                  <a:cubicBezTo>
                    <a:pt x="134" y="39"/>
                    <a:pt x="179" y="111"/>
                    <a:pt x="147" y="163"/>
                  </a:cubicBezTo>
                  <a:cubicBezTo>
                    <a:pt x="114" y="214"/>
                    <a:pt x="101" y="216"/>
                    <a:pt x="98" y="216"/>
                  </a:cubicBezTo>
                  <a:cubicBezTo>
                    <a:pt x="95" y="216"/>
                    <a:pt x="75" y="254"/>
                    <a:pt x="106" y="258"/>
                  </a:cubicBezTo>
                  <a:cubicBezTo>
                    <a:pt x="138" y="262"/>
                    <a:pt x="155" y="225"/>
                    <a:pt x="176" y="217"/>
                  </a:cubicBezTo>
                  <a:cubicBezTo>
                    <a:pt x="197" y="209"/>
                    <a:pt x="208" y="218"/>
                    <a:pt x="207" y="234"/>
                  </a:cubicBezTo>
                  <a:cubicBezTo>
                    <a:pt x="205" y="251"/>
                    <a:pt x="155" y="314"/>
                    <a:pt x="121" y="310"/>
                  </a:cubicBezTo>
                  <a:cubicBezTo>
                    <a:pt x="86" y="305"/>
                    <a:pt x="71" y="282"/>
                    <a:pt x="61" y="292"/>
                  </a:cubicBezTo>
                  <a:cubicBezTo>
                    <a:pt x="52" y="301"/>
                    <a:pt x="17" y="271"/>
                    <a:pt x="17" y="271"/>
                  </a:cubicBezTo>
                </a:path>
              </a:pathLst>
            </a:custGeom>
            <a:solidFill>
              <a:srgbClr val="FCD7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110"/>
            <p:cNvSpPr>
              <a:spLocks noEditPoints="1"/>
            </p:cNvSpPr>
            <p:nvPr/>
          </p:nvSpPr>
          <p:spPr bwMode="auto">
            <a:xfrm>
              <a:off x="6215063" y="2060575"/>
              <a:ext cx="746125" cy="1141413"/>
            </a:xfrm>
            <a:custGeom>
              <a:avLst/>
              <a:gdLst>
                <a:gd name="T0" fmla="*/ 30 w 176"/>
                <a:gd name="T1" fmla="*/ 119 h 269"/>
                <a:gd name="T2" fmla="*/ 19 w 176"/>
                <a:gd name="T3" fmla="*/ 119 h 269"/>
                <a:gd name="T4" fmla="*/ 3 w 176"/>
                <a:gd name="T5" fmla="*/ 130 h 269"/>
                <a:gd name="T6" fmla="*/ 153 w 176"/>
                <a:gd name="T7" fmla="*/ 194 h 269"/>
                <a:gd name="T8" fmla="*/ 176 w 176"/>
                <a:gd name="T9" fmla="*/ 211 h 269"/>
                <a:gd name="T10" fmla="*/ 143 w 176"/>
                <a:gd name="T11" fmla="*/ 182 h 269"/>
                <a:gd name="T12" fmla="*/ 98 w 176"/>
                <a:gd name="T13" fmla="*/ 6 h 269"/>
                <a:gd name="T14" fmla="*/ 112 w 176"/>
                <a:gd name="T15" fmla="*/ 2 h 269"/>
                <a:gd name="T16" fmla="*/ 95 w 176"/>
                <a:gd name="T17" fmla="*/ 0 h 269"/>
                <a:gd name="T18" fmla="*/ 74 w 176"/>
                <a:gd name="T19" fmla="*/ 20 h 269"/>
                <a:gd name="T20" fmla="*/ 98 w 176"/>
                <a:gd name="T21" fmla="*/ 6 h 269"/>
                <a:gd name="T22" fmla="*/ 91 w 176"/>
                <a:gd name="T23" fmla="*/ 217 h 269"/>
                <a:gd name="T24" fmla="*/ 98 w 176"/>
                <a:gd name="T25" fmla="*/ 253 h 269"/>
                <a:gd name="T26" fmla="*/ 98 w 176"/>
                <a:gd name="T27" fmla="*/ 269 h 269"/>
                <a:gd name="T28" fmla="*/ 103 w 176"/>
                <a:gd name="T29" fmla="*/ 253 h 269"/>
                <a:gd name="T30" fmla="*/ 124 w 176"/>
                <a:gd name="T31" fmla="*/ 199 h 269"/>
                <a:gd name="T32" fmla="*/ 129 w 176"/>
                <a:gd name="T33" fmla="*/ 210 h 269"/>
                <a:gd name="T34" fmla="*/ 151 w 176"/>
                <a:gd name="T35" fmla="*/ 241 h 269"/>
                <a:gd name="T36" fmla="*/ 0 w 176"/>
                <a:gd name="T37" fmla="*/ 156 h 269"/>
                <a:gd name="T38" fmla="*/ 34 w 176"/>
                <a:gd name="T39" fmla="*/ 133 h 269"/>
                <a:gd name="T40" fmla="*/ 31 w 176"/>
                <a:gd name="T41" fmla="*/ 136 h 269"/>
                <a:gd name="T42" fmla="*/ 30 w 176"/>
                <a:gd name="T43" fmla="*/ 138 h 269"/>
                <a:gd name="T44" fmla="*/ 2 w 176"/>
                <a:gd name="T45" fmla="*/ 150 h 269"/>
                <a:gd name="T46" fmla="*/ 46 w 176"/>
                <a:gd name="T47" fmla="*/ 144 h 269"/>
                <a:gd name="T48" fmla="*/ 46 w 176"/>
                <a:gd name="T49" fmla="*/ 152 h 269"/>
                <a:gd name="T50" fmla="*/ 69 w 176"/>
                <a:gd name="T51" fmla="*/ 184 h 269"/>
                <a:gd name="T52" fmla="*/ 93 w 176"/>
                <a:gd name="T53" fmla="*/ 93 h 269"/>
                <a:gd name="T54" fmla="*/ 82 w 176"/>
                <a:gd name="T55" fmla="*/ 96 h 269"/>
                <a:gd name="T56" fmla="*/ 124 w 176"/>
                <a:gd name="T57" fmla="*/ 120 h 269"/>
                <a:gd name="T58" fmla="*/ 93 w 176"/>
                <a:gd name="T59" fmla="*/ 93 h 269"/>
                <a:gd name="T60" fmla="*/ 134 w 176"/>
                <a:gd name="T61" fmla="*/ 64 h 269"/>
                <a:gd name="T62" fmla="*/ 101 w 176"/>
                <a:gd name="T63" fmla="*/ 50 h 269"/>
                <a:gd name="T64" fmla="*/ 86 w 176"/>
                <a:gd name="T65" fmla="*/ 57 h 269"/>
                <a:gd name="T66" fmla="*/ 66 w 176"/>
                <a:gd name="T67" fmla="*/ 127 h 269"/>
                <a:gd name="T68" fmla="*/ 97 w 176"/>
                <a:gd name="T69" fmla="*/ 159 h 269"/>
                <a:gd name="T70" fmla="*/ 66 w 176"/>
                <a:gd name="T71" fmla="*/ 12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269">
                  <a:moveTo>
                    <a:pt x="3" y="130"/>
                  </a:moveTo>
                  <a:cubicBezTo>
                    <a:pt x="16" y="127"/>
                    <a:pt x="25" y="123"/>
                    <a:pt x="30" y="119"/>
                  </a:cubicBezTo>
                  <a:cubicBezTo>
                    <a:pt x="30" y="118"/>
                    <a:pt x="29" y="116"/>
                    <a:pt x="28" y="114"/>
                  </a:cubicBezTo>
                  <a:cubicBezTo>
                    <a:pt x="26" y="116"/>
                    <a:pt x="23" y="117"/>
                    <a:pt x="19" y="119"/>
                  </a:cubicBezTo>
                  <a:cubicBezTo>
                    <a:pt x="14" y="121"/>
                    <a:pt x="9" y="123"/>
                    <a:pt x="2" y="125"/>
                  </a:cubicBezTo>
                  <a:cubicBezTo>
                    <a:pt x="3" y="126"/>
                    <a:pt x="3" y="128"/>
                    <a:pt x="3" y="130"/>
                  </a:cubicBezTo>
                  <a:moveTo>
                    <a:pt x="138" y="186"/>
                  </a:moveTo>
                  <a:cubicBezTo>
                    <a:pt x="142" y="188"/>
                    <a:pt x="148" y="190"/>
                    <a:pt x="153" y="194"/>
                  </a:cubicBezTo>
                  <a:cubicBezTo>
                    <a:pt x="160" y="199"/>
                    <a:pt x="168" y="206"/>
                    <a:pt x="172" y="216"/>
                  </a:cubicBezTo>
                  <a:cubicBezTo>
                    <a:pt x="173" y="214"/>
                    <a:pt x="175" y="213"/>
                    <a:pt x="176" y="211"/>
                  </a:cubicBezTo>
                  <a:cubicBezTo>
                    <a:pt x="171" y="202"/>
                    <a:pt x="164" y="195"/>
                    <a:pt x="157" y="190"/>
                  </a:cubicBezTo>
                  <a:cubicBezTo>
                    <a:pt x="152" y="186"/>
                    <a:pt x="147" y="184"/>
                    <a:pt x="143" y="182"/>
                  </a:cubicBezTo>
                  <a:cubicBezTo>
                    <a:pt x="141" y="183"/>
                    <a:pt x="140" y="185"/>
                    <a:pt x="138" y="186"/>
                  </a:cubicBezTo>
                  <a:moveTo>
                    <a:pt x="98" y="6"/>
                  </a:moveTo>
                  <a:cubicBezTo>
                    <a:pt x="104" y="6"/>
                    <a:pt x="110" y="7"/>
                    <a:pt x="115" y="9"/>
                  </a:cubicBezTo>
                  <a:cubicBezTo>
                    <a:pt x="114" y="7"/>
                    <a:pt x="113" y="5"/>
                    <a:pt x="112" y="2"/>
                  </a:cubicBezTo>
                  <a:cubicBezTo>
                    <a:pt x="107" y="1"/>
                    <a:pt x="103" y="0"/>
                    <a:pt x="98" y="0"/>
                  </a:cubicBezTo>
                  <a:cubicBezTo>
                    <a:pt x="97" y="0"/>
                    <a:pt x="96" y="0"/>
                    <a:pt x="95" y="0"/>
                  </a:cubicBezTo>
                  <a:cubicBezTo>
                    <a:pt x="86" y="1"/>
                    <a:pt x="78" y="7"/>
                    <a:pt x="72" y="14"/>
                  </a:cubicBezTo>
                  <a:cubicBezTo>
                    <a:pt x="72" y="16"/>
                    <a:pt x="73" y="18"/>
                    <a:pt x="74" y="20"/>
                  </a:cubicBezTo>
                  <a:cubicBezTo>
                    <a:pt x="80" y="13"/>
                    <a:pt x="88" y="6"/>
                    <a:pt x="96" y="6"/>
                  </a:cubicBezTo>
                  <a:cubicBezTo>
                    <a:pt x="96" y="6"/>
                    <a:pt x="97" y="6"/>
                    <a:pt x="98" y="6"/>
                  </a:cubicBezTo>
                  <a:moveTo>
                    <a:pt x="96" y="216"/>
                  </a:moveTo>
                  <a:cubicBezTo>
                    <a:pt x="95" y="216"/>
                    <a:pt x="93" y="217"/>
                    <a:pt x="91" y="217"/>
                  </a:cubicBezTo>
                  <a:cubicBezTo>
                    <a:pt x="92" y="218"/>
                    <a:pt x="92" y="220"/>
                    <a:pt x="93" y="222"/>
                  </a:cubicBezTo>
                  <a:cubicBezTo>
                    <a:pt x="95" y="229"/>
                    <a:pt x="98" y="239"/>
                    <a:pt x="98" y="253"/>
                  </a:cubicBezTo>
                  <a:cubicBezTo>
                    <a:pt x="98" y="258"/>
                    <a:pt x="97" y="263"/>
                    <a:pt x="97" y="268"/>
                  </a:cubicBezTo>
                  <a:cubicBezTo>
                    <a:pt x="98" y="269"/>
                    <a:pt x="98" y="269"/>
                    <a:pt x="98" y="269"/>
                  </a:cubicBezTo>
                  <a:cubicBezTo>
                    <a:pt x="99" y="269"/>
                    <a:pt x="101" y="269"/>
                    <a:pt x="102" y="269"/>
                  </a:cubicBezTo>
                  <a:cubicBezTo>
                    <a:pt x="103" y="263"/>
                    <a:pt x="103" y="258"/>
                    <a:pt x="103" y="253"/>
                  </a:cubicBezTo>
                  <a:cubicBezTo>
                    <a:pt x="103" y="236"/>
                    <a:pt x="99" y="223"/>
                    <a:pt x="96" y="216"/>
                  </a:cubicBezTo>
                  <a:moveTo>
                    <a:pt x="124" y="199"/>
                  </a:moveTo>
                  <a:cubicBezTo>
                    <a:pt x="123" y="200"/>
                    <a:pt x="121" y="202"/>
                    <a:pt x="120" y="203"/>
                  </a:cubicBezTo>
                  <a:cubicBezTo>
                    <a:pt x="123" y="205"/>
                    <a:pt x="126" y="207"/>
                    <a:pt x="129" y="210"/>
                  </a:cubicBezTo>
                  <a:cubicBezTo>
                    <a:pt x="137" y="218"/>
                    <a:pt x="145" y="229"/>
                    <a:pt x="147" y="245"/>
                  </a:cubicBezTo>
                  <a:cubicBezTo>
                    <a:pt x="148" y="244"/>
                    <a:pt x="150" y="242"/>
                    <a:pt x="151" y="241"/>
                  </a:cubicBezTo>
                  <a:cubicBezTo>
                    <a:pt x="147" y="220"/>
                    <a:pt x="134" y="206"/>
                    <a:pt x="124" y="199"/>
                  </a:cubicBezTo>
                  <a:moveTo>
                    <a:pt x="0" y="156"/>
                  </a:moveTo>
                  <a:cubicBezTo>
                    <a:pt x="21" y="155"/>
                    <a:pt x="30" y="147"/>
                    <a:pt x="34" y="142"/>
                  </a:cubicBezTo>
                  <a:cubicBezTo>
                    <a:pt x="34" y="139"/>
                    <a:pt x="34" y="136"/>
                    <a:pt x="34" y="133"/>
                  </a:cubicBezTo>
                  <a:cubicBezTo>
                    <a:pt x="32" y="132"/>
                    <a:pt x="32" y="132"/>
                    <a:pt x="32" y="132"/>
                  </a:cubicBezTo>
                  <a:cubicBezTo>
                    <a:pt x="31" y="136"/>
                    <a:pt x="31" y="136"/>
                    <a:pt x="31" y="136"/>
                  </a:cubicBezTo>
                  <a:cubicBezTo>
                    <a:pt x="31" y="136"/>
                    <a:pt x="31" y="136"/>
                    <a:pt x="31" y="136"/>
                  </a:cubicBezTo>
                  <a:cubicBezTo>
                    <a:pt x="31" y="137"/>
                    <a:pt x="31" y="137"/>
                    <a:pt x="30" y="138"/>
                  </a:cubicBezTo>
                  <a:cubicBezTo>
                    <a:pt x="30" y="139"/>
                    <a:pt x="28" y="141"/>
                    <a:pt x="26" y="143"/>
                  </a:cubicBezTo>
                  <a:cubicBezTo>
                    <a:pt x="21" y="146"/>
                    <a:pt x="14" y="150"/>
                    <a:pt x="2" y="150"/>
                  </a:cubicBezTo>
                  <a:cubicBezTo>
                    <a:pt x="1" y="152"/>
                    <a:pt x="1" y="154"/>
                    <a:pt x="0" y="156"/>
                  </a:cubicBezTo>
                  <a:moveTo>
                    <a:pt x="46" y="144"/>
                  </a:moveTo>
                  <a:cubicBezTo>
                    <a:pt x="44" y="145"/>
                    <a:pt x="43" y="146"/>
                    <a:pt x="41" y="146"/>
                  </a:cubicBezTo>
                  <a:cubicBezTo>
                    <a:pt x="43" y="148"/>
                    <a:pt x="45" y="150"/>
                    <a:pt x="46" y="152"/>
                  </a:cubicBezTo>
                  <a:cubicBezTo>
                    <a:pt x="53" y="161"/>
                    <a:pt x="62" y="174"/>
                    <a:pt x="66" y="193"/>
                  </a:cubicBezTo>
                  <a:cubicBezTo>
                    <a:pt x="67" y="190"/>
                    <a:pt x="68" y="187"/>
                    <a:pt x="69" y="184"/>
                  </a:cubicBezTo>
                  <a:cubicBezTo>
                    <a:pt x="63" y="165"/>
                    <a:pt x="54" y="152"/>
                    <a:pt x="46" y="144"/>
                  </a:cubicBezTo>
                  <a:moveTo>
                    <a:pt x="93" y="93"/>
                  </a:moveTo>
                  <a:cubicBezTo>
                    <a:pt x="90" y="92"/>
                    <a:pt x="87" y="91"/>
                    <a:pt x="84" y="90"/>
                  </a:cubicBezTo>
                  <a:cubicBezTo>
                    <a:pt x="83" y="92"/>
                    <a:pt x="83" y="94"/>
                    <a:pt x="82" y="96"/>
                  </a:cubicBezTo>
                  <a:cubicBezTo>
                    <a:pt x="85" y="96"/>
                    <a:pt x="88" y="97"/>
                    <a:pt x="91" y="98"/>
                  </a:cubicBezTo>
                  <a:cubicBezTo>
                    <a:pt x="103" y="102"/>
                    <a:pt x="116" y="109"/>
                    <a:pt x="124" y="120"/>
                  </a:cubicBezTo>
                  <a:cubicBezTo>
                    <a:pt x="125" y="118"/>
                    <a:pt x="126" y="117"/>
                    <a:pt x="127" y="115"/>
                  </a:cubicBezTo>
                  <a:cubicBezTo>
                    <a:pt x="118" y="104"/>
                    <a:pt x="105" y="97"/>
                    <a:pt x="93" y="93"/>
                  </a:cubicBezTo>
                  <a:moveTo>
                    <a:pt x="101" y="55"/>
                  </a:moveTo>
                  <a:cubicBezTo>
                    <a:pt x="115" y="55"/>
                    <a:pt x="126" y="59"/>
                    <a:pt x="134" y="64"/>
                  </a:cubicBezTo>
                  <a:cubicBezTo>
                    <a:pt x="134" y="62"/>
                    <a:pt x="133" y="60"/>
                    <a:pt x="133" y="57"/>
                  </a:cubicBezTo>
                  <a:cubicBezTo>
                    <a:pt x="124" y="53"/>
                    <a:pt x="114" y="50"/>
                    <a:pt x="101" y="50"/>
                  </a:cubicBezTo>
                  <a:cubicBezTo>
                    <a:pt x="96" y="50"/>
                    <a:pt x="91" y="50"/>
                    <a:pt x="85" y="52"/>
                  </a:cubicBezTo>
                  <a:cubicBezTo>
                    <a:pt x="85" y="54"/>
                    <a:pt x="85" y="55"/>
                    <a:pt x="86" y="57"/>
                  </a:cubicBezTo>
                  <a:cubicBezTo>
                    <a:pt x="91" y="56"/>
                    <a:pt x="97" y="55"/>
                    <a:pt x="101" y="55"/>
                  </a:cubicBezTo>
                  <a:moveTo>
                    <a:pt x="66" y="127"/>
                  </a:moveTo>
                  <a:cubicBezTo>
                    <a:pt x="76" y="134"/>
                    <a:pt x="86" y="145"/>
                    <a:pt x="92" y="164"/>
                  </a:cubicBezTo>
                  <a:cubicBezTo>
                    <a:pt x="94" y="162"/>
                    <a:pt x="95" y="161"/>
                    <a:pt x="97" y="159"/>
                  </a:cubicBezTo>
                  <a:cubicBezTo>
                    <a:pt x="90" y="141"/>
                    <a:pt x="79" y="130"/>
                    <a:pt x="69" y="123"/>
                  </a:cubicBezTo>
                  <a:cubicBezTo>
                    <a:pt x="68" y="125"/>
                    <a:pt x="67" y="126"/>
                    <a:pt x="66" y="127"/>
                  </a:cubicBezTo>
                </a:path>
              </a:pathLst>
            </a:custGeom>
            <a:solidFill>
              <a:srgbClr val="EEB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111"/>
            <p:cNvSpPr>
              <a:spLocks noEditPoints="1"/>
            </p:cNvSpPr>
            <p:nvPr/>
          </p:nvSpPr>
          <p:spPr bwMode="auto">
            <a:xfrm>
              <a:off x="6486526" y="2009775"/>
              <a:ext cx="12700" cy="68263"/>
            </a:xfrm>
            <a:custGeom>
              <a:avLst/>
              <a:gdLst>
                <a:gd name="T0" fmla="*/ 3 w 3"/>
                <a:gd name="T1" fmla="*/ 16 h 16"/>
                <a:gd name="T2" fmla="*/ 3 w 3"/>
                <a:gd name="T3" fmla="*/ 16 h 16"/>
                <a:gd name="T4" fmla="*/ 3 w 3"/>
                <a:gd name="T5" fmla="*/ 16 h 16"/>
                <a:gd name="T6" fmla="*/ 1 w 3"/>
                <a:gd name="T7" fmla="*/ 0 h 16"/>
                <a:gd name="T8" fmla="*/ 3 w 3"/>
                <a:gd name="T9" fmla="*/ 16 h 16"/>
                <a:gd name="T10" fmla="*/ 1 w 3"/>
                <a:gd name="T11" fmla="*/ 0 h 16"/>
                <a:gd name="T12" fmla="*/ 1 w 3"/>
                <a:gd name="T13" fmla="*/ 0 h 16"/>
                <a:gd name="T14" fmla="*/ 1 w 3"/>
                <a:gd name="T15" fmla="*/ 0 h 16"/>
                <a:gd name="T16" fmla="*/ 1 w 3"/>
                <a:gd name="T17" fmla="*/ 0 h 16"/>
                <a:gd name="T18" fmla="*/ 1 w 3"/>
                <a:gd name="T19" fmla="*/ 0 h 16"/>
                <a:gd name="T20" fmla="*/ 1 w 3"/>
                <a:gd name="T21" fmla="*/ 0 h 16"/>
                <a:gd name="T22" fmla="*/ 1 w 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6">
                  <a:moveTo>
                    <a:pt x="3" y="16"/>
                  </a:moveTo>
                  <a:cubicBezTo>
                    <a:pt x="3" y="16"/>
                    <a:pt x="3" y="16"/>
                    <a:pt x="3" y="16"/>
                  </a:cubicBezTo>
                  <a:cubicBezTo>
                    <a:pt x="3" y="16"/>
                    <a:pt x="3" y="16"/>
                    <a:pt x="3" y="16"/>
                  </a:cubicBezTo>
                  <a:moveTo>
                    <a:pt x="1" y="0"/>
                  </a:moveTo>
                  <a:cubicBezTo>
                    <a:pt x="0" y="5"/>
                    <a:pt x="1" y="10"/>
                    <a:pt x="3" y="16"/>
                  </a:cubicBezTo>
                  <a:cubicBezTo>
                    <a:pt x="1" y="10"/>
                    <a:pt x="0" y="5"/>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F2EC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12"/>
            <p:cNvSpPr>
              <a:spLocks noEditPoints="1"/>
            </p:cNvSpPr>
            <p:nvPr/>
          </p:nvSpPr>
          <p:spPr bwMode="auto">
            <a:xfrm>
              <a:off x="6189663" y="2549525"/>
              <a:ext cx="804863" cy="652463"/>
            </a:xfrm>
            <a:custGeom>
              <a:avLst/>
              <a:gdLst>
                <a:gd name="T0" fmla="*/ 107 w 190"/>
                <a:gd name="T1" fmla="*/ 154 h 154"/>
                <a:gd name="T2" fmla="*/ 107 w 190"/>
                <a:gd name="T3" fmla="*/ 154 h 154"/>
                <a:gd name="T4" fmla="*/ 107 w 190"/>
                <a:gd name="T5" fmla="*/ 154 h 154"/>
                <a:gd name="T6" fmla="*/ 107 w 190"/>
                <a:gd name="T7" fmla="*/ 154 h 154"/>
                <a:gd name="T8" fmla="*/ 104 w 190"/>
                <a:gd name="T9" fmla="*/ 154 h 154"/>
                <a:gd name="T10" fmla="*/ 104 w 190"/>
                <a:gd name="T11" fmla="*/ 154 h 154"/>
                <a:gd name="T12" fmla="*/ 104 w 190"/>
                <a:gd name="T13" fmla="*/ 154 h 154"/>
                <a:gd name="T14" fmla="*/ 104 w 190"/>
                <a:gd name="T15" fmla="*/ 154 h 154"/>
                <a:gd name="T16" fmla="*/ 103 w 190"/>
                <a:gd name="T17" fmla="*/ 154 h 154"/>
                <a:gd name="T18" fmla="*/ 104 w 190"/>
                <a:gd name="T19" fmla="*/ 154 h 154"/>
                <a:gd name="T20" fmla="*/ 103 w 190"/>
                <a:gd name="T21" fmla="*/ 154 h 154"/>
                <a:gd name="T22" fmla="*/ 44 w 190"/>
                <a:gd name="T23" fmla="*/ 136 h 154"/>
                <a:gd name="T24" fmla="*/ 39 w 190"/>
                <a:gd name="T25" fmla="*/ 138 h 154"/>
                <a:gd name="T26" fmla="*/ 44 w 190"/>
                <a:gd name="T27" fmla="*/ 136 h 154"/>
                <a:gd name="T28" fmla="*/ 51 w 190"/>
                <a:gd name="T29" fmla="*/ 134 h 154"/>
                <a:gd name="T30" fmla="*/ 103 w 190"/>
                <a:gd name="T31" fmla="*/ 154 h 154"/>
                <a:gd name="T32" fmla="*/ 51 w 190"/>
                <a:gd name="T33" fmla="*/ 134 h 154"/>
                <a:gd name="T34" fmla="*/ 50 w 190"/>
                <a:gd name="T35" fmla="*/ 133 h 154"/>
                <a:gd name="T36" fmla="*/ 44 w 190"/>
                <a:gd name="T37" fmla="*/ 136 h 154"/>
                <a:gd name="T38" fmla="*/ 50 w 190"/>
                <a:gd name="T39" fmla="*/ 133 h 154"/>
                <a:gd name="T40" fmla="*/ 50 w 190"/>
                <a:gd name="T41" fmla="*/ 133 h 154"/>
                <a:gd name="T42" fmla="*/ 50 w 190"/>
                <a:gd name="T43" fmla="*/ 133 h 154"/>
                <a:gd name="T44" fmla="*/ 50 w 190"/>
                <a:gd name="T45" fmla="*/ 134 h 154"/>
                <a:gd name="T46" fmla="*/ 50 w 190"/>
                <a:gd name="T47" fmla="*/ 133 h 154"/>
                <a:gd name="T48" fmla="*/ 0 w 190"/>
                <a:gd name="T49" fmla="*/ 115 h 154"/>
                <a:gd name="T50" fmla="*/ 39 w 190"/>
                <a:gd name="T51" fmla="*/ 138 h 154"/>
                <a:gd name="T52" fmla="*/ 39 w 190"/>
                <a:gd name="T53" fmla="*/ 138 h 154"/>
                <a:gd name="T54" fmla="*/ 0 w 190"/>
                <a:gd name="T55" fmla="*/ 115 h 154"/>
                <a:gd name="T56" fmla="*/ 190 w 190"/>
                <a:gd name="T57" fmla="*/ 79 h 154"/>
                <a:gd name="T58" fmla="*/ 108 w 190"/>
                <a:gd name="T59" fmla="*/ 154 h 154"/>
                <a:gd name="T60" fmla="*/ 190 w 190"/>
                <a:gd name="T61" fmla="*/ 79 h 154"/>
                <a:gd name="T62" fmla="*/ 190 w 190"/>
                <a:gd name="T63" fmla="*/ 78 h 154"/>
                <a:gd name="T64" fmla="*/ 190 w 190"/>
                <a:gd name="T65" fmla="*/ 79 h 154"/>
                <a:gd name="T66" fmla="*/ 190 w 190"/>
                <a:gd name="T67" fmla="*/ 78 h 154"/>
                <a:gd name="T68" fmla="*/ 45 w 190"/>
                <a:gd name="T69" fmla="*/ 32 h 154"/>
                <a:gd name="T70" fmla="*/ 40 w 190"/>
                <a:gd name="T71" fmla="*/ 33 h 154"/>
                <a:gd name="T72" fmla="*/ 40 w 190"/>
                <a:gd name="T73" fmla="*/ 33 h 154"/>
                <a:gd name="T74" fmla="*/ 40 w 190"/>
                <a:gd name="T75" fmla="*/ 33 h 154"/>
                <a:gd name="T76" fmla="*/ 40 w 190"/>
                <a:gd name="T77" fmla="*/ 33 h 154"/>
                <a:gd name="T78" fmla="*/ 45 w 190"/>
                <a:gd name="T79" fmla="*/ 32 h 154"/>
                <a:gd name="T80" fmla="*/ 4 w 190"/>
                <a:gd name="T81" fmla="*/ 0 h 154"/>
                <a:gd name="T82" fmla="*/ 4 w 190"/>
                <a:gd name="T83" fmla="*/ 0 h 154"/>
                <a:gd name="T84" fmla="*/ 4 w 190"/>
                <a:gd name="T8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 h="154">
                  <a:moveTo>
                    <a:pt x="107" y="154"/>
                  </a:moveTo>
                  <a:cubicBezTo>
                    <a:pt x="107" y="154"/>
                    <a:pt x="107" y="154"/>
                    <a:pt x="107" y="154"/>
                  </a:cubicBezTo>
                  <a:cubicBezTo>
                    <a:pt x="107" y="154"/>
                    <a:pt x="107" y="154"/>
                    <a:pt x="107" y="154"/>
                  </a:cubicBezTo>
                  <a:cubicBezTo>
                    <a:pt x="107" y="154"/>
                    <a:pt x="107" y="154"/>
                    <a:pt x="107" y="154"/>
                  </a:cubicBezTo>
                  <a:moveTo>
                    <a:pt x="104" y="154"/>
                  </a:moveTo>
                  <a:cubicBezTo>
                    <a:pt x="104" y="154"/>
                    <a:pt x="104" y="154"/>
                    <a:pt x="104" y="154"/>
                  </a:cubicBezTo>
                  <a:cubicBezTo>
                    <a:pt x="104" y="154"/>
                    <a:pt x="104" y="154"/>
                    <a:pt x="104" y="154"/>
                  </a:cubicBezTo>
                  <a:cubicBezTo>
                    <a:pt x="104" y="154"/>
                    <a:pt x="104" y="154"/>
                    <a:pt x="104" y="154"/>
                  </a:cubicBezTo>
                  <a:moveTo>
                    <a:pt x="103" y="154"/>
                  </a:moveTo>
                  <a:cubicBezTo>
                    <a:pt x="103" y="154"/>
                    <a:pt x="103" y="154"/>
                    <a:pt x="104" y="154"/>
                  </a:cubicBezTo>
                  <a:cubicBezTo>
                    <a:pt x="103" y="154"/>
                    <a:pt x="103" y="154"/>
                    <a:pt x="103" y="154"/>
                  </a:cubicBezTo>
                  <a:moveTo>
                    <a:pt x="44" y="136"/>
                  </a:moveTo>
                  <a:cubicBezTo>
                    <a:pt x="43" y="137"/>
                    <a:pt x="41" y="138"/>
                    <a:pt x="39" y="138"/>
                  </a:cubicBezTo>
                  <a:cubicBezTo>
                    <a:pt x="41" y="138"/>
                    <a:pt x="43" y="137"/>
                    <a:pt x="44" y="136"/>
                  </a:cubicBezTo>
                  <a:moveTo>
                    <a:pt x="51" y="134"/>
                  </a:moveTo>
                  <a:cubicBezTo>
                    <a:pt x="61" y="135"/>
                    <a:pt x="76" y="150"/>
                    <a:pt x="103" y="154"/>
                  </a:cubicBezTo>
                  <a:cubicBezTo>
                    <a:pt x="76" y="150"/>
                    <a:pt x="61" y="135"/>
                    <a:pt x="51" y="134"/>
                  </a:cubicBezTo>
                  <a:moveTo>
                    <a:pt x="50" y="133"/>
                  </a:moveTo>
                  <a:cubicBezTo>
                    <a:pt x="48" y="133"/>
                    <a:pt x="46" y="134"/>
                    <a:pt x="44" y="136"/>
                  </a:cubicBezTo>
                  <a:cubicBezTo>
                    <a:pt x="46" y="134"/>
                    <a:pt x="48" y="133"/>
                    <a:pt x="50" y="133"/>
                  </a:cubicBezTo>
                  <a:moveTo>
                    <a:pt x="50" y="133"/>
                  </a:moveTo>
                  <a:cubicBezTo>
                    <a:pt x="50" y="133"/>
                    <a:pt x="50" y="133"/>
                    <a:pt x="50" y="133"/>
                  </a:cubicBezTo>
                  <a:cubicBezTo>
                    <a:pt x="50" y="133"/>
                    <a:pt x="50" y="133"/>
                    <a:pt x="50" y="134"/>
                  </a:cubicBezTo>
                  <a:cubicBezTo>
                    <a:pt x="50" y="133"/>
                    <a:pt x="50" y="133"/>
                    <a:pt x="50" y="133"/>
                  </a:cubicBezTo>
                  <a:moveTo>
                    <a:pt x="0" y="115"/>
                  </a:moveTo>
                  <a:cubicBezTo>
                    <a:pt x="0" y="116"/>
                    <a:pt x="26" y="138"/>
                    <a:pt x="39" y="138"/>
                  </a:cubicBezTo>
                  <a:cubicBezTo>
                    <a:pt x="39" y="138"/>
                    <a:pt x="39" y="138"/>
                    <a:pt x="39" y="138"/>
                  </a:cubicBezTo>
                  <a:cubicBezTo>
                    <a:pt x="26" y="138"/>
                    <a:pt x="0" y="116"/>
                    <a:pt x="0" y="115"/>
                  </a:cubicBezTo>
                  <a:moveTo>
                    <a:pt x="190" y="79"/>
                  </a:moveTo>
                  <a:cubicBezTo>
                    <a:pt x="188" y="95"/>
                    <a:pt x="141" y="154"/>
                    <a:pt x="108" y="154"/>
                  </a:cubicBezTo>
                  <a:cubicBezTo>
                    <a:pt x="141" y="154"/>
                    <a:pt x="188" y="95"/>
                    <a:pt x="190" y="79"/>
                  </a:cubicBezTo>
                  <a:moveTo>
                    <a:pt x="190" y="78"/>
                  </a:moveTo>
                  <a:cubicBezTo>
                    <a:pt x="190" y="78"/>
                    <a:pt x="190" y="79"/>
                    <a:pt x="190" y="79"/>
                  </a:cubicBezTo>
                  <a:cubicBezTo>
                    <a:pt x="190" y="79"/>
                    <a:pt x="190" y="78"/>
                    <a:pt x="190" y="78"/>
                  </a:cubicBezTo>
                  <a:moveTo>
                    <a:pt x="45" y="32"/>
                  </a:moveTo>
                  <a:cubicBezTo>
                    <a:pt x="43" y="33"/>
                    <a:pt x="41" y="33"/>
                    <a:pt x="40" y="33"/>
                  </a:cubicBezTo>
                  <a:cubicBezTo>
                    <a:pt x="40" y="33"/>
                    <a:pt x="40" y="33"/>
                    <a:pt x="40" y="33"/>
                  </a:cubicBezTo>
                  <a:cubicBezTo>
                    <a:pt x="40" y="33"/>
                    <a:pt x="40" y="33"/>
                    <a:pt x="40" y="33"/>
                  </a:cubicBezTo>
                  <a:cubicBezTo>
                    <a:pt x="40" y="33"/>
                    <a:pt x="40" y="33"/>
                    <a:pt x="40" y="33"/>
                  </a:cubicBezTo>
                  <a:cubicBezTo>
                    <a:pt x="41" y="33"/>
                    <a:pt x="43" y="33"/>
                    <a:pt x="45" y="32"/>
                  </a:cubicBezTo>
                  <a:moveTo>
                    <a:pt x="4" y="0"/>
                  </a:moveTo>
                  <a:cubicBezTo>
                    <a:pt x="4" y="0"/>
                    <a:pt x="4" y="0"/>
                    <a:pt x="4" y="0"/>
                  </a:cubicBezTo>
                  <a:cubicBezTo>
                    <a:pt x="4" y="0"/>
                    <a:pt x="4" y="0"/>
                    <a:pt x="4" y="0"/>
                  </a:cubicBezTo>
                </a:path>
              </a:pathLst>
            </a:custGeom>
            <a:solidFill>
              <a:srgbClr val="E9C5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13"/>
            <p:cNvSpPr>
              <a:spLocks noEditPoints="1"/>
            </p:cNvSpPr>
            <p:nvPr/>
          </p:nvSpPr>
          <p:spPr bwMode="auto">
            <a:xfrm>
              <a:off x="6138863" y="1941513"/>
              <a:ext cx="855663" cy="1260475"/>
            </a:xfrm>
            <a:custGeom>
              <a:avLst/>
              <a:gdLst>
                <a:gd name="T0" fmla="*/ 187 w 202"/>
                <a:gd name="T1" fmla="*/ 229 h 297"/>
                <a:gd name="T2" fmla="*/ 190 w 202"/>
                <a:gd name="T3" fmla="*/ 244 h 297"/>
                <a:gd name="T4" fmla="*/ 166 w 202"/>
                <a:gd name="T5" fmla="*/ 258 h 297"/>
                <a:gd name="T6" fmla="*/ 165 w 202"/>
                <a:gd name="T7" fmla="*/ 273 h 297"/>
                <a:gd name="T8" fmla="*/ 130 w 202"/>
                <a:gd name="T9" fmla="*/ 282 h 297"/>
                <a:gd name="T10" fmla="*/ 120 w 202"/>
                <a:gd name="T11" fmla="*/ 297 h 297"/>
                <a:gd name="T12" fmla="*/ 116 w 202"/>
                <a:gd name="T13" fmla="*/ 297 h 297"/>
                <a:gd name="T14" fmla="*/ 119 w 202"/>
                <a:gd name="T15" fmla="*/ 297 h 297"/>
                <a:gd name="T16" fmla="*/ 120 w 202"/>
                <a:gd name="T17" fmla="*/ 297 h 297"/>
                <a:gd name="T18" fmla="*/ 202 w 202"/>
                <a:gd name="T19" fmla="*/ 222 h 297"/>
                <a:gd name="T20" fmla="*/ 202 w 202"/>
                <a:gd name="T21" fmla="*/ 221 h 297"/>
                <a:gd name="T22" fmla="*/ 35 w 202"/>
                <a:gd name="T23" fmla="*/ 181 h 297"/>
                <a:gd name="T24" fmla="*/ 10 w 202"/>
                <a:gd name="T25" fmla="*/ 206 h 297"/>
                <a:gd name="T26" fmla="*/ 12 w 202"/>
                <a:gd name="T27" fmla="*/ 258 h 297"/>
                <a:gd name="T28" fmla="*/ 51 w 202"/>
                <a:gd name="T29" fmla="*/ 281 h 297"/>
                <a:gd name="T30" fmla="*/ 56 w 202"/>
                <a:gd name="T31" fmla="*/ 279 h 297"/>
                <a:gd name="T32" fmla="*/ 56 w 202"/>
                <a:gd name="T33" fmla="*/ 279 h 297"/>
                <a:gd name="T34" fmla="*/ 62 w 202"/>
                <a:gd name="T35" fmla="*/ 276 h 297"/>
                <a:gd name="T36" fmla="*/ 62 w 202"/>
                <a:gd name="T37" fmla="*/ 276 h 297"/>
                <a:gd name="T38" fmla="*/ 63 w 202"/>
                <a:gd name="T39" fmla="*/ 277 h 297"/>
                <a:gd name="T40" fmla="*/ 115 w 202"/>
                <a:gd name="T41" fmla="*/ 297 h 297"/>
                <a:gd name="T42" fmla="*/ 116 w 202"/>
                <a:gd name="T43" fmla="*/ 297 h 297"/>
                <a:gd name="T44" fmla="*/ 115 w 202"/>
                <a:gd name="T45" fmla="*/ 284 h 297"/>
                <a:gd name="T46" fmla="*/ 34 w 202"/>
                <a:gd name="T47" fmla="*/ 255 h 297"/>
                <a:gd name="T48" fmla="*/ 35 w 202"/>
                <a:gd name="T49" fmla="*/ 181 h 297"/>
                <a:gd name="T50" fmla="*/ 57 w 202"/>
                <a:gd name="T51" fmla="*/ 175 h 297"/>
                <a:gd name="T52" fmla="*/ 52 w 202"/>
                <a:gd name="T53" fmla="*/ 176 h 297"/>
                <a:gd name="T54" fmla="*/ 61 w 202"/>
                <a:gd name="T55" fmla="*/ 176 h 297"/>
                <a:gd name="T56" fmla="*/ 84 w 202"/>
                <a:gd name="T57" fmla="*/ 156 h 297"/>
                <a:gd name="T58" fmla="*/ 66 w 202"/>
                <a:gd name="T59" fmla="*/ 174 h 297"/>
                <a:gd name="T60" fmla="*/ 84 w 202"/>
                <a:gd name="T61" fmla="*/ 156 h 297"/>
                <a:gd name="T62" fmla="*/ 21 w 202"/>
                <a:gd name="T63" fmla="*/ 158 h 297"/>
                <a:gd name="T64" fmla="*/ 20 w 202"/>
                <a:gd name="T65" fmla="*/ 178 h 297"/>
                <a:gd name="T66" fmla="*/ 31 w 202"/>
                <a:gd name="T67" fmla="*/ 155 h 297"/>
                <a:gd name="T68" fmla="*/ 16 w 202"/>
                <a:gd name="T69" fmla="*/ 143 h 297"/>
                <a:gd name="T70" fmla="*/ 16 w 202"/>
                <a:gd name="T71" fmla="*/ 143 h 297"/>
                <a:gd name="T72" fmla="*/ 30 w 202"/>
                <a:gd name="T73" fmla="*/ 150 h 297"/>
                <a:gd name="T74" fmla="*/ 21 w 202"/>
                <a:gd name="T75" fmla="*/ 129 h 297"/>
                <a:gd name="T76" fmla="*/ 100 w 202"/>
                <a:gd name="T77" fmla="*/ 126 h 297"/>
                <a:gd name="T78" fmla="*/ 87 w 202"/>
                <a:gd name="T79" fmla="*/ 151 h 297"/>
                <a:gd name="T80" fmla="*/ 109 w 202"/>
                <a:gd name="T81" fmla="*/ 126 h 297"/>
                <a:gd name="T82" fmla="*/ 114 w 202"/>
                <a:gd name="T83" fmla="*/ 84 h 297"/>
                <a:gd name="T84" fmla="*/ 104 w 202"/>
                <a:gd name="T85" fmla="*/ 97 h 297"/>
                <a:gd name="T86" fmla="*/ 110 w 202"/>
                <a:gd name="T87" fmla="*/ 121 h 297"/>
                <a:gd name="T88" fmla="*/ 114 w 202"/>
                <a:gd name="T89" fmla="*/ 84 h 297"/>
                <a:gd name="T90" fmla="*/ 92 w 202"/>
                <a:gd name="T91" fmla="*/ 48 h 297"/>
                <a:gd name="T92" fmla="*/ 114 w 202"/>
                <a:gd name="T93" fmla="*/ 78 h 297"/>
                <a:gd name="T94" fmla="*/ 90 w 202"/>
                <a:gd name="T95" fmla="*/ 0 h 297"/>
                <a:gd name="T96" fmla="*/ 83 w 202"/>
                <a:gd name="T97" fmla="*/ 16 h 297"/>
                <a:gd name="T98" fmla="*/ 83 w 202"/>
                <a:gd name="T99" fmla="*/ 16 h 297"/>
                <a:gd name="T100" fmla="*/ 85 w 202"/>
                <a:gd name="T101" fmla="*/ 32 h 297"/>
                <a:gd name="T102" fmla="*/ 85 w 202"/>
                <a:gd name="T103" fmla="*/ 32 h 297"/>
                <a:gd name="T104" fmla="*/ 92 w 202"/>
                <a:gd name="T105" fmla="*/ 48 h 297"/>
                <a:gd name="T106" fmla="*/ 104 w 202"/>
                <a:gd name="T107" fmla="*/ 31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297">
                  <a:moveTo>
                    <a:pt x="201" y="212"/>
                  </a:moveTo>
                  <a:cubicBezTo>
                    <a:pt x="197" y="217"/>
                    <a:pt x="192" y="223"/>
                    <a:pt x="187" y="229"/>
                  </a:cubicBezTo>
                  <a:cubicBezTo>
                    <a:pt x="190" y="232"/>
                    <a:pt x="192" y="235"/>
                    <a:pt x="194" y="239"/>
                  </a:cubicBezTo>
                  <a:cubicBezTo>
                    <a:pt x="193" y="241"/>
                    <a:pt x="191" y="242"/>
                    <a:pt x="190" y="244"/>
                  </a:cubicBezTo>
                  <a:cubicBezTo>
                    <a:pt x="188" y="240"/>
                    <a:pt x="186" y="237"/>
                    <a:pt x="184" y="234"/>
                  </a:cubicBezTo>
                  <a:cubicBezTo>
                    <a:pt x="179" y="242"/>
                    <a:pt x="173" y="250"/>
                    <a:pt x="166" y="258"/>
                  </a:cubicBezTo>
                  <a:cubicBezTo>
                    <a:pt x="168" y="261"/>
                    <a:pt x="169" y="265"/>
                    <a:pt x="169" y="269"/>
                  </a:cubicBezTo>
                  <a:cubicBezTo>
                    <a:pt x="168" y="270"/>
                    <a:pt x="166" y="272"/>
                    <a:pt x="165" y="273"/>
                  </a:cubicBezTo>
                  <a:cubicBezTo>
                    <a:pt x="164" y="269"/>
                    <a:pt x="163" y="266"/>
                    <a:pt x="162" y="262"/>
                  </a:cubicBezTo>
                  <a:cubicBezTo>
                    <a:pt x="153" y="272"/>
                    <a:pt x="142" y="280"/>
                    <a:pt x="130" y="282"/>
                  </a:cubicBezTo>
                  <a:cubicBezTo>
                    <a:pt x="127" y="283"/>
                    <a:pt x="124" y="283"/>
                    <a:pt x="121" y="284"/>
                  </a:cubicBezTo>
                  <a:cubicBezTo>
                    <a:pt x="121" y="288"/>
                    <a:pt x="121" y="292"/>
                    <a:pt x="120" y="297"/>
                  </a:cubicBezTo>
                  <a:cubicBezTo>
                    <a:pt x="120" y="297"/>
                    <a:pt x="119" y="297"/>
                    <a:pt x="119" y="297"/>
                  </a:cubicBezTo>
                  <a:cubicBezTo>
                    <a:pt x="118" y="297"/>
                    <a:pt x="117" y="297"/>
                    <a:pt x="116" y="297"/>
                  </a:cubicBezTo>
                  <a:cubicBezTo>
                    <a:pt x="116" y="297"/>
                    <a:pt x="116" y="297"/>
                    <a:pt x="116" y="297"/>
                  </a:cubicBezTo>
                  <a:cubicBezTo>
                    <a:pt x="117" y="297"/>
                    <a:pt x="118" y="297"/>
                    <a:pt x="119" y="297"/>
                  </a:cubicBezTo>
                  <a:cubicBezTo>
                    <a:pt x="119" y="297"/>
                    <a:pt x="119" y="297"/>
                    <a:pt x="119" y="297"/>
                  </a:cubicBezTo>
                  <a:cubicBezTo>
                    <a:pt x="119" y="297"/>
                    <a:pt x="119" y="297"/>
                    <a:pt x="120" y="297"/>
                  </a:cubicBezTo>
                  <a:cubicBezTo>
                    <a:pt x="153" y="297"/>
                    <a:pt x="200" y="238"/>
                    <a:pt x="202" y="222"/>
                  </a:cubicBezTo>
                  <a:cubicBezTo>
                    <a:pt x="202" y="222"/>
                    <a:pt x="202" y="222"/>
                    <a:pt x="202" y="222"/>
                  </a:cubicBezTo>
                  <a:cubicBezTo>
                    <a:pt x="202" y="222"/>
                    <a:pt x="202" y="221"/>
                    <a:pt x="202" y="221"/>
                  </a:cubicBezTo>
                  <a:cubicBezTo>
                    <a:pt x="202" y="221"/>
                    <a:pt x="202" y="221"/>
                    <a:pt x="202" y="221"/>
                  </a:cubicBezTo>
                  <a:cubicBezTo>
                    <a:pt x="202" y="218"/>
                    <a:pt x="202" y="215"/>
                    <a:pt x="201" y="212"/>
                  </a:cubicBezTo>
                  <a:moveTo>
                    <a:pt x="35" y="181"/>
                  </a:moveTo>
                  <a:cubicBezTo>
                    <a:pt x="30" y="183"/>
                    <a:pt x="25" y="184"/>
                    <a:pt x="18" y="184"/>
                  </a:cubicBezTo>
                  <a:cubicBezTo>
                    <a:pt x="16" y="191"/>
                    <a:pt x="13" y="198"/>
                    <a:pt x="10" y="206"/>
                  </a:cubicBezTo>
                  <a:cubicBezTo>
                    <a:pt x="5" y="215"/>
                    <a:pt x="3" y="224"/>
                    <a:pt x="3" y="231"/>
                  </a:cubicBezTo>
                  <a:cubicBezTo>
                    <a:pt x="3" y="248"/>
                    <a:pt x="12" y="258"/>
                    <a:pt x="12" y="258"/>
                  </a:cubicBezTo>
                  <a:cubicBezTo>
                    <a:pt x="12" y="258"/>
                    <a:pt x="12" y="258"/>
                    <a:pt x="12" y="258"/>
                  </a:cubicBezTo>
                  <a:cubicBezTo>
                    <a:pt x="12" y="259"/>
                    <a:pt x="38" y="281"/>
                    <a:pt x="51" y="281"/>
                  </a:cubicBezTo>
                  <a:cubicBezTo>
                    <a:pt x="51" y="281"/>
                    <a:pt x="51" y="281"/>
                    <a:pt x="51" y="281"/>
                  </a:cubicBezTo>
                  <a:cubicBezTo>
                    <a:pt x="53" y="281"/>
                    <a:pt x="55" y="280"/>
                    <a:pt x="56" y="279"/>
                  </a:cubicBezTo>
                  <a:cubicBezTo>
                    <a:pt x="56" y="279"/>
                    <a:pt x="56" y="279"/>
                    <a:pt x="56" y="279"/>
                  </a:cubicBezTo>
                  <a:cubicBezTo>
                    <a:pt x="56" y="279"/>
                    <a:pt x="56" y="279"/>
                    <a:pt x="56" y="279"/>
                  </a:cubicBezTo>
                  <a:cubicBezTo>
                    <a:pt x="58" y="277"/>
                    <a:pt x="60" y="276"/>
                    <a:pt x="62" y="276"/>
                  </a:cubicBezTo>
                  <a:cubicBezTo>
                    <a:pt x="62" y="276"/>
                    <a:pt x="62" y="276"/>
                    <a:pt x="62" y="276"/>
                  </a:cubicBezTo>
                  <a:cubicBezTo>
                    <a:pt x="62" y="276"/>
                    <a:pt x="62" y="276"/>
                    <a:pt x="62" y="276"/>
                  </a:cubicBezTo>
                  <a:cubicBezTo>
                    <a:pt x="62" y="276"/>
                    <a:pt x="62" y="276"/>
                    <a:pt x="62" y="276"/>
                  </a:cubicBezTo>
                  <a:cubicBezTo>
                    <a:pt x="62" y="276"/>
                    <a:pt x="62" y="276"/>
                    <a:pt x="62" y="277"/>
                  </a:cubicBezTo>
                  <a:cubicBezTo>
                    <a:pt x="62" y="277"/>
                    <a:pt x="63" y="277"/>
                    <a:pt x="63" y="277"/>
                  </a:cubicBezTo>
                  <a:cubicBezTo>
                    <a:pt x="73" y="278"/>
                    <a:pt x="88" y="293"/>
                    <a:pt x="115" y="297"/>
                  </a:cubicBezTo>
                  <a:cubicBezTo>
                    <a:pt x="115" y="297"/>
                    <a:pt x="115" y="297"/>
                    <a:pt x="115" y="297"/>
                  </a:cubicBezTo>
                  <a:cubicBezTo>
                    <a:pt x="115" y="297"/>
                    <a:pt x="115" y="297"/>
                    <a:pt x="116" y="297"/>
                  </a:cubicBezTo>
                  <a:cubicBezTo>
                    <a:pt x="116" y="297"/>
                    <a:pt x="116" y="297"/>
                    <a:pt x="116" y="297"/>
                  </a:cubicBezTo>
                  <a:cubicBezTo>
                    <a:pt x="115" y="296"/>
                    <a:pt x="115" y="296"/>
                    <a:pt x="115" y="296"/>
                  </a:cubicBezTo>
                  <a:cubicBezTo>
                    <a:pt x="115" y="292"/>
                    <a:pt x="115" y="288"/>
                    <a:pt x="115" y="284"/>
                  </a:cubicBezTo>
                  <a:cubicBezTo>
                    <a:pt x="85" y="283"/>
                    <a:pt x="75" y="261"/>
                    <a:pt x="75" y="261"/>
                  </a:cubicBezTo>
                  <a:cubicBezTo>
                    <a:pt x="75" y="261"/>
                    <a:pt x="49" y="258"/>
                    <a:pt x="34" y="255"/>
                  </a:cubicBezTo>
                  <a:cubicBezTo>
                    <a:pt x="18" y="251"/>
                    <a:pt x="0" y="243"/>
                    <a:pt x="19" y="220"/>
                  </a:cubicBezTo>
                  <a:cubicBezTo>
                    <a:pt x="29" y="209"/>
                    <a:pt x="34" y="195"/>
                    <a:pt x="35" y="181"/>
                  </a:cubicBezTo>
                  <a:moveTo>
                    <a:pt x="59" y="174"/>
                  </a:moveTo>
                  <a:cubicBezTo>
                    <a:pt x="58" y="175"/>
                    <a:pt x="57" y="175"/>
                    <a:pt x="57" y="175"/>
                  </a:cubicBezTo>
                  <a:cubicBezTo>
                    <a:pt x="55" y="176"/>
                    <a:pt x="53" y="176"/>
                    <a:pt x="52" y="176"/>
                  </a:cubicBezTo>
                  <a:cubicBezTo>
                    <a:pt x="52" y="176"/>
                    <a:pt x="52" y="176"/>
                    <a:pt x="52" y="176"/>
                  </a:cubicBezTo>
                  <a:cubicBezTo>
                    <a:pt x="51" y="178"/>
                    <a:pt x="50" y="178"/>
                    <a:pt x="50" y="178"/>
                  </a:cubicBezTo>
                  <a:cubicBezTo>
                    <a:pt x="52" y="178"/>
                    <a:pt x="56" y="178"/>
                    <a:pt x="61" y="176"/>
                  </a:cubicBezTo>
                  <a:cubicBezTo>
                    <a:pt x="60" y="175"/>
                    <a:pt x="60" y="175"/>
                    <a:pt x="59" y="174"/>
                  </a:cubicBezTo>
                  <a:moveTo>
                    <a:pt x="84" y="156"/>
                  </a:moveTo>
                  <a:cubicBezTo>
                    <a:pt x="77" y="163"/>
                    <a:pt x="70" y="168"/>
                    <a:pt x="64" y="172"/>
                  </a:cubicBezTo>
                  <a:cubicBezTo>
                    <a:pt x="65" y="172"/>
                    <a:pt x="65" y="173"/>
                    <a:pt x="66" y="174"/>
                  </a:cubicBezTo>
                  <a:cubicBezTo>
                    <a:pt x="73" y="170"/>
                    <a:pt x="81" y="166"/>
                    <a:pt x="88" y="158"/>
                  </a:cubicBezTo>
                  <a:cubicBezTo>
                    <a:pt x="86" y="157"/>
                    <a:pt x="85" y="156"/>
                    <a:pt x="84" y="156"/>
                  </a:cubicBezTo>
                  <a:moveTo>
                    <a:pt x="31" y="155"/>
                  </a:moveTo>
                  <a:cubicBezTo>
                    <a:pt x="28" y="156"/>
                    <a:pt x="25" y="157"/>
                    <a:pt x="21" y="158"/>
                  </a:cubicBezTo>
                  <a:cubicBezTo>
                    <a:pt x="21" y="160"/>
                    <a:pt x="22" y="161"/>
                    <a:pt x="22" y="163"/>
                  </a:cubicBezTo>
                  <a:cubicBezTo>
                    <a:pt x="22" y="168"/>
                    <a:pt x="21" y="173"/>
                    <a:pt x="20" y="178"/>
                  </a:cubicBezTo>
                  <a:cubicBezTo>
                    <a:pt x="26" y="178"/>
                    <a:pt x="31" y="177"/>
                    <a:pt x="35" y="176"/>
                  </a:cubicBezTo>
                  <a:cubicBezTo>
                    <a:pt x="34" y="169"/>
                    <a:pt x="33" y="162"/>
                    <a:pt x="31" y="155"/>
                  </a:cubicBezTo>
                  <a:moveTo>
                    <a:pt x="21" y="129"/>
                  </a:moveTo>
                  <a:cubicBezTo>
                    <a:pt x="15" y="132"/>
                    <a:pt x="11" y="138"/>
                    <a:pt x="16" y="143"/>
                  </a:cubicBezTo>
                  <a:cubicBezTo>
                    <a:pt x="16" y="143"/>
                    <a:pt x="16" y="143"/>
                    <a:pt x="16" y="143"/>
                  </a:cubicBezTo>
                  <a:cubicBezTo>
                    <a:pt x="16" y="143"/>
                    <a:pt x="16" y="143"/>
                    <a:pt x="16" y="143"/>
                  </a:cubicBezTo>
                  <a:cubicBezTo>
                    <a:pt x="18" y="146"/>
                    <a:pt x="19" y="149"/>
                    <a:pt x="20" y="153"/>
                  </a:cubicBezTo>
                  <a:cubicBezTo>
                    <a:pt x="24" y="152"/>
                    <a:pt x="27" y="151"/>
                    <a:pt x="30" y="150"/>
                  </a:cubicBezTo>
                  <a:cubicBezTo>
                    <a:pt x="29" y="146"/>
                    <a:pt x="27" y="142"/>
                    <a:pt x="25" y="139"/>
                  </a:cubicBezTo>
                  <a:cubicBezTo>
                    <a:pt x="24" y="135"/>
                    <a:pt x="22" y="132"/>
                    <a:pt x="21" y="129"/>
                  </a:cubicBezTo>
                  <a:moveTo>
                    <a:pt x="100" y="124"/>
                  </a:moveTo>
                  <a:cubicBezTo>
                    <a:pt x="100" y="124"/>
                    <a:pt x="100" y="125"/>
                    <a:pt x="100" y="126"/>
                  </a:cubicBezTo>
                  <a:cubicBezTo>
                    <a:pt x="100" y="126"/>
                    <a:pt x="100" y="126"/>
                    <a:pt x="100" y="126"/>
                  </a:cubicBezTo>
                  <a:cubicBezTo>
                    <a:pt x="97" y="136"/>
                    <a:pt x="92" y="144"/>
                    <a:pt x="87" y="151"/>
                  </a:cubicBezTo>
                  <a:cubicBezTo>
                    <a:pt x="89" y="152"/>
                    <a:pt x="90" y="153"/>
                    <a:pt x="92" y="154"/>
                  </a:cubicBezTo>
                  <a:cubicBezTo>
                    <a:pt x="98" y="147"/>
                    <a:pt x="105" y="138"/>
                    <a:pt x="109" y="126"/>
                  </a:cubicBezTo>
                  <a:cubicBezTo>
                    <a:pt x="106" y="125"/>
                    <a:pt x="103" y="124"/>
                    <a:pt x="100" y="124"/>
                  </a:cubicBezTo>
                  <a:moveTo>
                    <a:pt x="114" y="84"/>
                  </a:moveTo>
                  <a:cubicBezTo>
                    <a:pt x="111" y="84"/>
                    <a:pt x="107" y="84"/>
                    <a:pt x="104" y="85"/>
                  </a:cubicBezTo>
                  <a:cubicBezTo>
                    <a:pt x="104" y="89"/>
                    <a:pt x="104" y="93"/>
                    <a:pt x="104" y="97"/>
                  </a:cubicBezTo>
                  <a:cubicBezTo>
                    <a:pt x="104" y="103"/>
                    <a:pt x="104" y="110"/>
                    <a:pt x="102" y="118"/>
                  </a:cubicBezTo>
                  <a:cubicBezTo>
                    <a:pt x="105" y="119"/>
                    <a:pt x="107" y="120"/>
                    <a:pt x="110" y="121"/>
                  </a:cubicBezTo>
                  <a:cubicBezTo>
                    <a:pt x="113" y="112"/>
                    <a:pt x="114" y="103"/>
                    <a:pt x="114" y="92"/>
                  </a:cubicBezTo>
                  <a:cubicBezTo>
                    <a:pt x="114" y="89"/>
                    <a:pt x="114" y="86"/>
                    <a:pt x="114" y="84"/>
                  </a:cubicBezTo>
                  <a:moveTo>
                    <a:pt x="106" y="36"/>
                  </a:moveTo>
                  <a:cubicBezTo>
                    <a:pt x="101" y="39"/>
                    <a:pt x="96" y="43"/>
                    <a:pt x="92" y="48"/>
                  </a:cubicBezTo>
                  <a:cubicBezTo>
                    <a:pt x="96" y="59"/>
                    <a:pt x="100" y="69"/>
                    <a:pt x="103" y="80"/>
                  </a:cubicBezTo>
                  <a:cubicBezTo>
                    <a:pt x="107" y="79"/>
                    <a:pt x="110" y="78"/>
                    <a:pt x="114" y="78"/>
                  </a:cubicBezTo>
                  <a:cubicBezTo>
                    <a:pt x="113" y="62"/>
                    <a:pt x="109" y="48"/>
                    <a:pt x="106" y="36"/>
                  </a:cubicBezTo>
                  <a:moveTo>
                    <a:pt x="90" y="0"/>
                  </a:moveTo>
                  <a:cubicBezTo>
                    <a:pt x="86" y="3"/>
                    <a:pt x="83" y="8"/>
                    <a:pt x="83" y="16"/>
                  </a:cubicBezTo>
                  <a:cubicBezTo>
                    <a:pt x="83" y="16"/>
                    <a:pt x="83" y="16"/>
                    <a:pt x="83" y="16"/>
                  </a:cubicBezTo>
                  <a:cubicBezTo>
                    <a:pt x="83" y="16"/>
                    <a:pt x="83" y="16"/>
                    <a:pt x="83" y="16"/>
                  </a:cubicBezTo>
                  <a:cubicBezTo>
                    <a:pt x="83" y="16"/>
                    <a:pt x="83" y="16"/>
                    <a:pt x="83" y="16"/>
                  </a:cubicBezTo>
                  <a:cubicBezTo>
                    <a:pt x="83" y="16"/>
                    <a:pt x="83" y="16"/>
                    <a:pt x="83" y="16"/>
                  </a:cubicBezTo>
                  <a:cubicBezTo>
                    <a:pt x="82" y="21"/>
                    <a:pt x="83" y="26"/>
                    <a:pt x="85" y="32"/>
                  </a:cubicBezTo>
                  <a:cubicBezTo>
                    <a:pt x="85" y="32"/>
                    <a:pt x="85" y="32"/>
                    <a:pt x="85" y="32"/>
                  </a:cubicBezTo>
                  <a:cubicBezTo>
                    <a:pt x="85" y="32"/>
                    <a:pt x="85" y="32"/>
                    <a:pt x="85" y="32"/>
                  </a:cubicBezTo>
                  <a:cubicBezTo>
                    <a:pt x="85" y="32"/>
                    <a:pt x="85" y="32"/>
                    <a:pt x="86" y="32"/>
                  </a:cubicBezTo>
                  <a:cubicBezTo>
                    <a:pt x="88" y="37"/>
                    <a:pt x="90" y="43"/>
                    <a:pt x="92" y="48"/>
                  </a:cubicBezTo>
                  <a:cubicBezTo>
                    <a:pt x="91" y="46"/>
                    <a:pt x="90" y="44"/>
                    <a:pt x="90" y="42"/>
                  </a:cubicBezTo>
                  <a:cubicBezTo>
                    <a:pt x="94" y="38"/>
                    <a:pt x="98" y="34"/>
                    <a:pt x="104" y="31"/>
                  </a:cubicBezTo>
                  <a:cubicBezTo>
                    <a:pt x="99" y="18"/>
                    <a:pt x="94" y="8"/>
                    <a:pt x="90" y="0"/>
                  </a:cubicBezTo>
                </a:path>
              </a:pathLst>
            </a:custGeom>
            <a:solidFill>
              <a:srgbClr val="EFC7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14"/>
            <p:cNvSpPr>
              <a:spLocks noEditPoints="1"/>
            </p:cNvSpPr>
            <p:nvPr/>
          </p:nvSpPr>
          <p:spPr bwMode="auto">
            <a:xfrm>
              <a:off x="6215063" y="2073275"/>
              <a:ext cx="746125" cy="1128713"/>
            </a:xfrm>
            <a:custGeom>
              <a:avLst/>
              <a:gdLst>
                <a:gd name="T0" fmla="*/ 103 w 176"/>
                <a:gd name="T1" fmla="*/ 253 h 266"/>
                <a:gd name="T2" fmla="*/ 98 w 176"/>
                <a:gd name="T3" fmla="*/ 253 h 266"/>
                <a:gd name="T4" fmla="*/ 97 w 176"/>
                <a:gd name="T5" fmla="*/ 253 h 266"/>
                <a:gd name="T6" fmla="*/ 97 w 176"/>
                <a:gd name="T7" fmla="*/ 265 h 266"/>
                <a:gd name="T8" fmla="*/ 98 w 176"/>
                <a:gd name="T9" fmla="*/ 266 h 266"/>
                <a:gd name="T10" fmla="*/ 98 w 176"/>
                <a:gd name="T11" fmla="*/ 266 h 266"/>
                <a:gd name="T12" fmla="*/ 98 w 176"/>
                <a:gd name="T13" fmla="*/ 266 h 266"/>
                <a:gd name="T14" fmla="*/ 98 w 176"/>
                <a:gd name="T15" fmla="*/ 266 h 266"/>
                <a:gd name="T16" fmla="*/ 101 w 176"/>
                <a:gd name="T17" fmla="*/ 266 h 266"/>
                <a:gd name="T18" fmla="*/ 102 w 176"/>
                <a:gd name="T19" fmla="*/ 266 h 266"/>
                <a:gd name="T20" fmla="*/ 103 w 176"/>
                <a:gd name="T21" fmla="*/ 253 h 266"/>
                <a:gd name="T22" fmla="*/ 148 w 176"/>
                <a:gd name="T23" fmla="*/ 227 h 266"/>
                <a:gd name="T24" fmla="*/ 144 w 176"/>
                <a:gd name="T25" fmla="*/ 231 h 266"/>
                <a:gd name="T26" fmla="*/ 147 w 176"/>
                <a:gd name="T27" fmla="*/ 242 h 266"/>
                <a:gd name="T28" fmla="*/ 151 w 176"/>
                <a:gd name="T29" fmla="*/ 238 h 266"/>
                <a:gd name="T30" fmla="*/ 148 w 176"/>
                <a:gd name="T31" fmla="*/ 227 h 266"/>
                <a:gd name="T32" fmla="*/ 169 w 176"/>
                <a:gd name="T33" fmla="*/ 198 h 266"/>
                <a:gd name="T34" fmla="*/ 166 w 176"/>
                <a:gd name="T35" fmla="*/ 203 h 266"/>
                <a:gd name="T36" fmla="*/ 172 w 176"/>
                <a:gd name="T37" fmla="*/ 213 h 266"/>
                <a:gd name="T38" fmla="*/ 176 w 176"/>
                <a:gd name="T39" fmla="*/ 208 h 266"/>
                <a:gd name="T40" fmla="*/ 169 w 176"/>
                <a:gd name="T41" fmla="*/ 198 h 266"/>
                <a:gd name="T42" fmla="*/ 17 w 176"/>
                <a:gd name="T43" fmla="*/ 145 h 266"/>
                <a:gd name="T44" fmla="*/ 2 w 176"/>
                <a:gd name="T45" fmla="*/ 147 h 266"/>
                <a:gd name="T46" fmla="*/ 2 w 176"/>
                <a:gd name="T47" fmla="*/ 147 h 266"/>
                <a:gd name="T48" fmla="*/ 0 w 176"/>
                <a:gd name="T49" fmla="*/ 153 h 266"/>
                <a:gd name="T50" fmla="*/ 0 w 176"/>
                <a:gd name="T51" fmla="*/ 153 h 266"/>
                <a:gd name="T52" fmla="*/ 17 w 176"/>
                <a:gd name="T53" fmla="*/ 150 h 266"/>
                <a:gd name="T54" fmla="*/ 17 w 176"/>
                <a:gd name="T55" fmla="*/ 145 h 266"/>
                <a:gd name="T56" fmla="*/ 46 w 176"/>
                <a:gd name="T57" fmla="*/ 141 h 266"/>
                <a:gd name="T58" fmla="*/ 41 w 176"/>
                <a:gd name="T59" fmla="*/ 143 h 266"/>
                <a:gd name="T60" fmla="*/ 43 w 176"/>
                <a:gd name="T61" fmla="*/ 145 h 266"/>
                <a:gd name="T62" fmla="*/ 48 w 176"/>
                <a:gd name="T63" fmla="*/ 143 h 266"/>
                <a:gd name="T64" fmla="*/ 46 w 176"/>
                <a:gd name="T65" fmla="*/ 141 h 266"/>
                <a:gd name="T66" fmla="*/ 69 w 176"/>
                <a:gd name="T67" fmla="*/ 120 h 266"/>
                <a:gd name="T68" fmla="*/ 66 w 176"/>
                <a:gd name="T69" fmla="*/ 125 h 266"/>
                <a:gd name="T70" fmla="*/ 70 w 176"/>
                <a:gd name="T71" fmla="*/ 127 h 266"/>
                <a:gd name="T72" fmla="*/ 74 w 176"/>
                <a:gd name="T73" fmla="*/ 123 h 266"/>
                <a:gd name="T74" fmla="*/ 69 w 176"/>
                <a:gd name="T75" fmla="*/ 120 h 266"/>
                <a:gd name="T76" fmla="*/ 12 w 176"/>
                <a:gd name="T77" fmla="*/ 119 h 266"/>
                <a:gd name="T78" fmla="*/ 2 w 176"/>
                <a:gd name="T79" fmla="*/ 122 h 266"/>
                <a:gd name="T80" fmla="*/ 3 w 176"/>
                <a:gd name="T81" fmla="*/ 127 h 266"/>
                <a:gd name="T82" fmla="*/ 13 w 176"/>
                <a:gd name="T83" fmla="*/ 124 h 266"/>
                <a:gd name="T84" fmla="*/ 12 w 176"/>
                <a:gd name="T85" fmla="*/ 119 h 266"/>
                <a:gd name="T86" fmla="*/ 84 w 176"/>
                <a:gd name="T87" fmla="*/ 87 h 266"/>
                <a:gd name="T88" fmla="*/ 82 w 176"/>
                <a:gd name="T89" fmla="*/ 93 h 266"/>
                <a:gd name="T90" fmla="*/ 82 w 176"/>
                <a:gd name="T91" fmla="*/ 93 h 266"/>
                <a:gd name="T92" fmla="*/ 91 w 176"/>
                <a:gd name="T93" fmla="*/ 95 h 266"/>
                <a:gd name="T94" fmla="*/ 92 w 176"/>
                <a:gd name="T95" fmla="*/ 90 h 266"/>
                <a:gd name="T96" fmla="*/ 84 w 176"/>
                <a:gd name="T97" fmla="*/ 87 h 266"/>
                <a:gd name="T98" fmla="*/ 84 w 176"/>
                <a:gd name="T99" fmla="*/ 87 h 266"/>
                <a:gd name="T100" fmla="*/ 96 w 176"/>
                <a:gd name="T101" fmla="*/ 47 h 266"/>
                <a:gd name="T102" fmla="*/ 85 w 176"/>
                <a:gd name="T103" fmla="*/ 49 h 266"/>
                <a:gd name="T104" fmla="*/ 86 w 176"/>
                <a:gd name="T105" fmla="*/ 54 h 266"/>
                <a:gd name="T106" fmla="*/ 96 w 176"/>
                <a:gd name="T107" fmla="*/ 53 h 266"/>
                <a:gd name="T108" fmla="*/ 96 w 176"/>
                <a:gd name="T109" fmla="*/ 47 h 266"/>
                <a:gd name="T110" fmla="*/ 86 w 176"/>
                <a:gd name="T111" fmla="*/ 0 h 266"/>
                <a:gd name="T112" fmla="*/ 72 w 176"/>
                <a:gd name="T113" fmla="*/ 11 h 266"/>
                <a:gd name="T114" fmla="*/ 74 w 176"/>
                <a:gd name="T115" fmla="*/ 17 h 266"/>
                <a:gd name="T116" fmla="*/ 74 w 176"/>
                <a:gd name="T117" fmla="*/ 17 h 266"/>
                <a:gd name="T118" fmla="*/ 88 w 176"/>
                <a:gd name="T119" fmla="*/ 5 h 266"/>
                <a:gd name="T120" fmla="*/ 86 w 176"/>
                <a:gd name="T1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266">
                  <a:moveTo>
                    <a:pt x="103" y="253"/>
                  </a:moveTo>
                  <a:cubicBezTo>
                    <a:pt x="101" y="253"/>
                    <a:pt x="100" y="253"/>
                    <a:pt x="98" y="253"/>
                  </a:cubicBezTo>
                  <a:cubicBezTo>
                    <a:pt x="98" y="253"/>
                    <a:pt x="98" y="253"/>
                    <a:pt x="97" y="253"/>
                  </a:cubicBezTo>
                  <a:cubicBezTo>
                    <a:pt x="97" y="257"/>
                    <a:pt x="97" y="261"/>
                    <a:pt x="97" y="265"/>
                  </a:cubicBezTo>
                  <a:cubicBezTo>
                    <a:pt x="98" y="266"/>
                    <a:pt x="98" y="266"/>
                    <a:pt x="98" y="266"/>
                  </a:cubicBezTo>
                  <a:cubicBezTo>
                    <a:pt x="98" y="266"/>
                    <a:pt x="98" y="266"/>
                    <a:pt x="98" y="266"/>
                  </a:cubicBezTo>
                  <a:cubicBezTo>
                    <a:pt x="98" y="266"/>
                    <a:pt x="98" y="266"/>
                    <a:pt x="98" y="266"/>
                  </a:cubicBezTo>
                  <a:cubicBezTo>
                    <a:pt x="98" y="266"/>
                    <a:pt x="98" y="266"/>
                    <a:pt x="98" y="266"/>
                  </a:cubicBezTo>
                  <a:cubicBezTo>
                    <a:pt x="99" y="266"/>
                    <a:pt x="100" y="266"/>
                    <a:pt x="101" y="266"/>
                  </a:cubicBezTo>
                  <a:cubicBezTo>
                    <a:pt x="101" y="266"/>
                    <a:pt x="102" y="266"/>
                    <a:pt x="102" y="266"/>
                  </a:cubicBezTo>
                  <a:cubicBezTo>
                    <a:pt x="103" y="261"/>
                    <a:pt x="103" y="257"/>
                    <a:pt x="103" y="253"/>
                  </a:cubicBezTo>
                  <a:moveTo>
                    <a:pt x="148" y="227"/>
                  </a:moveTo>
                  <a:cubicBezTo>
                    <a:pt x="147" y="228"/>
                    <a:pt x="146" y="230"/>
                    <a:pt x="144" y="231"/>
                  </a:cubicBezTo>
                  <a:cubicBezTo>
                    <a:pt x="145" y="235"/>
                    <a:pt x="146" y="238"/>
                    <a:pt x="147" y="242"/>
                  </a:cubicBezTo>
                  <a:cubicBezTo>
                    <a:pt x="148" y="241"/>
                    <a:pt x="150" y="239"/>
                    <a:pt x="151" y="238"/>
                  </a:cubicBezTo>
                  <a:cubicBezTo>
                    <a:pt x="151" y="234"/>
                    <a:pt x="150" y="230"/>
                    <a:pt x="148" y="227"/>
                  </a:cubicBezTo>
                  <a:moveTo>
                    <a:pt x="169" y="198"/>
                  </a:moveTo>
                  <a:cubicBezTo>
                    <a:pt x="168" y="200"/>
                    <a:pt x="167" y="201"/>
                    <a:pt x="166" y="203"/>
                  </a:cubicBezTo>
                  <a:cubicBezTo>
                    <a:pt x="168" y="206"/>
                    <a:pt x="170" y="209"/>
                    <a:pt x="172" y="213"/>
                  </a:cubicBezTo>
                  <a:cubicBezTo>
                    <a:pt x="173" y="211"/>
                    <a:pt x="175" y="210"/>
                    <a:pt x="176" y="208"/>
                  </a:cubicBezTo>
                  <a:cubicBezTo>
                    <a:pt x="174" y="204"/>
                    <a:pt x="172" y="201"/>
                    <a:pt x="169" y="198"/>
                  </a:cubicBezTo>
                  <a:moveTo>
                    <a:pt x="17" y="145"/>
                  </a:moveTo>
                  <a:cubicBezTo>
                    <a:pt x="13" y="146"/>
                    <a:pt x="8" y="147"/>
                    <a:pt x="2" y="147"/>
                  </a:cubicBezTo>
                  <a:cubicBezTo>
                    <a:pt x="2" y="147"/>
                    <a:pt x="2" y="147"/>
                    <a:pt x="2" y="147"/>
                  </a:cubicBezTo>
                  <a:cubicBezTo>
                    <a:pt x="1" y="149"/>
                    <a:pt x="1" y="151"/>
                    <a:pt x="0" y="153"/>
                  </a:cubicBezTo>
                  <a:cubicBezTo>
                    <a:pt x="0" y="153"/>
                    <a:pt x="0" y="153"/>
                    <a:pt x="0" y="153"/>
                  </a:cubicBezTo>
                  <a:cubicBezTo>
                    <a:pt x="7" y="153"/>
                    <a:pt x="12" y="152"/>
                    <a:pt x="17" y="150"/>
                  </a:cubicBezTo>
                  <a:cubicBezTo>
                    <a:pt x="17" y="149"/>
                    <a:pt x="17" y="147"/>
                    <a:pt x="17" y="145"/>
                  </a:cubicBezTo>
                  <a:moveTo>
                    <a:pt x="46" y="141"/>
                  </a:moveTo>
                  <a:cubicBezTo>
                    <a:pt x="44" y="142"/>
                    <a:pt x="43" y="143"/>
                    <a:pt x="41" y="143"/>
                  </a:cubicBezTo>
                  <a:cubicBezTo>
                    <a:pt x="42" y="144"/>
                    <a:pt x="42" y="144"/>
                    <a:pt x="43" y="145"/>
                  </a:cubicBezTo>
                  <a:cubicBezTo>
                    <a:pt x="44" y="144"/>
                    <a:pt x="46" y="144"/>
                    <a:pt x="48" y="143"/>
                  </a:cubicBezTo>
                  <a:cubicBezTo>
                    <a:pt x="47" y="142"/>
                    <a:pt x="47" y="141"/>
                    <a:pt x="46" y="141"/>
                  </a:cubicBezTo>
                  <a:moveTo>
                    <a:pt x="69" y="120"/>
                  </a:moveTo>
                  <a:cubicBezTo>
                    <a:pt x="68" y="122"/>
                    <a:pt x="67" y="123"/>
                    <a:pt x="66" y="125"/>
                  </a:cubicBezTo>
                  <a:cubicBezTo>
                    <a:pt x="67" y="125"/>
                    <a:pt x="68" y="126"/>
                    <a:pt x="70" y="127"/>
                  </a:cubicBezTo>
                  <a:cubicBezTo>
                    <a:pt x="71" y="126"/>
                    <a:pt x="72" y="125"/>
                    <a:pt x="74" y="123"/>
                  </a:cubicBezTo>
                  <a:cubicBezTo>
                    <a:pt x="72" y="122"/>
                    <a:pt x="71" y="121"/>
                    <a:pt x="69" y="120"/>
                  </a:cubicBezTo>
                  <a:moveTo>
                    <a:pt x="12" y="119"/>
                  </a:moveTo>
                  <a:cubicBezTo>
                    <a:pt x="9" y="120"/>
                    <a:pt x="6" y="121"/>
                    <a:pt x="2" y="122"/>
                  </a:cubicBezTo>
                  <a:cubicBezTo>
                    <a:pt x="3" y="123"/>
                    <a:pt x="3" y="125"/>
                    <a:pt x="3" y="127"/>
                  </a:cubicBezTo>
                  <a:cubicBezTo>
                    <a:pt x="7" y="126"/>
                    <a:pt x="10" y="125"/>
                    <a:pt x="13" y="124"/>
                  </a:cubicBezTo>
                  <a:cubicBezTo>
                    <a:pt x="13" y="122"/>
                    <a:pt x="12" y="121"/>
                    <a:pt x="12" y="119"/>
                  </a:cubicBezTo>
                  <a:moveTo>
                    <a:pt x="84" y="87"/>
                  </a:moveTo>
                  <a:cubicBezTo>
                    <a:pt x="83" y="89"/>
                    <a:pt x="83" y="91"/>
                    <a:pt x="82" y="93"/>
                  </a:cubicBezTo>
                  <a:cubicBezTo>
                    <a:pt x="82" y="93"/>
                    <a:pt x="82" y="93"/>
                    <a:pt x="82" y="93"/>
                  </a:cubicBezTo>
                  <a:cubicBezTo>
                    <a:pt x="85" y="93"/>
                    <a:pt x="88" y="94"/>
                    <a:pt x="91" y="95"/>
                  </a:cubicBezTo>
                  <a:cubicBezTo>
                    <a:pt x="91" y="93"/>
                    <a:pt x="92" y="92"/>
                    <a:pt x="92" y="90"/>
                  </a:cubicBezTo>
                  <a:cubicBezTo>
                    <a:pt x="89" y="89"/>
                    <a:pt x="87" y="88"/>
                    <a:pt x="84" y="87"/>
                  </a:cubicBezTo>
                  <a:cubicBezTo>
                    <a:pt x="84" y="87"/>
                    <a:pt x="84" y="87"/>
                    <a:pt x="84" y="87"/>
                  </a:cubicBezTo>
                  <a:moveTo>
                    <a:pt x="96" y="47"/>
                  </a:moveTo>
                  <a:cubicBezTo>
                    <a:pt x="92" y="47"/>
                    <a:pt x="89" y="48"/>
                    <a:pt x="85" y="49"/>
                  </a:cubicBezTo>
                  <a:cubicBezTo>
                    <a:pt x="85" y="50"/>
                    <a:pt x="85" y="52"/>
                    <a:pt x="86" y="54"/>
                  </a:cubicBezTo>
                  <a:cubicBezTo>
                    <a:pt x="89" y="53"/>
                    <a:pt x="93" y="53"/>
                    <a:pt x="96" y="53"/>
                  </a:cubicBezTo>
                  <a:cubicBezTo>
                    <a:pt x="96" y="51"/>
                    <a:pt x="96" y="49"/>
                    <a:pt x="96" y="47"/>
                  </a:cubicBezTo>
                  <a:moveTo>
                    <a:pt x="86" y="0"/>
                  </a:moveTo>
                  <a:cubicBezTo>
                    <a:pt x="80" y="3"/>
                    <a:pt x="76" y="7"/>
                    <a:pt x="72" y="11"/>
                  </a:cubicBezTo>
                  <a:cubicBezTo>
                    <a:pt x="72" y="13"/>
                    <a:pt x="73" y="15"/>
                    <a:pt x="74" y="17"/>
                  </a:cubicBezTo>
                  <a:cubicBezTo>
                    <a:pt x="74" y="17"/>
                    <a:pt x="74" y="17"/>
                    <a:pt x="74" y="17"/>
                  </a:cubicBezTo>
                  <a:cubicBezTo>
                    <a:pt x="78" y="12"/>
                    <a:pt x="83" y="8"/>
                    <a:pt x="88" y="5"/>
                  </a:cubicBezTo>
                  <a:cubicBezTo>
                    <a:pt x="87" y="3"/>
                    <a:pt x="86" y="2"/>
                    <a:pt x="86" y="0"/>
                  </a:cubicBezTo>
                </a:path>
              </a:pathLst>
            </a:custGeom>
            <a:solidFill>
              <a:srgbClr val="E2A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15"/>
            <p:cNvSpPr/>
            <p:nvPr/>
          </p:nvSpPr>
          <p:spPr bwMode="auto">
            <a:xfrm>
              <a:off x="5176838" y="2803525"/>
              <a:ext cx="1609725" cy="1319213"/>
            </a:xfrm>
            <a:custGeom>
              <a:avLst/>
              <a:gdLst>
                <a:gd name="T0" fmla="*/ 355 w 380"/>
                <a:gd name="T1" fmla="*/ 138 h 311"/>
                <a:gd name="T2" fmla="*/ 302 w 380"/>
                <a:gd name="T3" fmla="*/ 107 h 311"/>
                <a:gd name="T4" fmla="*/ 309 w 380"/>
                <a:gd name="T5" fmla="*/ 64 h 311"/>
                <a:gd name="T6" fmla="*/ 294 w 380"/>
                <a:gd name="T7" fmla="*/ 11 h 311"/>
                <a:gd name="T8" fmla="*/ 257 w 380"/>
                <a:gd name="T9" fmla="*/ 26 h 311"/>
                <a:gd name="T10" fmla="*/ 190 w 380"/>
                <a:gd name="T11" fmla="*/ 39 h 311"/>
                <a:gd name="T12" fmla="*/ 123 w 380"/>
                <a:gd name="T13" fmla="*/ 26 h 311"/>
                <a:gd name="T14" fmla="*/ 86 w 380"/>
                <a:gd name="T15" fmla="*/ 11 h 311"/>
                <a:gd name="T16" fmla="*/ 71 w 380"/>
                <a:gd name="T17" fmla="*/ 64 h 311"/>
                <a:gd name="T18" fmla="*/ 77 w 380"/>
                <a:gd name="T19" fmla="*/ 107 h 311"/>
                <a:gd name="T20" fmla="*/ 24 w 380"/>
                <a:gd name="T21" fmla="*/ 138 h 311"/>
                <a:gd name="T22" fmla="*/ 64 w 380"/>
                <a:gd name="T23" fmla="*/ 231 h 311"/>
                <a:gd name="T24" fmla="*/ 128 w 380"/>
                <a:gd name="T25" fmla="*/ 295 h 311"/>
                <a:gd name="T26" fmla="*/ 190 w 380"/>
                <a:gd name="T27" fmla="*/ 304 h 311"/>
                <a:gd name="T28" fmla="*/ 251 w 380"/>
                <a:gd name="T29" fmla="*/ 295 h 311"/>
                <a:gd name="T30" fmla="*/ 316 w 380"/>
                <a:gd name="T31" fmla="*/ 231 h 311"/>
                <a:gd name="T32" fmla="*/ 355 w 380"/>
                <a:gd name="T33" fmla="*/ 13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0" h="311">
                  <a:moveTo>
                    <a:pt x="355" y="138"/>
                  </a:moveTo>
                  <a:cubicBezTo>
                    <a:pt x="331" y="97"/>
                    <a:pt x="302" y="107"/>
                    <a:pt x="302" y="107"/>
                  </a:cubicBezTo>
                  <a:cubicBezTo>
                    <a:pt x="302" y="107"/>
                    <a:pt x="295" y="89"/>
                    <a:pt x="309" y="64"/>
                  </a:cubicBezTo>
                  <a:cubicBezTo>
                    <a:pt x="322" y="40"/>
                    <a:pt x="310" y="22"/>
                    <a:pt x="294" y="11"/>
                  </a:cubicBezTo>
                  <a:cubicBezTo>
                    <a:pt x="277" y="0"/>
                    <a:pt x="281" y="12"/>
                    <a:pt x="257" y="26"/>
                  </a:cubicBezTo>
                  <a:cubicBezTo>
                    <a:pt x="238" y="36"/>
                    <a:pt x="204" y="39"/>
                    <a:pt x="190" y="39"/>
                  </a:cubicBezTo>
                  <a:cubicBezTo>
                    <a:pt x="175" y="39"/>
                    <a:pt x="142" y="36"/>
                    <a:pt x="123" y="26"/>
                  </a:cubicBezTo>
                  <a:cubicBezTo>
                    <a:pt x="98" y="12"/>
                    <a:pt x="102" y="0"/>
                    <a:pt x="86" y="11"/>
                  </a:cubicBezTo>
                  <a:cubicBezTo>
                    <a:pt x="69" y="22"/>
                    <a:pt x="57" y="40"/>
                    <a:pt x="71" y="64"/>
                  </a:cubicBezTo>
                  <a:cubicBezTo>
                    <a:pt x="84" y="89"/>
                    <a:pt x="77" y="107"/>
                    <a:pt x="77" y="107"/>
                  </a:cubicBezTo>
                  <a:cubicBezTo>
                    <a:pt x="77" y="107"/>
                    <a:pt x="49" y="97"/>
                    <a:pt x="24" y="138"/>
                  </a:cubicBezTo>
                  <a:cubicBezTo>
                    <a:pt x="0" y="179"/>
                    <a:pt x="19" y="217"/>
                    <a:pt x="64" y="231"/>
                  </a:cubicBezTo>
                  <a:cubicBezTo>
                    <a:pt x="109" y="245"/>
                    <a:pt x="101" y="275"/>
                    <a:pt x="128" y="295"/>
                  </a:cubicBezTo>
                  <a:cubicBezTo>
                    <a:pt x="149" y="311"/>
                    <a:pt x="177" y="307"/>
                    <a:pt x="190" y="304"/>
                  </a:cubicBezTo>
                  <a:cubicBezTo>
                    <a:pt x="202" y="307"/>
                    <a:pt x="231" y="311"/>
                    <a:pt x="251" y="295"/>
                  </a:cubicBezTo>
                  <a:cubicBezTo>
                    <a:pt x="279" y="275"/>
                    <a:pt x="270" y="245"/>
                    <a:pt x="316" y="231"/>
                  </a:cubicBezTo>
                  <a:cubicBezTo>
                    <a:pt x="361" y="217"/>
                    <a:pt x="380" y="179"/>
                    <a:pt x="355" y="138"/>
                  </a:cubicBezTo>
                  <a:close/>
                </a:path>
              </a:pathLst>
            </a:custGeom>
            <a:solidFill>
              <a:srgbClr val="F1B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116"/>
            <p:cNvSpPr/>
            <p:nvPr/>
          </p:nvSpPr>
          <p:spPr bwMode="auto">
            <a:xfrm>
              <a:off x="5430838" y="2887663"/>
              <a:ext cx="1096963" cy="1235075"/>
            </a:xfrm>
            <a:custGeom>
              <a:avLst/>
              <a:gdLst>
                <a:gd name="T0" fmla="*/ 185 w 259"/>
                <a:gd name="T1" fmla="*/ 117 h 291"/>
                <a:gd name="T2" fmla="*/ 231 w 259"/>
                <a:gd name="T3" fmla="*/ 115 h 291"/>
                <a:gd name="T4" fmla="*/ 245 w 259"/>
                <a:gd name="T5" fmla="*/ 86 h 291"/>
                <a:gd name="T6" fmla="*/ 242 w 259"/>
                <a:gd name="T7" fmla="*/ 87 h 291"/>
                <a:gd name="T8" fmla="*/ 249 w 259"/>
                <a:gd name="T9" fmla="*/ 44 h 291"/>
                <a:gd name="T10" fmla="*/ 246 w 259"/>
                <a:gd name="T11" fmla="*/ 1 h 291"/>
                <a:gd name="T12" fmla="*/ 244 w 259"/>
                <a:gd name="T13" fmla="*/ 7 h 291"/>
                <a:gd name="T14" fmla="*/ 131 w 259"/>
                <a:gd name="T15" fmla="*/ 49 h 291"/>
                <a:gd name="T16" fmla="*/ 18 w 259"/>
                <a:gd name="T17" fmla="*/ 7 h 291"/>
                <a:gd name="T18" fmla="*/ 15 w 259"/>
                <a:gd name="T19" fmla="*/ 0 h 291"/>
                <a:gd name="T20" fmla="*/ 11 w 259"/>
                <a:gd name="T21" fmla="*/ 44 h 291"/>
                <a:gd name="T22" fmla="*/ 17 w 259"/>
                <a:gd name="T23" fmla="*/ 87 h 291"/>
                <a:gd name="T24" fmla="*/ 16 w 259"/>
                <a:gd name="T25" fmla="*/ 86 h 291"/>
                <a:gd name="T26" fmla="*/ 30 w 259"/>
                <a:gd name="T27" fmla="*/ 115 h 291"/>
                <a:gd name="T28" fmla="*/ 76 w 259"/>
                <a:gd name="T29" fmla="*/ 117 h 291"/>
                <a:gd name="T30" fmla="*/ 82 w 259"/>
                <a:gd name="T31" fmla="*/ 190 h 291"/>
                <a:gd name="T32" fmla="*/ 60 w 259"/>
                <a:gd name="T33" fmla="*/ 194 h 291"/>
                <a:gd name="T34" fmla="*/ 71 w 259"/>
                <a:gd name="T35" fmla="*/ 232 h 291"/>
                <a:gd name="T36" fmla="*/ 54 w 259"/>
                <a:gd name="T37" fmla="*/ 261 h 291"/>
                <a:gd name="T38" fmla="*/ 68 w 259"/>
                <a:gd name="T39" fmla="*/ 275 h 291"/>
                <a:gd name="T40" fmla="*/ 130 w 259"/>
                <a:gd name="T41" fmla="*/ 284 h 291"/>
                <a:gd name="T42" fmla="*/ 191 w 259"/>
                <a:gd name="T43" fmla="*/ 275 h 291"/>
                <a:gd name="T44" fmla="*/ 206 w 259"/>
                <a:gd name="T45" fmla="*/ 259 h 291"/>
                <a:gd name="T46" fmla="*/ 190 w 259"/>
                <a:gd name="T47" fmla="*/ 232 h 291"/>
                <a:gd name="T48" fmla="*/ 202 w 259"/>
                <a:gd name="T49" fmla="*/ 194 h 291"/>
                <a:gd name="T50" fmla="*/ 179 w 259"/>
                <a:gd name="T51" fmla="*/ 190 h 291"/>
                <a:gd name="T52" fmla="*/ 185 w 259"/>
                <a:gd name="T53" fmla="*/ 11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9" h="291">
                  <a:moveTo>
                    <a:pt x="185" y="117"/>
                  </a:moveTo>
                  <a:cubicBezTo>
                    <a:pt x="189" y="120"/>
                    <a:pt x="211" y="130"/>
                    <a:pt x="231" y="115"/>
                  </a:cubicBezTo>
                  <a:cubicBezTo>
                    <a:pt x="244" y="105"/>
                    <a:pt x="246" y="93"/>
                    <a:pt x="245" y="86"/>
                  </a:cubicBezTo>
                  <a:cubicBezTo>
                    <a:pt x="243" y="86"/>
                    <a:pt x="242" y="87"/>
                    <a:pt x="242" y="87"/>
                  </a:cubicBezTo>
                  <a:cubicBezTo>
                    <a:pt x="242" y="87"/>
                    <a:pt x="235" y="69"/>
                    <a:pt x="249" y="44"/>
                  </a:cubicBezTo>
                  <a:cubicBezTo>
                    <a:pt x="259" y="26"/>
                    <a:pt x="255" y="12"/>
                    <a:pt x="246" y="1"/>
                  </a:cubicBezTo>
                  <a:cubicBezTo>
                    <a:pt x="245" y="4"/>
                    <a:pt x="244" y="6"/>
                    <a:pt x="244" y="7"/>
                  </a:cubicBezTo>
                  <a:cubicBezTo>
                    <a:pt x="243" y="8"/>
                    <a:pt x="144" y="44"/>
                    <a:pt x="131" y="49"/>
                  </a:cubicBezTo>
                  <a:cubicBezTo>
                    <a:pt x="117" y="44"/>
                    <a:pt x="18" y="8"/>
                    <a:pt x="18" y="7"/>
                  </a:cubicBezTo>
                  <a:cubicBezTo>
                    <a:pt x="17" y="6"/>
                    <a:pt x="16" y="3"/>
                    <a:pt x="15" y="0"/>
                  </a:cubicBezTo>
                  <a:cubicBezTo>
                    <a:pt x="5" y="11"/>
                    <a:pt x="0" y="25"/>
                    <a:pt x="11" y="44"/>
                  </a:cubicBezTo>
                  <a:cubicBezTo>
                    <a:pt x="24" y="69"/>
                    <a:pt x="17" y="87"/>
                    <a:pt x="17" y="87"/>
                  </a:cubicBezTo>
                  <a:cubicBezTo>
                    <a:pt x="17" y="87"/>
                    <a:pt x="17" y="86"/>
                    <a:pt x="16" y="86"/>
                  </a:cubicBezTo>
                  <a:cubicBezTo>
                    <a:pt x="16" y="93"/>
                    <a:pt x="17" y="105"/>
                    <a:pt x="30" y="115"/>
                  </a:cubicBezTo>
                  <a:cubicBezTo>
                    <a:pt x="51" y="130"/>
                    <a:pt x="72" y="120"/>
                    <a:pt x="76" y="117"/>
                  </a:cubicBezTo>
                  <a:cubicBezTo>
                    <a:pt x="81" y="115"/>
                    <a:pt x="87" y="157"/>
                    <a:pt x="82" y="190"/>
                  </a:cubicBezTo>
                  <a:cubicBezTo>
                    <a:pt x="82" y="190"/>
                    <a:pt x="71" y="179"/>
                    <a:pt x="60" y="194"/>
                  </a:cubicBezTo>
                  <a:cubicBezTo>
                    <a:pt x="48" y="209"/>
                    <a:pt x="64" y="225"/>
                    <a:pt x="71" y="232"/>
                  </a:cubicBezTo>
                  <a:cubicBezTo>
                    <a:pt x="79" y="238"/>
                    <a:pt x="61" y="244"/>
                    <a:pt x="54" y="261"/>
                  </a:cubicBezTo>
                  <a:cubicBezTo>
                    <a:pt x="58" y="266"/>
                    <a:pt x="62" y="271"/>
                    <a:pt x="68" y="275"/>
                  </a:cubicBezTo>
                  <a:cubicBezTo>
                    <a:pt x="89" y="291"/>
                    <a:pt x="117" y="287"/>
                    <a:pt x="130" y="284"/>
                  </a:cubicBezTo>
                  <a:cubicBezTo>
                    <a:pt x="142" y="287"/>
                    <a:pt x="171" y="291"/>
                    <a:pt x="191" y="275"/>
                  </a:cubicBezTo>
                  <a:cubicBezTo>
                    <a:pt x="198" y="270"/>
                    <a:pt x="203" y="265"/>
                    <a:pt x="206" y="259"/>
                  </a:cubicBezTo>
                  <a:cubicBezTo>
                    <a:pt x="199" y="244"/>
                    <a:pt x="183" y="238"/>
                    <a:pt x="190" y="232"/>
                  </a:cubicBezTo>
                  <a:cubicBezTo>
                    <a:pt x="198" y="225"/>
                    <a:pt x="213" y="209"/>
                    <a:pt x="202" y="194"/>
                  </a:cubicBezTo>
                  <a:cubicBezTo>
                    <a:pt x="191" y="179"/>
                    <a:pt x="179" y="190"/>
                    <a:pt x="179" y="190"/>
                  </a:cubicBezTo>
                  <a:cubicBezTo>
                    <a:pt x="175" y="157"/>
                    <a:pt x="181" y="115"/>
                    <a:pt x="185" y="117"/>
                  </a:cubicBezTo>
                  <a:close/>
                </a:path>
              </a:pathLst>
            </a:custGeom>
            <a:solidFill>
              <a:srgbClr val="AC54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Freeform 117"/>
            <p:cNvSpPr/>
            <p:nvPr/>
          </p:nvSpPr>
          <p:spPr bwMode="auto">
            <a:xfrm>
              <a:off x="5473701" y="2803525"/>
              <a:ext cx="969963" cy="933450"/>
            </a:xfrm>
            <a:custGeom>
              <a:avLst/>
              <a:gdLst>
                <a:gd name="T0" fmla="*/ 225 w 229"/>
                <a:gd name="T1" fmla="*/ 12 h 220"/>
                <a:gd name="T2" fmla="*/ 224 w 229"/>
                <a:gd name="T3" fmla="*/ 11 h 220"/>
                <a:gd name="T4" fmla="*/ 187 w 229"/>
                <a:gd name="T5" fmla="*/ 26 h 220"/>
                <a:gd name="T6" fmla="*/ 120 w 229"/>
                <a:gd name="T7" fmla="*/ 39 h 220"/>
                <a:gd name="T8" fmla="*/ 53 w 229"/>
                <a:gd name="T9" fmla="*/ 26 h 220"/>
                <a:gd name="T10" fmla="*/ 16 w 229"/>
                <a:gd name="T11" fmla="*/ 11 h 220"/>
                <a:gd name="T12" fmla="*/ 1 w 229"/>
                <a:gd name="T13" fmla="*/ 25 h 220"/>
                <a:gd name="T14" fmla="*/ 0 w 229"/>
                <a:gd name="T15" fmla="*/ 28 h 220"/>
                <a:gd name="T16" fmla="*/ 47 w 229"/>
                <a:gd name="T17" fmla="*/ 68 h 220"/>
                <a:gd name="T18" fmla="*/ 86 w 229"/>
                <a:gd name="T19" fmla="*/ 127 h 220"/>
                <a:gd name="T20" fmla="*/ 92 w 229"/>
                <a:gd name="T21" fmla="*/ 100 h 220"/>
                <a:gd name="T22" fmla="*/ 109 w 229"/>
                <a:gd name="T23" fmla="*/ 170 h 220"/>
                <a:gd name="T24" fmla="*/ 124 w 229"/>
                <a:gd name="T25" fmla="*/ 218 h 220"/>
                <a:gd name="T26" fmla="*/ 165 w 229"/>
                <a:gd name="T27" fmla="*/ 88 h 220"/>
                <a:gd name="T28" fmla="*/ 160 w 229"/>
                <a:gd name="T29" fmla="*/ 120 h 220"/>
                <a:gd name="T30" fmla="*/ 210 w 229"/>
                <a:gd name="T31" fmla="*/ 65 h 220"/>
                <a:gd name="T32" fmla="*/ 225 w 229"/>
                <a:gd name="T33" fmla="*/ 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20">
                  <a:moveTo>
                    <a:pt x="225" y="12"/>
                  </a:moveTo>
                  <a:cubicBezTo>
                    <a:pt x="225" y="12"/>
                    <a:pt x="224" y="11"/>
                    <a:pt x="224" y="11"/>
                  </a:cubicBezTo>
                  <a:cubicBezTo>
                    <a:pt x="207" y="0"/>
                    <a:pt x="211" y="12"/>
                    <a:pt x="187" y="26"/>
                  </a:cubicBezTo>
                  <a:cubicBezTo>
                    <a:pt x="168" y="36"/>
                    <a:pt x="134" y="39"/>
                    <a:pt x="120" y="39"/>
                  </a:cubicBezTo>
                  <a:cubicBezTo>
                    <a:pt x="105" y="39"/>
                    <a:pt x="72" y="36"/>
                    <a:pt x="53" y="26"/>
                  </a:cubicBezTo>
                  <a:cubicBezTo>
                    <a:pt x="28" y="12"/>
                    <a:pt x="32" y="0"/>
                    <a:pt x="16" y="11"/>
                  </a:cubicBezTo>
                  <a:cubicBezTo>
                    <a:pt x="10" y="15"/>
                    <a:pt x="5" y="20"/>
                    <a:pt x="1" y="25"/>
                  </a:cubicBezTo>
                  <a:cubicBezTo>
                    <a:pt x="1" y="26"/>
                    <a:pt x="0" y="27"/>
                    <a:pt x="0" y="28"/>
                  </a:cubicBezTo>
                  <a:cubicBezTo>
                    <a:pt x="0" y="50"/>
                    <a:pt x="23" y="50"/>
                    <a:pt x="47" y="68"/>
                  </a:cubicBezTo>
                  <a:cubicBezTo>
                    <a:pt x="72" y="85"/>
                    <a:pt x="82" y="103"/>
                    <a:pt x="86" y="127"/>
                  </a:cubicBezTo>
                  <a:cubicBezTo>
                    <a:pt x="89" y="151"/>
                    <a:pt x="96" y="118"/>
                    <a:pt x="92" y="100"/>
                  </a:cubicBezTo>
                  <a:cubicBezTo>
                    <a:pt x="89" y="81"/>
                    <a:pt x="101" y="133"/>
                    <a:pt x="109" y="170"/>
                  </a:cubicBezTo>
                  <a:cubicBezTo>
                    <a:pt x="117" y="206"/>
                    <a:pt x="119" y="220"/>
                    <a:pt x="124" y="218"/>
                  </a:cubicBezTo>
                  <a:cubicBezTo>
                    <a:pt x="129" y="216"/>
                    <a:pt x="157" y="95"/>
                    <a:pt x="165" y="88"/>
                  </a:cubicBezTo>
                  <a:cubicBezTo>
                    <a:pt x="173" y="81"/>
                    <a:pt x="160" y="111"/>
                    <a:pt x="160" y="120"/>
                  </a:cubicBezTo>
                  <a:cubicBezTo>
                    <a:pt x="160" y="128"/>
                    <a:pt x="192" y="79"/>
                    <a:pt x="210" y="65"/>
                  </a:cubicBezTo>
                  <a:cubicBezTo>
                    <a:pt x="223" y="54"/>
                    <a:pt x="229" y="29"/>
                    <a:pt x="225" y="12"/>
                  </a:cubicBezTo>
                  <a:close/>
                </a:path>
              </a:pathLst>
            </a:custGeom>
            <a:solidFill>
              <a:srgbClr val="D24F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118"/>
            <p:cNvSpPr/>
            <p:nvPr/>
          </p:nvSpPr>
          <p:spPr bwMode="auto">
            <a:xfrm>
              <a:off x="6245226" y="3146425"/>
              <a:ext cx="168275" cy="204788"/>
            </a:xfrm>
            <a:custGeom>
              <a:avLst/>
              <a:gdLst>
                <a:gd name="T0" fmla="*/ 39 w 40"/>
                <a:gd name="T1" fmla="*/ 0 h 48"/>
                <a:gd name="T2" fmla="*/ 6 w 40"/>
                <a:gd name="T3" fmla="*/ 30 h 48"/>
                <a:gd name="T4" fmla="*/ 0 w 40"/>
                <a:gd name="T5" fmla="*/ 45 h 48"/>
                <a:gd name="T6" fmla="*/ 32 w 40"/>
                <a:gd name="T7" fmla="*/ 37 h 48"/>
                <a:gd name="T8" fmla="*/ 39 w 40"/>
                <a:gd name="T9" fmla="*/ 0 h 48"/>
              </a:gdLst>
              <a:ahLst/>
              <a:cxnLst>
                <a:cxn ang="0">
                  <a:pos x="T0" y="T1"/>
                </a:cxn>
                <a:cxn ang="0">
                  <a:pos x="T2" y="T3"/>
                </a:cxn>
                <a:cxn ang="0">
                  <a:pos x="T4" y="T5"/>
                </a:cxn>
                <a:cxn ang="0">
                  <a:pos x="T6" y="T7"/>
                </a:cxn>
                <a:cxn ang="0">
                  <a:pos x="T8" y="T9"/>
                </a:cxn>
              </a:cxnLst>
              <a:rect l="0" t="0" r="r" b="b"/>
              <a:pathLst>
                <a:path w="40" h="48">
                  <a:moveTo>
                    <a:pt x="39" y="0"/>
                  </a:moveTo>
                  <a:cubicBezTo>
                    <a:pt x="39" y="0"/>
                    <a:pt x="12" y="14"/>
                    <a:pt x="6" y="30"/>
                  </a:cubicBezTo>
                  <a:cubicBezTo>
                    <a:pt x="0" y="45"/>
                    <a:pt x="0" y="45"/>
                    <a:pt x="0" y="45"/>
                  </a:cubicBezTo>
                  <a:cubicBezTo>
                    <a:pt x="0" y="45"/>
                    <a:pt x="24" y="48"/>
                    <a:pt x="32" y="37"/>
                  </a:cubicBezTo>
                  <a:cubicBezTo>
                    <a:pt x="40" y="25"/>
                    <a:pt x="39" y="0"/>
                    <a:pt x="39" y="0"/>
                  </a:cubicBezTo>
                  <a:close/>
                </a:path>
              </a:pathLst>
            </a:custGeom>
            <a:solidFill>
              <a:srgbClr val="E73C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119"/>
            <p:cNvSpPr/>
            <p:nvPr/>
          </p:nvSpPr>
          <p:spPr bwMode="auto">
            <a:xfrm>
              <a:off x="5545138" y="3146425"/>
              <a:ext cx="174625" cy="204788"/>
            </a:xfrm>
            <a:custGeom>
              <a:avLst/>
              <a:gdLst>
                <a:gd name="T0" fmla="*/ 2 w 41"/>
                <a:gd name="T1" fmla="*/ 0 h 48"/>
                <a:gd name="T2" fmla="*/ 35 w 41"/>
                <a:gd name="T3" fmla="*/ 30 h 48"/>
                <a:gd name="T4" fmla="*/ 41 w 41"/>
                <a:gd name="T5" fmla="*/ 45 h 48"/>
                <a:gd name="T6" fmla="*/ 9 w 41"/>
                <a:gd name="T7" fmla="*/ 37 h 48"/>
                <a:gd name="T8" fmla="*/ 2 w 41"/>
                <a:gd name="T9" fmla="*/ 0 h 48"/>
              </a:gdLst>
              <a:ahLst/>
              <a:cxnLst>
                <a:cxn ang="0">
                  <a:pos x="T0" y="T1"/>
                </a:cxn>
                <a:cxn ang="0">
                  <a:pos x="T2" y="T3"/>
                </a:cxn>
                <a:cxn ang="0">
                  <a:pos x="T4" y="T5"/>
                </a:cxn>
                <a:cxn ang="0">
                  <a:pos x="T6" y="T7"/>
                </a:cxn>
                <a:cxn ang="0">
                  <a:pos x="T8" y="T9"/>
                </a:cxn>
              </a:cxnLst>
              <a:rect l="0" t="0" r="r" b="b"/>
              <a:pathLst>
                <a:path w="41" h="48">
                  <a:moveTo>
                    <a:pt x="2" y="0"/>
                  </a:moveTo>
                  <a:cubicBezTo>
                    <a:pt x="2" y="0"/>
                    <a:pt x="29" y="14"/>
                    <a:pt x="35" y="30"/>
                  </a:cubicBezTo>
                  <a:cubicBezTo>
                    <a:pt x="41" y="45"/>
                    <a:pt x="41" y="45"/>
                    <a:pt x="41" y="45"/>
                  </a:cubicBezTo>
                  <a:cubicBezTo>
                    <a:pt x="41" y="45"/>
                    <a:pt x="17" y="48"/>
                    <a:pt x="9" y="37"/>
                  </a:cubicBezTo>
                  <a:cubicBezTo>
                    <a:pt x="0" y="25"/>
                    <a:pt x="2" y="0"/>
                    <a:pt x="2" y="0"/>
                  </a:cubicBezTo>
                  <a:close/>
                </a:path>
              </a:pathLst>
            </a:custGeom>
            <a:solidFill>
              <a:srgbClr val="E73C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120"/>
            <p:cNvSpPr/>
            <p:nvPr/>
          </p:nvSpPr>
          <p:spPr bwMode="auto">
            <a:xfrm>
              <a:off x="6053138" y="3749675"/>
              <a:ext cx="192088" cy="169863"/>
            </a:xfrm>
            <a:custGeom>
              <a:avLst/>
              <a:gdLst>
                <a:gd name="T0" fmla="*/ 39 w 45"/>
                <a:gd name="T1" fmla="*/ 22 h 40"/>
                <a:gd name="T2" fmla="*/ 29 w 45"/>
                <a:gd name="T3" fmla="*/ 5 h 40"/>
                <a:gd name="T4" fmla="*/ 8 w 45"/>
                <a:gd name="T5" fmla="*/ 32 h 40"/>
                <a:gd name="T6" fmla="*/ 39 w 45"/>
                <a:gd name="T7" fmla="*/ 22 h 40"/>
              </a:gdLst>
              <a:ahLst/>
              <a:cxnLst>
                <a:cxn ang="0">
                  <a:pos x="T0" y="T1"/>
                </a:cxn>
                <a:cxn ang="0">
                  <a:pos x="T2" y="T3"/>
                </a:cxn>
                <a:cxn ang="0">
                  <a:pos x="T4" y="T5"/>
                </a:cxn>
                <a:cxn ang="0">
                  <a:pos x="T6" y="T7"/>
                </a:cxn>
              </a:cxnLst>
              <a:rect l="0" t="0" r="r" b="b"/>
              <a:pathLst>
                <a:path w="45" h="40">
                  <a:moveTo>
                    <a:pt x="39" y="22"/>
                  </a:moveTo>
                  <a:cubicBezTo>
                    <a:pt x="39" y="22"/>
                    <a:pt x="45" y="11"/>
                    <a:pt x="29" y="5"/>
                  </a:cubicBezTo>
                  <a:cubicBezTo>
                    <a:pt x="12" y="0"/>
                    <a:pt x="0" y="25"/>
                    <a:pt x="8" y="32"/>
                  </a:cubicBezTo>
                  <a:cubicBezTo>
                    <a:pt x="15" y="40"/>
                    <a:pt x="17" y="22"/>
                    <a:pt x="39" y="22"/>
                  </a:cubicBezTo>
                  <a:close/>
                </a:path>
              </a:pathLst>
            </a:custGeom>
            <a:solidFill>
              <a:srgbClr val="0B1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121"/>
            <p:cNvSpPr/>
            <p:nvPr/>
          </p:nvSpPr>
          <p:spPr bwMode="auto">
            <a:xfrm>
              <a:off x="5707063" y="3749675"/>
              <a:ext cx="190500" cy="169863"/>
            </a:xfrm>
            <a:custGeom>
              <a:avLst/>
              <a:gdLst>
                <a:gd name="T0" fmla="*/ 6 w 45"/>
                <a:gd name="T1" fmla="*/ 22 h 40"/>
                <a:gd name="T2" fmla="*/ 16 w 45"/>
                <a:gd name="T3" fmla="*/ 5 h 40"/>
                <a:gd name="T4" fmla="*/ 37 w 45"/>
                <a:gd name="T5" fmla="*/ 32 h 40"/>
                <a:gd name="T6" fmla="*/ 6 w 45"/>
                <a:gd name="T7" fmla="*/ 22 h 40"/>
              </a:gdLst>
              <a:ahLst/>
              <a:cxnLst>
                <a:cxn ang="0">
                  <a:pos x="T0" y="T1"/>
                </a:cxn>
                <a:cxn ang="0">
                  <a:pos x="T2" y="T3"/>
                </a:cxn>
                <a:cxn ang="0">
                  <a:pos x="T4" y="T5"/>
                </a:cxn>
                <a:cxn ang="0">
                  <a:pos x="T6" y="T7"/>
                </a:cxn>
              </a:cxnLst>
              <a:rect l="0" t="0" r="r" b="b"/>
              <a:pathLst>
                <a:path w="45" h="40">
                  <a:moveTo>
                    <a:pt x="6" y="22"/>
                  </a:moveTo>
                  <a:cubicBezTo>
                    <a:pt x="6" y="22"/>
                    <a:pt x="0" y="11"/>
                    <a:pt x="16" y="5"/>
                  </a:cubicBezTo>
                  <a:cubicBezTo>
                    <a:pt x="32" y="0"/>
                    <a:pt x="45" y="25"/>
                    <a:pt x="37" y="32"/>
                  </a:cubicBezTo>
                  <a:cubicBezTo>
                    <a:pt x="30" y="40"/>
                    <a:pt x="28" y="22"/>
                    <a:pt x="6" y="22"/>
                  </a:cubicBezTo>
                  <a:close/>
                </a:path>
              </a:pathLst>
            </a:custGeom>
            <a:solidFill>
              <a:srgbClr val="0B1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122"/>
            <p:cNvSpPr/>
            <p:nvPr/>
          </p:nvSpPr>
          <p:spPr bwMode="auto">
            <a:xfrm>
              <a:off x="5638801" y="2549525"/>
              <a:ext cx="728663" cy="733425"/>
            </a:xfrm>
            <a:custGeom>
              <a:avLst/>
              <a:gdLst>
                <a:gd name="T0" fmla="*/ 7 w 172"/>
                <a:gd name="T1" fmla="*/ 83 h 173"/>
                <a:gd name="T2" fmla="*/ 24 w 172"/>
                <a:gd name="T3" fmla="*/ 110 h 173"/>
                <a:gd name="T4" fmla="*/ 50 w 172"/>
                <a:gd name="T5" fmla="*/ 127 h 173"/>
                <a:gd name="T6" fmla="*/ 39 w 172"/>
                <a:gd name="T7" fmla="*/ 136 h 173"/>
                <a:gd name="T8" fmla="*/ 59 w 172"/>
                <a:gd name="T9" fmla="*/ 130 h 173"/>
                <a:gd name="T10" fmla="*/ 50 w 172"/>
                <a:gd name="T11" fmla="*/ 107 h 173"/>
                <a:gd name="T12" fmla="*/ 72 w 172"/>
                <a:gd name="T13" fmla="*/ 120 h 173"/>
                <a:gd name="T14" fmla="*/ 68 w 172"/>
                <a:gd name="T15" fmla="*/ 156 h 173"/>
                <a:gd name="T16" fmla="*/ 98 w 172"/>
                <a:gd name="T17" fmla="*/ 155 h 173"/>
                <a:gd name="T18" fmla="*/ 77 w 172"/>
                <a:gd name="T19" fmla="*/ 148 h 173"/>
                <a:gd name="T20" fmla="*/ 111 w 172"/>
                <a:gd name="T21" fmla="*/ 122 h 173"/>
                <a:gd name="T22" fmla="*/ 102 w 172"/>
                <a:gd name="T23" fmla="*/ 102 h 173"/>
                <a:gd name="T24" fmla="*/ 121 w 172"/>
                <a:gd name="T25" fmla="*/ 122 h 173"/>
                <a:gd name="T26" fmla="*/ 110 w 172"/>
                <a:gd name="T27" fmla="*/ 143 h 173"/>
                <a:gd name="T28" fmla="*/ 141 w 172"/>
                <a:gd name="T29" fmla="*/ 108 h 173"/>
                <a:gd name="T30" fmla="*/ 128 w 172"/>
                <a:gd name="T31" fmla="*/ 85 h 173"/>
                <a:gd name="T32" fmla="*/ 152 w 172"/>
                <a:gd name="T33" fmla="*/ 95 h 173"/>
                <a:gd name="T34" fmla="*/ 148 w 172"/>
                <a:gd name="T35" fmla="*/ 119 h 173"/>
                <a:gd name="T36" fmla="*/ 162 w 172"/>
                <a:gd name="T37" fmla="*/ 89 h 173"/>
                <a:gd name="T38" fmla="*/ 114 w 172"/>
                <a:gd name="T39" fmla="*/ 69 h 173"/>
                <a:gd name="T40" fmla="*/ 117 w 172"/>
                <a:gd name="T41" fmla="*/ 48 h 173"/>
                <a:gd name="T42" fmla="*/ 128 w 172"/>
                <a:gd name="T43" fmla="*/ 63 h 173"/>
                <a:gd name="T44" fmla="*/ 111 w 172"/>
                <a:gd name="T45" fmla="*/ 34 h 173"/>
                <a:gd name="T46" fmla="*/ 85 w 172"/>
                <a:gd name="T47" fmla="*/ 58 h 173"/>
                <a:gd name="T48" fmla="*/ 93 w 172"/>
                <a:gd name="T49" fmla="*/ 24 h 173"/>
                <a:gd name="T50" fmla="*/ 124 w 172"/>
                <a:gd name="T51" fmla="*/ 20 h 173"/>
                <a:gd name="T52" fmla="*/ 82 w 172"/>
                <a:gd name="T53" fmla="*/ 19 h 173"/>
                <a:gd name="T54" fmla="*/ 76 w 172"/>
                <a:gd name="T55" fmla="*/ 65 h 173"/>
                <a:gd name="T56" fmla="*/ 60 w 172"/>
                <a:gd name="T57" fmla="*/ 41 h 173"/>
                <a:gd name="T58" fmla="*/ 71 w 172"/>
                <a:gd name="T59" fmla="*/ 19 h 173"/>
                <a:gd name="T60" fmla="*/ 52 w 172"/>
                <a:gd name="T61" fmla="*/ 48 h 173"/>
                <a:gd name="T62" fmla="*/ 64 w 172"/>
                <a:gd name="T63" fmla="*/ 75 h 173"/>
                <a:gd name="T64" fmla="*/ 27 w 172"/>
                <a:gd name="T65" fmla="*/ 62 h 173"/>
                <a:gd name="T66" fmla="*/ 0 w 172"/>
                <a:gd name="T67" fmla="*/ 72 h 173"/>
                <a:gd name="T68" fmla="*/ 39 w 172"/>
                <a:gd name="T69" fmla="*/ 72 h 173"/>
                <a:gd name="T70" fmla="*/ 35 w 172"/>
                <a:gd name="T71" fmla="*/ 82 h 173"/>
                <a:gd name="T72" fmla="*/ 7 w 172"/>
                <a:gd name="T73" fmla="*/ 8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2" h="173">
                  <a:moveTo>
                    <a:pt x="7" y="83"/>
                  </a:moveTo>
                  <a:cubicBezTo>
                    <a:pt x="7" y="83"/>
                    <a:pt x="8" y="108"/>
                    <a:pt x="24" y="110"/>
                  </a:cubicBezTo>
                  <a:cubicBezTo>
                    <a:pt x="39" y="111"/>
                    <a:pt x="51" y="114"/>
                    <a:pt x="50" y="127"/>
                  </a:cubicBezTo>
                  <a:cubicBezTo>
                    <a:pt x="50" y="140"/>
                    <a:pt x="39" y="136"/>
                    <a:pt x="39" y="136"/>
                  </a:cubicBezTo>
                  <a:cubicBezTo>
                    <a:pt x="39" y="136"/>
                    <a:pt x="51" y="147"/>
                    <a:pt x="59" y="130"/>
                  </a:cubicBezTo>
                  <a:cubicBezTo>
                    <a:pt x="67" y="113"/>
                    <a:pt x="56" y="111"/>
                    <a:pt x="50" y="107"/>
                  </a:cubicBezTo>
                  <a:cubicBezTo>
                    <a:pt x="45" y="104"/>
                    <a:pt x="69" y="98"/>
                    <a:pt x="72" y="120"/>
                  </a:cubicBezTo>
                  <a:cubicBezTo>
                    <a:pt x="76" y="142"/>
                    <a:pt x="59" y="140"/>
                    <a:pt x="68" y="156"/>
                  </a:cubicBezTo>
                  <a:cubicBezTo>
                    <a:pt x="77" y="173"/>
                    <a:pt x="98" y="155"/>
                    <a:pt x="98" y="155"/>
                  </a:cubicBezTo>
                  <a:cubicBezTo>
                    <a:pt x="98" y="155"/>
                    <a:pt x="74" y="158"/>
                    <a:pt x="77" y="148"/>
                  </a:cubicBezTo>
                  <a:cubicBezTo>
                    <a:pt x="80" y="138"/>
                    <a:pt x="108" y="141"/>
                    <a:pt x="111" y="122"/>
                  </a:cubicBezTo>
                  <a:cubicBezTo>
                    <a:pt x="113" y="104"/>
                    <a:pt x="102" y="102"/>
                    <a:pt x="102" y="102"/>
                  </a:cubicBezTo>
                  <a:cubicBezTo>
                    <a:pt x="102" y="102"/>
                    <a:pt x="128" y="102"/>
                    <a:pt x="121" y="122"/>
                  </a:cubicBezTo>
                  <a:cubicBezTo>
                    <a:pt x="113" y="143"/>
                    <a:pt x="110" y="143"/>
                    <a:pt x="110" y="143"/>
                  </a:cubicBezTo>
                  <a:cubicBezTo>
                    <a:pt x="110" y="143"/>
                    <a:pt x="138" y="129"/>
                    <a:pt x="141" y="108"/>
                  </a:cubicBezTo>
                  <a:cubicBezTo>
                    <a:pt x="145" y="87"/>
                    <a:pt x="128" y="85"/>
                    <a:pt x="128" y="85"/>
                  </a:cubicBezTo>
                  <a:cubicBezTo>
                    <a:pt x="128" y="85"/>
                    <a:pt x="149" y="76"/>
                    <a:pt x="152" y="95"/>
                  </a:cubicBezTo>
                  <a:cubicBezTo>
                    <a:pt x="154" y="114"/>
                    <a:pt x="148" y="119"/>
                    <a:pt x="148" y="119"/>
                  </a:cubicBezTo>
                  <a:cubicBezTo>
                    <a:pt x="148" y="119"/>
                    <a:pt x="172" y="112"/>
                    <a:pt x="162" y="89"/>
                  </a:cubicBezTo>
                  <a:cubicBezTo>
                    <a:pt x="152" y="65"/>
                    <a:pt x="132" y="71"/>
                    <a:pt x="114" y="69"/>
                  </a:cubicBezTo>
                  <a:cubicBezTo>
                    <a:pt x="96" y="68"/>
                    <a:pt x="104" y="45"/>
                    <a:pt x="117" y="48"/>
                  </a:cubicBezTo>
                  <a:cubicBezTo>
                    <a:pt x="130" y="52"/>
                    <a:pt x="128" y="63"/>
                    <a:pt x="128" y="63"/>
                  </a:cubicBezTo>
                  <a:cubicBezTo>
                    <a:pt x="128" y="63"/>
                    <a:pt x="139" y="30"/>
                    <a:pt x="111" y="34"/>
                  </a:cubicBezTo>
                  <a:cubicBezTo>
                    <a:pt x="84" y="38"/>
                    <a:pt x="85" y="58"/>
                    <a:pt x="85" y="58"/>
                  </a:cubicBezTo>
                  <a:cubicBezTo>
                    <a:pt x="85" y="58"/>
                    <a:pt x="76" y="34"/>
                    <a:pt x="93" y="24"/>
                  </a:cubicBezTo>
                  <a:cubicBezTo>
                    <a:pt x="109" y="13"/>
                    <a:pt x="124" y="20"/>
                    <a:pt x="124" y="20"/>
                  </a:cubicBezTo>
                  <a:cubicBezTo>
                    <a:pt x="124" y="20"/>
                    <a:pt x="108" y="0"/>
                    <a:pt x="82" y="19"/>
                  </a:cubicBezTo>
                  <a:cubicBezTo>
                    <a:pt x="56" y="38"/>
                    <a:pt x="76" y="65"/>
                    <a:pt x="76" y="65"/>
                  </a:cubicBezTo>
                  <a:cubicBezTo>
                    <a:pt x="76" y="65"/>
                    <a:pt x="60" y="54"/>
                    <a:pt x="60" y="41"/>
                  </a:cubicBezTo>
                  <a:cubicBezTo>
                    <a:pt x="60" y="28"/>
                    <a:pt x="71" y="19"/>
                    <a:pt x="71" y="19"/>
                  </a:cubicBezTo>
                  <a:cubicBezTo>
                    <a:pt x="71" y="19"/>
                    <a:pt x="52" y="27"/>
                    <a:pt x="52" y="48"/>
                  </a:cubicBezTo>
                  <a:cubicBezTo>
                    <a:pt x="52" y="68"/>
                    <a:pt x="64" y="75"/>
                    <a:pt x="64" y="75"/>
                  </a:cubicBezTo>
                  <a:cubicBezTo>
                    <a:pt x="64" y="75"/>
                    <a:pt x="48" y="61"/>
                    <a:pt x="27" y="62"/>
                  </a:cubicBezTo>
                  <a:cubicBezTo>
                    <a:pt x="6" y="63"/>
                    <a:pt x="0" y="72"/>
                    <a:pt x="0" y="72"/>
                  </a:cubicBezTo>
                  <a:cubicBezTo>
                    <a:pt x="0" y="72"/>
                    <a:pt x="22" y="61"/>
                    <a:pt x="39" y="72"/>
                  </a:cubicBezTo>
                  <a:cubicBezTo>
                    <a:pt x="57" y="82"/>
                    <a:pt x="48" y="87"/>
                    <a:pt x="35" y="82"/>
                  </a:cubicBezTo>
                  <a:cubicBezTo>
                    <a:pt x="22" y="77"/>
                    <a:pt x="15" y="69"/>
                    <a:pt x="7" y="83"/>
                  </a:cubicBezTo>
                  <a:close/>
                </a:path>
              </a:pathLst>
            </a:custGeom>
            <a:solidFill>
              <a:srgbClr val="F1B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123"/>
            <p:cNvSpPr/>
            <p:nvPr/>
          </p:nvSpPr>
          <p:spPr bwMode="auto">
            <a:xfrm>
              <a:off x="5057776" y="3998913"/>
              <a:ext cx="106363" cy="166688"/>
            </a:xfrm>
            <a:custGeom>
              <a:avLst/>
              <a:gdLst>
                <a:gd name="T0" fmla="*/ 24 w 25"/>
                <a:gd name="T1" fmla="*/ 29 h 39"/>
                <a:gd name="T2" fmla="*/ 19 w 25"/>
                <a:gd name="T3" fmla="*/ 37 h 39"/>
                <a:gd name="T4" fmla="*/ 15 w 25"/>
                <a:gd name="T5" fmla="*/ 38 h 39"/>
                <a:gd name="T6" fmla="*/ 7 w 25"/>
                <a:gd name="T7" fmla="*/ 33 h 39"/>
                <a:gd name="T8" fmla="*/ 1 w 25"/>
                <a:gd name="T9" fmla="*/ 10 h 39"/>
                <a:gd name="T10" fmla="*/ 5 w 25"/>
                <a:gd name="T11" fmla="*/ 2 h 39"/>
                <a:gd name="T12" fmla="*/ 10 w 25"/>
                <a:gd name="T13" fmla="*/ 1 h 39"/>
                <a:gd name="T14" fmla="*/ 18 w 25"/>
                <a:gd name="T15" fmla="*/ 6 h 39"/>
                <a:gd name="T16" fmla="*/ 24 w 25"/>
                <a:gd name="T1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9">
                  <a:moveTo>
                    <a:pt x="24" y="29"/>
                  </a:moveTo>
                  <a:cubicBezTo>
                    <a:pt x="25" y="32"/>
                    <a:pt x="23" y="36"/>
                    <a:pt x="19" y="37"/>
                  </a:cubicBezTo>
                  <a:cubicBezTo>
                    <a:pt x="15" y="38"/>
                    <a:pt x="15" y="38"/>
                    <a:pt x="15" y="38"/>
                  </a:cubicBezTo>
                  <a:cubicBezTo>
                    <a:pt x="11" y="39"/>
                    <a:pt x="8" y="37"/>
                    <a:pt x="7" y="33"/>
                  </a:cubicBezTo>
                  <a:cubicBezTo>
                    <a:pt x="1" y="10"/>
                    <a:pt x="1" y="10"/>
                    <a:pt x="1" y="10"/>
                  </a:cubicBezTo>
                  <a:cubicBezTo>
                    <a:pt x="0" y="7"/>
                    <a:pt x="2" y="3"/>
                    <a:pt x="5" y="2"/>
                  </a:cubicBezTo>
                  <a:cubicBezTo>
                    <a:pt x="10" y="1"/>
                    <a:pt x="10" y="1"/>
                    <a:pt x="10" y="1"/>
                  </a:cubicBezTo>
                  <a:cubicBezTo>
                    <a:pt x="13" y="0"/>
                    <a:pt x="17" y="2"/>
                    <a:pt x="18" y="6"/>
                  </a:cubicBezTo>
                  <a:lnTo>
                    <a:pt x="24" y="29"/>
                  </a:lnTo>
                  <a:close/>
                </a:path>
              </a:pathLst>
            </a:custGeom>
            <a:solidFill>
              <a:srgbClr val="F9CB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124"/>
            <p:cNvSpPr/>
            <p:nvPr/>
          </p:nvSpPr>
          <p:spPr bwMode="auto">
            <a:xfrm>
              <a:off x="4633913" y="4110038"/>
              <a:ext cx="106363" cy="161925"/>
            </a:xfrm>
            <a:custGeom>
              <a:avLst/>
              <a:gdLst>
                <a:gd name="T0" fmla="*/ 24 w 25"/>
                <a:gd name="T1" fmla="*/ 28 h 38"/>
                <a:gd name="T2" fmla="*/ 20 w 25"/>
                <a:gd name="T3" fmla="*/ 36 h 38"/>
                <a:gd name="T4" fmla="*/ 15 w 25"/>
                <a:gd name="T5" fmla="*/ 37 h 38"/>
                <a:gd name="T6" fmla="*/ 7 w 25"/>
                <a:gd name="T7" fmla="*/ 33 h 38"/>
                <a:gd name="T8" fmla="*/ 1 w 25"/>
                <a:gd name="T9" fmla="*/ 10 h 38"/>
                <a:gd name="T10" fmla="*/ 5 w 25"/>
                <a:gd name="T11" fmla="*/ 2 h 38"/>
                <a:gd name="T12" fmla="*/ 10 w 25"/>
                <a:gd name="T13" fmla="*/ 1 h 38"/>
                <a:gd name="T14" fmla="*/ 18 w 25"/>
                <a:gd name="T15" fmla="*/ 5 h 38"/>
                <a:gd name="T16" fmla="*/ 24 w 25"/>
                <a:gd name="T1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8">
                  <a:moveTo>
                    <a:pt x="24" y="28"/>
                  </a:moveTo>
                  <a:cubicBezTo>
                    <a:pt x="25" y="32"/>
                    <a:pt x="23" y="35"/>
                    <a:pt x="20" y="36"/>
                  </a:cubicBezTo>
                  <a:cubicBezTo>
                    <a:pt x="15" y="37"/>
                    <a:pt x="15" y="37"/>
                    <a:pt x="15" y="37"/>
                  </a:cubicBezTo>
                  <a:cubicBezTo>
                    <a:pt x="12" y="38"/>
                    <a:pt x="8" y="36"/>
                    <a:pt x="7" y="33"/>
                  </a:cubicBezTo>
                  <a:cubicBezTo>
                    <a:pt x="1" y="10"/>
                    <a:pt x="1" y="10"/>
                    <a:pt x="1" y="10"/>
                  </a:cubicBezTo>
                  <a:cubicBezTo>
                    <a:pt x="0" y="6"/>
                    <a:pt x="2" y="3"/>
                    <a:pt x="5" y="2"/>
                  </a:cubicBezTo>
                  <a:cubicBezTo>
                    <a:pt x="10" y="1"/>
                    <a:pt x="10" y="1"/>
                    <a:pt x="10" y="1"/>
                  </a:cubicBezTo>
                  <a:cubicBezTo>
                    <a:pt x="13" y="0"/>
                    <a:pt x="17" y="2"/>
                    <a:pt x="18" y="5"/>
                  </a:cubicBezTo>
                  <a:lnTo>
                    <a:pt x="24" y="28"/>
                  </a:lnTo>
                  <a:close/>
                </a:path>
              </a:pathLst>
            </a:custGeom>
            <a:solidFill>
              <a:srgbClr val="F9CB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125"/>
            <p:cNvSpPr/>
            <p:nvPr/>
          </p:nvSpPr>
          <p:spPr bwMode="auto">
            <a:xfrm>
              <a:off x="4605338" y="3863975"/>
              <a:ext cx="533400" cy="360363"/>
            </a:xfrm>
            <a:custGeom>
              <a:avLst/>
              <a:gdLst>
                <a:gd name="T0" fmla="*/ 1 w 126"/>
                <a:gd name="T1" fmla="*/ 32 h 85"/>
                <a:gd name="T2" fmla="*/ 0 w 126"/>
                <a:gd name="T3" fmla="*/ 49 h 85"/>
                <a:gd name="T4" fmla="*/ 23 w 126"/>
                <a:gd name="T5" fmla="*/ 85 h 85"/>
                <a:gd name="T6" fmla="*/ 126 w 126"/>
                <a:gd name="T7" fmla="*/ 59 h 85"/>
                <a:gd name="T8" fmla="*/ 120 w 126"/>
                <a:gd name="T9" fmla="*/ 18 h 85"/>
                <a:gd name="T10" fmla="*/ 105 w 126"/>
                <a:gd name="T11" fmla="*/ 2 h 85"/>
                <a:gd name="T12" fmla="*/ 28 w 126"/>
                <a:gd name="T13" fmla="*/ 0 h 85"/>
                <a:gd name="T14" fmla="*/ 1 w 126"/>
                <a:gd name="T15" fmla="*/ 3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85">
                  <a:moveTo>
                    <a:pt x="1" y="32"/>
                  </a:moveTo>
                  <a:cubicBezTo>
                    <a:pt x="0" y="49"/>
                    <a:pt x="0" y="49"/>
                    <a:pt x="0" y="49"/>
                  </a:cubicBezTo>
                  <a:cubicBezTo>
                    <a:pt x="23" y="85"/>
                    <a:pt x="23" y="85"/>
                    <a:pt x="23" y="85"/>
                  </a:cubicBezTo>
                  <a:cubicBezTo>
                    <a:pt x="126" y="59"/>
                    <a:pt x="126" y="59"/>
                    <a:pt x="126" y="59"/>
                  </a:cubicBezTo>
                  <a:cubicBezTo>
                    <a:pt x="120" y="18"/>
                    <a:pt x="120" y="18"/>
                    <a:pt x="120" y="18"/>
                  </a:cubicBezTo>
                  <a:cubicBezTo>
                    <a:pt x="105" y="2"/>
                    <a:pt x="105" y="2"/>
                    <a:pt x="105" y="2"/>
                  </a:cubicBezTo>
                  <a:cubicBezTo>
                    <a:pt x="105" y="2"/>
                    <a:pt x="30" y="0"/>
                    <a:pt x="28" y="0"/>
                  </a:cubicBezTo>
                  <a:lnTo>
                    <a:pt x="1" y="32"/>
                  </a:ln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126"/>
            <p:cNvSpPr/>
            <p:nvPr/>
          </p:nvSpPr>
          <p:spPr bwMode="auto">
            <a:xfrm>
              <a:off x="4506913" y="3635375"/>
              <a:ext cx="571500" cy="330200"/>
            </a:xfrm>
            <a:custGeom>
              <a:avLst/>
              <a:gdLst>
                <a:gd name="T0" fmla="*/ 22 w 135"/>
                <a:gd name="T1" fmla="*/ 78 h 78"/>
                <a:gd name="T2" fmla="*/ 5 w 135"/>
                <a:gd name="T3" fmla="*/ 59 h 78"/>
                <a:gd name="T4" fmla="*/ 20 w 135"/>
                <a:gd name="T5" fmla="*/ 23 h 78"/>
                <a:gd name="T6" fmla="*/ 79 w 135"/>
                <a:gd name="T7" fmla="*/ 0 h 78"/>
                <a:gd name="T8" fmla="*/ 114 w 135"/>
                <a:gd name="T9" fmla="*/ 5 h 78"/>
                <a:gd name="T10" fmla="*/ 117 w 135"/>
                <a:gd name="T11" fmla="*/ 13 h 78"/>
                <a:gd name="T12" fmla="*/ 129 w 135"/>
                <a:gd name="T13" fmla="*/ 14 h 78"/>
                <a:gd name="T14" fmla="*/ 128 w 135"/>
                <a:gd name="T15" fmla="*/ 47 h 78"/>
                <a:gd name="T16" fmla="*/ 22 w 135"/>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78">
                  <a:moveTo>
                    <a:pt x="22" y="78"/>
                  </a:moveTo>
                  <a:cubicBezTo>
                    <a:pt x="22" y="78"/>
                    <a:pt x="10" y="73"/>
                    <a:pt x="5" y="59"/>
                  </a:cubicBezTo>
                  <a:cubicBezTo>
                    <a:pt x="0" y="46"/>
                    <a:pt x="10" y="31"/>
                    <a:pt x="20" y="23"/>
                  </a:cubicBezTo>
                  <a:cubicBezTo>
                    <a:pt x="29" y="15"/>
                    <a:pt x="61" y="1"/>
                    <a:pt x="79" y="0"/>
                  </a:cubicBezTo>
                  <a:cubicBezTo>
                    <a:pt x="98" y="0"/>
                    <a:pt x="114" y="5"/>
                    <a:pt x="114" y="5"/>
                  </a:cubicBezTo>
                  <a:cubicBezTo>
                    <a:pt x="117" y="13"/>
                    <a:pt x="117" y="13"/>
                    <a:pt x="117" y="13"/>
                  </a:cubicBezTo>
                  <a:cubicBezTo>
                    <a:pt x="117" y="13"/>
                    <a:pt x="122" y="11"/>
                    <a:pt x="129" y="14"/>
                  </a:cubicBezTo>
                  <a:cubicBezTo>
                    <a:pt x="135" y="17"/>
                    <a:pt x="131" y="39"/>
                    <a:pt x="128" y="47"/>
                  </a:cubicBezTo>
                  <a:cubicBezTo>
                    <a:pt x="126" y="55"/>
                    <a:pt x="22" y="78"/>
                    <a:pt x="22" y="78"/>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127"/>
            <p:cNvSpPr/>
            <p:nvPr/>
          </p:nvSpPr>
          <p:spPr bwMode="auto">
            <a:xfrm>
              <a:off x="4608513" y="3876675"/>
              <a:ext cx="542925" cy="522288"/>
            </a:xfrm>
            <a:custGeom>
              <a:avLst/>
              <a:gdLst>
                <a:gd name="T0" fmla="*/ 106 w 128"/>
                <a:gd name="T1" fmla="*/ 0 h 123"/>
                <a:gd name="T2" fmla="*/ 22 w 128"/>
                <a:gd name="T3" fmla="*/ 8 h 123"/>
                <a:gd name="T4" fmla="*/ 0 w 128"/>
                <a:gd name="T5" fmla="*/ 30 h 123"/>
                <a:gd name="T6" fmla="*/ 8 w 128"/>
                <a:gd name="T7" fmla="*/ 50 h 123"/>
                <a:gd name="T8" fmla="*/ 26 w 128"/>
                <a:gd name="T9" fmla="*/ 101 h 123"/>
                <a:gd name="T10" fmla="*/ 41 w 128"/>
                <a:gd name="T11" fmla="*/ 114 h 123"/>
                <a:gd name="T12" fmla="*/ 89 w 128"/>
                <a:gd name="T13" fmla="*/ 116 h 123"/>
                <a:gd name="T14" fmla="*/ 127 w 128"/>
                <a:gd name="T15" fmla="*/ 80 h 123"/>
                <a:gd name="T16" fmla="*/ 106 w 128"/>
                <a:gd name="T1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3">
                  <a:moveTo>
                    <a:pt x="106" y="0"/>
                  </a:moveTo>
                  <a:cubicBezTo>
                    <a:pt x="106" y="0"/>
                    <a:pt x="42" y="1"/>
                    <a:pt x="22" y="8"/>
                  </a:cubicBezTo>
                  <a:cubicBezTo>
                    <a:pt x="5" y="14"/>
                    <a:pt x="1" y="27"/>
                    <a:pt x="0" y="30"/>
                  </a:cubicBezTo>
                  <a:cubicBezTo>
                    <a:pt x="1" y="35"/>
                    <a:pt x="4" y="41"/>
                    <a:pt x="8" y="50"/>
                  </a:cubicBezTo>
                  <a:cubicBezTo>
                    <a:pt x="20" y="77"/>
                    <a:pt x="26" y="101"/>
                    <a:pt x="26" y="101"/>
                  </a:cubicBezTo>
                  <a:cubicBezTo>
                    <a:pt x="23" y="106"/>
                    <a:pt x="35" y="112"/>
                    <a:pt x="41" y="114"/>
                  </a:cubicBezTo>
                  <a:cubicBezTo>
                    <a:pt x="52" y="119"/>
                    <a:pt x="80" y="123"/>
                    <a:pt x="89" y="116"/>
                  </a:cubicBezTo>
                  <a:cubicBezTo>
                    <a:pt x="99" y="110"/>
                    <a:pt x="127" y="87"/>
                    <a:pt x="127" y="80"/>
                  </a:cubicBezTo>
                  <a:cubicBezTo>
                    <a:pt x="128" y="73"/>
                    <a:pt x="106" y="0"/>
                    <a:pt x="106" y="0"/>
                  </a:cubicBezTo>
                  <a:close/>
                </a:path>
              </a:pathLst>
            </a:custGeom>
            <a:solidFill>
              <a:srgbClr val="FCDA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128"/>
            <p:cNvSpPr/>
            <p:nvPr/>
          </p:nvSpPr>
          <p:spPr bwMode="auto">
            <a:xfrm>
              <a:off x="4359276" y="4275138"/>
              <a:ext cx="228600" cy="1073150"/>
            </a:xfrm>
            <a:custGeom>
              <a:avLst/>
              <a:gdLst>
                <a:gd name="T0" fmla="*/ 5 w 54"/>
                <a:gd name="T1" fmla="*/ 253 h 253"/>
                <a:gd name="T2" fmla="*/ 5 w 54"/>
                <a:gd name="T3" fmla="*/ 253 h 253"/>
                <a:gd name="T4" fmla="*/ 1 w 54"/>
                <a:gd name="T5" fmla="*/ 247 h 253"/>
                <a:gd name="T6" fmla="*/ 45 w 54"/>
                <a:gd name="T7" fmla="*/ 5 h 253"/>
                <a:gd name="T8" fmla="*/ 50 w 54"/>
                <a:gd name="T9" fmla="*/ 1 h 253"/>
                <a:gd name="T10" fmla="*/ 54 w 54"/>
                <a:gd name="T11" fmla="*/ 6 h 253"/>
                <a:gd name="T12" fmla="*/ 10 w 54"/>
                <a:gd name="T13" fmla="*/ 249 h 253"/>
                <a:gd name="T14" fmla="*/ 5 w 54"/>
                <a:gd name="T15" fmla="*/ 253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53">
                  <a:moveTo>
                    <a:pt x="5" y="253"/>
                  </a:moveTo>
                  <a:cubicBezTo>
                    <a:pt x="5" y="253"/>
                    <a:pt x="5" y="253"/>
                    <a:pt x="5" y="253"/>
                  </a:cubicBezTo>
                  <a:cubicBezTo>
                    <a:pt x="2" y="252"/>
                    <a:pt x="0" y="250"/>
                    <a:pt x="1" y="247"/>
                  </a:cubicBezTo>
                  <a:cubicBezTo>
                    <a:pt x="45" y="5"/>
                    <a:pt x="45" y="5"/>
                    <a:pt x="45" y="5"/>
                  </a:cubicBezTo>
                  <a:cubicBezTo>
                    <a:pt x="45" y="2"/>
                    <a:pt x="47" y="0"/>
                    <a:pt x="50" y="1"/>
                  </a:cubicBezTo>
                  <a:cubicBezTo>
                    <a:pt x="53" y="1"/>
                    <a:pt x="54" y="4"/>
                    <a:pt x="54" y="6"/>
                  </a:cubicBezTo>
                  <a:cubicBezTo>
                    <a:pt x="10" y="249"/>
                    <a:pt x="10" y="249"/>
                    <a:pt x="10" y="249"/>
                  </a:cubicBezTo>
                  <a:cubicBezTo>
                    <a:pt x="10" y="251"/>
                    <a:pt x="8" y="253"/>
                    <a:pt x="5" y="253"/>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129"/>
            <p:cNvSpPr/>
            <p:nvPr/>
          </p:nvSpPr>
          <p:spPr bwMode="auto">
            <a:xfrm>
              <a:off x="4489451" y="4267200"/>
              <a:ext cx="839788" cy="238125"/>
            </a:xfrm>
            <a:custGeom>
              <a:avLst/>
              <a:gdLst>
                <a:gd name="T0" fmla="*/ 123 w 198"/>
                <a:gd name="T1" fmla="*/ 56 h 56"/>
                <a:gd name="T2" fmla="*/ 9 w 198"/>
                <a:gd name="T3" fmla="*/ 39 h 56"/>
                <a:gd name="T4" fmla="*/ 2 w 198"/>
                <a:gd name="T5" fmla="*/ 25 h 56"/>
                <a:gd name="T6" fmla="*/ 16 w 198"/>
                <a:gd name="T7" fmla="*/ 18 h 56"/>
                <a:gd name="T8" fmla="*/ 141 w 198"/>
                <a:gd name="T9" fmla="*/ 32 h 56"/>
                <a:gd name="T10" fmla="*/ 178 w 198"/>
                <a:gd name="T11" fmla="*/ 4 h 56"/>
                <a:gd name="T12" fmla="*/ 194 w 198"/>
                <a:gd name="T13" fmla="*/ 5 h 56"/>
                <a:gd name="T14" fmla="*/ 193 w 198"/>
                <a:gd name="T15" fmla="*/ 21 h 56"/>
                <a:gd name="T16" fmla="*/ 152 w 198"/>
                <a:gd name="T17" fmla="*/ 51 h 56"/>
                <a:gd name="T18" fmla="*/ 123 w 198"/>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56">
                  <a:moveTo>
                    <a:pt x="123" y="56"/>
                  </a:moveTo>
                  <a:cubicBezTo>
                    <a:pt x="81" y="56"/>
                    <a:pt x="15" y="41"/>
                    <a:pt x="9" y="39"/>
                  </a:cubicBezTo>
                  <a:cubicBezTo>
                    <a:pt x="4" y="38"/>
                    <a:pt x="0" y="31"/>
                    <a:pt x="2" y="25"/>
                  </a:cubicBezTo>
                  <a:cubicBezTo>
                    <a:pt x="4" y="20"/>
                    <a:pt x="10" y="16"/>
                    <a:pt x="16" y="18"/>
                  </a:cubicBezTo>
                  <a:cubicBezTo>
                    <a:pt x="38" y="25"/>
                    <a:pt x="128" y="39"/>
                    <a:pt x="141" y="32"/>
                  </a:cubicBezTo>
                  <a:cubicBezTo>
                    <a:pt x="158" y="22"/>
                    <a:pt x="178" y="4"/>
                    <a:pt x="178" y="4"/>
                  </a:cubicBezTo>
                  <a:cubicBezTo>
                    <a:pt x="183" y="0"/>
                    <a:pt x="190" y="0"/>
                    <a:pt x="194" y="5"/>
                  </a:cubicBezTo>
                  <a:cubicBezTo>
                    <a:pt x="198" y="10"/>
                    <a:pt x="197" y="17"/>
                    <a:pt x="193" y="21"/>
                  </a:cubicBezTo>
                  <a:cubicBezTo>
                    <a:pt x="192" y="22"/>
                    <a:pt x="171" y="40"/>
                    <a:pt x="152" y="51"/>
                  </a:cubicBezTo>
                  <a:cubicBezTo>
                    <a:pt x="146" y="55"/>
                    <a:pt x="136" y="56"/>
                    <a:pt x="123" y="56"/>
                  </a:cubicBezTo>
                  <a:close/>
                </a:path>
              </a:pathLst>
            </a:custGeom>
            <a:solidFill>
              <a:srgbClr val="FCDA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130"/>
            <p:cNvSpPr/>
            <p:nvPr/>
          </p:nvSpPr>
          <p:spPr bwMode="auto">
            <a:xfrm>
              <a:off x="4159251" y="5203825"/>
              <a:ext cx="360363" cy="582613"/>
            </a:xfrm>
            <a:custGeom>
              <a:avLst/>
              <a:gdLst>
                <a:gd name="T0" fmla="*/ 57 w 85"/>
                <a:gd name="T1" fmla="*/ 0 h 137"/>
                <a:gd name="T2" fmla="*/ 20 w 85"/>
                <a:gd name="T3" fmla="*/ 22 h 137"/>
                <a:gd name="T4" fmla="*/ 0 w 85"/>
                <a:gd name="T5" fmla="*/ 112 h 137"/>
                <a:gd name="T6" fmla="*/ 61 w 85"/>
                <a:gd name="T7" fmla="*/ 130 h 137"/>
                <a:gd name="T8" fmla="*/ 85 w 85"/>
                <a:gd name="T9" fmla="*/ 34 h 137"/>
                <a:gd name="T10" fmla="*/ 57 w 85"/>
                <a:gd name="T11" fmla="*/ 0 h 137"/>
              </a:gdLst>
              <a:ahLst/>
              <a:cxnLst>
                <a:cxn ang="0">
                  <a:pos x="T0" y="T1"/>
                </a:cxn>
                <a:cxn ang="0">
                  <a:pos x="T2" y="T3"/>
                </a:cxn>
                <a:cxn ang="0">
                  <a:pos x="T4" y="T5"/>
                </a:cxn>
                <a:cxn ang="0">
                  <a:pos x="T6" y="T7"/>
                </a:cxn>
                <a:cxn ang="0">
                  <a:pos x="T8" y="T9"/>
                </a:cxn>
                <a:cxn ang="0">
                  <a:pos x="T10" y="T11"/>
                </a:cxn>
              </a:cxnLst>
              <a:rect l="0" t="0" r="r" b="b"/>
              <a:pathLst>
                <a:path w="85" h="137">
                  <a:moveTo>
                    <a:pt x="57" y="0"/>
                  </a:moveTo>
                  <a:cubicBezTo>
                    <a:pt x="57" y="0"/>
                    <a:pt x="27" y="18"/>
                    <a:pt x="20" y="22"/>
                  </a:cubicBezTo>
                  <a:cubicBezTo>
                    <a:pt x="14" y="26"/>
                    <a:pt x="1" y="104"/>
                    <a:pt x="0" y="112"/>
                  </a:cubicBezTo>
                  <a:cubicBezTo>
                    <a:pt x="0" y="121"/>
                    <a:pt x="37" y="137"/>
                    <a:pt x="61" y="130"/>
                  </a:cubicBezTo>
                  <a:cubicBezTo>
                    <a:pt x="61" y="130"/>
                    <a:pt x="84" y="39"/>
                    <a:pt x="85" y="34"/>
                  </a:cubicBezTo>
                  <a:cubicBezTo>
                    <a:pt x="85" y="28"/>
                    <a:pt x="57" y="0"/>
                    <a:pt x="57" y="0"/>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131"/>
            <p:cNvSpPr/>
            <p:nvPr/>
          </p:nvSpPr>
          <p:spPr bwMode="auto">
            <a:xfrm>
              <a:off x="5053013" y="4224338"/>
              <a:ext cx="296863" cy="276225"/>
            </a:xfrm>
            <a:custGeom>
              <a:avLst/>
              <a:gdLst>
                <a:gd name="T0" fmla="*/ 30 w 70"/>
                <a:gd name="T1" fmla="*/ 14 h 65"/>
                <a:gd name="T2" fmla="*/ 4 w 70"/>
                <a:gd name="T3" fmla="*/ 39 h 65"/>
                <a:gd name="T4" fmla="*/ 17 w 70"/>
                <a:gd name="T5" fmla="*/ 63 h 65"/>
                <a:gd name="T6" fmla="*/ 68 w 70"/>
                <a:gd name="T7" fmla="*/ 25 h 65"/>
                <a:gd name="T8" fmla="*/ 30 w 70"/>
                <a:gd name="T9" fmla="*/ 14 h 65"/>
              </a:gdLst>
              <a:ahLst/>
              <a:cxnLst>
                <a:cxn ang="0">
                  <a:pos x="T0" y="T1"/>
                </a:cxn>
                <a:cxn ang="0">
                  <a:pos x="T2" y="T3"/>
                </a:cxn>
                <a:cxn ang="0">
                  <a:pos x="T4" y="T5"/>
                </a:cxn>
                <a:cxn ang="0">
                  <a:pos x="T6" y="T7"/>
                </a:cxn>
                <a:cxn ang="0">
                  <a:pos x="T8" y="T9"/>
                </a:cxn>
              </a:cxnLst>
              <a:rect l="0" t="0" r="r" b="b"/>
              <a:pathLst>
                <a:path w="70" h="65">
                  <a:moveTo>
                    <a:pt x="30" y="14"/>
                  </a:moveTo>
                  <a:cubicBezTo>
                    <a:pt x="30" y="14"/>
                    <a:pt x="9" y="35"/>
                    <a:pt x="4" y="39"/>
                  </a:cubicBezTo>
                  <a:cubicBezTo>
                    <a:pt x="0" y="42"/>
                    <a:pt x="6" y="60"/>
                    <a:pt x="17" y="63"/>
                  </a:cubicBezTo>
                  <a:cubicBezTo>
                    <a:pt x="27" y="65"/>
                    <a:pt x="70" y="39"/>
                    <a:pt x="68" y="25"/>
                  </a:cubicBezTo>
                  <a:cubicBezTo>
                    <a:pt x="66" y="12"/>
                    <a:pt x="46" y="0"/>
                    <a:pt x="30" y="14"/>
                  </a:cubicBezTo>
                  <a:close/>
                </a:path>
              </a:pathLst>
            </a:custGeom>
            <a:solidFill>
              <a:srgbClr val="DA6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132"/>
            <p:cNvSpPr/>
            <p:nvPr/>
          </p:nvSpPr>
          <p:spPr bwMode="auto">
            <a:xfrm>
              <a:off x="4587876" y="3749675"/>
              <a:ext cx="482600" cy="271463"/>
            </a:xfrm>
            <a:custGeom>
              <a:avLst/>
              <a:gdLst>
                <a:gd name="T0" fmla="*/ 7 w 114"/>
                <a:gd name="T1" fmla="*/ 64 h 64"/>
                <a:gd name="T2" fmla="*/ 49 w 114"/>
                <a:gd name="T3" fmla="*/ 34 h 64"/>
                <a:gd name="T4" fmla="*/ 114 w 114"/>
                <a:gd name="T5" fmla="*/ 34 h 64"/>
                <a:gd name="T6" fmla="*/ 108 w 114"/>
                <a:gd name="T7" fmla="*/ 18 h 64"/>
                <a:gd name="T8" fmla="*/ 34 w 114"/>
                <a:gd name="T9" fmla="*/ 12 h 64"/>
                <a:gd name="T10" fmla="*/ 0 w 114"/>
                <a:gd name="T11" fmla="*/ 49 h 64"/>
                <a:gd name="T12" fmla="*/ 7 w 114"/>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4" h="64">
                  <a:moveTo>
                    <a:pt x="7" y="64"/>
                  </a:moveTo>
                  <a:cubicBezTo>
                    <a:pt x="7" y="64"/>
                    <a:pt x="18" y="39"/>
                    <a:pt x="49" y="34"/>
                  </a:cubicBezTo>
                  <a:cubicBezTo>
                    <a:pt x="80" y="28"/>
                    <a:pt x="114" y="34"/>
                    <a:pt x="114" y="34"/>
                  </a:cubicBezTo>
                  <a:cubicBezTo>
                    <a:pt x="114" y="34"/>
                    <a:pt x="109" y="19"/>
                    <a:pt x="108" y="18"/>
                  </a:cubicBezTo>
                  <a:cubicBezTo>
                    <a:pt x="107" y="16"/>
                    <a:pt x="65" y="0"/>
                    <a:pt x="34" y="12"/>
                  </a:cubicBezTo>
                  <a:cubicBezTo>
                    <a:pt x="3" y="24"/>
                    <a:pt x="0" y="46"/>
                    <a:pt x="0" y="49"/>
                  </a:cubicBezTo>
                  <a:cubicBezTo>
                    <a:pt x="1" y="52"/>
                    <a:pt x="7" y="64"/>
                    <a:pt x="7" y="64"/>
                  </a:cubicBezTo>
                  <a:close/>
                </a:path>
              </a:pathLst>
            </a:custGeom>
            <a:solidFill>
              <a:srgbClr val="E459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133"/>
            <p:cNvSpPr/>
            <p:nvPr/>
          </p:nvSpPr>
          <p:spPr bwMode="auto">
            <a:xfrm>
              <a:off x="4900613" y="3973513"/>
              <a:ext cx="123825" cy="77788"/>
            </a:xfrm>
            <a:custGeom>
              <a:avLst/>
              <a:gdLst>
                <a:gd name="T0" fmla="*/ 24 w 29"/>
                <a:gd name="T1" fmla="*/ 0 h 18"/>
                <a:gd name="T2" fmla="*/ 6 w 29"/>
                <a:gd name="T3" fmla="*/ 12 h 18"/>
                <a:gd name="T4" fmla="*/ 13 w 29"/>
                <a:gd name="T5" fmla="*/ 17 h 18"/>
                <a:gd name="T6" fmla="*/ 24 w 29"/>
                <a:gd name="T7" fmla="*/ 0 h 18"/>
              </a:gdLst>
              <a:ahLst/>
              <a:cxnLst>
                <a:cxn ang="0">
                  <a:pos x="T0" y="T1"/>
                </a:cxn>
                <a:cxn ang="0">
                  <a:pos x="T2" y="T3"/>
                </a:cxn>
                <a:cxn ang="0">
                  <a:pos x="T4" y="T5"/>
                </a:cxn>
                <a:cxn ang="0">
                  <a:pos x="T6" y="T7"/>
                </a:cxn>
              </a:cxnLst>
              <a:rect l="0" t="0" r="r" b="b"/>
              <a:pathLst>
                <a:path w="29" h="18">
                  <a:moveTo>
                    <a:pt x="24" y="0"/>
                  </a:moveTo>
                  <a:cubicBezTo>
                    <a:pt x="24" y="0"/>
                    <a:pt x="12" y="8"/>
                    <a:pt x="6" y="12"/>
                  </a:cubicBezTo>
                  <a:cubicBezTo>
                    <a:pt x="0" y="15"/>
                    <a:pt x="7" y="18"/>
                    <a:pt x="13" y="17"/>
                  </a:cubicBezTo>
                  <a:cubicBezTo>
                    <a:pt x="19" y="16"/>
                    <a:pt x="29" y="3"/>
                    <a:pt x="24" y="0"/>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134"/>
            <p:cNvSpPr/>
            <p:nvPr/>
          </p:nvSpPr>
          <p:spPr bwMode="auto">
            <a:xfrm>
              <a:off x="4681538" y="4059238"/>
              <a:ext cx="130175" cy="42863"/>
            </a:xfrm>
            <a:custGeom>
              <a:avLst/>
              <a:gdLst>
                <a:gd name="T0" fmla="*/ 3 w 31"/>
                <a:gd name="T1" fmla="*/ 0 h 10"/>
                <a:gd name="T2" fmla="*/ 25 w 31"/>
                <a:gd name="T3" fmla="*/ 0 h 10"/>
                <a:gd name="T4" fmla="*/ 21 w 31"/>
                <a:gd name="T5" fmla="*/ 8 h 10"/>
                <a:gd name="T6" fmla="*/ 3 w 31"/>
                <a:gd name="T7" fmla="*/ 0 h 10"/>
              </a:gdLst>
              <a:ahLst/>
              <a:cxnLst>
                <a:cxn ang="0">
                  <a:pos x="T0" y="T1"/>
                </a:cxn>
                <a:cxn ang="0">
                  <a:pos x="T2" y="T3"/>
                </a:cxn>
                <a:cxn ang="0">
                  <a:pos x="T4" y="T5"/>
                </a:cxn>
                <a:cxn ang="0">
                  <a:pos x="T6" y="T7"/>
                </a:cxn>
              </a:cxnLst>
              <a:rect l="0" t="0" r="r" b="b"/>
              <a:pathLst>
                <a:path w="31" h="10">
                  <a:moveTo>
                    <a:pt x="3" y="0"/>
                  </a:moveTo>
                  <a:cubicBezTo>
                    <a:pt x="3" y="0"/>
                    <a:pt x="18" y="0"/>
                    <a:pt x="25" y="0"/>
                  </a:cubicBezTo>
                  <a:cubicBezTo>
                    <a:pt x="31" y="0"/>
                    <a:pt x="27" y="6"/>
                    <a:pt x="21" y="8"/>
                  </a:cubicBezTo>
                  <a:cubicBezTo>
                    <a:pt x="16" y="10"/>
                    <a:pt x="0" y="4"/>
                    <a:pt x="3" y="0"/>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135"/>
            <p:cNvSpPr/>
            <p:nvPr/>
          </p:nvSpPr>
          <p:spPr bwMode="auto">
            <a:xfrm>
              <a:off x="4748213" y="4130675"/>
              <a:ext cx="63500" cy="63500"/>
            </a:xfrm>
            <a:custGeom>
              <a:avLst/>
              <a:gdLst>
                <a:gd name="T0" fmla="*/ 11 w 15"/>
                <a:gd name="T1" fmla="*/ 8 h 15"/>
                <a:gd name="T2" fmla="*/ 6 w 15"/>
                <a:gd name="T3" fmla="*/ 3 h 15"/>
                <a:gd name="T4" fmla="*/ 7 w 15"/>
                <a:gd name="T5" fmla="*/ 0 h 15"/>
                <a:gd name="T6" fmla="*/ 7 w 15"/>
                <a:gd name="T7" fmla="*/ 0 h 15"/>
                <a:gd name="T8" fmla="*/ 0 w 15"/>
                <a:gd name="T9" fmla="*/ 8 h 15"/>
                <a:gd name="T10" fmla="*/ 7 w 15"/>
                <a:gd name="T11" fmla="*/ 15 h 15"/>
                <a:gd name="T12" fmla="*/ 15 w 15"/>
                <a:gd name="T13" fmla="*/ 8 h 15"/>
                <a:gd name="T14" fmla="*/ 15 w 15"/>
                <a:gd name="T15" fmla="*/ 7 h 15"/>
                <a:gd name="T16" fmla="*/ 11 w 15"/>
                <a:gd name="T1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11" y="8"/>
                  </a:moveTo>
                  <a:cubicBezTo>
                    <a:pt x="8" y="8"/>
                    <a:pt x="6" y="6"/>
                    <a:pt x="6" y="3"/>
                  </a:cubicBezTo>
                  <a:cubicBezTo>
                    <a:pt x="6" y="2"/>
                    <a:pt x="7" y="1"/>
                    <a:pt x="7" y="0"/>
                  </a:cubicBezTo>
                  <a:cubicBezTo>
                    <a:pt x="7" y="0"/>
                    <a:pt x="7" y="0"/>
                    <a:pt x="7" y="0"/>
                  </a:cubicBezTo>
                  <a:cubicBezTo>
                    <a:pt x="3" y="0"/>
                    <a:pt x="0" y="3"/>
                    <a:pt x="0" y="8"/>
                  </a:cubicBezTo>
                  <a:cubicBezTo>
                    <a:pt x="0" y="12"/>
                    <a:pt x="3" y="15"/>
                    <a:pt x="7" y="15"/>
                  </a:cubicBezTo>
                  <a:cubicBezTo>
                    <a:pt x="11" y="15"/>
                    <a:pt x="15" y="12"/>
                    <a:pt x="15" y="8"/>
                  </a:cubicBezTo>
                  <a:cubicBezTo>
                    <a:pt x="15" y="7"/>
                    <a:pt x="15" y="7"/>
                    <a:pt x="15" y="7"/>
                  </a:cubicBezTo>
                  <a:cubicBezTo>
                    <a:pt x="14" y="8"/>
                    <a:pt x="13" y="8"/>
                    <a:pt x="11" y="8"/>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136"/>
            <p:cNvSpPr/>
            <p:nvPr/>
          </p:nvSpPr>
          <p:spPr bwMode="auto">
            <a:xfrm>
              <a:off x="4951413" y="4076700"/>
              <a:ext cx="63500" cy="63500"/>
            </a:xfrm>
            <a:custGeom>
              <a:avLst/>
              <a:gdLst>
                <a:gd name="T0" fmla="*/ 11 w 15"/>
                <a:gd name="T1" fmla="*/ 8 h 15"/>
                <a:gd name="T2" fmla="*/ 6 w 15"/>
                <a:gd name="T3" fmla="*/ 3 h 15"/>
                <a:gd name="T4" fmla="*/ 8 w 15"/>
                <a:gd name="T5" fmla="*/ 0 h 15"/>
                <a:gd name="T6" fmla="*/ 7 w 15"/>
                <a:gd name="T7" fmla="*/ 0 h 15"/>
                <a:gd name="T8" fmla="*/ 0 w 15"/>
                <a:gd name="T9" fmla="*/ 8 h 15"/>
                <a:gd name="T10" fmla="*/ 7 w 15"/>
                <a:gd name="T11" fmla="*/ 15 h 15"/>
                <a:gd name="T12" fmla="*/ 15 w 15"/>
                <a:gd name="T13" fmla="*/ 8 h 15"/>
                <a:gd name="T14" fmla="*/ 15 w 15"/>
                <a:gd name="T15" fmla="*/ 7 h 15"/>
                <a:gd name="T16" fmla="*/ 11 w 15"/>
                <a:gd name="T1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11" y="8"/>
                  </a:moveTo>
                  <a:cubicBezTo>
                    <a:pt x="9" y="8"/>
                    <a:pt x="6" y="6"/>
                    <a:pt x="6" y="3"/>
                  </a:cubicBezTo>
                  <a:cubicBezTo>
                    <a:pt x="6" y="2"/>
                    <a:pt x="7" y="1"/>
                    <a:pt x="8" y="0"/>
                  </a:cubicBezTo>
                  <a:cubicBezTo>
                    <a:pt x="7" y="0"/>
                    <a:pt x="7" y="0"/>
                    <a:pt x="7" y="0"/>
                  </a:cubicBezTo>
                  <a:cubicBezTo>
                    <a:pt x="3" y="0"/>
                    <a:pt x="0" y="3"/>
                    <a:pt x="0" y="8"/>
                  </a:cubicBezTo>
                  <a:cubicBezTo>
                    <a:pt x="0" y="12"/>
                    <a:pt x="3" y="15"/>
                    <a:pt x="7" y="15"/>
                  </a:cubicBezTo>
                  <a:cubicBezTo>
                    <a:pt x="12" y="15"/>
                    <a:pt x="15" y="12"/>
                    <a:pt x="15" y="8"/>
                  </a:cubicBezTo>
                  <a:cubicBezTo>
                    <a:pt x="15" y="7"/>
                    <a:pt x="15" y="7"/>
                    <a:pt x="15" y="7"/>
                  </a:cubicBezTo>
                  <a:cubicBezTo>
                    <a:pt x="14" y="8"/>
                    <a:pt x="13" y="8"/>
                    <a:pt x="11" y="8"/>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137"/>
            <p:cNvSpPr/>
            <p:nvPr/>
          </p:nvSpPr>
          <p:spPr bwMode="auto">
            <a:xfrm>
              <a:off x="4837113" y="4203700"/>
              <a:ext cx="225425" cy="160338"/>
            </a:xfrm>
            <a:custGeom>
              <a:avLst/>
              <a:gdLst>
                <a:gd name="T0" fmla="*/ 52 w 53"/>
                <a:gd name="T1" fmla="*/ 0 h 38"/>
                <a:gd name="T2" fmla="*/ 28 w 53"/>
                <a:gd name="T3" fmla="*/ 26 h 38"/>
                <a:gd name="T4" fmla="*/ 0 w 53"/>
                <a:gd name="T5" fmla="*/ 30 h 38"/>
                <a:gd name="T6" fmla="*/ 34 w 53"/>
                <a:gd name="T7" fmla="*/ 27 h 38"/>
                <a:gd name="T8" fmla="*/ 52 w 53"/>
                <a:gd name="T9" fmla="*/ 0 h 38"/>
              </a:gdLst>
              <a:ahLst/>
              <a:cxnLst>
                <a:cxn ang="0">
                  <a:pos x="T0" y="T1"/>
                </a:cxn>
                <a:cxn ang="0">
                  <a:pos x="T2" y="T3"/>
                </a:cxn>
                <a:cxn ang="0">
                  <a:pos x="T4" y="T5"/>
                </a:cxn>
                <a:cxn ang="0">
                  <a:pos x="T6" y="T7"/>
                </a:cxn>
                <a:cxn ang="0">
                  <a:pos x="T8" y="T9"/>
                </a:cxn>
              </a:cxnLst>
              <a:rect l="0" t="0" r="r" b="b"/>
              <a:pathLst>
                <a:path w="53" h="38">
                  <a:moveTo>
                    <a:pt x="52" y="0"/>
                  </a:moveTo>
                  <a:cubicBezTo>
                    <a:pt x="52" y="0"/>
                    <a:pt x="45" y="19"/>
                    <a:pt x="28" y="26"/>
                  </a:cubicBezTo>
                  <a:cubicBezTo>
                    <a:pt x="12" y="34"/>
                    <a:pt x="0" y="30"/>
                    <a:pt x="0" y="30"/>
                  </a:cubicBezTo>
                  <a:cubicBezTo>
                    <a:pt x="0" y="30"/>
                    <a:pt x="15" y="38"/>
                    <a:pt x="34" y="27"/>
                  </a:cubicBezTo>
                  <a:cubicBezTo>
                    <a:pt x="53" y="16"/>
                    <a:pt x="52" y="0"/>
                    <a:pt x="52" y="0"/>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138"/>
            <p:cNvSpPr/>
            <p:nvPr/>
          </p:nvSpPr>
          <p:spPr bwMode="auto">
            <a:xfrm>
              <a:off x="7113588" y="4054475"/>
              <a:ext cx="63500" cy="63500"/>
            </a:xfrm>
            <a:custGeom>
              <a:avLst/>
              <a:gdLst>
                <a:gd name="T0" fmla="*/ 11 w 15"/>
                <a:gd name="T1" fmla="*/ 9 h 15"/>
                <a:gd name="T2" fmla="*/ 6 w 15"/>
                <a:gd name="T3" fmla="*/ 4 h 15"/>
                <a:gd name="T4" fmla="*/ 8 w 15"/>
                <a:gd name="T5" fmla="*/ 0 h 15"/>
                <a:gd name="T6" fmla="*/ 7 w 15"/>
                <a:gd name="T7" fmla="*/ 0 h 15"/>
                <a:gd name="T8" fmla="*/ 0 w 15"/>
                <a:gd name="T9" fmla="*/ 8 h 15"/>
                <a:gd name="T10" fmla="*/ 7 w 15"/>
                <a:gd name="T11" fmla="*/ 15 h 15"/>
                <a:gd name="T12" fmla="*/ 15 w 15"/>
                <a:gd name="T13" fmla="*/ 8 h 15"/>
                <a:gd name="T14" fmla="*/ 15 w 15"/>
                <a:gd name="T15" fmla="*/ 7 h 15"/>
                <a:gd name="T16" fmla="*/ 11 w 15"/>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11" y="9"/>
                  </a:moveTo>
                  <a:cubicBezTo>
                    <a:pt x="9" y="9"/>
                    <a:pt x="6" y="6"/>
                    <a:pt x="6" y="4"/>
                  </a:cubicBezTo>
                  <a:cubicBezTo>
                    <a:pt x="6" y="2"/>
                    <a:pt x="7" y="1"/>
                    <a:pt x="8" y="0"/>
                  </a:cubicBezTo>
                  <a:cubicBezTo>
                    <a:pt x="7" y="0"/>
                    <a:pt x="7" y="0"/>
                    <a:pt x="7" y="0"/>
                  </a:cubicBezTo>
                  <a:cubicBezTo>
                    <a:pt x="3" y="0"/>
                    <a:pt x="0" y="4"/>
                    <a:pt x="0" y="8"/>
                  </a:cubicBezTo>
                  <a:cubicBezTo>
                    <a:pt x="0" y="12"/>
                    <a:pt x="3" y="15"/>
                    <a:pt x="7" y="15"/>
                  </a:cubicBezTo>
                  <a:cubicBezTo>
                    <a:pt x="12" y="15"/>
                    <a:pt x="15" y="12"/>
                    <a:pt x="15" y="8"/>
                  </a:cubicBezTo>
                  <a:cubicBezTo>
                    <a:pt x="15" y="7"/>
                    <a:pt x="15" y="7"/>
                    <a:pt x="15" y="7"/>
                  </a:cubicBezTo>
                  <a:cubicBezTo>
                    <a:pt x="14" y="8"/>
                    <a:pt x="13" y="9"/>
                    <a:pt x="11" y="9"/>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139"/>
            <p:cNvSpPr/>
            <p:nvPr/>
          </p:nvSpPr>
          <p:spPr bwMode="auto">
            <a:xfrm>
              <a:off x="7329488" y="4117975"/>
              <a:ext cx="68263" cy="63500"/>
            </a:xfrm>
            <a:custGeom>
              <a:avLst/>
              <a:gdLst>
                <a:gd name="T0" fmla="*/ 12 w 16"/>
                <a:gd name="T1" fmla="*/ 8 h 15"/>
                <a:gd name="T2" fmla="*/ 7 w 16"/>
                <a:gd name="T3" fmla="*/ 3 h 15"/>
                <a:gd name="T4" fmla="*/ 8 w 16"/>
                <a:gd name="T5" fmla="*/ 0 h 15"/>
                <a:gd name="T6" fmla="*/ 8 w 16"/>
                <a:gd name="T7" fmla="*/ 0 h 15"/>
                <a:gd name="T8" fmla="*/ 0 w 16"/>
                <a:gd name="T9" fmla="*/ 7 h 15"/>
                <a:gd name="T10" fmla="*/ 8 w 16"/>
                <a:gd name="T11" fmla="*/ 15 h 15"/>
                <a:gd name="T12" fmla="*/ 16 w 16"/>
                <a:gd name="T13" fmla="*/ 7 h 15"/>
                <a:gd name="T14" fmla="*/ 15 w 16"/>
                <a:gd name="T15" fmla="*/ 6 h 15"/>
                <a:gd name="T16" fmla="*/ 12 w 16"/>
                <a:gd name="T1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2" y="8"/>
                  </a:moveTo>
                  <a:cubicBezTo>
                    <a:pt x="9" y="8"/>
                    <a:pt x="7" y="6"/>
                    <a:pt x="7" y="3"/>
                  </a:cubicBezTo>
                  <a:cubicBezTo>
                    <a:pt x="7" y="2"/>
                    <a:pt x="7" y="1"/>
                    <a:pt x="8" y="0"/>
                  </a:cubicBezTo>
                  <a:cubicBezTo>
                    <a:pt x="8" y="0"/>
                    <a:pt x="8" y="0"/>
                    <a:pt x="8" y="0"/>
                  </a:cubicBezTo>
                  <a:cubicBezTo>
                    <a:pt x="4" y="0"/>
                    <a:pt x="0" y="3"/>
                    <a:pt x="0" y="7"/>
                  </a:cubicBezTo>
                  <a:cubicBezTo>
                    <a:pt x="0" y="11"/>
                    <a:pt x="4" y="15"/>
                    <a:pt x="8" y="15"/>
                  </a:cubicBezTo>
                  <a:cubicBezTo>
                    <a:pt x="12" y="15"/>
                    <a:pt x="16" y="11"/>
                    <a:pt x="16" y="7"/>
                  </a:cubicBezTo>
                  <a:cubicBezTo>
                    <a:pt x="15" y="6"/>
                    <a:pt x="15" y="6"/>
                    <a:pt x="15" y="6"/>
                  </a:cubicBezTo>
                  <a:cubicBezTo>
                    <a:pt x="15" y="7"/>
                    <a:pt x="13" y="8"/>
                    <a:pt x="12" y="8"/>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140"/>
            <p:cNvSpPr/>
            <p:nvPr/>
          </p:nvSpPr>
          <p:spPr bwMode="auto">
            <a:xfrm>
              <a:off x="7324726" y="4084638"/>
              <a:ext cx="127000" cy="42863"/>
            </a:xfrm>
            <a:custGeom>
              <a:avLst/>
              <a:gdLst>
                <a:gd name="T0" fmla="*/ 2 w 30"/>
                <a:gd name="T1" fmla="*/ 1 h 10"/>
                <a:gd name="T2" fmla="*/ 3 w 30"/>
                <a:gd name="T3" fmla="*/ 8 h 10"/>
                <a:gd name="T4" fmla="*/ 27 w 30"/>
                <a:gd name="T5" fmla="*/ 3 h 10"/>
                <a:gd name="T6" fmla="*/ 2 w 30"/>
                <a:gd name="T7" fmla="*/ 1 h 10"/>
              </a:gdLst>
              <a:ahLst/>
              <a:cxnLst>
                <a:cxn ang="0">
                  <a:pos x="T0" y="T1"/>
                </a:cxn>
                <a:cxn ang="0">
                  <a:pos x="T2" y="T3"/>
                </a:cxn>
                <a:cxn ang="0">
                  <a:pos x="T4" y="T5"/>
                </a:cxn>
                <a:cxn ang="0">
                  <a:pos x="T6" y="T7"/>
                </a:cxn>
              </a:cxnLst>
              <a:rect l="0" t="0" r="r" b="b"/>
              <a:pathLst>
                <a:path w="30" h="10">
                  <a:moveTo>
                    <a:pt x="2" y="1"/>
                  </a:moveTo>
                  <a:cubicBezTo>
                    <a:pt x="2" y="1"/>
                    <a:pt x="0" y="6"/>
                    <a:pt x="3" y="8"/>
                  </a:cubicBezTo>
                  <a:cubicBezTo>
                    <a:pt x="6" y="10"/>
                    <a:pt x="24" y="6"/>
                    <a:pt x="27" y="3"/>
                  </a:cubicBezTo>
                  <a:cubicBezTo>
                    <a:pt x="30" y="0"/>
                    <a:pt x="2" y="1"/>
                    <a:pt x="2" y="1"/>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141"/>
            <p:cNvSpPr/>
            <p:nvPr/>
          </p:nvSpPr>
          <p:spPr bwMode="auto">
            <a:xfrm>
              <a:off x="7138988" y="4013200"/>
              <a:ext cx="71438" cy="66675"/>
            </a:xfrm>
            <a:custGeom>
              <a:avLst/>
              <a:gdLst>
                <a:gd name="T0" fmla="*/ 0 w 17"/>
                <a:gd name="T1" fmla="*/ 0 h 16"/>
                <a:gd name="T2" fmla="*/ 17 w 17"/>
                <a:gd name="T3" fmla="*/ 12 h 16"/>
                <a:gd name="T4" fmla="*/ 0 w 17"/>
                <a:gd name="T5" fmla="*/ 0 h 16"/>
              </a:gdLst>
              <a:ahLst/>
              <a:cxnLst>
                <a:cxn ang="0">
                  <a:pos x="T0" y="T1"/>
                </a:cxn>
                <a:cxn ang="0">
                  <a:pos x="T2" y="T3"/>
                </a:cxn>
                <a:cxn ang="0">
                  <a:pos x="T4" y="T5"/>
                </a:cxn>
              </a:cxnLst>
              <a:rect l="0" t="0" r="r" b="b"/>
              <a:pathLst>
                <a:path w="17" h="16">
                  <a:moveTo>
                    <a:pt x="0" y="0"/>
                  </a:moveTo>
                  <a:cubicBezTo>
                    <a:pt x="0" y="0"/>
                    <a:pt x="17" y="8"/>
                    <a:pt x="17" y="12"/>
                  </a:cubicBezTo>
                  <a:cubicBezTo>
                    <a:pt x="17" y="16"/>
                    <a:pt x="1" y="9"/>
                    <a:pt x="0" y="0"/>
                  </a:cubicBez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Freeform 142"/>
            <p:cNvSpPr/>
            <p:nvPr/>
          </p:nvSpPr>
          <p:spPr bwMode="auto">
            <a:xfrm>
              <a:off x="7088188" y="4173538"/>
              <a:ext cx="249238" cy="157163"/>
            </a:xfrm>
            <a:custGeom>
              <a:avLst/>
              <a:gdLst>
                <a:gd name="T0" fmla="*/ 56 w 59"/>
                <a:gd name="T1" fmla="*/ 32 h 37"/>
                <a:gd name="T2" fmla="*/ 48 w 59"/>
                <a:gd name="T3" fmla="*/ 36 h 37"/>
                <a:gd name="T4" fmla="*/ 5 w 59"/>
                <a:gd name="T5" fmla="*/ 19 h 37"/>
                <a:gd name="T6" fmla="*/ 2 w 59"/>
                <a:gd name="T7" fmla="*/ 11 h 37"/>
                <a:gd name="T8" fmla="*/ 4 w 59"/>
                <a:gd name="T9" fmla="*/ 5 h 37"/>
                <a:gd name="T10" fmla="*/ 12 w 59"/>
                <a:gd name="T11" fmla="*/ 2 h 37"/>
                <a:gd name="T12" fmla="*/ 54 w 59"/>
                <a:gd name="T13" fmla="*/ 18 h 37"/>
                <a:gd name="T14" fmla="*/ 58 w 59"/>
                <a:gd name="T15" fmla="*/ 26 h 37"/>
                <a:gd name="T16" fmla="*/ 56 w 59"/>
                <a:gd name="T17"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37">
                  <a:moveTo>
                    <a:pt x="56" y="32"/>
                  </a:moveTo>
                  <a:cubicBezTo>
                    <a:pt x="54" y="35"/>
                    <a:pt x="51" y="37"/>
                    <a:pt x="48" y="36"/>
                  </a:cubicBezTo>
                  <a:cubicBezTo>
                    <a:pt x="5" y="19"/>
                    <a:pt x="5" y="19"/>
                    <a:pt x="5" y="19"/>
                  </a:cubicBezTo>
                  <a:cubicBezTo>
                    <a:pt x="2" y="18"/>
                    <a:pt x="0" y="14"/>
                    <a:pt x="2" y="11"/>
                  </a:cubicBezTo>
                  <a:cubicBezTo>
                    <a:pt x="4" y="5"/>
                    <a:pt x="4" y="5"/>
                    <a:pt x="4" y="5"/>
                  </a:cubicBezTo>
                  <a:cubicBezTo>
                    <a:pt x="5" y="2"/>
                    <a:pt x="9" y="0"/>
                    <a:pt x="12" y="2"/>
                  </a:cubicBezTo>
                  <a:cubicBezTo>
                    <a:pt x="54" y="18"/>
                    <a:pt x="54" y="18"/>
                    <a:pt x="54" y="18"/>
                  </a:cubicBezTo>
                  <a:cubicBezTo>
                    <a:pt x="58" y="19"/>
                    <a:pt x="59" y="23"/>
                    <a:pt x="58" y="26"/>
                  </a:cubicBezTo>
                  <a:lnTo>
                    <a:pt x="56" y="32"/>
                  </a:lnTo>
                  <a:close/>
                </a:path>
              </a:pathLst>
            </a:custGeom>
            <a:solidFill>
              <a:srgbClr val="804F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143"/>
            <p:cNvSpPr/>
            <p:nvPr/>
          </p:nvSpPr>
          <p:spPr bwMode="auto">
            <a:xfrm>
              <a:off x="7121526" y="4194175"/>
              <a:ext cx="195263" cy="90488"/>
            </a:xfrm>
            <a:custGeom>
              <a:avLst/>
              <a:gdLst>
                <a:gd name="T0" fmla="*/ 0 w 46"/>
                <a:gd name="T1" fmla="*/ 4 h 21"/>
                <a:gd name="T2" fmla="*/ 45 w 46"/>
                <a:gd name="T3" fmla="*/ 21 h 21"/>
                <a:gd name="T4" fmla="*/ 42 w 46"/>
                <a:gd name="T5" fmla="*/ 15 h 21"/>
                <a:gd name="T6" fmla="*/ 3 w 46"/>
                <a:gd name="T7" fmla="*/ 0 h 21"/>
                <a:gd name="T8" fmla="*/ 0 w 46"/>
                <a:gd name="T9" fmla="*/ 4 h 21"/>
              </a:gdLst>
              <a:ahLst/>
              <a:cxnLst>
                <a:cxn ang="0">
                  <a:pos x="T0" y="T1"/>
                </a:cxn>
                <a:cxn ang="0">
                  <a:pos x="T2" y="T3"/>
                </a:cxn>
                <a:cxn ang="0">
                  <a:pos x="T4" y="T5"/>
                </a:cxn>
                <a:cxn ang="0">
                  <a:pos x="T6" y="T7"/>
                </a:cxn>
                <a:cxn ang="0">
                  <a:pos x="T8" y="T9"/>
                </a:cxn>
              </a:cxnLst>
              <a:rect l="0" t="0" r="r" b="b"/>
              <a:pathLst>
                <a:path w="46" h="21">
                  <a:moveTo>
                    <a:pt x="0" y="4"/>
                  </a:moveTo>
                  <a:cubicBezTo>
                    <a:pt x="45" y="21"/>
                    <a:pt x="45" y="21"/>
                    <a:pt x="45" y="21"/>
                  </a:cubicBezTo>
                  <a:cubicBezTo>
                    <a:pt x="45" y="21"/>
                    <a:pt x="46" y="18"/>
                    <a:pt x="42" y="15"/>
                  </a:cubicBezTo>
                  <a:cubicBezTo>
                    <a:pt x="39" y="13"/>
                    <a:pt x="6" y="0"/>
                    <a:pt x="3" y="0"/>
                  </a:cubicBezTo>
                  <a:cubicBezTo>
                    <a:pt x="1" y="0"/>
                    <a:pt x="0" y="4"/>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144"/>
            <p:cNvSpPr/>
            <p:nvPr/>
          </p:nvSpPr>
          <p:spPr bwMode="auto">
            <a:xfrm>
              <a:off x="7104063" y="4216400"/>
              <a:ext cx="204788" cy="88900"/>
            </a:xfrm>
            <a:custGeom>
              <a:avLst/>
              <a:gdLst>
                <a:gd name="T0" fmla="*/ 3 w 48"/>
                <a:gd name="T1" fmla="*/ 0 h 21"/>
                <a:gd name="T2" fmla="*/ 48 w 48"/>
                <a:gd name="T3" fmla="*/ 18 h 21"/>
                <a:gd name="T4" fmla="*/ 42 w 48"/>
                <a:gd name="T5" fmla="*/ 21 h 21"/>
                <a:gd name="T6" fmla="*/ 3 w 48"/>
                <a:gd name="T7" fmla="*/ 6 h 21"/>
                <a:gd name="T8" fmla="*/ 3 w 48"/>
                <a:gd name="T9" fmla="*/ 0 h 21"/>
              </a:gdLst>
              <a:ahLst/>
              <a:cxnLst>
                <a:cxn ang="0">
                  <a:pos x="T0" y="T1"/>
                </a:cxn>
                <a:cxn ang="0">
                  <a:pos x="T2" y="T3"/>
                </a:cxn>
                <a:cxn ang="0">
                  <a:pos x="T4" y="T5"/>
                </a:cxn>
                <a:cxn ang="0">
                  <a:pos x="T6" y="T7"/>
                </a:cxn>
                <a:cxn ang="0">
                  <a:pos x="T8" y="T9"/>
                </a:cxn>
              </a:cxnLst>
              <a:rect l="0" t="0" r="r" b="b"/>
              <a:pathLst>
                <a:path w="48" h="21">
                  <a:moveTo>
                    <a:pt x="3" y="0"/>
                  </a:moveTo>
                  <a:cubicBezTo>
                    <a:pt x="48" y="18"/>
                    <a:pt x="48" y="18"/>
                    <a:pt x="48" y="18"/>
                  </a:cubicBezTo>
                  <a:cubicBezTo>
                    <a:pt x="48" y="18"/>
                    <a:pt x="48" y="20"/>
                    <a:pt x="42" y="21"/>
                  </a:cubicBezTo>
                  <a:cubicBezTo>
                    <a:pt x="37" y="21"/>
                    <a:pt x="6" y="8"/>
                    <a:pt x="3" y="6"/>
                  </a:cubicBezTo>
                  <a:cubicBezTo>
                    <a:pt x="0" y="5"/>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145"/>
            <p:cNvSpPr/>
            <p:nvPr/>
          </p:nvSpPr>
          <p:spPr bwMode="auto">
            <a:xfrm>
              <a:off x="3976688" y="5307013"/>
              <a:ext cx="2136775" cy="835025"/>
            </a:xfrm>
            <a:custGeom>
              <a:avLst/>
              <a:gdLst>
                <a:gd name="T0" fmla="*/ 479 w 504"/>
                <a:gd name="T1" fmla="*/ 171 h 197"/>
                <a:gd name="T2" fmla="*/ 333 w 504"/>
                <a:gd name="T3" fmla="*/ 90 h 197"/>
                <a:gd name="T4" fmla="*/ 165 w 504"/>
                <a:gd name="T5" fmla="*/ 111 h 197"/>
                <a:gd name="T6" fmla="*/ 144 w 504"/>
                <a:gd name="T7" fmla="*/ 38 h 197"/>
                <a:gd name="T8" fmla="*/ 173 w 504"/>
                <a:gd name="T9" fmla="*/ 78 h 197"/>
                <a:gd name="T10" fmla="*/ 136 w 504"/>
                <a:gd name="T11" fmla="*/ 32 h 197"/>
                <a:gd name="T12" fmla="*/ 116 w 504"/>
                <a:gd name="T13" fmla="*/ 124 h 197"/>
                <a:gd name="T14" fmla="*/ 29 w 504"/>
                <a:gd name="T15" fmla="*/ 68 h 197"/>
                <a:gd name="T16" fmla="*/ 52 w 504"/>
                <a:gd name="T17" fmla="*/ 0 h 197"/>
                <a:gd name="T18" fmla="*/ 10 w 504"/>
                <a:gd name="T19" fmla="*/ 70 h 197"/>
                <a:gd name="T20" fmla="*/ 154 w 504"/>
                <a:gd name="T21" fmla="*/ 163 h 197"/>
                <a:gd name="T22" fmla="*/ 331 w 504"/>
                <a:gd name="T23" fmla="*/ 154 h 197"/>
                <a:gd name="T24" fmla="*/ 262 w 504"/>
                <a:gd name="T25" fmla="*/ 162 h 197"/>
                <a:gd name="T26" fmla="*/ 190 w 504"/>
                <a:gd name="T27" fmla="*/ 187 h 197"/>
                <a:gd name="T28" fmla="*/ 338 w 504"/>
                <a:gd name="T29" fmla="*/ 176 h 197"/>
                <a:gd name="T30" fmla="*/ 479 w 504"/>
                <a:gd name="T31" fmla="*/ 17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4" h="197">
                  <a:moveTo>
                    <a:pt x="479" y="171"/>
                  </a:moveTo>
                  <a:cubicBezTo>
                    <a:pt x="479" y="171"/>
                    <a:pt x="433" y="87"/>
                    <a:pt x="333" y="90"/>
                  </a:cubicBezTo>
                  <a:cubicBezTo>
                    <a:pt x="233" y="94"/>
                    <a:pt x="217" y="140"/>
                    <a:pt x="165" y="111"/>
                  </a:cubicBezTo>
                  <a:cubicBezTo>
                    <a:pt x="113" y="83"/>
                    <a:pt x="111" y="33"/>
                    <a:pt x="144" y="38"/>
                  </a:cubicBezTo>
                  <a:cubicBezTo>
                    <a:pt x="178" y="43"/>
                    <a:pt x="173" y="78"/>
                    <a:pt x="173" y="78"/>
                  </a:cubicBezTo>
                  <a:cubicBezTo>
                    <a:pt x="173" y="78"/>
                    <a:pt x="197" y="24"/>
                    <a:pt x="136" y="32"/>
                  </a:cubicBezTo>
                  <a:cubicBezTo>
                    <a:pt x="76" y="40"/>
                    <a:pt x="68" y="92"/>
                    <a:pt x="116" y="124"/>
                  </a:cubicBezTo>
                  <a:cubicBezTo>
                    <a:pt x="163" y="155"/>
                    <a:pt x="29" y="125"/>
                    <a:pt x="29" y="68"/>
                  </a:cubicBezTo>
                  <a:cubicBezTo>
                    <a:pt x="29" y="11"/>
                    <a:pt x="52" y="0"/>
                    <a:pt x="52" y="0"/>
                  </a:cubicBezTo>
                  <a:cubicBezTo>
                    <a:pt x="52" y="0"/>
                    <a:pt x="0" y="6"/>
                    <a:pt x="10" y="70"/>
                  </a:cubicBezTo>
                  <a:cubicBezTo>
                    <a:pt x="19" y="133"/>
                    <a:pt x="64" y="176"/>
                    <a:pt x="154" y="163"/>
                  </a:cubicBezTo>
                  <a:cubicBezTo>
                    <a:pt x="244" y="151"/>
                    <a:pt x="317" y="148"/>
                    <a:pt x="331" y="154"/>
                  </a:cubicBezTo>
                  <a:cubicBezTo>
                    <a:pt x="346" y="160"/>
                    <a:pt x="309" y="149"/>
                    <a:pt x="262" y="162"/>
                  </a:cubicBezTo>
                  <a:cubicBezTo>
                    <a:pt x="214" y="175"/>
                    <a:pt x="190" y="187"/>
                    <a:pt x="190" y="187"/>
                  </a:cubicBezTo>
                  <a:cubicBezTo>
                    <a:pt x="190" y="187"/>
                    <a:pt x="284" y="163"/>
                    <a:pt x="338" y="176"/>
                  </a:cubicBezTo>
                  <a:cubicBezTo>
                    <a:pt x="392" y="189"/>
                    <a:pt x="504" y="197"/>
                    <a:pt x="479" y="171"/>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146"/>
            <p:cNvSpPr/>
            <p:nvPr/>
          </p:nvSpPr>
          <p:spPr bwMode="auto">
            <a:xfrm>
              <a:off x="5808663" y="5307013"/>
              <a:ext cx="2135188" cy="835025"/>
            </a:xfrm>
            <a:custGeom>
              <a:avLst/>
              <a:gdLst>
                <a:gd name="T0" fmla="*/ 26 w 504"/>
                <a:gd name="T1" fmla="*/ 171 h 197"/>
                <a:gd name="T2" fmla="*/ 171 w 504"/>
                <a:gd name="T3" fmla="*/ 90 h 197"/>
                <a:gd name="T4" fmla="*/ 340 w 504"/>
                <a:gd name="T5" fmla="*/ 111 h 197"/>
                <a:gd name="T6" fmla="*/ 360 w 504"/>
                <a:gd name="T7" fmla="*/ 38 h 197"/>
                <a:gd name="T8" fmla="*/ 332 w 504"/>
                <a:gd name="T9" fmla="*/ 78 h 197"/>
                <a:gd name="T10" fmla="*/ 368 w 504"/>
                <a:gd name="T11" fmla="*/ 32 h 197"/>
                <a:gd name="T12" fmla="*/ 389 w 504"/>
                <a:gd name="T13" fmla="*/ 124 h 197"/>
                <a:gd name="T14" fmla="*/ 476 w 504"/>
                <a:gd name="T15" fmla="*/ 68 h 197"/>
                <a:gd name="T16" fmla="*/ 452 w 504"/>
                <a:gd name="T17" fmla="*/ 0 h 197"/>
                <a:gd name="T18" fmla="*/ 495 w 504"/>
                <a:gd name="T19" fmla="*/ 70 h 197"/>
                <a:gd name="T20" fmla="*/ 351 w 504"/>
                <a:gd name="T21" fmla="*/ 163 h 197"/>
                <a:gd name="T22" fmla="*/ 173 w 504"/>
                <a:gd name="T23" fmla="*/ 154 h 197"/>
                <a:gd name="T24" fmla="*/ 243 w 504"/>
                <a:gd name="T25" fmla="*/ 162 h 197"/>
                <a:gd name="T26" fmla="*/ 314 w 504"/>
                <a:gd name="T27" fmla="*/ 187 h 197"/>
                <a:gd name="T28" fmla="*/ 167 w 504"/>
                <a:gd name="T29" fmla="*/ 176 h 197"/>
                <a:gd name="T30" fmla="*/ 26 w 504"/>
                <a:gd name="T31" fmla="*/ 17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4" h="197">
                  <a:moveTo>
                    <a:pt x="26" y="171"/>
                  </a:moveTo>
                  <a:cubicBezTo>
                    <a:pt x="26" y="171"/>
                    <a:pt x="72" y="87"/>
                    <a:pt x="171" y="90"/>
                  </a:cubicBezTo>
                  <a:cubicBezTo>
                    <a:pt x="271" y="94"/>
                    <a:pt x="287" y="140"/>
                    <a:pt x="340" y="111"/>
                  </a:cubicBezTo>
                  <a:cubicBezTo>
                    <a:pt x="392" y="83"/>
                    <a:pt x="393" y="33"/>
                    <a:pt x="360" y="38"/>
                  </a:cubicBezTo>
                  <a:cubicBezTo>
                    <a:pt x="327" y="43"/>
                    <a:pt x="332" y="78"/>
                    <a:pt x="332" y="78"/>
                  </a:cubicBezTo>
                  <a:cubicBezTo>
                    <a:pt x="332" y="78"/>
                    <a:pt x="308" y="24"/>
                    <a:pt x="368" y="32"/>
                  </a:cubicBezTo>
                  <a:cubicBezTo>
                    <a:pt x="428" y="40"/>
                    <a:pt x="436" y="92"/>
                    <a:pt x="389" y="124"/>
                  </a:cubicBezTo>
                  <a:cubicBezTo>
                    <a:pt x="341" y="155"/>
                    <a:pt x="476" y="125"/>
                    <a:pt x="476" y="68"/>
                  </a:cubicBezTo>
                  <a:cubicBezTo>
                    <a:pt x="476" y="11"/>
                    <a:pt x="452" y="0"/>
                    <a:pt x="452" y="0"/>
                  </a:cubicBezTo>
                  <a:cubicBezTo>
                    <a:pt x="452" y="0"/>
                    <a:pt x="504" y="6"/>
                    <a:pt x="495" y="70"/>
                  </a:cubicBezTo>
                  <a:cubicBezTo>
                    <a:pt x="485" y="133"/>
                    <a:pt x="441" y="176"/>
                    <a:pt x="351" y="163"/>
                  </a:cubicBezTo>
                  <a:cubicBezTo>
                    <a:pt x="260" y="151"/>
                    <a:pt x="187" y="148"/>
                    <a:pt x="173" y="154"/>
                  </a:cubicBezTo>
                  <a:cubicBezTo>
                    <a:pt x="159" y="160"/>
                    <a:pt x="195" y="149"/>
                    <a:pt x="243" y="162"/>
                  </a:cubicBezTo>
                  <a:cubicBezTo>
                    <a:pt x="290" y="175"/>
                    <a:pt x="314" y="187"/>
                    <a:pt x="314" y="187"/>
                  </a:cubicBezTo>
                  <a:cubicBezTo>
                    <a:pt x="314" y="187"/>
                    <a:pt x="221" y="163"/>
                    <a:pt x="167" y="176"/>
                  </a:cubicBezTo>
                  <a:cubicBezTo>
                    <a:pt x="113" y="189"/>
                    <a:pt x="0" y="197"/>
                    <a:pt x="26" y="171"/>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147"/>
            <p:cNvSpPr/>
            <p:nvPr/>
          </p:nvSpPr>
          <p:spPr bwMode="auto">
            <a:xfrm>
              <a:off x="4171951" y="4848225"/>
              <a:ext cx="215900" cy="288925"/>
            </a:xfrm>
            <a:custGeom>
              <a:avLst/>
              <a:gdLst>
                <a:gd name="T0" fmla="*/ 8 w 51"/>
                <a:gd name="T1" fmla="*/ 68 h 68"/>
                <a:gd name="T2" fmla="*/ 25 w 51"/>
                <a:gd name="T3" fmla="*/ 7 h 68"/>
                <a:gd name="T4" fmla="*/ 8 w 51"/>
                <a:gd name="T5" fmla="*/ 68 h 68"/>
              </a:gdLst>
              <a:ahLst/>
              <a:cxnLst>
                <a:cxn ang="0">
                  <a:pos x="T0" y="T1"/>
                </a:cxn>
                <a:cxn ang="0">
                  <a:pos x="T2" y="T3"/>
                </a:cxn>
                <a:cxn ang="0">
                  <a:pos x="T4" y="T5"/>
                </a:cxn>
              </a:cxnLst>
              <a:rect l="0" t="0" r="r" b="b"/>
              <a:pathLst>
                <a:path w="51" h="68">
                  <a:moveTo>
                    <a:pt x="8" y="68"/>
                  </a:moveTo>
                  <a:cubicBezTo>
                    <a:pt x="8" y="68"/>
                    <a:pt x="0" y="13"/>
                    <a:pt x="25" y="7"/>
                  </a:cubicBezTo>
                  <a:cubicBezTo>
                    <a:pt x="51" y="0"/>
                    <a:pt x="8" y="43"/>
                    <a:pt x="8" y="68"/>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148"/>
            <p:cNvSpPr/>
            <p:nvPr/>
          </p:nvSpPr>
          <p:spPr bwMode="auto">
            <a:xfrm>
              <a:off x="2981326" y="5013325"/>
              <a:ext cx="220663" cy="301625"/>
            </a:xfrm>
            <a:custGeom>
              <a:avLst/>
              <a:gdLst>
                <a:gd name="T0" fmla="*/ 52 w 52"/>
                <a:gd name="T1" fmla="*/ 71 h 71"/>
                <a:gd name="T2" fmla="*/ 7 w 52"/>
                <a:gd name="T3" fmla="*/ 25 h 71"/>
                <a:gd name="T4" fmla="*/ 52 w 52"/>
                <a:gd name="T5" fmla="*/ 71 h 71"/>
              </a:gdLst>
              <a:ahLst/>
              <a:cxnLst>
                <a:cxn ang="0">
                  <a:pos x="T0" y="T1"/>
                </a:cxn>
                <a:cxn ang="0">
                  <a:pos x="T2" y="T3"/>
                </a:cxn>
                <a:cxn ang="0">
                  <a:pos x="T4" y="T5"/>
                </a:cxn>
              </a:cxnLst>
              <a:rect l="0" t="0" r="r" b="b"/>
              <a:pathLst>
                <a:path w="52" h="71">
                  <a:moveTo>
                    <a:pt x="52" y="71"/>
                  </a:moveTo>
                  <a:cubicBezTo>
                    <a:pt x="52" y="71"/>
                    <a:pt x="0" y="50"/>
                    <a:pt x="7" y="25"/>
                  </a:cubicBezTo>
                  <a:cubicBezTo>
                    <a:pt x="14" y="0"/>
                    <a:pt x="30" y="58"/>
                    <a:pt x="52" y="71"/>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149"/>
            <p:cNvSpPr/>
            <p:nvPr/>
          </p:nvSpPr>
          <p:spPr bwMode="auto">
            <a:xfrm>
              <a:off x="4608513" y="5233988"/>
              <a:ext cx="431800" cy="280988"/>
            </a:xfrm>
            <a:custGeom>
              <a:avLst/>
              <a:gdLst>
                <a:gd name="T0" fmla="*/ 102 w 102"/>
                <a:gd name="T1" fmla="*/ 66 h 66"/>
                <a:gd name="T2" fmla="*/ 32 w 102"/>
                <a:gd name="T3" fmla="*/ 4 h 66"/>
                <a:gd name="T4" fmla="*/ 102 w 102"/>
                <a:gd name="T5" fmla="*/ 66 h 66"/>
              </a:gdLst>
              <a:ahLst/>
              <a:cxnLst>
                <a:cxn ang="0">
                  <a:pos x="T0" y="T1"/>
                </a:cxn>
                <a:cxn ang="0">
                  <a:pos x="T2" y="T3"/>
                </a:cxn>
                <a:cxn ang="0">
                  <a:pos x="T4" y="T5"/>
                </a:cxn>
              </a:cxnLst>
              <a:rect l="0" t="0" r="r" b="b"/>
              <a:pathLst>
                <a:path w="102" h="66">
                  <a:moveTo>
                    <a:pt x="102" y="66"/>
                  </a:moveTo>
                  <a:cubicBezTo>
                    <a:pt x="102" y="66"/>
                    <a:pt x="64" y="0"/>
                    <a:pt x="32" y="4"/>
                  </a:cubicBezTo>
                  <a:cubicBezTo>
                    <a:pt x="0" y="9"/>
                    <a:pt x="102" y="66"/>
                    <a:pt x="102" y="66"/>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150"/>
            <p:cNvSpPr/>
            <p:nvPr/>
          </p:nvSpPr>
          <p:spPr bwMode="auto">
            <a:xfrm>
              <a:off x="6765926" y="5327650"/>
              <a:ext cx="401638" cy="200025"/>
            </a:xfrm>
            <a:custGeom>
              <a:avLst/>
              <a:gdLst>
                <a:gd name="T0" fmla="*/ 0 w 95"/>
                <a:gd name="T1" fmla="*/ 47 h 47"/>
                <a:gd name="T2" fmla="*/ 76 w 95"/>
                <a:gd name="T3" fmla="*/ 8 h 47"/>
                <a:gd name="T4" fmla="*/ 0 w 95"/>
                <a:gd name="T5" fmla="*/ 47 h 47"/>
              </a:gdLst>
              <a:ahLst/>
              <a:cxnLst>
                <a:cxn ang="0">
                  <a:pos x="T0" y="T1"/>
                </a:cxn>
                <a:cxn ang="0">
                  <a:pos x="T2" y="T3"/>
                </a:cxn>
                <a:cxn ang="0">
                  <a:pos x="T4" y="T5"/>
                </a:cxn>
              </a:cxnLst>
              <a:rect l="0" t="0" r="r" b="b"/>
              <a:pathLst>
                <a:path w="95" h="47">
                  <a:moveTo>
                    <a:pt x="0" y="47"/>
                  </a:moveTo>
                  <a:cubicBezTo>
                    <a:pt x="0" y="47"/>
                    <a:pt x="57" y="0"/>
                    <a:pt x="76" y="8"/>
                  </a:cubicBezTo>
                  <a:cubicBezTo>
                    <a:pt x="95" y="16"/>
                    <a:pt x="0" y="47"/>
                    <a:pt x="0" y="47"/>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151"/>
            <p:cNvSpPr/>
            <p:nvPr/>
          </p:nvSpPr>
          <p:spPr bwMode="auto">
            <a:xfrm>
              <a:off x="7418388" y="5043488"/>
              <a:ext cx="134938" cy="215900"/>
            </a:xfrm>
            <a:custGeom>
              <a:avLst/>
              <a:gdLst>
                <a:gd name="T0" fmla="*/ 16 w 32"/>
                <a:gd name="T1" fmla="*/ 51 h 51"/>
                <a:gd name="T2" fmla="*/ 16 w 32"/>
                <a:gd name="T3" fmla="*/ 3 h 51"/>
                <a:gd name="T4" fmla="*/ 16 w 32"/>
                <a:gd name="T5" fmla="*/ 51 h 51"/>
              </a:gdLst>
              <a:ahLst/>
              <a:cxnLst>
                <a:cxn ang="0">
                  <a:pos x="T0" y="T1"/>
                </a:cxn>
                <a:cxn ang="0">
                  <a:pos x="T2" y="T3"/>
                </a:cxn>
                <a:cxn ang="0">
                  <a:pos x="T4" y="T5"/>
                </a:cxn>
              </a:cxnLst>
              <a:rect l="0" t="0" r="r" b="b"/>
              <a:pathLst>
                <a:path w="32" h="51">
                  <a:moveTo>
                    <a:pt x="16" y="51"/>
                  </a:moveTo>
                  <a:cubicBezTo>
                    <a:pt x="16" y="51"/>
                    <a:pt x="0" y="0"/>
                    <a:pt x="16" y="3"/>
                  </a:cubicBezTo>
                  <a:cubicBezTo>
                    <a:pt x="32" y="7"/>
                    <a:pt x="16" y="51"/>
                    <a:pt x="16" y="51"/>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152"/>
            <p:cNvSpPr/>
            <p:nvPr/>
          </p:nvSpPr>
          <p:spPr bwMode="auto">
            <a:xfrm>
              <a:off x="7821613" y="4802188"/>
              <a:ext cx="160338" cy="330200"/>
            </a:xfrm>
            <a:custGeom>
              <a:avLst/>
              <a:gdLst>
                <a:gd name="T0" fmla="*/ 38 w 38"/>
                <a:gd name="T1" fmla="*/ 78 h 78"/>
                <a:gd name="T2" fmla="*/ 16 w 38"/>
                <a:gd name="T3" fmla="*/ 16 h 78"/>
                <a:gd name="T4" fmla="*/ 38 w 38"/>
                <a:gd name="T5" fmla="*/ 78 h 78"/>
              </a:gdLst>
              <a:ahLst/>
              <a:cxnLst>
                <a:cxn ang="0">
                  <a:pos x="T0" y="T1"/>
                </a:cxn>
                <a:cxn ang="0">
                  <a:pos x="T2" y="T3"/>
                </a:cxn>
                <a:cxn ang="0">
                  <a:pos x="T4" y="T5"/>
                </a:cxn>
              </a:cxnLst>
              <a:rect l="0" t="0" r="r" b="b"/>
              <a:pathLst>
                <a:path w="38" h="78">
                  <a:moveTo>
                    <a:pt x="38" y="78"/>
                  </a:moveTo>
                  <a:cubicBezTo>
                    <a:pt x="38" y="78"/>
                    <a:pt x="0" y="32"/>
                    <a:pt x="16" y="16"/>
                  </a:cubicBezTo>
                  <a:cubicBezTo>
                    <a:pt x="32" y="0"/>
                    <a:pt x="38" y="78"/>
                    <a:pt x="38" y="78"/>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153"/>
            <p:cNvSpPr/>
            <p:nvPr/>
          </p:nvSpPr>
          <p:spPr bwMode="auto">
            <a:xfrm>
              <a:off x="7994651" y="5153025"/>
              <a:ext cx="215900" cy="258763"/>
            </a:xfrm>
            <a:custGeom>
              <a:avLst/>
              <a:gdLst>
                <a:gd name="T0" fmla="*/ 10 w 51"/>
                <a:gd name="T1" fmla="*/ 61 h 61"/>
                <a:gd name="T2" fmla="*/ 26 w 51"/>
                <a:gd name="T3" fmla="*/ 16 h 61"/>
                <a:gd name="T4" fmla="*/ 10 w 51"/>
                <a:gd name="T5" fmla="*/ 61 h 61"/>
              </a:gdLst>
              <a:ahLst/>
              <a:cxnLst>
                <a:cxn ang="0">
                  <a:pos x="T0" y="T1"/>
                </a:cxn>
                <a:cxn ang="0">
                  <a:pos x="T2" y="T3"/>
                </a:cxn>
                <a:cxn ang="0">
                  <a:pos x="T4" y="T5"/>
                </a:cxn>
              </a:cxnLst>
              <a:rect l="0" t="0" r="r" b="b"/>
              <a:pathLst>
                <a:path w="51" h="61">
                  <a:moveTo>
                    <a:pt x="10" y="61"/>
                  </a:moveTo>
                  <a:cubicBezTo>
                    <a:pt x="10" y="61"/>
                    <a:pt x="0" y="0"/>
                    <a:pt x="26" y="16"/>
                  </a:cubicBezTo>
                  <a:cubicBezTo>
                    <a:pt x="51" y="31"/>
                    <a:pt x="10" y="61"/>
                    <a:pt x="10" y="61"/>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154"/>
            <p:cNvSpPr/>
            <p:nvPr/>
          </p:nvSpPr>
          <p:spPr bwMode="auto">
            <a:xfrm>
              <a:off x="8562976" y="5543550"/>
              <a:ext cx="206375" cy="258763"/>
            </a:xfrm>
            <a:custGeom>
              <a:avLst/>
              <a:gdLst>
                <a:gd name="T0" fmla="*/ 0 w 49"/>
                <a:gd name="T1" fmla="*/ 61 h 61"/>
                <a:gd name="T2" fmla="*/ 32 w 49"/>
                <a:gd name="T3" fmla="*/ 24 h 61"/>
                <a:gd name="T4" fmla="*/ 0 w 49"/>
                <a:gd name="T5" fmla="*/ 61 h 61"/>
              </a:gdLst>
              <a:ahLst/>
              <a:cxnLst>
                <a:cxn ang="0">
                  <a:pos x="T0" y="T1"/>
                </a:cxn>
                <a:cxn ang="0">
                  <a:pos x="T2" y="T3"/>
                </a:cxn>
                <a:cxn ang="0">
                  <a:pos x="T4" y="T5"/>
                </a:cxn>
              </a:cxnLst>
              <a:rect l="0" t="0" r="r" b="b"/>
              <a:pathLst>
                <a:path w="49" h="61">
                  <a:moveTo>
                    <a:pt x="0" y="61"/>
                  </a:moveTo>
                  <a:cubicBezTo>
                    <a:pt x="0" y="61"/>
                    <a:pt x="14" y="0"/>
                    <a:pt x="32" y="24"/>
                  </a:cubicBezTo>
                  <a:cubicBezTo>
                    <a:pt x="49" y="48"/>
                    <a:pt x="0" y="61"/>
                    <a:pt x="0" y="61"/>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155"/>
            <p:cNvSpPr/>
            <p:nvPr/>
          </p:nvSpPr>
          <p:spPr bwMode="auto">
            <a:xfrm>
              <a:off x="8266113" y="4635500"/>
              <a:ext cx="223838" cy="258763"/>
            </a:xfrm>
            <a:custGeom>
              <a:avLst/>
              <a:gdLst>
                <a:gd name="T0" fmla="*/ 14 w 53"/>
                <a:gd name="T1" fmla="*/ 61 h 61"/>
                <a:gd name="T2" fmla="*/ 27 w 53"/>
                <a:gd name="T3" fmla="*/ 15 h 61"/>
                <a:gd name="T4" fmla="*/ 14 w 53"/>
                <a:gd name="T5" fmla="*/ 61 h 61"/>
              </a:gdLst>
              <a:ahLst/>
              <a:cxnLst>
                <a:cxn ang="0">
                  <a:pos x="T0" y="T1"/>
                </a:cxn>
                <a:cxn ang="0">
                  <a:pos x="T2" y="T3"/>
                </a:cxn>
                <a:cxn ang="0">
                  <a:pos x="T4" y="T5"/>
                </a:cxn>
              </a:cxnLst>
              <a:rect l="0" t="0" r="r" b="b"/>
              <a:pathLst>
                <a:path w="53" h="61">
                  <a:moveTo>
                    <a:pt x="14" y="61"/>
                  </a:moveTo>
                  <a:cubicBezTo>
                    <a:pt x="14" y="61"/>
                    <a:pt x="0" y="0"/>
                    <a:pt x="27" y="15"/>
                  </a:cubicBezTo>
                  <a:cubicBezTo>
                    <a:pt x="53" y="29"/>
                    <a:pt x="14" y="61"/>
                    <a:pt x="14" y="61"/>
                  </a:cubicBezTo>
                  <a:close/>
                </a:path>
              </a:pathLst>
            </a:custGeom>
            <a:solidFill>
              <a:srgbClr val="56BA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156"/>
            <p:cNvSpPr/>
            <p:nvPr/>
          </p:nvSpPr>
          <p:spPr bwMode="auto">
            <a:xfrm>
              <a:off x="6499226" y="4865688"/>
              <a:ext cx="215900" cy="261938"/>
            </a:xfrm>
            <a:custGeom>
              <a:avLst/>
              <a:gdLst>
                <a:gd name="T0" fmla="*/ 10 w 51"/>
                <a:gd name="T1" fmla="*/ 62 h 62"/>
                <a:gd name="T2" fmla="*/ 26 w 51"/>
                <a:gd name="T3" fmla="*/ 16 h 62"/>
                <a:gd name="T4" fmla="*/ 10 w 51"/>
                <a:gd name="T5" fmla="*/ 62 h 62"/>
              </a:gdLst>
              <a:ahLst/>
              <a:cxnLst>
                <a:cxn ang="0">
                  <a:pos x="T0" y="T1"/>
                </a:cxn>
                <a:cxn ang="0">
                  <a:pos x="T2" y="T3"/>
                </a:cxn>
                <a:cxn ang="0">
                  <a:pos x="T4" y="T5"/>
                </a:cxn>
              </a:cxnLst>
              <a:rect l="0" t="0" r="r" b="b"/>
              <a:pathLst>
                <a:path w="51" h="62">
                  <a:moveTo>
                    <a:pt x="10" y="62"/>
                  </a:moveTo>
                  <a:cubicBezTo>
                    <a:pt x="10" y="62"/>
                    <a:pt x="0" y="0"/>
                    <a:pt x="26" y="16"/>
                  </a:cubicBezTo>
                  <a:cubicBezTo>
                    <a:pt x="51" y="32"/>
                    <a:pt x="10" y="62"/>
                    <a:pt x="10" y="62"/>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157"/>
            <p:cNvSpPr/>
            <p:nvPr/>
          </p:nvSpPr>
          <p:spPr bwMode="auto">
            <a:xfrm>
              <a:off x="5011738" y="4518025"/>
              <a:ext cx="215900" cy="261938"/>
            </a:xfrm>
            <a:custGeom>
              <a:avLst/>
              <a:gdLst>
                <a:gd name="T0" fmla="*/ 42 w 51"/>
                <a:gd name="T1" fmla="*/ 62 h 62"/>
                <a:gd name="T2" fmla="*/ 26 w 51"/>
                <a:gd name="T3" fmla="*/ 16 h 62"/>
                <a:gd name="T4" fmla="*/ 42 w 51"/>
                <a:gd name="T5" fmla="*/ 62 h 62"/>
              </a:gdLst>
              <a:ahLst/>
              <a:cxnLst>
                <a:cxn ang="0">
                  <a:pos x="T0" y="T1"/>
                </a:cxn>
                <a:cxn ang="0">
                  <a:pos x="T2" y="T3"/>
                </a:cxn>
                <a:cxn ang="0">
                  <a:pos x="T4" y="T5"/>
                </a:cxn>
              </a:cxnLst>
              <a:rect l="0" t="0" r="r" b="b"/>
              <a:pathLst>
                <a:path w="51" h="62">
                  <a:moveTo>
                    <a:pt x="42" y="62"/>
                  </a:moveTo>
                  <a:cubicBezTo>
                    <a:pt x="42" y="62"/>
                    <a:pt x="51" y="0"/>
                    <a:pt x="26" y="16"/>
                  </a:cubicBezTo>
                  <a:cubicBezTo>
                    <a:pt x="0" y="32"/>
                    <a:pt x="42" y="62"/>
                    <a:pt x="42" y="62"/>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158"/>
            <p:cNvSpPr/>
            <p:nvPr/>
          </p:nvSpPr>
          <p:spPr bwMode="auto">
            <a:xfrm>
              <a:off x="5159376" y="5510213"/>
              <a:ext cx="334963" cy="127000"/>
            </a:xfrm>
            <a:custGeom>
              <a:avLst/>
              <a:gdLst>
                <a:gd name="T0" fmla="*/ 79 w 79"/>
                <a:gd name="T1" fmla="*/ 30 h 30"/>
                <a:gd name="T2" fmla="*/ 32 w 79"/>
                <a:gd name="T3" fmla="*/ 4 h 30"/>
                <a:gd name="T4" fmla="*/ 79 w 79"/>
                <a:gd name="T5" fmla="*/ 30 h 30"/>
              </a:gdLst>
              <a:ahLst/>
              <a:cxnLst>
                <a:cxn ang="0">
                  <a:pos x="T0" y="T1"/>
                </a:cxn>
                <a:cxn ang="0">
                  <a:pos x="T2" y="T3"/>
                </a:cxn>
                <a:cxn ang="0">
                  <a:pos x="T4" y="T5"/>
                </a:cxn>
              </a:cxnLst>
              <a:rect l="0" t="0" r="r" b="b"/>
              <a:pathLst>
                <a:path w="79" h="30">
                  <a:moveTo>
                    <a:pt x="79" y="30"/>
                  </a:moveTo>
                  <a:cubicBezTo>
                    <a:pt x="79" y="30"/>
                    <a:pt x="64" y="0"/>
                    <a:pt x="32" y="4"/>
                  </a:cubicBezTo>
                  <a:cubicBezTo>
                    <a:pt x="0" y="9"/>
                    <a:pt x="79" y="30"/>
                    <a:pt x="79" y="30"/>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Freeform 159"/>
            <p:cNvSpPr/>
            <p:nvPr/>
          </p:nvSpPr>
          <p:spPr bwMode="auto">
            <a:xfrm>
              <a:off x="3968751" y="5010150"/>
              <a:ext cx="190500" cy="241300"/>
            </a:xfrm>
            <a:custGeom>
              <a:avLst/>
              <a:gdLst>
                <a:gd name="T0" fmla="*/ 23 w 45"/>
                <a:gd name="T1" fmla="*/ 57 h 57"/>
                <a:gd name="T2" fmla="*/ 23 w 45"/>
                <a:gd name="T3" fmla="*/ 4 h 57"/>
                <a:gd name="T4" fmla="*/ 23 w 45"/>
                <a:gd name="T5" fmla="*/ 57 h 57"/>
              </a:gdLst>
              <a:ahLst/>
              <a:cxnLst>
                <a:cxn ang="0">
                  <a:pos x="T0" y="T1"/>
                </a:cxn>
                <a:cxn ang="0">
                  <a:pos x="T2" y="T3"/>
                </a:cxn>
                <a:cxn ang="0">
                  <a:pos x="T4" y="T5"/>
                </a:cxn>
              </a:cxnLst>
              <a:rect l="0" t="0" r="r" b="b"/>
              <a:pathLst>
                <a:path w="45" h="57">
                  <a:moveTo>
                    <a:pt x="23" y="57"/>
                  </a:moveTo>
                  <a:cubicBezTo>
                    <a:pt x="23" y="57"/>
                    <a:pt x="0" y="7"/>
                    <a:pt x="23" y="4"/>
                  </a:cubicBezTo>
                  <a:cubicBezTo>
                    <a:pt x="45" y="0"/>
                    <a:pt x="23" y="57"/>
                    <a:pt x="23" y="57"/>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160"/>
            <p:cNvSpPr/>
            <p:nvPr/>
          </p:nvSpPr>
          <p:spPr bwMode="auto">
            <a:xfrm>
              <a:off x="9401176" y="4881563"/>
              <a:ext cx="144463" cy="246063"/>
            </a:xfrm>
            <a:custGeom>
              <a:avLst/>
              <a:gdLst>
                <a:gd name="T0" fmla="*/ 0 w 34"/>
                <a:gd name="T1" fmla="*/ 58 h 58"/>
                <a:gd name="T2" fmla="*/ 18 w 34"/>
                <a:gd name="T3" fmla="*/ 9 h 58"/>
                <a:gd name="T4" fmla="*/ 0 w 34"/>
                <a:gd name="T5" fmla="*/ 58 h 58"/>
              </a:gdLst>
              <a:ahLst/>
              <a:cxnLst>
                <a:cxn ang="0">
                  <a:pos x="T0" y="T1"/>
                </a:cxn>
                <a:cxn ang="0">
                  <a:pos x="T2" y="T3"/>
                </a:cxn>
                <a:cxn ang="0">
                  <a:pos x="T4" y="T5"/>
                </a:cxn>
              </a:cxnLst>
              <a:rect l="0" t="0" r="r" b="b"/>
              <a:pathLst>
                <a:path w="34" h="58">
                  <a:moveTo>
                    <a:pt x="0" y="58"/>
                  </a:moveTo>
                  <a:cubicBezTo>
                    <a:pt x="0" y="58"/>
                    <a:pt x="34" y="19"/>
                    <a:pt x="18" y="9"/>
                  </a:cubicBezTo>
                  <a:cubicBezTo>
                    <a:pt x="2" y="0"/>
                    <a:pt x="0" y="58"/>
                    <a:pt x="0" y="58"/>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161"/>
            <p:cNvSpPr/>
            <p:nvPr/>
          </p:nvSpPr>
          <p:spPr bwMode="auto">
            <a:xfrm>
              <a:off x="6138863" y="5370513"/>
              <a:ext cx="334963" cy="127000"/>
            </a:xfrm>
            <a:custGeom>
              <a:avLst/>
              <a:gdLst>
                <a:gd name="T0" fmla="*/ 0 w 79"/>
                <a:gd name="T1" fmla="*/ 30 h 30"/>
                <a:gd name="T2" fmla="*/ 48 w 79"/>
                <a:gd name="T3" fmla="*/ 5 h 30"/>
                <a:gd name="T4" fmla="*/ 0 w 79"/>
                <a:gd name="T5" fmla="*/ 30 h 30"/>
              </a:gdLst>
              <a:ahLst/>
              <a:cxnLst>
                <a:cxn ang="0">
                  <a:pos x="T0" y="T1"/>
                </a:cxn>
                <a:cxn ang="0">
                  <a:pos x="T2" y="T3"/>
                </a:cxn>
                <a:cxn ang="0">
                  <a:pos x="T4" y="T5"/>
                </a:cxn>
              </a:cxnLst>
              <a:rect l="0" t="0" r="r" b="b"/>
              <a:pathLst>
                <a:path w="79" h="30">
                  <a:moveTo>
                    <a:pt x="0" y="30"/>
                  </a:moveTo>
                  <a:cubicBezTo>
                    <a:pt x="0" y="30"/>
                    <a:pt x="16" y="0"/>
                    <a:pt x="48" y="5"/>
                  </a:cubicBezTo>
                  <a:cubicBezTo>
                    <a:pt x="79" y="9"/>
                    <a:pt x="0" y="30"/>
                    <a:pt x="0" y="30"/>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162"/>
            <p:cNvSpPr/>
            <p:nvPr/>
          </p:nvSpPr>
          <p:spPr bwMode="auto">
            <a:xfrm>
              <a:off x="3270251" y="4406900"/>
              <a:ext cx="211138" cy="258763"/>
            </a:xfrm>
            <a:custGeom>
              <a:avLst/>
              <a:gdLst>
                <a:gd name="T0" fmla="*/ 41 w 50"/>
                <a:gd name="T1" fmla="*/ 61 h 61"/>
                <a:gd name="T2" fmla="*/ 25 w 50"/>
                <a:gd name="T3" fmla="*/ 15 h 61"/>
                <a:gd name="T4" fmla="*/ 41 w 50"/>
                <a:gd name="T5" fmla="*/ 61 h 61"/>
              </a:gdLst>
              <a:ahLst/>
              <a:cxnLst>
                <a:cxn ang="0">
                  <a:pos x="T0" y="T1"/>
                </a:cxn>
                <a:cxn ang="0">
                  <a:pos x="T2" y="T3"/>
                </a:cxn>
                <a:cxn ang="0">
                  <a:pos x="T4" y="T5"/>
                </a:cxn>
              </a:cxnLst>
              <a:rect l="0" t="0" r="r" b="b"/>
              <a:pathLst>
                <a:path w="50" h="61">
                  <a:moveTo>
                    <a:pt x="41" y="61"/>
                  </a:moveTo>
                  <a:cubicBezTo>
                    <a:pt x="41" y="61"/>
                    <a:pt x="50" y="0"/>
                    <a:pt x="25" y="15"/>
                  </a:cubicBezTo>
                  <a:cubicBezTo>
                    <a:pt x="0" y="31"/>
                    <a:pt x="41" y="61"/>
                    <a:pt x="41" y="61"/>
                  </a:cubicBezTo>
                  <a:close/>
                </a:path>
              </a:pathLst>
            </a:custGeom>
            <a:solidFill>
              <a:srgbClr val="9CD1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163"/>
            <p:cNvSpPr/>
            <p:nvPr/>
          </p:nvSpPr>
          <p:spPr bwMode="auto">
            <a:xfrm>
              <a:off x="3201988" y="2405063"/>
              <a:ext cx="1228725" cy="381000"/>
            </a:xfrm>
            <a:custGeom>
              <a:avLst/>
              <a:gdLst>
                <a:gd name="T0" fmla="*/ 0 w 290"/>
                <a:gd name="T1" fmla="*/ 90 h 90"/>
                <a:gd name="T2" fmla="*/ 8 w 290"/>
                <a:gd name="T3" fmla="*/ 82 h 90"/>
                <a:gd name="T4" fmla="*/ 7 w 290"/>
                <a:gd name="T5" fmla="*/ 75 h 90"/>
                <a:gd name="T6" fmla="*/ 32 w 290"/>
                <a:gd name="T7" fmla="*/ 47 h 90"/>
                <a:gd name="T8" fmla="*/ 31 w 290"/>
                <a:gd name="T9" fmla="*/ 37 h 90"/>
                <a:gd name="T10" fmla="*/ 68 w 290"/>
                <a:gd name="T11" fmla="*/ 0 h 90"/>
                <a:gd name="T12" fmla="*/ 101 w 290"/>
                <a:gd name="T13" fmla="*/ 21 h 90"/>
                <a:gd name="T14" fmla="*/ 113 w 290"/>
                <a:gd name="T15" fmla="*/ 18 h 90"/>
                <a:gd name="T16" fmla="*/ 135 w 290"/>
                <a:gd name="T17" fmla="*/ 33 h 90"/>
                <a:gd name="T18" fmla="*/ 148 w 290"/>
                <a:gd name="T19" fmla="*/ 29 h 90"/>
                <a:gd name="T20" fmla="*/ 159 w 290"/>
                <a:gd name="T21" fmla="*/ 31 h 90"/>
                <a:gd name="T22" fmla="*/ 189 w 290"/>
                <a:gd name="T23" fmla="*/ 16 h 90"/>
                <a:gd name="T24" fmla="*/ 225 w 290"/>
                <a:gd name="T25" fmla="*/ 48 h 90"/>
                <a:gd name="T26" fmla="*/ 232 w 290"/>
                <a:gd name="T27" fmla="*/ 47 h 90"/>
                <a:gd name="T28" fmla="*/ 265 w 290"/>
                <a:gd name="T29" fmla="*/ 75 h 90"/>
                <a:gd name="T30" fmla="*/ 269 w 290"/>
                <a:gd name="T31" fmla="*/ 74 h 90"/>
                <a:gd name="T32" fmla="*/ 290 w 290"/>
                <a:gd name="T33" fmla="*/ 90 h 90"/>
                <a:gd name="T34" fmla="*/ 0 w 290"/>
                <a:gd name="T3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90">
                  <a:moveTo>
                    <a:pt x="0" y="90"/>
                  </a:moveTo>
                  <a:cubicBezTo>
                    <a:pt x="2" y="86"/>
                    <a:pt x="5" y="84"/>
                    <a:pt x="8" y="82"/>
                  </a:cubicBezTo>
                  <a:cubicBezTo>
                    <a:pt x="7" y="80"/>
                    <a:pt x="7" y="77"/>
                    <a:pt x="7" y="75"/>
                  </a:cubicBezTo>
                  <a:cubicBezTo>
                    <a:pt x="7" y="60"/>
                    <a:pt x="18" y="48"/>
                    <a:pt x="32" y="47"/>
                  </a:cubicBezTo>
                  <a:cubicBezTo>
                    <a:pt x="31" y="44"/>
                    <a:pt x="31" y="40"/>
                    <a:pt x="31" y="37"/>
                  </a:cubicBezTo>
                  <a:cubicBezTo>
                    <a:pt x="31" y="16"/>
                    <a:pt x="47" y="0"/>
                    <a:pt x="68" y="0"/>
                  </a:cubicBezTo>
                  <a:cubicBezTo>
                    <a:pt x="82" y="0"/>
                    <a:pt x="95" y="9"/>
                    <a:pt x="101" y="21"/>
                  </a:cubicBezTo>
                  <a:cubicBezTo>
                    <a:pt x="105" y="19"/>
                    <a:pt x="109" y="18"/>
                    <a:pt x="113" y="18"/>
                  </a:cubicBezTo>
                  <a:cubicBezTo>
                    <a:pt x="123" y="18"/>
                    <a:pt x="132" y="24"/>
                    <a:pt x="135" y="33"/>
                  </a:cubicBezTo>
                  <a:cubicBezTo>
                    <a:pt x="139" y="30"/>
                    <a:pt x="143" y="29"/>
                    <a:pt x="148" y="29"/>
                  </a:cubicBezTo>
                  <a:cubicBezTo>
                    <a:pt x="152" y="29"/>
                    <a:pt x="156" y="30"/>
                    <a:pt x="159" y="31"/>
                  </a:cubicBezTo>
                  <a:cubicBezTo>
                    <a:pt x="166" y="22"/>
                    <a:pt x="176" y="16"/>
                    <a:pt x="189" y="16"/>
                  </a:cubicBezTo>
                  <a:cubicBezTo>
                    <a:pt x="207" y="16"/>
                    <a:pt x="223" y="30"/>
                    <a:pt x="225" y="48"/>
                  </a:cubicBezTo>
                  <a:cubicBezTo>
                    <a:pt x="227" y="47"/>
                    <a:pt x="230" y="47"/>
                    <a:pt x="232" y="47"/>
                  </a:cubicBezTo>
                  <a:cubicBezTo>
                    <a:pt x="249" y="47"/>
                    <a:pt x="262" y="59"/>
                    <a:pt x="265" y="75"/>
                  </a:cubicBezTo>
                  <a:cubicBezTo>
                    <a:pt x="266" y="74"/>
                    <a:pt x="268" y="74"/>
                    <a:pt x="269" y="74"/>
                  </a:cubicBezTo>
                  <a:cubicBezTo>
                    <a:pt x="279" y="74"/>
                    <a:pt x="287" y="81"/>
                    <a:pt x="290" y="90"/>
                  </a:cubicBezTo>
                  <a:lnTo>
                    <a:pt x="0" y="9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Oval 164"/>
            <p:cNvSpPr>
              <a:spLocks noChangeArrowheads="1"/>
            </p:cNvSpPr>
            <p:nvPr/>
          </p:nvSpPr>
          <p:spPr bwMode="auto">
            <a:xfrm>
              <a:off x="4765676" y="614363"/>
              <a:ext cx="677863" cy="677863"/>
            </a:xfrm>
            <a:prstGeom prst="ellipse">
              <a:avLst/>
            </a:prstGeom>
            <a:solidFill>
              <a:srgbClr val="FFF6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165"/>
            <p:cNvSpPr/>
            <p:nvPr/>
          </p:nvSpPr>
          <p:spPr bwMode="auto">
            <a:xfrm>
              <a:off x="5006976" y="1058863"/>
              <a:ext cx="936625" cy="285750"/>
            </a:xfrm>
            <a:custGeom>
              <a:avLst/>
              <a:gdLst>
                <a:gd name="T0" fmla="*/ 221 w 221"/>
                <a:gd name="T1" fmla="*/ 67 h 67"/>
                <a:gd name="T2" fmla="*/ 206 w 221"/>
                <a:gd name="T3" fmla="*/ 49 h 67"/>
                <a:gd name="T4" fmla="*/ 177 w 221"/>
                <a:gd name="T5" fmla="*/ 17 h 67"/>
                <a:gd name="T6" fmla="*/ 151 w 221"/>
                <a:gd name="T7" fmla="*/ 24 h 67"/>
                <a:gd name="T8" fmla="*/ 104 w 221"/>
                <a:gd name="T9" fmla="*/ 0 h 67"/>
                <a:gd name="T10" fmla="*/ 53 w 221"/>
                <a:gd name="T11" fmla="*/ 34 h 67"/>
                <a:gd name="T12" fmla="*/ 35 w 221"/>
                <a:gd name="T13" fmla="*/ 28 h 67"/>
                <a:gd name="T14" fmla="*/ 0 w 221"/>
                <a:gd name="T15" fmla="*/ 64 h 67"/>
                <a:gd name="T16" fmla="*/ 0 w 221"/>
                <a:gd name="T17" fmla="*/ 67 h 67"/>
                <a:gd name="T18" fmla="*/ 221 w 221"/>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 h="67">
                  <a:moveTo>
                    <a:pt x="221" y="67"/>
                  </a:moveTo>
                  <a:cubicBezTo>
                    <a:pt x="218" y="59"/>
                    <a:pt x="213" y="52"/>
                    <a:pt x="206" y="49"/>
                  </a:cubicBezTo>
                  <a:cubicBezTo>
                    <a:pt x="204" y="33"/>
                    <a:pt x="193" y="20"/>
                    <a:pt x="177" y="17"/>
                  </a:cubicBezTo>
                  <a:cubicBezTo>
                    <a:pt x="167" y="16"/>
                    <a:pt x="158" y="19"/>
                    <a:pt x="151" y="24"/>
                  </a:cubicBezTo>
                  <a:cubicBezTo>
                    <a:pt x="143" y="10"/>
                    <a:pt x="125" y="0"/>
                    <a:pt x="104" y="0"/>
                  </a:cubicBezTo>
                  <a:cubicBezTo>
                    <a:pt x="79" y="0"/>
                    <a:pt x="59" y="14"/>
                    <a:pt x="53" y="34"/>
                  </a:cubicBezTo>
                  <a:cubicBezTo>
                    <a:pt x="48" y="30"/>
                    <a:pt x="41" y="28"/>
                    <a:pt x="35" y="28"/>
                  </a:cubicBezTo>
                  <a:cubicBezTo>
                    <a:pt x="16" y="28"/>
                    <a:pt x="0" y="44"/>
                    <a:pt x="0" y="64"/>
                  </a:cubicBezTo>
                  <a:cubicBezTo>
                    <a:pt x="0" y="65"/>
                    <a:pt x="0" y="66"/>
                    <a:pt x="0" y="67"/>
                  </a:cubicBezTo>
                  <a:lnTo>
                    <a:pt x="221" y="67"/>
                  </a:lnTo>
                  <a:close/>
                </a:path>
              </a:pathLst>
            </a:custGeom>
            <a:solidFill>
              <a:srgbClr val="FFFC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Oval 166"/>
            <p:cNvSpPr>
              <a:spLocks noChangeArrowheads="1"/>
            </p:cNvSpPr>
            <p:nvPr/>
          </p:nvSpPr>
          <p:spPr bwMode="auto">
            <a:xfrm>
              <a:off x="2193926" y="1801813"/>
              <a:ext cx="284163" cy="284163"/>
            </a:xfrm>
            <a:prstGeom prst="ellipse">
              <a:avLst/>
            </a:prstGeom>
            <a:solidFill>
              <a:srgbClr val="F6D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Oval 167"/>
            <p:cNvSpPr>
              <a:spLocks noChangeArrowheads="1"/>
            </p:cNvSpPr>
            <p:nvPr/>
          </p:nvSpPr>
          <p:spPr bwMode="auto">
            <a:xfrm>
              <a:off x="10596563" y="4160838"/>
              <a:ext cx="284163" cy="284163"/>
            </a:xfrm>
            <a:prstGeom prst="ellipse">
              <a:avLst/>
            </a:prstGeom>
            <a:solidFill>
              <a:srgbClr val="F6D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Oval 168"/>
            <p:cNvSpPr>
              <a:spLocks noChangeArrowheads="1"/>
            </p:cNvSpPr>
            <p:nvPr/>
          </p:nvSpPr>
          <p:spPr bwMode="auto">
            <a:xfrm>
              <a:off x="8651876" y="1611313"/>
              <a:ext cx="190500" cy="190500"/>
            </a:xfrm>
            <a:prstGeom prst="ellipse">
              <a:avLst/>
            </a:prstGeom>
            <a:solidFill>
              <a:srgbClr val="F6D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Oval 169"/>
            <p:cNvSpPr>
              <a:spLocks noChangeArrowheads="1"/>
            </p:cNvSpPr>
            <p:nvPr/>
          </p:nvSpPr>
          <p:spPr bwMode="auto">
            <a:xfrm>
              <a:off x="3567113" y="3219450"/>
              <a:ext cx="190500" cy="190500"/>
            </a:xfrm>
            <a:prstGeom prst="ellipse">
              <a:avLst/>
            </a:prstGeom>
            <a:solidFill>
              <a:srgbClr val="F6D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2" name="组合 401"/>
          <p:cNvGrpSpPr/>
          <p:nvPr/>
        </p:nvGrpSpPr>
        <p:grpSpPr>
          <a:xfrm>
            <a:off x="4852198" y="588125"/>
            <a:ext cx="914400" cy="914400"/>
            <a:chOff x="5180671" y="721295"/>
            <a:chExt cx="914400" cy="914400"/>
          </a:xfrm>
        </p:grpSpPr>
        <p:grpSp>
          <p:nvGrpSpPr>
            <p:cNvPr id="3" name="组合 2"/>
            <p:cNvGrpSpPr/>
            <p:nvPr/>
          </p:nvGrpSpPr>
          <p:grpSpPr>
            <a:xfrm>
              <a:off x="5180671" y="721295"/>
              <a:ext cx="914400" cy="914400"/>
              <a:chOff x="1917577" y="1189608"/>
              <a:chExt cx="914400" cy="914400"/>
            </a:xfrm>
          </p:grpSpPr>
          <p:sp>
            <p:nvSpPr>
              <p:cNvPr id="4" name="矩形 3"/>
              <p:cNvSpPr/>
              <p:nvPr/>
            </p:nvSpPr>
            <p:spPr>
              <a:xfrm>
                <a:off x="1917577" y="1189608"/>
                <a:ext cx="914400" cy="914400"/>
              </a:xfrm>
              <a:prstGeom prst="rect">
                <a:avLst/>
              </a:prstGeom>
              <a:noFill/>
              <a:ln>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nvSpPr>
          <p:spPr>
            <a:xfrm>
              <a:off x="5289057" y="824552"/>
              <a:ext cx="697627" cy="707886"/>
            </a:xfrm>
            <a:prstGeom prst="rect">
              <a:avLst/>
            </a:prstGeom>
            <a:noFill/>
          </p:spPr>
          <p:txBody>
            <a:bodyPr wrap="none" rtlCol="0">
              <a:spAutoFit/>
            </a:bodyPr>
            <a:lstStyle/>
            <a:p>
              <a:r>
                <a:rPr lang="zh-CN" altLang="en-US" sz="4000" dirty="0">
                  <a:solidFill>
                    <a:srgbClr val="548235"/>
                  </a:solidFill>
                  <a:latin typeface="方正清刻本悦宋简体" panose="02000000000000000000" pitchFamily="2" charset="-122"/>
                  <a:ea typeface="方正清刻本悦宋简体" panose="02000000000000000000" pitchFamily="2" charset="-122"/>
                </a:rPr>
                <a:t>目</a:t>
              </a:r>
              <a:endParaRPr lang="zh-CN" altLang="en-US" sz="4000" dirty="0">
                <a:solidFill>
                  <a:srgbClr val="548235"/>
                </a:solidFill>
                <a:latin typeface="方正清刻本悦宋简体" panose="02000000000000000000" pitchFamily="2" charset="-122"/>
                <a:ea typeface="方正清刻本悦宋简体" panose="02000000000000000000" pitchFamily="2" charset="-122"/>
              </a:endParaRPr>
            </a:p>
          </p:txBody>
        </p:sp>
      </p:grpSp>
      <p:grpSp>
        <p:nvGrpSpPr>
          <p:cNvPr id="401" name="组合 400"/>
          <p:cNvGrpSpPr/>
          <p:nvPr/>
        </p:nvGrpSpPr>
        <p:grpSpPr>
          <a:xfrm>
            <a:off x="6424478" y="588125"/>
            <a:ext cx="914400" cy="914400"/>
            <a:chOff x="6096000" y="721295"/>
            <a:chExt cx="914400" cy="914400"/>
          </a:xfrm>
        </p:grpSpPr>
        <p:grpSp>
          <p:nvGrpSpPr>
            <p:cNvPr id="7" name="组合 6"/>
            <p:cNvGrpSpPr/>
            <p:nvPr/>
          </p:nvGrpSpPr>
          <p:grpSpPr>
            <a:xfrm>
              <a:off x="6096000" y="721295"/>
              <a:ext cx="914400" cy="914400"/>
              <a:chOff x="1917577" y="1189608"/>
              <a:chExt cx="914400" cy="914400"/>
            </a:xfrm>
          </p:grpSpPr>
          <p:sp>
            <p:nvSpPr>
              <p:cNvPr id="8" name="矩形 7"/>
              <p:cNvSpPr/>
              <p:nvPr/>
            </p:nvSpPr>
            <p:spPr>
              <a:xfrm>
                <a:off x="1917577" y="1189608"/>
                <a:ext cx="914400" cy="914400"/>
              </a:xfrm>
              <a:prstGeom prst="rect">
                <a:avLst/>
              </a:prstGeom>
              <a:noFill/>
              <a:ln>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6204386" y="824552"/>
              <a:ext cx="697627" cy="707886"/>
            </a:xfrm>
            <a:prstGeom prst="rect">
              <a:avLst/>
            </a:prstGeom>
            <a:noFill/>
          </p:spPr>
          <p:txBody>
            <a:bodyPr wrap="none" rtlCol="0">
              <a:spAutoFit/>
            </a:bodyPr>
            <a:lstStyle/>
            <a:p>
              <a:r>
                <a:rPr lang="zh-CN" altLang="en-US" sz="4000" dirty="0">
                  <a:solidFill>
                    <a:srgbClr val="548235"/>
                  </a:solidFill>
                  <a:latin typeface="方正清刻本悦宋简体" panose="02000000000000000000" pitchFamily="2" charset="-122"/>
                  <a:ea typeface="方正清刻本悦宋简体" panose="02000000000000000000" pitchFamily="2" charset="-122"/>
                </a:rPr>
                <a:t>录</a:t>
              </a:r>
              <a:endParaRPr lang="zh-CN" altLang="en-US" sz="4000" dirty="0">
                <a:solidFill>
                  <a:srgbClr val="548235"/>
                </a:solidFill>
                <a:latin typeface="方正清刻本悦宋简体" panose="02000000000000000000" pitchFamily="2" charset="-122"/>
                <a:ea typeface="方正清刻本悦宋简体" panose="02000000000000000000" pitchFamily="2" charset="-122"/>
              </a:endParaRPr>
            </a:p>
          </p:txBody>
        </p:sp>
      </p:grpSp>
      <p:sp>
        <p:nvSpPr>
          <p:cNvPr id="403" name="文本框 402"/>
          <p:cNvSpPr txBox="1"/>
          <p:nvPr/>
        </p:nvSpPr>
        <p:spPr>
          <a:xfrm>
            <a:off x="2275639" y="5897759"/>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节日起源</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404" name="文本框 403"/>
          <p:cNvSpPr txBox="1"/>
          <p:nvPr/>
        </p:nvSpPr>
        <p:spPr>
          <a:xfrm>
            <a:off x="4426747" y="5897759"/>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民间习俗</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405" name="文本框 404"/>
          <p:cNvSpPr txBox="1"/>
          <p:nvPr/>
        </p:nvSpPr>
        <p:spPr>
          <a:xfrm>
            <a:off x="6577855" y="5897759"/>
            <a:ext cx="1210588" cy="400110"/>
          </a:xfrm>
          <a:prstGeom prst="rect">
            <a:avLst/>
          </a:prstGeom>
          <a:noFill/>
        </p:spPr>
        <p:txBody>
          <a:bodyPr wrap="none" rtlCol="0">
            <a:spAutoFit/>
          </a:bodyPr>
          <a:lstStyle>
            <a:defPPr>
              <a:defRPr lang="zh-CN"/>
            </a:defP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传承发展</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406" name="文本框 405"/>
          <p:cNvSpPr txBox="1"/>
          <p:nvPr/>
        </p:nvSpPr>
        <p:spPr>
          <a:xfrm>
            <a:off x="8728963" y="5897759"/>
            <a:ext cx="1210588" cy="400110"/>
          </a:xfrm>
          <a:prstGeom prst="rect">
            <a:avLst/>
          </a:prstGeom>
          <a:noFill/>
        </p:spPr>
        <p:txBody>
          <a:bodyPr wrap="none" rtlCol="0">
            <a:spAutoFit/>
          </a:bodyPr>
          <a:lstStyle>
            <a:defPPr>
              <a:defRPr lang="zh-CN"/>
            </a:defP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文学记述</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598" name="组合 597"/>
          <p:cNvGrpSpPr/>
          <p:nvPr/>
        </p:nvGrpSpPr>
        <p:grpSpPr>
          <a:xfrm rot="15367190">
            <a:off x="4159263" y="4848762"/>
            <a:ext cx="536024" cy="634319"/>
            <a:chOff x="4927600" y="2063750"/>
            <a:chExt cx="2311406" cy="2735263"/>
          </a:xfrm>
        </p:grpSpPr>
        <p:sp>
          <p:nvSpPr>
            <p:cNvPr id="599" name="Freeform 128"/>
            <p:cNvSpPr/>
            <p:nvPr/>
          </p:nvSpPr>
          <p:spPr bwMode="auto">
            <a:xfrm>
              <a:off x="5213357" y="2633661"/>
              <a:ext cx="2025649"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0"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1"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2"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3"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4"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5"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6"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7"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8"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9"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0"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1"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2"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3"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4"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5"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6"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7"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8"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9"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0"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1"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2"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3"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4"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5"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6"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7"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8"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9"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0"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1"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2"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3"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4"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5"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6"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7"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8"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9"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0"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1"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2"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3"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44" name="组合 643"/>
          <p:cNvGrpSpPr/>
          <p:nvPr/>
        </p:nvGrpSpPr>
        <p:grpSpPr>
          <a:xfrm>
            <a:off x="4869155" y="4393692"/>
            <a:ext cx="881272" cy="730116"/>
            <a:chOff x="4356101" y="1981200"/>
            <a:chExt cx="3489325" cy="2890838"/>
          </a:xfrm>
        </p:grpSpPr>
        <p:sp>
          <p:nvSpPr>
            <p:cNvPr id="645" name="Freeform 403"/>
            <p:cNvSpPr/>
            <p:nvPr/>
          </p:nvSpPr>
          <p:spPr bwMode="auto">
            <a:xfrm>
              <a:off x="4356101" y="1981200"/>
              <a:ext cx="2627313" cy="2495550"/>
            </a:xfrm>
            <a:custGeom>
              <a:avLst/>
              <a:gdLst>
                <a:gd name="T0" fmla="*/ 584 w 619"/>
                <a:gd name="T1" fmla="*/ 295 h 587"/>
                <a:gd name="T2" fmla="*/ 564 w 619"/>
                <a:gd name="T3" fmla="*/ 123 h 587"/>
                <a:gd name="T4" fmla="*/ 462 w 619"/>
                <a:gd name="T5" fmla="*/ 198 h 587"/>
                <a:gd name="T6" fmla="*/ 403 w 619"/>
                <a:gd name="T7" fmla="*/ 122 h 587"/>
                <a:gd name="T8" fmla="*/ 351 w 619"/>
                <a:gd name="T9" fmla="*/ 112 h 587"/>
                <a:gd name="T10" fmla="*/ 196 w 619"/>
                <a:gd name="T11" fmla="*/ 7 h 587"/>
                <a:gd name="T12" fmla="*/ 193 w 619"/>
                <a:gd name="T13" fmla="*/ 0 h 587"/>
                <a:gd name="T14" fmla="*/ 194 w 619"/>
                <a:gd name="T15" fmla="*/ 4 h 587"/>
                <a:gd name="T16" fmla="*/ 192 w 619"/>
                <a:gd name="T17" fmla="*/ 1 h 587"/>
                <a:gd name="T18" fmla="*/ 194 w 619"/>
                <a:gd name="T19" fmla="*/ 7 h 587"/>
                <a:gd name="T20" fmla="*/ 149 w 619"/>
                <a:gd name="T21" fmla="*/ 191 h 587"/>
                <a:gd name="T22" fmla="*/ 117 w 619"/>
                <a:gd name="T23" fmla="*/ 234 h 587"/>
                <a:gd name="T24" fmla="*/ 126 w 619"/>
                <a:gd name="T25" fmla="*/ 329 h 587"/>
                <a:gd name="T26" fmla="*/ 0 w 619"/>
                <a:gd name="T27" fmla="*/ 344 h 587"/>
                <a:gd name="T28" fmla="*/ 102 w 619"/>
                <a:gd name="T29" fmla="*/ 483 h 587"/>
                <a:gd name="T30" fmla="*/ 112 w 619"/>
                <a:gd name="T31" fmla="*/ 546 h 587"/>
                <a:gd name="T32" fmla="*/ 204 w 619"/>
                <a:gd name="T33" fmla="*/ 574 h 587"/>
                <a:gd name="T34" fmla="*/ 237 w 619"/>
                <a:gd name="T35" fmla="*/ 587 h 587"/>
                <a:gd name="T36" fmla="*/ 318 w 619"/>
                <a:gd name="T37" fmla="*/ 541 h 587"/>
                <a:gd name="T38" fmla="*/ 385 w 619"/>
                <a:gd name="T39" fmla="*/ 497 h 587"/>
                <a:gd name="T40" fmla="*/ 385 w 619"/>
                <a:gd name="T41" fmla="*/ 497 h 587"/>
                <a:gd name="T42" fmla="*/ 385 w 619"/>
                <a:gd name="T43" fmla="*/ 497 h 587"/>
                <a:gd name="T44" fmla="*/ 385 w 619"/>
                <a:gd name="T45" fmla="*/ 497 h 587"/>
                <a:gd name="T46" fmla="*/ 385 w 619"/>
                <a:gd name="T47" fmla="*/ 497 h 587"/>
                <a:gd name="T48" fmla="*/ 465 w 619"/>
                <a:gd name="T49" fmla="*/ 484 h 587"/>
                <a:gd name="T50" fmla="*/ 555 w 619"/>
                <a:gd name="T51" fmla="*/ 463 h 587"/>
                <a:gd name="T52" fmla="*/ 570 w 619"/>
                <a:gd name="T53" fmla="*/ 431 h 587"/>
                <a:gd name="T54" fmla="*/ 619 w 619"/>
                <a:gd name="T55" fmla="*/ 347 h 587"/>
                <a:gd name="T56" fmla="*/ 584 w 619"/>
                <a:gd name="T57" fmla="*/ 295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9" h="587">
                  <a:moveTo>
                    <a:pt x="584" y="295"/>
                  </a:moveTo>
                  <a:cubicBezTo>
                    <a:pt x="584" y="295"/>
                    <a:pt x="552" y="206"/>
                    <a:pt x="564" y="123"/>
                  </a:cubicBezTo>
                  <a:cubicBezTo>
                    <a:pt x="564" y="123"/>
                    <a:pt x="485" y="207"/>
                    <a:pt x="462" y="198"/>
                  </a:cubicBezTo>
                  <a:cubicBezTo>
                    <a:pt x="438" y="189"/>
                    <a:pt x="403" y="122"/>
                    <a:pt x="403" y="122"/>
                  </a:cubicBezTo>
                  <a:cubicBezTo>
                    <a:pt x="403" y="122"/>
                    <a:pt x="374" y="181"/>
                    <a:pt x="351" y="112"/>
                  </a:cubicBezTo>
                  <a:cubicBezTo>
                    <a:pt x="351" y="112"/>
                    <a:pt x="291" y="142"/>
                    <a:pt x="196" y="7"/>
                  </a:cubicBezTo>
                  <a:cubicBezTo>
                    <a:pt x="193" y="0"/>
                    <a:pt x="193" y="0"/>
                    <a:pt x="193" y="0"/>
                  </a:cubicBezTo>
                  <a:cubicBezTo>
                    <a:pt x="193" y="2"/>
                    <a:pt x="193" y="3"/>
                    <a:pt x="194" y="4"/>
                  </a:cubicBezTo>
                  <a:cubicBezTo>
                    <a:pt x="193" y="3"/>
                    <a:pt x="192" y="2"/>
                    <a:pt x="192" y="1"/>
                  </a:cubicBezTo>
                  <a:cubicBezTo>
                    <a:pt x="194" y="7"/>
                    <a:pt x="194" y="7"/>
                    <a:pt x="194" y="7"/>
                  </a:cubicBezTo>
                  <a:cubicBezTo>
                    <a:pt x="215" y="171"/>
                    <a:pt x="149" y="191"/>
                    <a:pt x="149" y="191"/>
                  </a:cubicBezTo>
                  <a:cubicBezTo>
                    <a:pt x="179" y="257"/>
                    <a:pt x="117" y="234"/>
                    <a:pt x="117" y="234"/>
                  </a:cubicBezTo>
                  <a:cubicBezTo>
                    <a:pt x="117" y="234"/>
                    <a:pt x="137" y="307"/>
                    <a:pt x="126" y="329"/>
                  </a:cubicBezTo>
                  <a:cubicBezTo>
                    <a:pt x="115" y="352"/>
                    <a:pt x="0" y="344"/>
                    <a:pt x="0" y="344"/>
                  </a:cubicBezTo>
                  <a:cubicBezTo>
                    <a:pt x="65" y="397"/>
                    <a:pt x="102" y="483"/>
                    <a:pt x="102" y="483"/>
                  </a:cubicBezTo>
                  <a:cubicBezTo>
                    <a:pt x="133" y="489"/>
                    <a:pt x="112" y="546"/>
                    <a:pt x="112" y="546"/>
                  </a:cubicBezTo>
                  <a:cubicBezTo>
                    <a:pt x="170" y="523"/>
                    <a:pt x="204" y="574"/>
                    <a:pt x="204" y="574"/>
                  </a:cubicBezTo>
                  <a:cubicBezTo>
                    <a:pt x="231" y="555"/>
                    <a:pt x="237" y="587"/>
                    <a:pt x="237" y="587"/>
                  </a:cubicBezTo>
                  <a:cubicBezTo>
                    <a:pt x="237" y="587"/>
                    <a:pt x="293" y="573"/>
                    <a:pt x="318" y="541"/>
                  </a:cubicBezTo>
                  <a:cubicBezTo>
                    <a:pt x="344" y="508"/>
                    <a:pt x="355" y="493"/>
                    <a:pt x="385" y="497"/>
                  </a:cubicBezTo>
                  <a:cubicBezTo>
                    <a:pt x="385" y="497"/>
                    <a:pt x="385" y="497"/>
                    <a:pt x="385" y="497"/>
                  </a:cubicBezTo>
                  <a:cubicBezTo>
                    <a:pt x="385" y="497"/>
                    <a:pt x="385" y="497"/>
                    <a:pt x="385" y="497"/>
                  </a:cubicBezTo>
                  <a:cubicBezTo>
                    <a:pt x="385" y="497"/>
                    <a:pt x="385" y="497"/>
                    <a:pt x="385" y="497"/>
                  </a:cubicBezTo>
                  <a:cubicBezTo>
                    <a:pt x="385" y="497"/>
                    <a:pt x="385" y="497"/>
                    <a:pt x="385" y="497"/>
                  </a:cubicBezTo>
                  <a:cubicBezTo>
                    <a:pt x="404" y="473"/>
                    <a:pt x="423" y="477"/>
                    <a:pt x="465" y="484"/>
                  </a:cubicBezTo>
                  <a:cubicBezTo>
                    <a:pt x="504" y="490"/>
                    <a:pt x="555" y="463"/>
                    <a:pt x="555" y="463"/>
                  </a:cubicBezTo>
                  <a:cubicBezTo>
                    <a:pt x="555" y="463"/>
                    <a:pt x="537" y="435"/>
                    <a:pt x="570" y="431"/>
                  </a:cubicBezTo>
                  <a:cubicBezTo>
                    <a:pt x="570" y="431"/>
                    <a:pt x="561" y="370"/>
                    <a:pt x="619" y="347"/>
                  </a:cubicBezTo>
                  <a:cubicBezTo>
                    <a:pt x="619" y="347"/>
                    <a:pt x="565" y="320"/>
                    <a:pt x="584" y="295"/>
                  </a:cubicBezTo>
                </a:path>
              </a:pathLst>
            </a:custGeom>
            <a:solidFill>
              <a:srgbClr val="9E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6" name="Freeform 404"/>
            <p:cNvSpPr/>
            <p:nvPr/>
          </p:nvSpPr>
          <p:spPr bwMode="auto">
            <a:xfrm>
              <a:off x="5373688" y="2470150"/>
              <a:ext cx="671513" cy="1697038"/>
            </a:xfrm>
            <a:custGeom>
              <a:avLst/>
              <a:gdLst>
                <a:gd name="T0" fmla="*/ 158 w 158"/>
                <a:gd name="T1" fmla="*/ 396 h 399"/>
                <a:gd name="T2" fmla="*/ 0 w 158"/>
                <a:gd name="T3" fmla="*/ 0 h 399"/>
                <a:gd name="T4" fmla="*/ 147 w 158"/>
                <a:gd name="T5" fmla="*/ 399 h 399"/>
                <a:gd name="T6" fmla="*/ 158 w 158"/>
                <a:gd name="T7" fmla="*/ 396 h 399"/>
              </a:gdLst>
              <a:ahLst/>
              <a:cxnLst>
                <a:cxn ang="0">
                  <a:pos x="T0" y="T1"/>
                </a:cxn>
                <a:cxn ang="0">
                  <a:pos x="T2" y="T3"/>
                </a:cxn>
                <a:cxn ang="0">
                  <a:pos x="T4" y="T5"/>
                </a:cxn>
                <a:cxn ang="0">
                  <a:pos x="T6" y="T7"/>
                </a:cxn>
              </a:cxnLst>
              <a:rect l="0" t="0" r="r" b="b"/>
              <a:pathLst>
                <a:path w="158" h="399">
                  <a:moveTo>
                    <a:pt x="158" y="396"/>
                  </a:moveTo>
                  <a:cubicBezTo>
                    <a:pt x="0" y="0"/>
                    <a:pt x="0" y="0"/>
                    <a:pt x="0" y="0"/>
                  </a:cubicBezTo>
                  <a:cubicBezTo>
                    <a:pt x="147" y="399"/>
                    <a:pt x="147" y="399"/>
                    <a:pt x="147" y="399"/>
                  </a:cubicBezTo>
                  <a:cubicBezTo>
                    <a:pt x="151" y="397"/>
                    <a:pt x="154" y="396"/>
                    <a:pt x="158" y="39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7" name="Freeform 405"/>
            <p:cNvSpPr/>
            <p:nvPr/>
          </p:nvSpPr>
          <p:spPr bwMode="auto">
            <a:xfrm>
              <a:off x="4779963" y="3571875"/>
              <a:ext cx="1270000" cy="539750"/>
            </a:xfrm>
            <a:custGeom>
              <a:avLst/>
              <a:gdLst>
                <a:gd name="T0" fmla="*/ 299 w 299"/>
                <a:gd name="T1" fmla="*/ 122 h 127"/>
                <a:gd name="T2" fmla="*/ 0 w 299"/>
                <a:gd name="T3" fmla="*/ 0 h 127"/>
                <a:gd name="T4" fmla="*/ 287 w 299"/>
                <a:gd name="T5" fmla="*/ 127 h 127"/>
                <a:gd name="T6" fmla="*/ 299 w 299"/>
                <a:gd name="T7" fmla="*/ 122 h 127"/>
              </a:gdLst>
              <a:ahLst/>
              <a:cxnLst>
                <a:cxn ang="0">
                  <a:pos x="T0" y="T1"/>
                </a:cxn>
                <a:cxn ang="0">
                  <a:pos x="T2" y="T3"/>
                </a:cxn>
                <a:cxn ang="0">
                  <a:pos x="T4" y="T5"/>
                </a:cxn>
                <a:cxn ang="0">
                  <a:pos x="T6" y="T7"/>
                </a:cxn>
              </a:cxnLst>
              <a:rect l="0" t="0" r="r" b="b"/>
              <a:pathLst>
                <a:path w="299" h="127">
                  <a:moveTo>
                    <a:pt x="299" y="122"/>
                  </a:moveTo>
                  <a:cubicBezTo>
                    <a:pt x="0" y="0"/>
                    <a:pt x="0" y="0"/>
                    <a:pt x="0" y="0"/>
                  </a:cubicBezTo>
                  <a:cubicBezTo>
                    <a:pt x="287" y="127"/>
                    <a:pt x="287" y="127"/>
                    <a:pt x="287" y="127"/>
                  </a:cubicBezTo>
                  <a:cubicBezTo>
                    <a:pt x="291" y="125"/>
                    <a:pt x="295" y="124"/>
                    <a:pt x="299" y="12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8" name="Freeform 406"/>
            <p:cNvSpPr/>
            <p:nvPr/>
          </p:nvSpPr>
          <p:spPr bwMode="auto">
            <a:xfrm>
              <a:off x="5959476" y="2882900"/>
              <a:ext cx="577850" cy="1241425"/>
            </a:xfrm>
            <a:custGeom>
              <a:avLst/>
              <a:gdLst>
                <a:gd name="T0" fmla="*/ 0 w 136"/>
                <a:gd name="T1" fmla="*/ 292 h 292"/>
                <a:gd name="T2" fmla="*/ 11 w 136"/>
                <a:gd name="T3" fmla="*/ 288 h 292"/>
                <a:gd name="T4" fmla="*/ 136 w 136"/>
                <a:gd name="T5" fmla="*/ 0 h 292"/>
                <a:gd name="T6" fmla="*/ 0 w 136"/>
                <a:gd name="T7" fmla="*/ 292 h 292"/>
              </a:gdLst>
              <a:ahLst/>
              <a:cxnLst>
                <a:cxn ang="0">
                  <a:pos x="T0" y="T1"/>
                </a:cxn>
                <a:cxn ang="0">
                  <a:pos x="T2" y="T3"/>
                </a:cxn>
                <a:cxn ang="0">
                  <a:pos x="T4" y="T5"/>
                </a:cxn>
                <a:cxn ang="0">
                  <a:pos x="T6" y="T7"/>
                </a:cxn>
              </a:cxnLst>
              <a:rect l="0" t="0" r="r" b="b"/>
              <a:pathLst>
                <a:path w="136" h="292">
                  <a:moveTo>
                    <a:pt x="0" y="292"/>
                  </a:moveTo>
                  <a:cubicBezTo>
                    <a:pt x="4" y="290"/>
                    <a:pt x="8" y="289"/>
                    <a:pt x="11" y="288"/>
                  </a:cubicBezTo>
                  <a:cubicBezTo>
                    <a:pt x="136" y="0"/>
                    <a:pt x="136" y="0"/>
                    <a:pt x="136" y="0"/>
                  </a:cubicBezTo>
                  <a:cubicBezTo>
                    <a:pt x="0" y="292"/>
                    <a:pt x="0" y="292"/>
                    <a:pt x="0" y="29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9" name="Freeform 407"/>
            <p:cNvSpPr>
              <a:spLocks noEditPoints="1"/>
            </p:cNvSpPr>
            <p:nvPr/>
          </p:nvSpPr>
          <p:spPr bwMode="auto">
            <a:xfrm>
              <a:off x="6019801" y="2371725"/>
              <a:ext cx="1773238" cy="2500313"/>
            </a:xfrm>
            <a:custGeom>
              <a:avLst/>
              <a:gdLst>
                <a:gd name="T0" fmla="*/ 30 w 418"/>
                <a:gd name="T1" fmla="*/ 387 h 588"/>
                <a:gd name="T2" fmla="*/ 3 w 418"/>
                <a:gd name="T3" fmla="*/ 395 h 588"/>
                <a:gd name="T4" fmla="*/ 0 w 418"/>
                <a:gd name="T5" fmla="*/ 401 h 588"/>
                <a:gd name="T6" fmla="*/ 7 w 418"/>
                <a:gd name="T7" fmla="*/ 404 h 588"/>
                <a:gd name="T8" fmla="*/ 1 w 418"/>
                <a:gd name="T9" fmla="*/ 406 h 588"/>
                <a:gd name="T10" fmla="*/ 6 w 418"/>
                <a:gd name="T11" fmla="*/ 419 h 588"/>
                <a:gd name="T12" fmla="*/ 3 w 418"/>
                <a:gd name="T13" fmla="*/ 419 h 588"/>
                <a:gd name="T14" fmla="*/ 51 w 418"/>
                <a:gd name="T15" fmla="*/ 500 h 588"/>
                <a:gd name="T16" fmla="*/ 83 w 418"/>
                <a:gd name="T17" fmla="*/ 393 h 588"/>
                <a:gd name="T18" fmla="*/ 73 w 418"/>
                <a:gd name="T19" fmla="*/ 392 h 588"/>
                <a:gd name="T20" fmla="*/ 30 w 418"/>
                <a:gd name="T21" fmla="*/ 387 h 588"/>
                <a:gd name="T22" fmla="*/ 194 w 418"/>
                <a:gd name="T23" fmla="*/ 0 h 588"/>
                <a:gd name="T24" fmla="*/ 192 w 418"/>
                <a:gd name="T25" fmla="*/ 7 h 588"/>
                <a:gd name="T26" fmla="*/ 171 w 418"/>
                <a:gd name="T27" fmla="*/ 41 h 588"/>
                <a:gd name="T28" fmla="*/ 192 w 418"/>
                <a:gd name="T29" fmla="*/ 203 h 588"/>
                <a:gd name="T30" fmla="*/ 227 w 418"/>
                <a:gd name="T31" fmla="*/ 255 h 588"/>
                <a:gd name="T32" fmla="*/ 178 w 418"/>
                <a:gd name="T33" fmla="*/ 339 h 588"/>
                <a:gd name="T34" fmla="*/ 163 w 418"/>
                <a:gd name="T35" fmla="*/ 371 h 588"/>
                <a:gd name="T36" fmla="*/ 91 w 418"/>
                <a:gd name="T37" fmla="*/ 393 h 588"/>
                <a:gd name="T38" fmla="*/ 61 w 418"/>
                <a:gd name="T39" fmla="*/ 503 h 588"/>
                <a:gd name="T40" fmla="*/ 326 w 418"/>
                <a:gd name="T41" fmla="*/ 362 h 588"/>
                <a:gd name="T42" fmla="*/ 63 w 418"/>
                <a:gd name="T43" fmla="*/ 511 h 588"/>
                <a:gd name="T44" fmla="*/ 64 w 418"/>
                <a:gd name="T45" fmla="*/ 511 h 588"/>
                <a:gd name="T46" fmla="*/ 122 w 418"/>
                <a:gd name="T47" fmla="*/ 550 h 588"/>
                <a:gd name="T48" fmla="*/ 207 w 418"/>
                <a:gd name="T49" fmla="*/ 588 h 588"/>
                <a:gd name="T50" fmla="*/ 224 w 418"/>
                <a:gd name="T51" fmla="*/ 567 h 588"/>
                <a:gd name="T52" fmla="*/ 238 w 418"/>
                <a:gd name="T53" fmla="*/ 571 h 588"/>
                <a:gd name="T54" fmla="*/ 305 w 418"/>
                <a:gd name="T55" fmla="*/ 531 h 588"/>
                <a:gd name="T56" fmla="*/ 327 w 418"/>
                <a:gd name="T57" fmla="*/ 534 h 588"/>
                <a:gd name="T58" fmla="*/ 331 w 418"/>
                <a:gd name="T59" fmla="*/ 471 h 588"/>
                <a:gd name="T60" fmla="*/ 418 w 418"/>
                <a:gd name="T61" fmla="*/ 322 h 588"/>
                <a:gd name="T62" fmla="*/ 334 w 418"/>
                <a:gd name="T63" fmla="*/ 330 h 588"/>
                <a:gd name="T64" fmla="*/ 291 w 418"/>
                <a:gd name="T65" fmla="*/ 320 h 588"/>
                <a:gd name="T66" fmla="*/ 285 w 418"/>
                <a:gd name="T67" fmla="*/ 284 h 588"/>
                <a:gd name="T68" fmla="*/ 291 w 418"/>
                <a:gd name="T69" fmla="*/ 225 h 588"/>
                <a:gd name="T70" fmla="*/ 291 w 418"/>
                <a:gd name="T71" fmla="*/ 225 h 588"/>
                <a:gd name="T72" fmla="*/ 267 w 418"/>
                <a:gd name="T73" fmla="*/ 230 h 588"/>
                <a:gd name="T74" fmla="*/ 254 w 418"/>
                <a:gd name="T75" fmla="*/ 185 h 588"/>
                <a:gd name="T76" fmla="*/ 194 w 418"/>
                <a:gd name="T77" fmla="*/ 24 h 588"/>
                <a:gd name="T78" fmla="*/ 194 w 418"/>
                <a:gd name="T79" fmla="*/ 7 h 588"/>
                <a:gd name="T80" fmla="*/ 196 w 418"/>
                <a:gd name="T81" fmla="*/ 1 h 588"/>
                <a:gd name="T82" fmla="*/ 194 w 418"/>
                <a:gd name="T83" fmla="*/ 4 h 588"/>
                <a:gd name="T84" fmla="*/ 194 w 418"/>
                <a:gd name="T85" fmla="*/ 4 h 588"/>
                <a:gd name="T86" fmla="*/ 194 w 418"/>
                <a:gd name="T87" fmla="*/ 0 h 588"/>
                <a:gd name="T88" fmla="*/ 194 w 418"/>
                <a:gd name="T8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8" h="588">
                  <a:moveTo>
                    <a:pt x="30" y="387"/>
                  </a:moveTo>
                  <a:cubicBezTo>
                    <a:pt x="20" y="387"/>
                    <a:pt x="11" y="389"/>
                    <a:pt x="3" y="395"/>
                  </a:cubicBezTo>
                  <a:cubicBezTo>
                    <a:pt x="0" y="401"/>
                    <a:pt x="0" y="401"/>
                    <a:pt x="0" y="401"/>
                  </a:cubicBezTo>
                  <a:cubicBezTo>
                    <a:pt x="7" y="404"/>
                    <a:pt x="7" y="404"/>
                    <a:pt x="7" y="404"/>
                  </a:cubicBezTo>
                  <a:cubicBezTo>
                    <a:pt x="5" y="405"/>
                    <a:pt x="3" y="406"/>
                    <a:pt x="1" y="406"/>
                  </a:cubicBezTo>
                  <a:cubicBezTo>
                    <a:pt x="6" y="419"/>
                    <a:pt x="6" y="419"/>
                    <a:pt x="6" y="419"/>
                  </a:cubicBezTo>
                  <a:cubicBezTo>
                    <a:pt x="5" y="419"/>
                    <a:pt x="4" y="419"/>
                    <a:pt x="3" y="419"/>
                  </a:cubicBezTo>
                  <a:cubicBezTo>
                    <a:pt x="51" y="500"/>
                    <a:pt x="51" y="500"/>
                    <a:pt x="51" y="500"/>
                  </a:cubicBezTo>
                  <a:cubicBezTo>
                    <a:pt x="83" y="393"/>
                    <a:pt x="83" y="393"/>
                    <a:pt x="83" y="393"/>
                  </a:cubicBezTo>
                  <a:cubicBezTo>
                    <a:pt x="79" y="393"/>
                    <a:pt x="76" y="392"/>
                    <a:pt x="73" y="392"/>
                  </a:cubicBezTo>
                  <a:cubicBezTo>
                    <a:pt x="55" y="389"/>
                    <a:pt x="42" y="387"/>
                    <a:pt x="30" y="387"/>
                  </a:cubicBezTo>
                  <a:moveTo>
                    <a:pt x="194" y="0"/>
                  </a:moveTo>
                  <a:cubicBezTo>
                    <a:pt x="192" y="7"/>
                    <a:pt x="192" y="7"/>
                    <a:pt x="192" y="7"/>
                  </a:cubicBezTo>
                  <a:cubicBezTo>
                    <a:pt x="185" y="19"/>
                    <a:pt x="178" y="31"/>
                    <a:pt x="171" y="41"/>
                  </a:cubicBezTo>
                  <a:cubicBezTo>
                    <a:pt x="163" y="121"/>
                    <a:pt x="192" y="203"/>
                    <a:pt x="192" y="203"/>
                  </a:cubicBezTo>
                  <a:cubicBezTo>
                    <a:pt x="173" y="228"/>
                    <a:pt x="227" y="255"/>
                    <a:pt x="227" y="255"/>
                  </a:cubicBezTo>
                  <a:cubicBezTo>
                    <a:pt x="169" y="278"/>
                    <a:pt x="178" y="339"/>
                    <a:pt x="178" y="339"/>
                  </a:cubicBezTo>
                  <a:cubicBezTo>
                    <a:pt x="145" y="343"/>
                    <a:pt x="163" y="371"/>
                    <a:pt x="163" y="371"/>
                  </a:cubicBezTo>
                  <a:cubicBezTo>
                    <a:pt x="163" y="371"/>
                    <a:pt x="126" y="391"/>
                    <a:pt x="91" y="393"/>
                  </a:cubicBezTo>
                  <a:cubicBezTo>
                    <a:pt x="61" y="503"/>
                    <a:pt x="61" y="503"/>
                    <a:pt x="61" y="503"/>
                  </a:cubicBezTo>
                  <a:cubicBezTo>
                    <a:pt x="326" y="362"/>
                    <a:pt x="326" y="362"/>
                    <a:pt x="326" y="362"/>
                  </a:cubicBezTo>
                  <a:cubicBezTo>
                    <a:pt x="63" y="511"/>
                    <a:pt x="63" y="511"/>
                    <a:pt x="63" y="511"/>
                  </a:cubicBezTo>
                  <a:cubicBezTo>
                    <a:pt x="63" y="511"/>
                    <a:pt x="64" y="511"/>
                    <a:pt x="64" y="511"/>
                  </a:cubicBezTo>
                  <a:cubicBezTo>
                    <a:pt x="85" y="511"/>
                    <a:pt x="98" y="525"/>
                    <a:pt x="122" y="550"/>
                  </a:cubicBezTo>
                  <a:cubicBezTo>
                    <a:pt x="150" y="579"/>
                    <a:pt x="207" y="588"/>
                    <a:pt x="207" y="588"/>
                  </a:cubicBezTo>
                  <a:cubicBezTo>
                    <a:pt x="207" y="588"/>
                    <a:pt x="208" y="567"/>
                    <a:pt x="224" y="567"/>
                  </a:cubicBezTo>
                  <a:cubicBezTo>
                    <a:pt x="228" y="567"/>
                    <a:pt x="232" y="568"/>
                    <a:pt x="238" y="571"/>
                  </a:cubicBezTo>
                  <a:cubicBezTo>
                    <a:pt x="238" y="571"/>
                    <a:pt x="260" y="531"/>
                    <a:pt x="305" y="531"/>
                  </a:cubicBezTo>
                  <a:cubicBezTo>
                    <a:pt x="312" y="531"/>
                    <a:pt x="319" y="532"/>
                    <a:pt x="327" y="534"/>
                  </a:cubicBezTo>
                  <a:cubicBezTo>
                    <a:pt x="327" y="534"/>
                    <a:pt x="301" y="480"/>
                    <a:pt x="331" y="471"/>
                  </a:cubicBezTo>
                  <a:cubicBezTo>
                    <a:pt x="331" y="471"/>
                    <a:pt x="359" y="381"/>
                    <a:pt x="418" y="322"/>
                  </a:cubicBezTo>
                  <a:cubicBezTo>
                    <a:pt x="418" y="322"/>
                    <a:pt x="371" y="330"/>
                    <a:pt x="334" y="330"/>
                  </a:cubicBezTo>
                  <a:cubicBezTo>
                    <a:pt x="314" y="330"/>
                    <a:pt x="296" y="328"/>
                    <a:pt x="291" y="320"/>
                  </a:cubicBezTo>
                  <a:cubicBezTo>
                    <a:pt x="287" y="313"/>
                    <a:pt x="285" y="299"/>
                    <a:pt x="285" y="284"/>
                  </a:cubicBezTo>
                  <a:cubicBezTo>
                    <a:pt x="285" y="256"/>
                    <a:pt x="291" y="225"/>
                    <a:pt x="291" y="225"/>
                  </a:cubicBezTo>
                  <a:cubicBezTo>
                    <a:pt x="291" y="225"/>
                    <a:pt x="291" y="225"/>
                    <a:pt x="291" y="225"/>
                  </a:cubicBezTo>
                  <a:cubicBezTo>
                    <a:pt x="291" y="225"/>
                    <a:pt x="278" y="230"/>
                    <a:pt x="267" y="230"/>
                  </a:cubicBezTo>
                  <a:cubicBezTo>
                    <a:pt x="254" y="230"/>
                    <a:pt x="242" y="222"/>
                    <a:pt x="254" y="185"/>
                  </a:cubicBezTo>
                  <a:cubicBezTo>
                    <a:pt x="254" y="185"/>
                    <a:pt x="193" y="173"/>
                    <a:pt x="194" y="24"/>
                  </a:cubicBezTo>
                  <a:cubicBezTo>
                    <a:pt x="194" y="18"/>
                    <a:pt x="194" y="13"/>
                    <a:pt x="194" y="7"/>
                  </a:cubicBezTo>
                  <a:cubicBezTo>
                    <a:pt x="196" y="1"/>
                    <a:pt x="196" y="1"/>
                    <a:pt x="196" y="1"/>
                  </a:cubicBezTo>
                  <a:cubicBezTo>
                    <a:pt x="195" y="2"/>
                    <a:pt x="194" y="3"/>
                    <a:pt x="194" y="4"/>
                  </a:cubicBezTo>
                  <a:cubicBezTo>
                    <a:pt x="194" y="4"/>
                    <a:pt x="194" y="4"/>
                    <a:pt x="194" y="4"/>
                  </a:cubicBezTo>
                  <a:cubicBezTo>
                    <a:pt x="194" y="3"/>
                    <a:pt x="194" y="2"/>
                    <a:pt x="194" y="0"/>
                  </a:cubicBezTo>
                  <a:cubicBezTo>
                    <a:pt x="194" y="0"/>
                    <a:pt x="194" y="0"/>
                    <a:pt x="19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0" name="Freeform 408"/>
            <p:cNvSpPr>
              <a:spLocks noEditPoints="1"/>
            </p:cNvSpPr>
            <p:nvPr/>
          </p:nvSpPr>
          <p:spPr bwMode="auto">
            <a:xfrm>
              <a:off x="5310188" y="2546350"/>
              <a:ext cx="1673225" cy="1504950"/>
            </a:xfrm>
            <a:custGeom>
              <a:avLst/>
              <a:gdLst>
                <a:gd name="T0" fmla="*/ 1 w 394"/>
                <a:gd name="T1" fmla="*/ 118 h 354"/>
                <a:gd name="T2" fmla="*/ 1 w 394"/>
                <a:gd name="T3" fmla="*/ 118 h 354"/>
                <a:gd name="T4" fmla="*/ 10 w 394"/>
                <a:gd name="T5" fmla="*/ 195 h 354"/>
                <a:gd name="T6" fmla="*/ 0 w 394"/>
                <a:gd name="T7" fmla="*/ 291 h 354"/>
                <a:gd name="T8" fmla="*/ 0 w 394"/>
                <a:gd name="T9" fmla="*/ 291 h 354"/>
                <a:gd name="T10" fmla="*/ 1 w 394"/>
                <a:gd name="T11" fmla="*/ 292 h 354"/>
                <a:gd name="T12" fmla="*/ 149 w 394"/>
                <a:gd name="T13" fmla="*/ 353 h 354"/>
                <a:gd name="T14" fmla="*/ 64 w 394"/>
                <a:gd name="T15" fmla="*/ 201 h 354"/>
                <a:gd name="T16" fmla="*/ 148 w 394"/>
                <a:gd name="T17" fmla="*/ 342 h 354"/>
                <a:gd name="T18" fmla="*/ 88 w 394"/>
                <a:gd name="T19" fmla="*/ 179 h 354"/>
                <a:gd name="T20" fmla="*/ 1 w 394"/>
                <a:gd name="T21" fmla="*/ 118 h 354"/>
                <a:gd name="T22" fmla="*/ 338 w 394"/>
                <a:gd name="T23" fmla="*/ 0 h 354"/>
                <a:gd name="T24" fmla="*/ 224 w 394"/>
                <a:gd name="T25" fmla="*/ 87 h 354"/>
                <a:gd name="T26" fmla="*/ 213 w 394"/>
                <a:gd name="T27" fmla="*/ 86 h 354"/>
                <a:gd name="T28" fmla="*/ 189 w 394"/>
                <a:gd name="T29" fmla="*/ 122 h 354"/>
                <a:gd name="T30" fmla="*/ 161 w 394"/>
                <a:gd name="T31" fmla="*/ 101 h 354"/>
                <a:gd name="T32" fmla="*/ 111 w 394"/>
                <a:gd name="T33" fmla="*/ 182 h 354"/>
                <a:gd name="T34" fmla="*/ 106 w 394"/>
                <a:gd name="T35" fmla="*/ 184 h 354"/>
                <a:gd name="T36" fmla="*/ 95 w 394"/>
                <a:gd name="T37" fmla="*/ 181 h 354"/>
                <a:gd name="T38" fmla="*/ 163 w 394"/>
                <a:gd name="T39" fmla="*/ 350 h 354"/>
                <a:gd name="T40" fmla="*/ 289 w 394"/>
                <a:gd name="T41" fmla="*/ 79 h 354"/>
                <a:gd name="T42" fmla="*/ 170 w 394"/>
                <a:gd name="T43" fmla="*/ 354 h 354"/>
                <a:gd name="T44" fmla="*/ 197 w 394"/>
                <a:gd name="T45" fmla="*/ 346 h 354"/>
                <a:gd name="T46" fmla="*/ 240 w 394"/>
                <a:gd name="T47" fmla="*/ 351 h 354"/>
                <a:gd name="T48" fmla="*/ 250 w 394"/>
                <a:gd name="T49" fmla="*/ 352 h 354"/>
                <a:gd name="T50" fmla="*/ 332 w 394"/>
                <a:gd name="T51" fmla="*/ 78 h 354"/>
                <a:gd name="T52" fmla="*/ 258 w 394"/>
                <a:gd name="T53" fmla="*/ 352 h 354"/>
                <a:gd name="T54" fmla="*/ 330 w 394"/>
                <a:gd name="T55" fmla="*/ 330 h 354"/>
                <a:gd name="T56" fmla="*/ 345 w 394"/>
                <a:gd name="T57" fmla="*/ 298 h 354"/>
                <a:gd name="T58" fmla="*/ 394 w 394"/>
                <a:gd name="T59" fmla="*/ 214 h 354"/>
                <a:gd name="T60" fmla="*/ 359 w 394"/>
                <a:gd name="T61" fmla="*/ 162 h 354"/>
                <a:gd name="T62" fmla="*/ 338 w 394"/>
                <a:gd name="T63"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4" h="354">
                  <a:moveTo>
                    <a:pt x="1" y="118"/>
                  </a:moveTo>
                  <a:cubicBezTo>
                    <a:pt x="1" y="118"/>
                    <a:pt x="1" y="118"/>
                    <a:pt x="1" y="118"/>
                  </a:cubicBezTo>
                  <a:cubicBezTo>
                    <a:pt x="8" y="144"/>
                    <a:pt x="10" y="170"/>
                    <a:pt x="10" y="195"/>
                  </a:cubicBezTo>
                  <a:cubicBezTo>
                    <a:pt x="10" y="248"/>
                    <a:pt x="0" y="291"/>
                    <a:pt x="0" y="291"/>
                  </a:cubicBezTo>
                  <a:cubicBezTo>
                    <a:pt x="0" y="291"/>
                    <a:pt x="0" y="291"/>
                    <a:pt x="0" y="291"/>
                  </a:cubicBezTo>
                  <a:cubicBezTo>
                    <a:pt x="0" y="292"/>
                    <a:pt x="0" y="292"/>
                    <a:pt x="1" y="292"/>
                  </a:cubicBezTo>
                  <a:cubicBezTo>
                    <a:pt x="149" y="353"/>
                    <a:pt x="149" y="353"/>
                    <a:pt x="149" y="353"/>
                  </a:cubicBezTo>
                  <a:cubicBezTo>
                    <a:pt x="64" y="201"/>
                    <a:pt x="64" y="201"/>
                    <a:pt x="64" y="201"/>
                  </a:cubicBezTo>
                  <a:cubicBezTo>
                    <a:pt x="148" y="342"/>
                    <a:pt x="148" y="342"/>
                    <a:pt x="148" y="342"/>
                  </a:cubicBezTo>
                  <a:cubicBezTo>
                    <a:pt x="88" y="179"/>
                    <a:pt x="88" y="179"/>
                    <a:pt x="88" y="179"/>
                  </a:cubicBezTo>
                  <a:cubicBezTo>
                    <a:pt x="54" y="163"/>
                    <a:pt x="1" y="118"/>
                    <a:pt x="1" y="118"/>
                  </a:cubicBezTo>
                  <a:moveTo>
                    <a:pt x="338" y="0"/>
                  </a:moveTo>
                  <a:cubicBezTo>
                    <a:pt x="286" y="77"/>
                    <a:pt x="243" y="87"/>
                    <a:pt x="224" y="87"/>
                  </a:cubicBezTo>
                  <a:cubicBezTo>
                    <a:pt x="217" y="87"/>
                    <a:pt x="213" y="86"/>
                    <a:pt x="213" y="86"/>
                  </a:cubicBezTo>
                  <a:cubicBezTo>
                    <a:pt x="207" y="113"/>
                    <a:pt x="197" y="122"/>
                    <a:pt x="189" y="122"/>
                  </a:cubicBezTo>
                  <a:cubicBezTo>
                    <a:pt x="175" y="122"/>
                    <a:pt x="161" y="101"/>
                    <a:pt x="161" y="101"/>
                  </a:cubicBezTo>
                  <a:cubicBezTo>
                    <a:pt x="161" y="101"/>
                    <a:pt x="134" y="171"/>
                    <a:pt x="111" y="182"/>
                  </a:cubicBezTo>
                  <a:cubicBezTo>
                    <a:pt x="110" y="183"/>
                    <a:pt x="108" y="184"/>
                    <a:pt x="106" y="184"/>
                  </a:cubicBezTo>
                  <a:cubicBezTo>
                    <a:pt x="102" y="184"/>
                    <a:pt x="99" y="183"/>
                    <a:pt x="95" y="181"/>
                  </a:cubicBezTo>
                  <a:cubicBezTo>
                    <a:pt x="163" y="350"/>
                    <a:pt x="163" y="350"/>
                    <a:pt x="163" y="350"/>
                  </a:cubicBezTo>
                  <a:cubicBezTo>
                    <a:pt x="289" y="79"/>
                    <a:pt x="289" y="79"/>
                    <a:pt x="289" y="79"/>
                  </a:cubicBezTo>
                  <a:cubicBezTo>
                    <a:pt x="170" y="354"/>
                    <a:pt x="170" y="354"/>
                    <a:pt x="170" y="354"/>
                  </a:cubicBezTo>
                  <a:cubicBezTo>
                    <a:pt x="178" y="348"/>
                    <a:pt x="187" y="346"/>
                    <a:pt x="197" y="346"/>
                  </a:cubicBezTo>
                  <a:cubicBezTo>
                    <a:pt x="209" y="346"/>
                    <a:pt x="222" y="348"/>
                    <a:pt x="240" y="351"/>
                  </a:cubicBezTo>
                  <a:cubicBezTo>
                    <a:pt x="243" y="351"/>
                    <a:pt x="246" y="352"/>
                    <a:pt x="250" y="352"/>
                  </a:cubicBezTo>
                  <a:cubicBezTo>
                    <a:pt x="332" y="78"/>
                    <a:pt x="332" y="78"/>
                    <a:pt x="332" y="78"/>
                  </a:cubicBezTo>
                  <a:cubicBezTo>
                    <a:pt x="258" y="352"/>
                    <a:pt x="258" y="352"/>
                    <a:pt x="258" y="352"/>
                  </a:cubicBezTo>
                  <a:cubicBezTo>
                    <a:pt x="293" y="350"/>
                    <a:pt x="330" y="330"/>
                    <a:pt x="330" y="330"/>
                  </a:cubicBezTo>
                  <a:cubicBezTo>
                    <a:pt x="330" y="330"/>
                    <a:pt x="312" y="302"/>
                    <a:pt x="345" y="298"/>
                  </a:cubicBezTo>
                  <a:cubicBezTo>
                    <a:pt x="345" y="298"/>
                    <a:pt x="336" y="237"/>
                    <a:pt x="394" y="214"/>
                  </a:cubicBezTo>
                  <a:cubicBezTo>
                    <a:pt x="394" y="214"/>
                    <a:pt x="340" y="187"/>
                    <a:pt x="359" y="162"/>
                  </a:cubicBezTo>
                  <a:cubicBezTo>
                    <a:pt x="359" y="162"/>
                    <a:pt x="330" y="80"/>
                    <a:pt x="338"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1" name="Freeform 409"/>
            <p:cNvSpPr/>
            <p:nvPr/>
          </p:nvSpPr>
          <p:spPr bwMode="auto">
            <a:xfrm>
              <a:off x="5502276" y="4089400"/>
              <a:ext cx="712788" cy="455613"/>
            </a:xfrm>
            <a:custGeom>
              <a:avLst/>
              <a:gdLst>
                <a:gd name="T0" fmla="*/ 106 w 168"/>
                <a:gd name="T1" fmla="*/ 0 h 107"/>
                <a:gd name="T2" fmla="*/ 48 w 168"/>
                <a:gd name="T3" fmla="*/ 45 h 107"/>
                <a:gd name="T4" fmla="*/ 3 w 168"/>
                <a:gd name="T5" fmla="*/ 78 h 107"/>
                <a:gd name="T6" fmla="*/ 0 w 168"/>
                <a:gd name="T7" fmla="*/ 92 h 107"/>
                <a:gd name="T8" fmla="*/ 69 w 168"/>
                <a:gd name="T9" fmla="*/ 107 h 107"/>
                <a:gd name="T10" fmla="*/ 92 w 168"/>
                <a:gd name="T11" fmla="*/ 104 h 107"/>
                <a:gd name="T12" fmla="*/ 140 w 168"/>
                <a:gd name="T13" fmla="*/ 94 h 107"/>
                <a:gd name="T14" fmla="*/ 168 w 168"/>
                <a:gd name="T15" fmla="*/ 104 h 107"/>
                <a:gd name="T16" fmla="*/ 119 w 168"/>
                <a:gd name="T17" fmla="*/ 17 h 107"/>
                <a:gd name="T18" fmla="*/ 117 w 168"/>
                <a:gd name="T19" fmla="*/ 18 h 107"/>
                <a:gd name="T20" fmla="*/ 113 w 168"/>
                <a:gd name="T21" fmla="*/ 6 h 107"/>
                <a:gd name="T22" fmla="*/ 108 w 168"/>
                <a:gd name="T23" fmla="*/ 8 h 107"/>
                <a:gd name="T24" fmla="*/ 111 w 168"/>
                <a:gd name="T25" fmla="*/ 2 h 107"/>
                <a:gd name="T26" fmla="*/ 111 w 168"/>
                <a:gd name="T27" fmla="*/ 2 h 107"/>
                <a:gd name="T28" fmla="*/ 106 w 168"/>
                <a:gd name="T29" fmla="*/ 0 h 107"/>
                <a:gd name="T30" fmla="*/ 106 w 168"/>
                <a:gd name="T3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07">
                  <a:moveTo>
                    <a:pt x="106" y="0"/>
                  </a:moveTo>
                  <a:cubicBezTo>
                    <a:pt x="82" y="0"/>
                    <a:pt x="71" y="15"/>
                    <a:pt x="48" y="45"/>
                  </a:cubicBezTo>
                  <a:cubicBezTo>
                    <a:pt x="37" y="60"/>
                    <a:pt x="19" y="70"/>
                    <a:pt x="3" y="78"/>
                  </a:cubicBezTo>
                  <a:cubicBezTo>
                    <a:pt x="4" y="85"/>
                    <a:pt x="0" y="92"/>
                    <a:pt x="0" y="92"/>
                  </a:cubicBezTo>
                  <a:cubicBezTo>
                    <a:pt x="0" y="92"/>
                    <a:pt x="35" y="107"/>
                    <a:pt x="69" y="107"/>
                  </a:cubicBezTo>
                  <a:cubicBezTo>
                    <a:pt x="77" y="107"/>
                    <a:pt x="85" y="106"/>
                    <a:pt x="92" y="104"/>
                  </a:cubicBezTo>
                  <a:cubicBezTo>
                    <a:pt x="113" y="98"/>
                    <a:pt x="128" y="94"/>
                    <a:pt x="140" y="94"/>
                  </a:cubicBezTo>
                  <a:cubicBezTo>
                    <a:pt x="150" y="94"/>
                    <a:pt x="159" y="97"/>
                    <a:pt x="168" y="104"/>
                  </a:cubicBezTo>
                  <a:cubicBezTo>
                    <a:pt x="119" y="17"/>
                    <a:pt x="119" y="17"/>
                    <a:pt x="119" y="17"/>
                  </a:cubicBezTo>
                  <a:cubicBezTo>
                    <a:pt x="119" y="17"/>
                    <a:pt x="118" y="18"/>
                    <a:pt x="117" y="18"/>
                  </a:cubicBezTo>
                  <a:cubicBezTo>
                    <a:pt x="113" y="6"/>
                    <a:pt x="113" y="6"/>
                    <a:pt x="113" y="6"/>
                  </a:cubicBezTo>
                  <a:cubicBezTo>
                    <a:pt x="111" y="7"/>
                    <a:pt x="110" y="7"/>
                    <a:pt x="108" y="8"/>
                  </a:cubicBezTo>
                  <a:cubicBezTo>
                    <a:pt x="111" y="2"/>
                    <a:pt x="111" y="2"/>
                    <a:pt x="111" y="2"/>
                  </a:cubicBezTo>
                  <a:cubicBezTo>
                    <a:pt x="111" y="2"/>
                    <a:pt x="111" y="2"/>
                    <a:pt x="111" y="2"/>
                  </a:cubicBezTo>
                  <a:cubicBezTo>
                    <a:pt x="106" y="0"/>
                    <a:pt x="106" y="0"/>
                    <a:pt x="106" y="0"/>
                  </a:cubicBezTo>
                  <a:cubicBezTo>
                    <a:pt x="106" y="0"/>
                    <a:pt x="106" y="0"/>
                    <a:pt x="10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2" name="Freeform 410"/>
            <p:cNvSpPr/>
            <p:nvPr/>
          </p:nvSpPr>
          <p:spPr bwMode="auto">
            <a:xfrm>
              <a:off x="5183188" y="3813175"/>
              <a:ext cx="768350" cy="608013"/>
            </a:xfrm>
            <a:custGeom>
              <a:avLst/>
              <a:gdLst>
                <a:gd name="T0" fmla="*/ 34 w 181"/>
                <a:gd name="T1" fmla="*/ 0 h 143"/>
                <a:gd name="T2" fmla="*/ 35 w 181"/>
                <a:gd name="T3" fmla="*/ 6 h 143"/>
                <a:gd name="T4" fmla="*/ 0 w 181"/>
                <a:gd name="T5" fmla="*/ 49 h 143"/>
                <a:gd name="T6" fmla="*/ 0 w 181"/>
                <a:gd name="T7" fmla="*/ 49 h 143"/>
                <a:gd name="T8" fmla="*/ 57 w 181"/>
                <a:gd name="T9" fmla="*/ 125 h 143"/>
                <a:gd name="T10" fmla="*/ 57 w 181"/>
                <a:gd name="T11" fmla="*/ 127 h 143"/>
                <a:gd name="T12" fmla="*/ 57 w 181"/>
                <a:gd name="T13" fmla="*/ 127 h 143"/>
                <a:gd name="T14" fmla="*/ 78 w 181"/>
                <a:gd name="T15" fmla="*/ 143 h 143"/>
                <a:gd name="T16" fmla="*/ 123 w 181"/>
                <a:gd name="T17" fmla="*/ 110 h 143"/>
                <a:gd name="T18" fmla="*/ 181 w 181"/>
                <a:gd name="T19" fmla="*/ 65 h 143"/>
                <a:gd name="T20" fmla="*/ 181 w 181"/>
                <a:gd name="T21" fmla="*/ 65 h 143"/>
                <a:gd name="T22" fmla="*/ 34 w 181"/>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 h="143">
                  <a:moveTo>
                    <a:pt x="34" y="0"/>
                  </a:moveTo>
                  <a:cubicBezTo>
                    <a:pt x="34" y="2"/>
                    <a:pt x="35" y="4"/>
                    <a:pt x="35" y="6"/>
                  </a:cubicBezTo>
                  <a:cubicBezTo>
                    <a:pt x="35" y="27"/>
                    <a:pt x="0" y="49"/>
                    <a:pt x="0" y="49"/>
                  </a:cubicBezTo>
                  <a:cubicBezTo>
                    <a:pt x="0" y="49"/>
                    <a:pt x="0" y="49"/>
                    <a:pt x="0" y="49"/>
                  </a:cubicBezTo>
                  <a:cubicBezTo>
                    <a:pt x="55" y="64"/>
                    <a:pt x="57" y="116"/>
                    <a:pt x="57" y="125"/>
                  </a:cubicBezTo>
                  <a:cubicBezTo>
                    <a:pt x="57" y="126"/>
                    <a:pt x="57" y="127"/>
                    <a:pt x="57" y="127"/>
                  </a:cubicBezTo>
                  <a:cubicBezTo>
                    <a:pt x="57" y="127"/>
                    <a:pt x="57" y="127"/>
                    <a:pt x="57" y="127"/>
                  </a:cubicBezTo>
                  <a:cubicBezTo>
                    <a:pt x="74" y="127"/>
                    <a:pt x="78" y="135"/>
                    <a:pt x="78" y="143"/>
                  </a:cubicBezTo>
                  <a:cubicBezTo>
                    <a:pt x="94" y="135"/>
                    <a:pt x="112" y="125"/>
                    <a:pt x="123" y="110"/>
                  </a:cubicBezTo>
                  <a:cubicBezTo>
                    <a:pt x="146" y="80"/>
                    <a:pt x="157" y="65"/>
                    <a:pt x="181" y="65"/>
                  </a:cubicBezTo>
                  <a:cubicBezTo>
                    <a:pt x="181" y="65"/>
                    <a:pt x="181" y="65"/>
                    <a:pt x="181" y="65"/>
                  </a:cubicBezTo>
                  <a:cubicBezTo>
                    <a:pt x="34" y="0"/>
                    <a:pt x="34" y="0"/>
                    <a:pt x="34"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3" name="Freeform 411"/>
            <p:cNvSpPr>
              <a:spLocks noEditPoints="1"/>
            </p:cNvSpPr>
            <p:nvPr/>
          </p:nvSpPr>
          <p:spPr bwMode="auto">
            <a:xfrm>
              <a:off x="5684838" y="3308350"/>
              <a:ext cx="360363" cy="858838"/>
            </a:xfrm>
            <a:custGeom>
              <a:avLst/>
              <a:gdLst>
                <a:gd name="T0" fmla="*/ 70 w 85"/>
                <a:gd name="T1" fmla="*/ 190 h 202"/>
                <a:gd name="T2" fmla="*/ 70 w 85"/>
                <a:gd name="T3" fmla="*/ 190 h 202"/>
                <a:gd name="T4" fmla="*/ 74 w 85"/>
                <a:gd name="T5" fmla="*/ 202 h 202"/>
                <a:gd name="T6" fmla="*/ 76 w 85"/>
                <a:gd name="T7" fmla="*/ 201 h 202"/>
                <a:gd name="T8" fmla="*/ 70 w 85"/>
                <a:gd name="T9" fmla="*/ 190 h 202"/>
                <a:gd name="T10" fmla="*/ 80 w 85"/>
                <a:gd name="T11" fmla="*/ 186 h 202"/>
                <a:gd name="T12" fmla="*/ 76 w 85"/>
                <a:gd name="T13" fmla="*/ 188 h 202"/>
                <a:gd name="T14" fmla="*/ 75 w 85"/>
                <a:gd name="T15" fmla="*/ 188 h 202"/>
                <a:gd name="T16" fmla="*/ 82 w 85"/>
                <a:gd name="T17" fmla="*/ 199 h 202"/>
                <a:gd name="T18" fmla="*/ 85 w 85"/>
                <a:gd name="T19" fmla="*/ 199 h 202"/>
                <a:gd name="T20" fmla="*/ 80 w 85"/>
                <a:gd name="T21" fmla="*/ 186 h 202"/>
                <a:gd name="T22" fmla="*/ 0 w 85"/>
                <a:gd name="T23" fmla="*/ 0 h 202"/>
                <a:gd name="T24" fmla="*/ 60 w 85"/>
                <a:gd name="T25" fmla="*/ 163 h 202"/>
                <a:gd name="T26" fmla="*/ 68 w 85"/>
                <a:gd name="T27" fmla="*/ 177 h 202"/>
                <a:gd name="T28" fmla="*/ 71 w 85"/>
                <a:gd name="T29" fmla="*/ 178 h 202"/>
                <a:gd name="T30" fmla="*/ 75 w 85"/>
                <a:gd name="T31" fmla="*/ 171 h 202"/>
                <a:gd name="T32" fmla="*/ 7 w 85"/>
                <a:gd name="T33" fmla="*/ 2 h 202"/>
                <a:gd name="T34" fmla="*/ 0 w 85"/>
                <a:gd name="T3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202">
                  <a:moveTo>
                    <a:pt x="70" y="190"/>
                  </a:moveTo>
                  <a:cubicBezTo>
                    <a:pt x="70" y="190"/>
                    <a:pt x="70" y="190"/>
                    <a:pt x="70" y="190"/>
                  </a:cubicBezTo>
                  <a:cubicBezTo>
                    <a:pt x="74" y="202"/>
                    <a:pt x="74" y="202"/>
                    <a:pt x="74" y="202"/>
                  </a:cubicBezTo>
                  <a:cubicBezTo>
                    <a:pt x="75" y="202"/>
                    <a:pt x="76" y="201"/>
                    <a:pt x="76" y="201"/>
                  </a:cubicBezTo>
                  <a:cubicBezTo>
                    <a:pt x="70" y="190"/>
                    <a:pt x="70" y="190"/>
                    <a:pt x="70" y="190"/>
                  </a:cubicBezTo>
                  <a:moveTo>
                    <a:pt x="80" y="186"/>
                  </a:moveTo>
                  <a:cubicBezTo>
                    <a:pt x="79" y="187"/>
                    <a:pt x="78" y="187"/>
                    <a:pt x="76" y="188"/>
                  </a:cubicBezTo>
                  <a:cubicBezTo>
                    <a:pt x="76" y="188"/>
                    <a:pt x="75" y="188"/>
                    <a:pt x="75" y="188"/>
                  </a:cubicBezTo>
                  <a:cubicBezTo>
                    <a:pt x="82" y="199"/>
                    <a:pt x="82" y="199"/>
                    <a:pt x="82" y="199"/>
                  </a:cubicBezTo>
                  <a:cubicBezTo>
                    <a:pt x="83" y="199"/>
                    <a:pt x="84" y="199"/>
                    <a:pt x="85" y="199"/>
                  </a:cubicBezTo>
                  <a:cubicBezTo>
                    <a:pt x="80" y="186"/>
                    <a:pt x="80" y="186"/>
                    <a:pt x="80" y="186"/>
                  </a:cubicBezTo>
                  <a:moveTo>
                    <a:pt x="0" y="0"/>
                  </a:moveTo>
                  <a:cubicBezTo>
                    <a:pt x="60" y="163"/>
                    <a:pt x="60" y="163"/>
                    <a:pt x="60" y="163"/>
                  </a:cubicBezTo>
                  <a:cubicBezTo>
                    <a:pt x="68" y="177"/>
                    <a:pt x="68" y="177"/>
                    <a:pt x="68" y="177"/>
                  </a:cubicBezTo>
                  <a:cubicBezTo>
                    <a:pt x="71" y="178"/>
                    <a:pt x="71" y="178"/>
                    <a:pt x="71" y="178"/>
                  </a:cubicBezTo>
                  <a:cubicBezTo>
                    <a:pt x="75" y="171"/>
                    <a:pt x="75" y="171"/>
                    <a:pt x="75" y="171"/>
                  </a:cubicBezTo>
                  <a:cubicBezTo>
                    <a:pt x="7" y="2"/>
                    <a:pt x="7" y="2"/>
                    <a:pt x="7" y="2"/>
                  </a:cubicBezTo>
                  <a:cubicBezTo>
                    <a:pt x="5" y="2"/>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4" name="Freeform 412"/>
            <p:cNvSpPr>
              <a:spLocks noEditPoints="1"/>
            </p:cNvSpPr>
            <p:nvPr/>
          </p:nvSpPr>
          <p:spPr bwMode="auto">
            <a:xfrm>
              <a:off x="5314951" y="3787775"/>
              <a:ext cx="735013" cy="319088"/>
            </a:xfrm>
            <a:custGeom>
              <a:avLst/>
              <a:gdLst>
                <a:gd name="T0" fmla="*/ 166 w 173"/>
                <a:gd name="T1" fmla="*/ 68 h 75"/>
                <a:gd name="T2" fmla="*/ 163 w 173"/>
                <a:gd name="T3" fmla="*/ 75 h 75"/>
                <a:gd name="T4" fmla="*/ 163 w 173"/>
                <a:gd name="T5" fmla="*/ 75 h 75"/>
                <a:gd name="T6" fmla="*/ 167 w 173"/>
                <a:gd name="T7" fmla="*/ 73 h 75"/>
                <a:gd name="T8" fmla="*/ 173 w 173"/>
                <a:gd name="T9" fmla="*/ 71 h 75"/>
                <a:gd name="T10" fmla="*/ 166 w 173"/>
                <a:gd name="T11" fmla="*/ 68 h 75"/>
                <a:gd name="T12" fmla="*/ 155 w 173"/>
                <a:gd name="T13" fmla="*/ 64 h 75"/>
                <a:gd name="T14" fmla="*/ 157 w 173"/>
                <a:gd name="T15" fmla="*/ 67 h 75"/>
                <a:gd name="T16" fmla="*/ 158 w 173"/>
                <a:gd name="T17" fmla="*/ 65 h 75"/>
                <a:gd name="T18" fmla="*/ 155 w 173"/>
                <a:gd name="T19" fmla="*/ 64 h 75"/>
                <a:gd name="T20" fmla="*/ 0 w 173"/>
                <a:gd name="T21" fmla="*/ 0 h 75"/>
                <a:gd name="T22" fmla="*/ 3 w 173"/>
                <a:gd name="T23" fmla="*/ 6 h 75"/>
                <a:gd name="T24" fmla="*/ 150 w 173"/>
                <a:gd name="T25" fmla="*/ 71 h 75"/>
                <a:gd name="T26" fmla="*/ 155 w 173"/>
                <a:gd name="T27" fmla="*/ 73 h 75"/>
                <a:gd name="T28" fmla="*/ 148 w 173"/>
                <a:gd name="T29" fmla="*/ 61 h 75"/>
                <a:gd name="T30" fmla="*/ 0 w 173"/>
                <a:gd name="T3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75">
                  <a:moveTo>
                    <a:pt x="166" y="68"/>
                  </a:moveTo>
                  <a:cubicBezTo>
                    <a:pt x="163" y="75"/>
                    <a:pt x="163" y="75"/>
                    <a:pt x="163" y="75"/>
                  </a:cubicBezTo>
                  <a:cubicBezTo>
                    <a:pt x="163" y="75"/>
                    <a:pt x="163" y="75"/>
                    <a:pt x="163" y="75"/>
                  </a:cubicBezTo>
                  <a:cubicBezTo>
                    <a:pt x="165" y="74"/>
                    <a:pt x="166" y="74"/>
                    <a:pt x="167" y="73"/>
                  </a:cubicBezTo>
                  <a:cubicBezTo>
                    <a:pt x="169" y="73"/>
                    <a:pt x="171" y="72"/>
                    <a:pt x="173" y="71"/>
                  </a:cubicBezTo>
                  <a:cubicBezTo>
                    <a:pt x="166" y="68"/>
                    <a:pt x="166" y="68"/>
                    <a:pt x="166" y="68"/>
                  </a:cubicBezTo>
                  <a:moveTo>
                    <a:pt x="155" y="64"/>
                  </a:moveTo>
                  <a:cubicBezTo>
                    <a:pt x="157" y="67"/>
                    <a:pt x="157" y="67"/>
                    <a:pt x="157" y="67"/>
                  </a:cubicBezTo>
                  <a:cubicBezTo>
                    <a:pt x="158" y="65"/>
                    <a:pt x="158" y="65"/>
                    <a:pt x="158" y="65"/>
                  </a:cubicBezTo>
                  <a:cubicBezTo>
                    <a:pt x="155" y="64"/>
                    <a:pt x="155" y="64"/>
                    <a:pt x="155" y="64"/>
                  </a:cubicBezTo>
                  <a:moveTo>
                    <a:pt x="0" y="0"/>
                  </a:moveTo>
                  <a:cubicBezTo>
                    <a:pt x="1" y="2"/>
                    <a:pt x="2" y="4"/>
                    <a:pt x="3" y="6"/>
                  </a:cubicBezTo>
                  <a:cubicBezTo>
                    <a:pt x="150" y="71"/>
                    <a:pt x="150" y="71"/>
                    <a:pt x="150" y="71"/>
                  </a:cubicBezTo>
                  <a:cubicBezTo>
                    <a:pt x="155" y="73"/>
                    <a:pt x="155" y="73"/>
                    <a:pt x="155" y="73"/>
                  </a:cubicBezTo>
                  <a:cubicBezTo>
                    <a:pt x="148" y="61"/>
                    <a:pt x="148" y="61"/>
                    <a:pt x="148" y="6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5" name="Freeform 413"/>
            <p:cNvSpPr>
              <a:spLocks noEditPoints="1"/>
            </p:cNvSpPr>
            <p:nvPr/>
          </p:nvSpPr>
          <p:spPr bwMode="auto">
            <a:xfrm>
              <a:off x="5959476" y="2882900"/>
              <a:ext cx="577850" cy="1241425"/>
            </a:xfrm>
            <a:custGeom>
              <a:avLst/>
              <a:gdLst>
                <a:gd name="T0" fmla="*/ 3 w 136"/>
                <a:gd name="T1" fmla="*/ 286 h 292"/>
                <a:gd name="T2" fmla="*/ 0 w 136"/>
                <a:gd name="T3" fmla="*/ 292 h 292"/>
                <a:gd name="T4" fmla="*/ 5 w 136"/>
                <a:gd name="T5" fmla="*/ 290 h 292"/>
                <a:gd name="T6" fmla="*/ 5 w 136"/>
                <a:gd name="T7" fmla="*/ 290 h 292"/>
                <a:gd name="T8" fmla="*/ 3 w 136"/>
                <a:gd name="T9" fmla="*/ 286 h 292"/>
                <a:gd name="T10" fmla="*/ 136 w 136"/>
                <a:gd name="T11" fmla="*/ 0 h 292"/>
                <a:gd name="T12" fmla="*/ 10 w 136"/>
                <a:gd name="T13" fmla="*/ 271 h 292"/>
                <a:gd name="T14" fmla="*/ 6 w 136"/>
                <a:gd name="T15" fmla="*/ 278 h 292"/>
                <a:gd name="T16" fmla="*/ 5 w 136"/>
                <a:gd name="T17" fmla="*/ 280 h 292"/>
                <a:gd name="T18" fmla="*/ 10 w 136"/>
                <a:gd name="T19" fmla="*/ 288 h 292"/>
                <a:gd name="T20" fmla="*/ 11 w 136"/>
                <a:gd name="T21" fmla="*/ 288 h 292"/>
                <a:gd name="T22" fmla="*/ 11 w 136"/>
                <a:gd name="T23" fmla="*/ 288 h 292"/>
                <a:gd name="T24" fmla="*/ 14 w 136"/>
                <a:gd name="T25" fmla="*/ 281 h 292"/>
                <a:gd name="T26" fmla="*/ 17 w 136"/>
                <a:gd name="T27" fmla="*/ 275 h 292"/>
                <a:gd name="T28" fmla="*/ 136 w 136"/>
                <a:gd name="T29"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6" h="292">
                  <a:moveTo>
                    <a:pt x="3" y="286"/>
                  </a:moveTo>
                  <a:cubicBezTo>
                    <a:pt x="0" y="292"/>
                    <a:pt x="0" y="292"/>
                    <a:pt x="0" y="292"/>
                  </a:cubicBezTo>
                  <a:cubicBezTo>
                    <a:pt x="2" y="291"/>
                    <a:pt x="3" y="291"/>
                    <a:pt x="5" y="290"/>
                  </a:cubicBezTo>
                  <a:cubicBezTo>
                    <a:pt x="5" y="290"/>
                    <a:pt x="5" y="290"/>
                    <a:pt x="5" y="290"/>
                  </a:cubicBezTo>
                  <a:cubicBezTo>
                    <a:pt x="3" y="286"/>
                    <a:pt x="3" y="286"/>
                    <a:pt x="3" y="286"/>
                  </a:cubicBezTo>
                  <a:moveTo>
                    <a:pt x="136" y="0"/>
                  </a:moveTo>
                  <a:cubicBezTo>
                    <a:pt x="10" y="271"/>
                    <a:pt x="10" y="271"/>
                    <a:pt x="10" y="271"/>
                  </a:cubicBezTo>
                  <a:cubicBezTo>
                    <a:pt x="6" y="278"/>
                    <a:pt x="6" y="278"/>
                    <a:pt x="6" y="278"/>
                  </a:cubicBezTo>
                  <a:cubicBezTo>
                    <a:pt x="5" y="280"/>
                    <a:pt x="5" y="280"/>
                    <a:pt x="5" y="280"/>
                  </a:cubicBezTo>
                  <a:cubicBezTo>
                    <a:pt x="10" y="288"/>
                    <a:pt x="10" y="288"/>
                    <a:pt x="10" y="288"/>
                  </a:cubicBezTo>
                  <a:cubicBezTo>
                    <a:pt x="10" y="288"/>
                    <a:pt x="11" y="288"/>
                    <a:pt x="11" y="288"/>
                  </a:cubicBezTo>
                  <a:cubicBezTo>
                    <a:pt x="11" y="288"/>
                    <a:pt x="11" y="288"/>
                    <a:pt x="11" y="288"/>
                  </a:cubicBezTo>
                  <a:cubicBezTo>
                    <a:pt x="14" y="281"/>
                    <a:pt x="14" y="281"/>
                    <a:pt x="14" y="281"/>
                  </a:cubicBezTo>
                  <a:cubicBezTo>
                    <a:pt x="17" y="275"/>
                    <a:pt x="17" y="275"/>
                    <a:pt x="17" y="275"/>
                  </a:cubicBezTo>
                  <a:cubicBezTo>
                    <a:pt x="136" y="0"/>
                    <a:pt x="136" y="0"/>
                    <a:pt x="13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6" name="Freeform 414"/>
            <p:cNvSpPr/>
            <p:nvPr/>
          </p:nvSpPr>
          <p:spPr bwMode="auto">
            <a:xfrm>
              <a:off x="6235701" y="4043363"/>
              <a:ext cx="169863" cy="481013"/>
            </a:xfrm>
            <a:custGeom>
              <a:avLst/>
              <a:gdLst>
                <a:gd name="T0" fmla="*/ 40 w 40"/>
                <a:gd name="T1" fmla="*/ 0 h 113"/>
                <a:gd name="T2" fmla="*/ 35 w 40"/>
                <a:gd name="T3" fmla="*/ 0 h 113"/>
                <a:gd name="T4" fmla="*/ 32 w 40"/>
                <a:gd name="T5" fmla="*/ 0 h 113"/>
                <a:gd name="T6" fmla="*/ 0 w 40"/>
                <a:gd name="T7" fmla="*/ 107 h 113"/>
                <a:gd name="T8" fmla="*/ 3 w 40"/>
                <a:gd name="T9" fmla="*/ 113 h 113"/>
                <a:gd name="T10" fmla="*/ 10 w 40"/>
                <a:gd name="T11" fmla="*/ 110 h 113"/>
                <a:gd name="T12" fmla="*/ 40 w 40"/>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40" h="113">
                  <a:moveTo>
                    <a:pt x="40" y="0"/>
                  </a:moveTo>
                  <a:cubicBezTo>
                    <a:pt x="38" y="0"/>
                    <a:pt x="36" y="0"/>
                    <a:pt x="35" y="0"/>
                  </a:cubicBezTo>
                  <a:cubicBezTo>
                    <a:pt x="34" y="0"/>
                    <a:pt x="33" y="0"/>
                    <a:pt x="32" y="0"/>
                  </a:cubicBezTo>
                  <a:cubicBezTo>
                    <a:pt x="0" y="107"/>
                    <a:pt x="0" y="107"/>
                    <a:pt x="0" y="107"/>
                  </a:cubicBezTo>
                  <a:cubicBezTo>
                    <a:pt x="3" y="113"/>
                    <a:pt x="3" y="113"/>
                    <a:pt x="3" y="113"/>
                  </a:cubicBezTo>
                  <a:cubicBezTo>
                    <a:pt x="10" y="110"/>
                    <a:pt x="10" y="110"/>
                    <a:pt x="10" y="110"/>
                  </a:cubicBezTo>
                  <a:cubicBezTo>
                    <a:pt x="40" y="0"/>
                    <a:pt x="40" y="0"/>
                    <a:pt x="4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7" name="Freeform 415"/>
            <p:cNvSpPr/>
            <p:nvPr/>
          </p:nvSpPr>
          <p:spPr bwMode="auto">
            <a:xfrm>
              <a:off x="6372226" y="2878138"/>
              <a:ext cx="347663" cy="1165225"/>
            </a:xfrm>
            <a:custGeom>
              <a:avLst/>
              <a:gdLst>
                <a:gd name="T0" fmla="*/ 82 w 82"/>
                <a:gd name="T1" fmla="*/ 0 h 274"/>
                <a:gd name="T2" fmla="*/ 0 w 82"/>
                <a:gd name="T3" fmla="*/ 274 h 274"/>
                <a:gd name="T4" fmla="*/ 3 w 82"/>
                <a:gd name="T5" fmla="*/ 274 h 274"/>
                <a:gd name="T6" fmla="*/ 8 w 82"/>
                <a:gd name="T7" fmla="*/ 274 h 274"/>
                <a:gd name="T8" fmla="*/ 82 w 82"/>
                <a:gd name="T9" fmla="*/ 0 h 274"/>
              </a:gdLst>
              <a:ahLst/>
              <a:cxnLst>
                <a:cxn ang="0">
                  <a:pos x="T0" y="T1"/>
                </a:cxn>
                <a:cxn ang="0">
                  <a:pos x="T2" y="T3"/>
                </a:cxn>
                <a:cxn ang="0">
                  <a:pos x="T4" y="T5"/>
                </a:cxn>
                <a:cxn ang="0">
                  <a:pos x="T6" y="T7"/>
                </a:cxn>
                <a:cxn ang="0">
                  <a:pos x="T8" y="T9"/>
                </a:cxn>
              </a:cxnLst>
              <a:rect l="0" t="0" r="r" b="b"/>
              <a:pathLst>
                <a:path w="82" h="274">
                  <a:moveTo>
                    <a:pt x="82" y="0"/>
                  </a:moveTo>
                  <a:cubicBezTo>
                    <a:pt x="0" y="274"/>
                    <a:pt x="0" y="274"/>
                    <a:pt x="0" y="274"/>
                  </a:cubicBezTo>
                  <a:cubicBezTo>
                    <a:pt x="1" y="274"/>
                    <a:pt x="2" y="274"/>
                    <a:pt x="3" y="274"/>
                  </a:cubicBezTo>
                  <a:cubicBezTo>
                    <a:pt x="4" y="274"/>
                    <a:pt x="6" y="274"/>
                    <a:pt x="8" y="274"/>
                  </a:cubicBezTo>
                  <a:cubicBezTo>
                    <a:pt x="82" y="0"/>
                    <a:pt x="82" y="0"/>
                    <a:pt x="82"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8" name="Freeform 416"/>
            <p:cNvSpPr/>
            <p:nvPr/>
          </p:nvSpPr>
          <p:spPr bwMode="auto">
            <a:xfrm>
              <a:off x="6197601" y="4562475"/>
              <a:ext cx="63500" cy="68263"/>
            </a:xfrm>
            <a:custGeom>
              <a:avLst/>
              <a:gdLst>
                <a:gd name="T0" fmla="*/ 4 w 15"/>
                <a:gd name="T1" fmla="*/ 0 h 16"/>
                <a:gd name="T2" fmla="*/ 0 w 15"/>
                <a:gd name="T3" fmla="*/ 12 h 16"/>
                <a:gd name="T4" fmla="*/ 11 w 15"/>
                <a:gd name="T5" fmla="*/ 16 h 16"/>
                <a:gd name="T6" fmla="*/ 15 w 15"/>
                <a:gd name="T7" fmla="*/ 3 h 16"/>
                <a:gd name="T8" fmla="*/ 8 w 15"/>
                <a:gd name="T9" fmla="*/ 1 h 16"/>
                <a:gd name="T10" fmla="*/ 8 w 15"/>
                <a:gd name="T11" fmla="*/ 1 h 16"/>
                <a:gd name="T12" fmla="*/ 4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4" y="0"/>
                  </a:moveTo>
                  <a:cubicBezTo>
                    <a:pt x="0" y="12"/>
                    <a:pt x="0" y="12"/>
                    <a:pt x="0" y="12"/>
                  </a:cubicBezTo>
                  <a:cubicBezTo>
                    <a:pt x="4" y="12"/>
                    <a:pt x="8" y="14"/>
                    <a:pt x="11" y="16"/>
                  </a:cubicBezTo>
                  <a:cubicBezTo>
                    <a:pt x="15" y="3"/>
                    <a:pt x="15" y="3"/>
                    <a:pt x="15" y="3"/>
                  </a:cubicBezTo>
                  <a:cubicBezTo>
                    <a:pt x="13" y="2"/>
                    <a:pt x="10" y="1"/>
                    <a:pt x="8" y="1"/>
                  </a:cubicBezTo>
                  <a:cubicBezTo>
                    <a:pt x="8" y="1"/>
                    <a:pt x="8" y="1"/>
                    <a:pt x="8" y="1"/>
                  </a:cubicBezTo>
                  <a:cubicBezTo>
                    <a:pt x="7" y="0"/>
                    <a:pt x="5" y="0"/>
                    <a:pt x="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9" name="Freeform 417"/>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close/>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0" name="Freeform 418"/>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1" name="Rectangle 419"/>
            <p:cNvSpPr>
              <a:spLocks noChangeArrowheads="1"/>
            </p:cNvSpPr>
            <p:nvPr/>
          </p:nvSpPr>
          <p:spPr bwMode="auto">
            <a:xfrm>
              <a:off x="5972176" y="4098925"/>
              <a:ext cx="1588" cy="158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2" name="Freeform 420"/>
            <p:cNvSpPr/>
            <p:nvPr/>
          </p:nvSpPr>
          <p:spPr bwMode="auto">
            <a:xfrm>
              <a:off x="5972176" y="409892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3" name="Freeform 421"/>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4" name="Freeform 422"/>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5" name="Freeform 423"/>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6" name="Freeform 424"/>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7" name="Freeform 425"/>
            <p:cNvSpPr/>
            <p:nvPr/>
          </p:nvSpPr>
          <p:spPr bwMode="auto">
            <a:xfrm>
              <a:off x="6007101" y="4154488"/>
              <a:ext cx="241300" cy="385763"/>
            </a:xfrm>
            <a:custGeom>
              <a:avLst/>
              <a:gdLst>
                <a:gd name="T0" fmla="*/ 6 w 57"/>
                <a:gd name="T1" fmla="*/ 0 h 91"/>
                <a:gd name="T2" fmla="*/ 0 w 57"/>
                <a:gd name="T3" fmla="*/ 2 h 91"/>
                <a:gd name="T4" fmla="*/ 49 w 57"/>
                <a:gd name="T5" fmla="*/ 89 h 91"/>
                <a:gd name="T6" fmla="*/ 50 w 57"/>
                <a:gd name="T7" fmla="*/ 91 h 91"/>
                <a:gd name="T8" fmla="*/ 57 w 57"/>
                <a:gd name="T9" fmla="*/ 87 h 91"/>
                <a:gd name="T10" fmla="*/ 54 w 57"/>
                <a:gd name="T11" fmla="*/ 81 h 91"/>
                <a:gd name="T12" fmla="*/ 6 w 57"/>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57" h="91">
                  <a:moveTo>
                    <a:pt x="6" y="0"/>
                  </a:moveTo>
                  <a:cubicBezTo>
                    <a:pt x="4" y="1"/>
                    <a:pt x="2" y="1"/>
                    <a:pt x="0" y="2"/>
                  </a:cubicBezTo>
                  <a:cubicBezTo>
                    <a:pt x="49" y="89"/>
                    <a:pt x="49" y="89"/>
                    <a:pt x="49" y="89"/>
                  </a:cubicBezTo>
                  <a:cubicBezTo>
                    <a:pt x="50" y="91"/>
                    <a:pt x="50" y="91"/>
                    <a:pt x="50" y="91"/>
                  </a:cubicBezTo>
                  <a:cubicBezTo>
                    <a:pt x="57" y="87"/>
                    <a:pt x="57" y="87"/>
                    <a:pt x="57" y="87"/>
                  </a:cubicBezTo>
                  <a:cubicBezTo>
                    <a:pt x="54" y="81"/>
                    <a:pt x="54" y="81"/>
                    <a:pt x="54" y="81"/>
                  </a:cubicBezTo>
                  <a:cubicBezTo>
                    <a:pt x="6" y="0"/>
                    <a:pt x="6" y="0"/>
                    <a:pt x="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8" name="Freeform 426"/>
            <p:cNvSpPr/>
            <p:nvPr/>
          </p:nvSpPr>
          <p:spPr bwMode="auto">
            <a:xfrm>
              <a:off x="5981701" y="4106863"/>
              <a:ext cx="50800" cy="55563"/>
            </a:xfrm>
            <a:custGeom>
              <a:avLst/>
              <a:gdLst>
                <a:gd name="T0" fmla="*/ 5 w 12"/>
                <a:gd name="T1" fmla="*/ 0 h 13"/>
                <a:gd name="T2" fmla="*/ 0 w 12"/>
                <a:gd name="T3" fmla="*/ 2 h 13"/>
                <a:gd name="T4" fmla="*/ 6 w 12"/>
                <a:gd name="T5" fmla="*/ 13 h 13"/>
                <a:gd name="T6" fmla="*/ 12 w 12"/>
                <a:gd name="T7" fmla="*/ 11 h 13"/>
                <a:gd name="T8" fmla="*/ 5 w 12"/>
                <a:gd name="T9" fmla="*/ 0 h 13"/>
              </a:gdLst>
              <a:ahLst/>
              <a:cxnLst>
                <a:cxn ang="0">
                  <a:pos x="T0" y="T1"/>
                </a:cxn>
                <a:cxn ang="0">
                  <a:pos x="T2" y="T3"/>
                </a:cxn>
                <a:cxn ang="0">
                  <a:pos x="T4" y="T5"/>
                </a:cxn>
                <a:cxn ang="0">
                  <a:pos x="T6" y="T7"/>
                </a:cxn>
                <a:cxn ang="0">
                  <a:pos x="T8" y="T9"/>
                </a:cxn>
              </a:cxnLst>
              <a:rect l="0" t="0" r="r" b="b"/>
              <a:pathLst>
                <a:path w="12" h="13">
                  <a:moveTo>
                    <a:pt x="5" y="0"/>
                  </a:moveTo>
                  <a:cubicBezTo>
                    <a:pt x="3" y="1"/>
                    <a:pt x="2" y="1"/>
                    <a:pt x="0" y="2"/>
                  </a:cubicBezTo>
                  <a:cubicBezTo>
                    <a:pt x="6" y="13"/>
                    <a:pt x="6" y="13"/>
                    <a:pt x="6" y="13"/>
                  </a:cubicBezTo>
                  <a:cubicBezTo>
                    <a:pt x="8" y="12"/>
                    <a:pt x="10" y="12"/>
                    <a:pt x="12" y="1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9" name="Freeform 427"/>
            <p:cNvSpPr/>
            <p:nvPr/>
          </p:nvSpPr>
          <p:spPr bwMode="auto">
            <a:xfrm>
              <a:off x="5972176" y="4073525"/>
              <a:ext cx="30163" cy="42863"/>
            </a:xfrm>
            <a:custGeom>
              <a:avLst/>
              <a:gdLst>
                <a:gd name="T0" fmla="*/ 2 w 7"/>
                <a:gd name="T1" fmla="*/ 0 h 10"/>
                <a:gd name="T2" fmla="*/ 0 w 7"/>
                <a:gd name="T3" fmla="*/ 6 h 10"/>
                <a:gd name="T4" fmla="*/ 0 w 7"/>
                <a:gd name="T5" fmla="*/ 6 h 10"/>
                <a:gd name="T6" fmla="*/ 2 w 7"/>
                <a:gd name="T7" fmla="*/ 10 h 10"/>
                <a:gd name="T8" fmla="*/ 7 w 7"/>
                <a:gd name="T9" fmla="*/ 8 h 10"/>
                <a:gd name="T10" fmla="*/ 2 w 7"/>
                <a:gd name="T11" fmla="*/ 0 h 10"/>
              </a:gdLst>
              <a:ahLst/>
              <a:cxnLst>
                <a:cxn ang="0">
                  <a:pos x="T0" y="T1"/>
                </a:cxn>
                <a:cxn ang="0">
                  <a:pos x="T2" y="T3"/>
                </a:cxn>
                <a:cxn ang="0">
                  <a:pos x="T4" y="T5"/>
                </a:cxn>
                <a:cxn ang="0">
                  <a:pos x="T6" y="T7"/>
                </a:cxn>
                <a:cxn ang="0">
                  <a:pos x="T8" y="T9"/>
                </a:cxn>
                <a:cxn ang="0">
                  <a:pos x="T10" y="T11"/>
                </a:cxn>
              </a:cxnLst>
              <a:rect l="0" t="0" r="r" b="b"/>
              <a:pathLst>
                <a:path w="7" h="10">
                  <a:moveTo>
                    <a:pt x="2" y="0"/>
                  </a:moveTo>
                  <a:cubicBezTo>
                    <a:pt x="0" y="6"/>
                    <a:pt x="0" y="6"/>
                    <a:pt x="0" y="6"/>
                  </a:cubicBezTo>
                  <a:cubicBezTo>
                    <a:pt x="0" y="6"/>
                    <a:pt x="0" y="6"/>
                    <a:pt x="0" y="6"/>
                  </a:cubicBezTo>
                  <a:cubicBezTo>
                    <a:pt x="2" y="10"/>
                    <a:pt x="2" y="10"/>
                    <a:pt x="2" y="10"/>
                  </a:cubicBezTo>
                  <a:cubicBezTo>
                    <a:pt x="4" y="9"/>
                    <a:pt x="5" y="9"/>
                    <a:pt x="7" y="8"/>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0" name="Freeform 428"/>
            <p:cNvSpPr/>
            <p:nvPr/>
          </p:nvSpPr>
          <p:spPr bwMode="auto">
            <a:xfrm>
              <a:off x="6232526" y="4552950"/>
              <a:ext cx="53975" cy="30163"/>
            </a:xfrm>
            <a:custGeom>
              <a:avLst/>
              <a:gdLst>
                <a:gd name="T0" fmla="*/ 9 w 13"/>
                <a:gd name="T1" fmla="*/ 0 h 7"/>
                <a:gd name="T2" fmla="*/ 3 w 13"/>
                <a:gd name="T3" fmla="*/ 4 h 7"/>
                <a:gd name="T4" fmla="*/ 0 w 13"/>
                <a:gd name="T5" fmla="*/ 3 h 7"/>
                <a:gd name="T6" fmla="*/ 0 w 13"/>
                <a:gd name="T7" fmla="*/ 3 h 7"/>
                <a:gd name="T8" fmla="*/ 7 w 13"/>
                <a:gd name="T9" fmla="*/ 5 h 7"/>
                <a:gd name="T10" fmla="*/ 13 w 13"/>
                <a:gd name="T11" fmla="*/ 7 h 7"/>
                <a:gd name="T12" fmla="*/ 9 w 1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9" y="0"/>
                  </a:moveTo>
                  <a:cubicBezTo>
                    <a:pt x="3" y="4"/>
                    <a:pt x="3" y="4"/>
                    <a:pt x="3" y="4"/>
                  </a:cubicBezTo>
                  <a:cubicBezTo>
                    <a:pt x="2" y="3"/>
                    <a:pt x="1" y="3"/>
                    <a:pt x="0" y="3"/>
                  </a:cubicBezTo>
                  <a:cubicBezTo>
                    <a:pt x="0" y="3"/>
                    <a:pt x="0" y="3"/>
                    <a:pt x="0" y="3"/>
                  </a:cubicBezTo>
                  <a:cubicBezTo>
                    <a:pt x="2" y="3"/>
                    <a:pt x="5" y="4"/>
                    <a:pt x="7" y="5"/>
                  </a:cubicBezTo>
                  <a:cubicBezTo>
                    <a:pt x="9" y="6"/>
                    <a:pt x="11" y="6"/>
                    <a:pt x="13" y="7"/>
                  </a:cubicBezTo>
                  <a:cubicBezTo>
                    <a:pt x="9" y="0"/>
                    <a:pt x="9" y="0"/>
                    <a:pt x="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1" name="Freeform 429"/>
            <p:cNvSpPr/>
            <p:nvPr/>
          </p:nvSpPr>
          <p:spPr bwMode="auto">
            <a:xfrm>
              <a:off x="6192838" y="3911600"/>
              <a:ext cx="1209675" cy="658813"/>
            </a:xfrm>
            <a:custGeom>
              <a:avLst/>
              <a:gdLst>
                <a:gd name="T0" fmla="*/ 285 w 285"/>
                <a:gd name="T1" fmla="*/ 0 h 155"/>
                <a:gd name="T2" fmla="*/ 20 w 285"/>
                <a:gd name="T3" fmla="*/ 141 h 155"/>
                <a:gd name="T4" fmla="*/ 13 w 285"/>
                <a:gd name="T5" fmla="*/ 144 h 155"/>
                <a:gd name="T6" fmla="*/ 6 w 285"/>
                <a:gd name="T7" fmla="*/ 148 h 155"/>
                <a:gd name="T8" fmla="*/ 0 w 285"/>
                <a:gd name="T9" fmla="*/ 151 h 155"/>
                <a:gd name="T10" fmla="*/ 5 w 285"/>
                <a:gd name="T11" fmla="*/ 153 h 155"/>
                <a:gd name="T12" fmla="*/ 9 w 285"/>
                <a:gd name="T13" fmla="*/ 154 h 155"/>
                <a:gd name="T14" fmla="*/ 12 w 285"/>
                <a:gd name="T15" fmla="*/ 155 h 155"/>
                <a:gd name="T16" fmla="*/ 18 w 285"/>
                <a:gd name="T17" fmla="*/ 151 h 155"/>
                <a:gd name="T18" fmla="*/ 22 w 285"/>
                <a:gd name="T19" fmla="*/ 149 h 155"/>
                <a:gd name="T20" fmla="*/ 285 w 285"/>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155">
                  <a:moveTo>
                    <a:pt x="285" y="0"/>
                  </a:moveTo>
                  <a:cubicBezTo>
                    <a:pt x="20" y="141"/>
                    <a:pt x="20" y="141"/>
                    <a:pt x="20" y="141"/>
                  </a:cubicBezTo>
                  <a:cubicBezTo>
                    <a:pt x="13" y="144"/>
                    <a:pt x="13" y="144"/>
                    <a:pt x="13" y="144"/>
                  </a:cubicBezTo>
                  <a:cubicBezTo>
                    <a:pt x="6" y="148"/>
                    <a:pt x="6" y="148"/>
                    <a:pt x="6" y="148"/>
                  </a:cubicBezTo>
                  <a:cubicBezTo>
                    <a:pt x="0" y="151"/>
                    <a:pt x="0" y="151"/>
                    <a:pt x="0" y="151"/>
                  </a:cubicBezTo>
                  <a:cubicBezTo>
                    <a:pt x="2" y="152"/>
                    <a:pt x="3" y="152"/>
                    <a:pt x="5" y="153"/>
                  </a:cubicBezTo>
                  <a:cubicBezTo>
                    <a:pt x="6" y="153"/>
                    <a:pt x="8" y="153"/>
                    <a:pt x="9" y="154"/>
                  </a:cubicBezTo>
                  <a:cubicBezTo>
                    <a:pt x="10" y="154"/>
                    <a:pt x="11" y="154"/>
                    <a:pt x="12" y="155"/>
                  </a:cubicBezTo>
                  <a:cubicBezTo>
                    <a:pt x="18" y="151"/>
                    <a:pt x="18" y="151"/>
                    <a:pt x="18" y="151"/>
                  </a:cubicBezTo>
                  <a:cubicBezTo>
                    <a:pt x="22" y="149"/>
                    <a:pt x="22" y="149"/>
                    <a:pt x="22" y="149"/>
                  </a:cubicBezTo>
                  <a:cubicBezTo>
                    <a:pt x="285" y="0"/>
                    <a:pt x="285" y="0"/>
                    <a:pt x="28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2" name="Freeform 430"/>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3" name="Freeform 431"/>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4" name="Freeform 432"/>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5" name="Freeform 433"/>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6" name="Freeform 434"/>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7" name="Freeform 435"/>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 name="Freeform 436"/>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 name="Freeform 437"/>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425" name="图片 4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09066" y="4796812"/>
            <a:ext cx="1197748" cy="1197748"/>
          </a:xfrm>
          <a:prstGeom prst="rect">
            <a:avLst/>
          </a:prstGeom>
        </p:spPr>
      </p:pic>
      <p:pic>
        <p:nvPicPr>
          <p:cNvPr id="426" name="图片 4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86903" y="4869604"/>
            <a:ext cx="1152648" cy="1152648"/>
          </a:xfrm>
          <a:prstGeom prst="rect">
            <a:avLst/>
          </a:prstGeom>
        </p:spPr>
      </p:pic>
      <p:pic>
        <p:nvPicPr>
          <p:cNvPr id="427" name="图片 4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182" y="4869604"/>
            <a:ext cx="1152648" cy="1152648"/>
          </a:xfrm>
          <a:prstGeom prst="rect">
            <a:avLst/>
          </a:prstGeom>
        </p:spPr>
      </p:pic>
      <p:sp>
        <p:nvSpPr>
          <p:cNvPr id="429" name="椭圆 428"/>
          <p:cNvSpPr/>
          <p:nvPr/>
        </p:nvSpPr>
        <p:spPr>
          <a:xfrm>
            <a:off x="4532204" y="4729168"/>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4" name="图片 4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4910" y="4842313"/>
            <a:ext cx="1197748" cy="1197748"/>
          </a:xfrm>
          <a:prstGeom prst="rect">
            <a:avLst/>
          </a:prstGeom>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矩形 197"/>
          <p:cNvSpPr/>
          <p:nvPr/>
        </p:nvSpPr>
        <p:spPr>
          <a:xfrm>
            <a:off x="1111322" y="1407568"/>
            <a:ext cx="4108748" cy="5624764"/>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5" name="组合 174"/>
          <p:cNvGrpSpPr/>
          <p:nvPr/>
        </p:nvGrpSpPr>
        <p:grpSpPr>
          <a:xfrm>
            <a:off x="1258319" y="1736988"/>
            <a:ext cx="1518770" cy="1426294"/>
            <a:chOff x="1862000" y="4018101"/>
            <a:chExt cx="1518770" cy="1426294"/>
          </a:xfrm>
        </p:grpSpPr>
        <p:grpSp>
          <p:nvGrpSpPr>
            <p:cNvPr id="176" name="组合 175"/>
            <p:cNvGrpSpPr/>
            <p:nvPr/>
          </p:nvGrpSpPr>
          <p:grpSpPr>
            <a:xfrm>
              <a:off x="1862000" y="4622839"/>
              <a:ext cx="836193" cy="651752"/>
              <a:chOff x="4568825" y="2206625"/>
              <a:chExt cx="2994025" cy="2333625"/>
            </a:xfrm>
          </p:grpSpPr>
          <p:sp>
            <p:nvSpPr>
              <p:cNvPr id="183"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7" name="组合 176"/>
            <p:cNvGrpSpPr/>
            <p:nvPr/>
          </p:nvGrpSpPr>
          <p:grpSpPr>
            <a:xfrm>
              <a:off x="2726623" y="4018101"/>
              <a:ext cx="560081" cy="546895"/>
              <a:chOff x="4773613" y="2101850"/>
              <a:chExt cx="2697162" cy="2633663"/>
            </a:xfrm>
          </p:grpSpPr>
          <p:sp>
            <p:nvSpPr>
              <p:cNvPr id="179"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8" name="椭圆 177"/>
            <p:cNvSpPr/>
            <p:nvPr/>
          </p:nvSpPr>
          <p:spPr>
            <a:xfrm>
              <a:off x="2381096"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7" name="文本框 186"/>
          <p:cNvSpPr txBox="1"/>
          <p:nvPr/>
        </p:nvSpPr>
        <p:spPr>
          <a:xfrm>
            <a:off x="3088612" y="2537738"/>
            <a:ext cx="1826141" cy="584775"/>
          </a:xfrm>
          <a:prstGeom prst="rect">
            <a:avLst/>
          </a:prstGeom>
          <a:noFill/>
        </p:spPr>
        <p:txBody>
          <a:bodyPr wrap="none" rtlCol="0">
            <a:spAutoFit/>
          </a:bodyPr>
          <a:lstStyle/>
          <a:p>
            <a:r>
              <a:rPr lang="zh-CN" altLang="en-US" sz="3200" dirty="0">
                <a:solidFill>
                  <a:srgbClr val="548235"/>
                </a:solidFill>
                <a:latin typeface="方正清刻本悦宋简体" panose="02000000000000000000" pitchFamily="2" charset="-122"/>
                <a:ea typeface="方正清刻本悦宋简体" panose="02000000000000000000" pitchFamily="2" charset="-122"/>
              </a:rPr>
              <a:t>节日起源</a:t>
            </a:r>
            <a:endParaRPr lang="zh-CN" altLang="en-US" sz="3200" dirty="0">
              <a:solidFill>
                <a:srgbClr val="548235"/>
              </a:solidFill>
              <a:latin typeface="方正清刻本悦宋简体" panose="02000000000000000000" pitchFamily="2" charset="-122"/>
              <a:ea typeface="方正清刻本悦宋简体" panose="02000000000000000000" pitchFamily="2" charset="-122"/>
            </a:endParaRPr>
          </a:p>
        </p:txBody>
      </p:sp>
      <p:pic>
        <p:nvPicPr>
          <p:cNvPr id="188" name="图片 18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05385" y="2231252"/>
            <a:ext cx="1197748" cy="1197748"/>
          </a:xfrm>
          <a:prstGeom prst="rect">
            <a:avLst/>
          </a:prstGeom>
        </p:spPr>
      </p:pic>
      <p:sp>
        <p:nvSpPr>
          <p:cNvPr id="189" name="文本框 188"/>
          <p:cNvSpPr txBox="1"/>
          <p:nvPr/>
        </p:nvSpPr>
        <p:spPr>
          <a:xfrm>
            <a:off x="3484903" y="3774113"/>
            <a:ext cx="595035" cy="338554"/>
          </a:xfrm>
          <a:prstGeom prst="rect">
            <a:avLst/>
          </a:prstGeom>
          <a:noFill/>
        </p:spPr>
        <p:txBody>
          <a:bodyPr wrap="none" rtlCol="0">
            <a:spAutoFit/>
          </a:bodyPr>
          <a:lstStyle>
            <a:defPPr>
              <a:defRPr lang="zh-CN"/>
            </a:defPPr>
          </a:lstStyle>
          <a:p>
            <a:r>
              <a:rPr lang="zh-CN" altLang="en-US" sz="1600" dirty="0">
                <a:solidFill>
                  <a:srgbClr val="548235"/>
                </a:solidFill>
              </a:rPr>
              <a:t>屈原</a:t>
            </a:r>
            <a:endParaRPr lang="zh-CN" altLang="en-US" sz="1600" dirty="0">
              <a:solidFill>
                <a:srgbClr val="548235"/>
              </a:solidFill>
            </a:endParaRPr>
          </a:p>
        </p:txBody>
      </p:sp>
      <p:sp>
        <p:nvSpPr>
          <p:cNvPr id="190" name="文本框 189"/>
          <p:cNvSpPr txBox="1"/>
          <p:nvPr/>
        </p:nvSpPr>
        <p:spPr>
          <a:xfrm>
            <a:off x="3382311" y="4477489"/>
            <a:ext cx="800219" cy="338554"/>
          </a:xfrm>
          <a:prstGeom prst="rect">
            <a:avLst/>
          </a:prstGeom>
          <a:noFill/>
        </p:spPr>
        <p:txBody>
          <a:bodyPr wrap="none" rtlCol="0">
            <a:spAutoFit/>
          </a:bodyPr>
          <a:lstStyle>
            <a:defPPr>
              <a:defRPr lang="zh-CN"/>
            </a:defPPr>
          </a:lstStyle>
          <a:p>
            <a:r>
              <a:rPr lang="zh-CN" altLang="en-US" sz="1600" dirty="0">
                <a:solidFill>
                  <a:srgbClr val="548235"/>
                </a:solidFill>
              </a:rPr>
              <a:t>伍子胥</a:t>
            </a:r>
            <a:endParaRPr lang="zh-CN" altLang="en-US" sz="1600" dirty="0">
              <a:solidFill>
                <a:srgbClr val="548235"/>
              </a:solidFill>
            </a:endParaRPr>
          </a:p>
        </p:txBody>
      </p:sp>
      <p:sp>
        <p:nvSpPr>
          <p:cNvPr id="191" name="文本框 190"/>
          <p:cNvSpPr txBox="1"/>
          <p:nvPr/>
        </p:nvSpPr>
        <p:spPr>
          <a:xfrm>
            <a:off x="3279719" y="5180865"/>
            <a:ext cx="1005403" cy="338554"/>
          </a:xfrm>
          <a:prstGeom prst="rect">
            <a:avLst/>
          </a:prstGeom>
          <a:noFill/>
        </p:spPr>
        <p:txBody>
          <a:bodyPr wrap="none" rtlCol="0">
            <a:spAutoFit/>
          </a:bodyPr>
          <a:lstStyle>
            <a:defPPr>
              <a:defRPr lang="zh-CN"/>
            </a:defPPr>
          </a:lstStyle>
          <a:p>
            <a:r>
              <a:rPr lang="zh-CN" altLang="en-US" sz="1600" dirty="0">
                <a:solidFill>
                  <a:srgbClr val="548235"/>
                </a:solidFill>
              </a:rPr>
              <a:t>孝女曹娥</a:t>
            </a:r>
            <a:endParaRPr lang="zh-CN" altLang="en-US" sz="1600" dirty="0">
              <a:solidFill>
                <a:srgbClr val="548235"/>
              </a:solidFill>
            </a:endParaRPr>
          </a:p>
        </p:txBody>
      </p:sp>
      <p:pic>
        <p:nvPicPr>
          <p:cNvPr id="192" name="图片 19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5875" y="3713886"/>
            <a:ext cx="494080" cy="494080"/>
          </a:xfrm>
          <a:prstGeom prst="rect">
            <a:avLst/>
          </a:prstGeom>
        </p:spPr>
      </p:pic>
      <p:pic>
        <p:nvPicPr>
          <p:cNvPr id="193" name="图片 19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5886" y="4399616"/>
            <a:ext cx="494080" cy="494080"/>
          </a:xfrm>
          <a:prstGeom prst="rect">
            <a:avLst/>
          </a:prstGeom>
        </p:spPr>
      </p:pic>
      <p:pic>
        <p:nvPicPr>
          <p:cNvPr id="194" name="图片 19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3646" y="5103102"/>
            <a:ext cx="494080" cy="494080"/>
          </a:xfrm>
          <a:prstGeom prst="rect">
            <a:avLst/>
          </a:prstGeom>
        </p:spPr>
      </p:pic>
      <p:cxnSp>
        <p:nvCxnSpPr>
          <p:cNvPr id="200" name="直接连接符 199"/>
          <p:cNvCxnSpPr/>
          <p:nvPr/>
        </p:nvCxnSpPr>
        <p:spPr>
          <a:xfrm>
            <a:off x="1686760" y="4266915"/>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1686760" y="4977128"/>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686760" y="5687342"/>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文本框 202"/>
          <p:cNvSpPr txBox="1"/>
          <p:nvPr/>
        </p:nvSpPr>
        <p:spPr>
          <a:xfrm>
            <a:off x="6096000" y="3920514"/>
            <a:ext cx="5549577" cy="1708160"/>
          </a:xfrm>
          <a:prstGeom prst="rect">
            <a:avLst/>
          </a:prstGeom>
          <a:noFill/>
        </p:spPr>
        <p:txBody>
          <a:bodyPr wrap="square" rtlCol="0">
            <a:spAutoFit/>
          </a:bodyPr>
          <a:lstStyle/>
          <a:p>
            <a:pPr>
              <a:lnSpc>
                <a:spcPct val="150000"/>
              </a:lnSpc>
            </a:pPr>
            <a:r>
              <a:rPr lang="zh-CN" altLang="en-US" sz="1400" dirty="0"/>
              <a:t>古人纪年通用天干地支，按地支顺序推算，农历的正月开始为寅月，按地支“子丑寅卯辰巳午未申酉戌亥”顺序推算，第五个月正是“午月”，而午时又为“阳辰”，所以端午也叫“端阳”。午，古人与“五”通用，故端午与端五同义。又因其月日数相同，人们又称端午节为“重五节”或“重午节”。</a:t>
            </a:r>
            <a:endParaRPr lang="zh-CN" altLang="en-US" sz="1400" dirty="0"/>
          </a:p>
        </p:txBody>
      </p:sp>
      <p:sp>
        <p:nvSpPr>
          <p:cNvPr id="205" name="矩形 204"/>
          <p:cNvSpPr/>
          <p:nvPr/>
        </p:nvSpPr>
        <p:spPr>
          <a:xfrm>
            <a:off x="6096000" y="3436740"/>
            <a:ext cx="2339102" cy="461665"/>
          </a:xfrm>
          <a:prstGeom prst="rect">
            <a:avLst/>
          </a:prstGeom>
        </p:spPr>
        <p:txBody>
          <a:bodyPr wrap="none">
            <a:spAutoFit/>
          </a:bodyPr>
          <a:lstStyle/>
          <a:p>
            <a:r>
              <a:rPr lang="zh-CN" altLang="en-US" sz="2400" dirty="0">
                <a:solidFill>
                  <a:schemeClr val="accent6">
                    <a:lumMod val="75000"/>
                  </a:schemeClr>
                </a:solidFill>
                <a:latin typeface="方正清刻本悦宋简体" panose="02000000000000000000" pitchFamily="2" charset="-122"/>
                <a:ea typeface="方正清刻本悦宋简体" panose="02000000000000000000" pitchFamily="2" charset="-122"/>
              </a:rPr>
              <a:t>端午节传统文化</a:t>
            </a:r>
            <a:endParaRPr lang="zh-CN" altLang="en-US" sz="2400" dirty="0"/>
          </a:p>
        </p:txBody>
      </p:sp>
      <p:pic>
        <p:nvPicPr>
          <p:cNvPr id="206" name="图片 20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1709" y="2326415"/>
            <a:ext cx="1748633" cy="17486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66141" y="5549758"/>
            <a:ext cx="1308242" cy="1308242"/>
          </a:xfrm>
          <a:prstGeom prst="rect">
            <a:avLst/>
          </a:prstGeom>
          <a:ln>
            <a:noFill/>
          </a:ln>
          <a:effectLst>
            <a:outerShdw blurRad="190500" algn="tl" rotWithShape="0">
              <a:srgbClr val="000000">
                <a:alpha val="70000"/>
              </a:srgbClr>
            </a:outerShdw>
          </a:effectLst>
        </p:spPr>
      </p:pic>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节日起源</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0" name="组合 279"/>
          <p:cNvGrpSpPr/>
          <p:nvPr/>
        </p:nvGrpSpPr>
        <p:grpSpPr>
          <a:xfrm>
            <a:off x="256855" y="136526"/>
            <a:ext cx="999426" cy="1028104"/>
            <a:chOff x="2725029" y="546895"/>
            <a:chExt cx="1644814" cy="1692012"/>
          </a:xfrm>
        </p:grpSpPr>
        <p:grpSp>
          <p:nvGrpSpPr>
            <p:cNvPr id="47" name="组合 46"/>
            <p:cNvGrpSpPr/>
            <p:nvPr/>
          </p:nvGrpSpPr>
          <p:grpSpPr>
            <a:xfrm>
              <a:off x="2725029" y="546895"/>
              <a:ext cx="1518770" cy="1426294"/>
              <a:chOff x="1862000" y="4018101"/>
              <a:chExt cx="1518770" cy="1426294"/>
            </a:xfrm>
          </p:grpSpPr>
          <p:grpSp>
            <p:nvGrpSpPr>
              <p:cNvPr id="48" name="组合 47"/>
              <p:cNvGrpSpPr/>
              <p:nvPr/>
            </p:nvGrpSpPr>
            <p:grpSpPr>
              <a:xfrm>
                <a:off x="1862000" y="4622839"/>
                <a:ext cx="836193" cy="651752"/>
                <a:chOff x="4568825" y="2206625"/>
                <a:chExt cx="2994025" cy="2333625"/>
              </a:xfrm>
            </p:grpSpPr>
            <p:sp>
              <p:nvSpPr>
                <p:cNvPr id="55"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2726623" y="4018101"/>
                <a:ext cx="560081" cy="546895"/>
                <a:chOff x="4773613" y="2101850"/>
                <a:chExt cx="2697162" cy="2633663"/>
              </a:xfrm>
            </p:grpSpPr>
            <p:sp>
              <p:nvSpPr>
                <p:cNvPr id="51"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椭圆 49"/>
              <p:cNvSpPr/>
              <p:nvPr/>
            </p:nvSpPr>
            <p:spPr>
              <a:xfrm>
                <a:off x="2381096"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7" name="图片 27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2095" y="1041159"/>
              <a:ext cx="1197748" cy="1197748"/>
            </a:xfrm>
            <a:prstGeom prst="rect">
              <a:avLst/>
            </a:prstGeom>
          </p:spPr>
        </p:pic>
      </p:grpSp>
      <p:sp>
        <p:nvSpPr>
          <p:cNvPr id="286" name="文本框 285"/>
          <p:cNvSpPr txBox="1"/>
          <p:nvPr/>
        </p:nvSpPr>
        <p:spPr>
          <a:xfrm>
            <a:off x="396385" y="2869872"/>
            <a:ext cx="553998" cy="1015663"/>
          </a:xfrm>
          <a:prstGeom prst="rect">
            <a:avLst/>
          </a:prstGeom>
          <a:noFill/>
        </p:spPr>
        <p:txBody>
          <a:bodyPr vert="eaVert" wrap="none" rtlCol="0">
            <a:spAutoFit/>
          </a:bodyPr>
          <a:lstStyle>
            <a:defPPr>
              <a:defRPr lang="zh-CN"/>
            </a:defPPr>
          </a:lstStyle>
          <a:p>
            <a:r>
              <a:rPr lang="zh-CN" altLang="en-US" sz="2400" dirty="0">
                <a:solidFill>
                  <a:srgbClr val="548235"/>
                </a:solidFill>
                <a:latin typeface="方正清刻本悦宋简体" panose="02000000000000000000" pitchFamily="2" charset="-122"/>
                <a:ea typeface="方正清刻本悦宋简体" panose="02000000000000000000" pitchFamily="2" charset="-122"/>
              </a:rPr>
              <a:t>屈    原</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cxnSp>
        <p:nvCxnSpPr>
          <p:cNvPr id="288" name="直接连接符 287"/>
          <p:cNvCxnSpPr/>
          <p:nvPr/>
        </p:nvCxnSpPr>
        <p:spPr>
          <a:xfrm>
            <a:off x="1122537" y="1705509"/>
            <a:ext cx="0" cy="388534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9" name="文本框 288"/>
          <p:cNvSpPr txBox="1"/>
          <p:nvPr/>
        </p:nvSpPr>
        <p:spPr>
          <a:xfrm>
            <a:off x="1373613" y="2062670"/>
            <a:ext cx="6095700" cy="3000821"/>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rPr>
              <a:t>公元前</a:t>
            </a:r>
            <a:r>
              <a:rPr lang="en-US" altLang="zh-CN" sz="1400" dirty="0">
                <a:solidFill>
                  <a:schemeClr val="tx1">
                    <a:lumMod val="75000"/>
                    <a:lumOff val="25000"/>
                  </a:schemeClr>
                </a:solidFill>
              </a:rPr>
              <a:t>278</a:t>
            </a:r>
            <a:r>
              <a:rPr lang="zh-CN" altLang="en-US" sz="1400" dirty="0">
                <a:solidFill>
                  <a:schemeClr val="tx1">
                    <a:lumMod val="75000"/>
                    <a:lumOff val="25000"/>
                  </a:schemeClr>
                </a:solidFill>
              </a:rPr>
              <a:t>年，秦军攻破楚国京都，屈原眼看自己的祖国被侵略，心如刀割，但是始终不忍舍弃自己的祖国，于五月五日，在写下了绝笔作</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怀沙</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之后，抱石投汨罗江自尽，以自己的生命谱写了一曲壮丽的爱国主义乐章。屈原投江后，当地百姓闻讯马上划船捞救，一直行至洞庭湖，始终不见屈原的尸体。那时，恰逢雨天，湖面上的小舟一起汇集在岸边的亭子旁。当人们得知是为了打捞贤臣屈大夫时，再次冒雨出动，争相划进茫茫的洞庭湖。为了寄托哀思，人们荡舟江河之上，此后才逐渐发展成为龙舟竞赛。百姓们又怕江河里的鱼吃掉他的身体，就纷纷回家拿来米团投入江中，以免鱼虾糟蹋屈原的尸体，后来就成了吃粽子的习俗。</a:t>
            </a:r>
            <a:endParaRPr lang="zh-CN" altLang="en-US" sz="1400" dirty="0">
              <a:solidFill>
                <a:schemeClr val="tx1">
                  <a:lumMod val="75000"/>
                  <a:lumOff val="25000"/>
                </a:schemeClr>
              </a:solidFill>
            </a:endParaRPr>
          </a:p>
        </p:txBody>
      </p:sp>
      <p:pic>
        <p:nvPicPr>
          <p:cNvPr id="290" name="图片 28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808" y="1785948"/>
            <a:ext cx="3015333" cy="5238433"/>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66141" y="5549758"/>
            <a:ext cx="1308242" cy="1308242"/>
          </a:xfrm>
          <a:prstGeom prst="rect">
            <a:avLst/>
          </a:prstGeom>
          <a:ln>
            <a:noFill/>
          </a:ln>
          <a:effectLst>
            <a:outerShdw blurRad="190500" algn="tl" rotWithShape="0">
              <a:srgbClr val="000000">
                <a:alpha val="70000"/>
              </a:srgbClr>
            </a:outerShdw>
          </a:effectLst>
        </p:spPr>
      </p:pic>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节日起源</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0" name="组合 279"/>
          <p:cNvGrpSpPr/>
          <p:nvPr/>
        </p:nvGrpSpPr>
        <p:grpSpPr>
          <a:xfrm>
            <a:off x="256855" y="136526"/>
            <a:ext cx="999426" cy="1028104"/>
            <a:chOff x="2725029" y="546895"/>
            <a:chExt cx="1644814" cy="1692012"/>
          </a:xfrm>
        </p:grpSpPr>
        <p:grpSp>
          <p:nvGrpSpPr>
            <p:cNvPr id="47" name="组合 46"/>
            <p:cNvGrpSpPr/>
            <p:nvPr/>
          </p:nvGrpSpPr>
          <p:grpSpPr>
            <a:xfrm>
              <a:off x="2725029" y="546895"/>
              <a:ext cx="1518770" cy="1426294"/>
              <a:chOff x="1862000" y="4018101"/>
              <a:chExt cx="1518770" cy="1426294"/>
            </a:xfrm>
          </p:grpSpPr>
          <p:grpSp>
            <p:nvGrpSpPr>
              <p:cNvPr id="48" name="组合 47"/>
              <p:cNvGrpSpPr/>
              <p:nvPr/>
            </p:nvGrpSpPr>
            <p:grpSpPr>
              <a:xfrm>
                <a:off x="1862000" y="4622839"/>
                <a:ext cx="836193" cy="651752"/>
                <a:chOff x="4568825" y="2206625"/>
                <a:chExt cx="2994025" cy="2333625"/>
              </a:xfrm>
            </p:grpSpPr>
            <p:sp>
              <p:nvSpPr>
                <p:cNvPr id="55"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2726623" y="4018101"/>
                <a:ext cx="560081" cy="546895"/>
                <a:chOff x="4773613" y="2101850"/>
                <a:chExt cx="2697162" cy="2633663"/>
              </a:xfrm>
            </p:grpSpPr>
            <p:sp>
              <p:nvSpPr>
                <p:cNvPr id="51"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椭圆 49"/>
              <p:cNvSpPr/>
              <p:nvPr/>
            </p:nvSpPr>
            <p:spPr>
              <a:xfrm>
                <a:off x="2381096"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7" name="图片 27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2095" y="1041159"/>
              <a:ext cx="1197748" cy="1197748"/>
            </a:xfrm>
            <a:prstGeom prst="rect">
              <a:avLst/>
            </a:prstGeom>
          </p:spPr>
        </p:pic>
      </p:grpSp>
      <p:sp>
        <p:nvSpPr>
          <p:cNvPr id="286" name="文本框 285"/>
          <p:cNvSpPr txBox="1"/>
          <p:nvPr/>
        </p:nvSpPr>
        <p:spPr>
          <a:xfrm>
            <a:off x="396385" y="2869872"/>
            <a:ext cx="553998" cy="1280888"/>
          </a:xfrm>
          <a:prstGeom prst="rect">
            <a:avLst/>
          </a:prstGeom>
          <a:noFill/>
        </p:spPr>
        <p:txBody>
          <a:bodyPr vert="eaVert" wrap="square" rtlCol="0">
            <a:spAutoFit/>
          </a:bodyPr>
          <a:lstStyle>
            <a:defPPr>
              <a:defRPr lang="zh-CN"/>
            </a:defPPr>
          </a:lstStyle>
          <a:p>
            <a:pPr algn="dist"/>
            <a:r>
              <a:rPr lang="zh-CN" altLang="en-US" sz="2400" dirty="0">
                <a:solidFill>
                  <a:srgbClr val="548235"/>
                </a:solidFill>
                <a:latin typeface="方正清刻本悦宋简体" panose="02000000000000000000" pitchFamily="2" charset="-122"/>
                <a:ea typeface="方正清刻本悦宋简体" panose="02000000000000000000" pitchFamily="2" charset="-122"/>
              </a:rPr>
              <a:t>伍子胥</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cxnSp>
        <p:nvCxnSpPr>
          <p:cNvPr id="288" name="直接连接符 287"/>
          <p:cNvCxnSpPr/>
          <p:nvPr/>
        </p:nvCxnSpPr>
        <p:spPr>
          <a:xfrm>
            <a:off x="1122537" y="1705509"/>
            <a:ext cx="0" cy="388534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9" name="文本框 288"/>
          <p:cNvSpPr txBox="1"/>
          <p:nvPr/>
        </p:nvSpPr>
        <p:spPr>
          <a:xfrm>
            <a:off x="4846280" y="2207261"/>
            <a:ext cx="6640230" cy="2677656"/>
          </a:xfrm>
          <a:prstGeom prst="rect">
            <a:avLst/>
          </a:prstGeom>
          <a:noFill/>
        </p:spPr>
        <p:txBody>
          <a:bodyPr wrap="square" rtlCol="0">
            <a:spAutoFit/>
          </a:bodyPr>
          <a:lstStyle/>
          <a:p>
            <a:pPr>
              <a:lnSpc>
                <a:spcPct val="150000"/>
              </a:lnSpc>
            </a:pPr>
            <a:r>
              <a:rPr lang="zh-CN" altLang="en-US" sz="1400" dirty="0"/>
              <a:t>伍子胥，名员，楚国人，父兄均为楚王所杀，后来子胥弃暗投明，奔向吴国，助吴伐楚，五战而入楚都郢城。当时楚平王已死，子胥掘墓鞭尸三百，以报杀父兄之仇。吴王阖庐死后，其子夫差继位，吴军士气高昂，百战百胜，越国大败，越王勾践请和，夫差许之。子胥建议，应彻底消灭越国，夫差不听，吴国大宰，受越国贿赂，谗言陷害子胥，夫差信之，赐子胥宝剑，子胥以此死。子胥本为忠良，视死如归，在死前对邻舍人说：“我死后，将我眼睛挖出悬挂在吴京之东门上，以看越国军队入城灭吴”，便自刎而死，夫差闻言大怒，令取子胥之尸体装在皮革里于五月五日投入大江，因此相传端午节亦为纪念伍子胥之日。</a:t>
            </a:r>
            <a:endParaRPr lang="zh-CN" altLang="en-US" sz="1100" dirty="0">
              <a:solidFill>
                <a:schemeClr val="tx1">
                  <a:lumMod val="75000"/>
                  <a:lumOff val="25000"/>
                </a:schemeClr>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0208" y="1947153"/>
            <a:ext cx="2687984" cy="3197872"/>
          </a:xfrm>
          <a:prstGeom prst="ellipse">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66141" y="5549758"/>
            <a:ext cx="1308242" cy="1308242"/>
          </a:xfrm>
          <a:prstGeom prst="rect">
            <a:avLst/>
          </a:prstGeom>
          <a:ln>
            <a:noFill/>
          </a:ln>
          <a:effectLst>
            <a:outerShdw blurRad="190500" algn="tl" rotWithShape="0">
              <a:srgbClr val="000000">
                <a:alpha val="70000"/>
              </a:srgbClr>
            </a:outerShdw>
          </a:effectLst>
        </p:spPr>
      </p:pic>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节日起源</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0" name="组合 279"/>
          <p:cNvGrpSpPr/>
          <p:nvPr/>
        </p:nvGrpSpPr>
        <p:grpSpPr>
          <a:xfrm>
            <a:off x="256855" y="136526"/>
            <a:ext cx="999426" cy="1028104"/>
            <a:chOff x="2725029" y="546895"/>
            <a:chExt cx="1644814" cy="1692012"/>
          </a:xfrm>
        </p:grpSpPr>
        <p:grpSp>
          <p:nvGrpSpPr>
            <p:cNvPr id="47" name="组合 46"/>
            <p:cNvGrpSpPr/>
            <p:nvPr/>
          </p:nvGrpSpPr>
          <p:grpSpPr>
            <a:xfrm>
              <a:off x="2725029" y="546895"/>
              <a:ext cx="1518770" cy="1426294"/>
              <a:chOff x="1862000" y="4018101"/>
              <a:chExt cx="1518770" cy="1426294"/>
            </a:xfrm>
          </p:grpSpPr>
          <p:grpSp>
            <p:nvGrpSpPr>
              <p:cNvPr id="48" name="组合 47"/>
              <p:cNvGrpSpPr/>
              <p:nvPr/>
            </p:nvGrpSpPr>
            <p:grpSpPr>
              <a:xfrm>
                <a:off x="1862000" y="4622839"/>
                <a:ext cx="836193" cy="651752"/>
                <a:chOff x="4568825" y="2206625"/>
                <a:chExt cx="2994025" cy="2333625"/>
              </a:xfrm>
            </p:grpSpPr>
            <p:sp>
              <p:nvSpPr>
                <p:cNvPr id="55"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2726623" y="4018101"/>
                <a:ext cx="560081" cy="546895"/>
                <a:chOff x="4773613" y="2101850"/>
                <a:chExt cx="2697162" cy="2633663"/>
              </a:xfrm>
            </p:grpSpPr>
            <p:sp>
              <p:nvSpPr>
                <p:cNvPr id="51"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椭圆 49"/>
              <p:cNvSpPr/>
              <p:nvPr/>
            </p:nvSpPr>
            <p:spPr>
              <a:xfrm>
                <a:off x="2381096"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7" name="图片 27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2095" y="1041159"/>
              <a:ext cx="1197748" cy="1197748"/>
            </a:xfrm>
            <a:prstGeom prst="rect">
              <a:avLst/>
            </a:prstGeom>
          </p:spPr>
        </p:pic>
      </p:grpSp>
      <p:sp>
        <p:nvSpPr>
          <p:cNvPr id="286" name="文本框 285"/>
          <p:cNvSpPr txBox="1"/>
          <p:nvPr/>
        </p:nvSpPr>
        <p:spPr>
          <a:xfrm>
            <a:off x="396385" y="2869872"/>
            <a:ext cx="553998" cy="1599386"/>
          </a:xfrm>
          <a:prstGeom prst="rect">
            <a:avLst/>
          </a:prstGeom>
          <a:noFill/>
        </p:spPr>
        <p:txBody>
          <a:bodyPr vert="eaVert" wrap="square" rtlCol="0">
            <a:spAutoFit/>
          </a:bodyPr>
          <a:lstStyle>
            <a:defPPr>
              <a:defRPr lang="zh-CN"/>
            </a:defPPr>
          </a:lstStyle>
          <a:p>
            <a:pPr algn="dist"/>
            <a:r>
              <a:rPr lang="zh-CN" altLang="en-US" sz="2400" dirty="0">
                <a:solidFill>
                  <a:srgbClr val="548235"/>
                </a:solidFill>
                <a:latin typeface="方正清刻本悦宋简体" panose="02000000000000000000" pitchFamily="2" charset="-122"/>
                <a:ea typeface="方正清刻本悦宋简体" panose="02000000000000000000" pitchFamily="2" charset="-122"/>
              </a:rPr>
              <a:t>孝女曹娥</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cxnSp>
        <p:nvCxnSpPr>
          <p:cNvPr id="288" name="直接连接符 287"/>
          <p:cNvCxnSpPr/>
          <p:nvPr/>
        </p:nvCxnSpPr>
        <p:spPr>
          <a:xfrm>
            <a:off x="1122537" y="1705509"/>
            <a:ext cx="0" cy="388534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9" name="文本框 288"/>
          <p:cNvSpPr txBox="1"/>
          <p:nvPr/>
        </p:nvSpPr>
        <p:spPr>
          <a:xfrm>
            <a:off x="1551288" y="2291488"/>
            <a:ext cx="5981372" cy="138499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mn-ea"/>
              </a:rPr>
              <a:t>曹娥是东汉上虞人，父亲溺于江中，数日不见尸体，当时孝女曹娥年仅十四岁，昼夜沿江号哭。过了十七天，在五月五日也投江，五日后抱出父尸。就此传为神话，继而相传至县府知事，令度尚为之立碑，让他的弟子邯郸淳作诔辞颂扬。</a:t>
            </a:r>
            <a:endParaRPr lang="zh-CN" altLang="en-US" sz="1000" dirty="0">
              <a:solidFill>
                <a:schemeClr val="tx1">
                  <a:lumMod val="75000"/>
                  <a:lumOff val="25000"/>
                </a:schemeClr>
              </a:solidFill>
              <a:latin typeface="+mn-ea"/>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10085"/>
          <a:stretch>
            <a:fillRect/>
          </a:stretch>
        </p:blipFill>
        <p:spPr>
          <a:xfrm flipH="1">
            <a:off x="7838558" y="0"/>
            <a:ext cx="2927583" cy="3676483"/>
          </a:xfrm>
          <a:prstGeom prst="rect">
            <a:avLst/>
          </a:prstGeom>
          <a:ln>
            <a:noFill/>
          </a:ln>
          <a:effectLst>
            <a:outerShdw blurRad="190500" algn="tl" rotWithShape="0">
              <a:srgbClr val="000000">
                <a:alpha val="70000"/>
              </a:srgbClr>
            </a:outerShdw>
          </a:effectLst>
        </p:spPr>
      </p:pic>
      <p:sp>
        <p:nvSpPr>
          <p:cNvPr id="24" name="文本框 23"/>
          <p:cNvSpPr txBox="1"/>
          <p:nvPr/>
        </p:nvSpPr>
        <p:spPr>
          <a:xfrm>
            <a:off x="1551287" y="3964481"/>
            <a:ext cx="9214853" cy="738664"/>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rPr>
              <a:t>孝女曹娥之墓，在今浙江绍兴，后传曹娥碑为晋王义所书。后人为纪念曹娥的孝节，在曹娥投江之处兴建曹娥庙，她所居住的村镇改名为曹娥镇，曹娥殉父之处定名为曹娥江。因此相传端午节亦为纪念孝女曹娥之日。</a:t>
            </a:r>
            <a:endParaRPr lang="zh-CN" altLang="en-US" sz="1400"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矩形 197"/>
          <p:cNvSpPr/>
          <p:nvPr/>
        </p:nvSpPr>
        <p:spPr>
          <a:xfrm>
            <a:off x="1111322" y="1407568"/>
            <a:ext cx="4108748" cy="5624764"/>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文本框 186"/>
          <p:cNvSpPr txBox="1"/>
          <p:nvPr/>
        </p:nvSpPr>
        <p:spPr>
          <a:xfrm>
            <a:off x="3088612" y="2537738"/>
            <a:ext cx="1826141" cy="584775"/>
          </a:xfrm>
          <a:prstGeom prst="rect">
            <a:avLst/>
          </a:prstGeom>
          <a:noFill/>
        </p:spPr>
        <p:txBody>
          <a:bodyPr wrap="none" rtlCol="0">
            <a:spAutoFit/>
          </a:bodyPr>
          <a:lstStyle/>
          <a:p>
            <a:r>
              <a:rPr lang="zh-CN" altLang="en-US" sz="3200" dirty="0">
                <a:solidFill>
                  <a:srgbClr val="548235"/>
                </a:solidFill>
                <a:latin typeface="方正清刻本悦宋简体" panose="02000000000000000000" pitchFamily="2" charset="-122"/>
                <a:ea typeface="方正清刻本悦宋简体" panose="02000000000000000000" pitchFamily="2" charset="-122"/>
              </a:rPr>
              <a:t>民间习俗</a:t>
            </a:r>
            <a:endParaRPr lang="zh-CN" altLang="en-US" sz="32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189" name="文本框 188"/>
          <p:cNvSpPr txBox="1"/>
          <p:nvPr/>
        </p:nvSpPr>
        <p:spPr>
          <a:xfrm>
            <a:off x="3279719" y="3774113"/>
            <a:ext cx="1005403" cy="338554"/>
          </a:xfrm>
          <a:prstGeom prst="rect">
            <a:avLst/>
          </a:prstGeom>
          <a:noFill/>
        </p:spPr>
        <p:txBody>
          <a:bodyPr wrap="none" rtlCol="0">
            <a:spAutoFit/>
          </a:bodyPr>
          <a:lstStyle>
            <a:defPPr>
              <a:defRPr lang="zh-CN"/>
            </a:defPPr>
          </a:lstStyle>
          <a:p>
            <a:r>
              <a:rPr lang="zh-CN" altLang="en-US" sz="1600" dirty="0">
                <a:solidFill>
                  <a:srgbClr val="548235"/>
                </a:solidFill>
              </a:rPr>
              <a:t>民俗活动</a:t>
            </a:r>
            <a:endParaRPr lang="zh-CN" altLang="en-US" sz="1600" dirty="0">
              <a:solidFill>
                <a:srgbClr val="548235"/>
              </a:solidFill>
            </a:endParaRPr>
          </a:p>
        </p:txBody>
      </p:sp>
      <p:sp>
        <p:nvSpPr>
          <p:cNvPr id="190" name="文本框 189"/>
          <p:cNvSpPr txBox="1"/>
          <p:nvPr/>
        </p:nvSpPr>
        <p:spPr>
          <a:xfrm>
            <a:off x="3279719" y="4477489"/>
            <a:ext cx="1005403" cy="338554"/>
          </a:xfrm>
          <a:prstGeom prst="rect">
            <a:avLst/>
          </a:prstGeom>
          <a:noFill/>
        </p:spPr>
        <p:txBody>
          <a:bodyPr wrap="none" rtlCol="0">
            <a:spAutoFit/>
          </a:bodyPr>
          <a:lstStyle>
            <a:defPPr>
              <a:defRPr lang="zh-CN"/>
            </a:defPPr>
          </a:lstStyle>
          <a:p>
            <a:r>
              <a:rPr lang="zh-CN" altLang="en-US" sz="1600" dirty="0">
                <a:solidFill>
                  <a:srgbClr val="548235"/>
                </a:solidFill>
              </a:rPr>
              <a:t>特色餐饮</a:t>
            </a:r>
            <a:endParaRPr lang="zh-CN" altLang="en-US" sz="1600" dirty="0">
              <a:solidFill>
                <a:srgbClr val="548235"/>
              </a:solidFill>
            </a:endParaRPr>
          </a:p>
        </p:txBody>
      </p:sp>
      <p:pic>
        <p:nvPicPr>
          <p:cNvPr id="192" name="图片 19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55875" y="3713886"/>
            <a:ext cx="494080" cy="494080"/>
          </a:xfrm>
          <a:prstGeom prst="rect">
            <a:avLst/>
          </a:prstGeom>
        </p:spPr>
      </p:pic>
      <p:pic>
        <p:nvPicPr>
          <p:cNvPr id="193" name="图片 19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5886" y="4399616"/>
            <a:ext cx="494080" cy="494080"/>
          </a:xfrm>
          <a:prstGeom prst="rect">
            <a:avLst/>
          </a:prstGeom>
        </p:spPr>
      </p:pic>
      <p:cxnSp>
        <p:nvCxnSpPr>
          <p:cNvPr id="200" name="直接连接符 199"/>
          <p:cNvCxnSpPr/>
          <p:nvPr/>
        </p:nvCxnSpPr>
        <p:spPr>
          <a:xfrm>
            <a:off x="1686760" y="4266915"/>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1686760" y="4977128"/>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文本框 202"/>
          <p:cNvSpPr txBox="1"/>
          <p:nvPr/>
        </p:nvSpPr>
        <p:spPr>
          <a:xfrm>
            <a:off x="6096000" y="3920514"/>
            <a:ext cx="5549577" cy="1346907"/>
          </a:xfrm>
          <a:prstGeom prst="rect">
            <a:avLst/>
          </a:prstGeom>
          <a:noFill/>
        </p:spPr>
        <p:txBody>
          <a:bodyPr wrap="square" rtlCol="0">
            <a:spAutoFit/>
          </a:bodyPr>
          <a:lstStyle/>
          <a:p>
            <a:pPr lvl="0">
              <a:lnSpc>
                <a:spcPct val="150000"/>
              </a:lnSpc>
              <a:defRPr/>
            </a:pPr>
            <a:r>
              <a:rPr lang="zh-CN" altLang="zh-CN" sz="1400" dirty="0">
                <a:solidFill>
                  <a:srgbClr val="333333"/>
                </a:solidFill>
                <a:latin typeface="Arial" panose="020B0604020202020204" pitchFamily="34" charset="0"/>
                <a:cs typeface="Arial" panose="020B0604020202020204" pitchFamily="34" charset="0"/>
              </a:rPr>
              <a:t>时至今日，端午节仍是中国人民中一个十分盛行的隆重节日。过端午节，是中国人二千多年来的传统习惯，由于地域广大，民族众多，加上许多故事传说，于是不仅产生了众多相异的节名，而且各地也有着不尽相同的习俗。</a:t>
            </a:r>
            <a:r>
              <a:rPr lang="zh-CN" altLang="zh-CN" sz="1100" dirty="0"/>
              <a:t> </a:t>
            </a:r>
            <a:endParaRPr lang="zh-CN" altLang="zh-CN" sz="1400" dirty="0">
              <a:solidFill>
                <a:srgbClr val="136EC2"/>
              </a:solidFill>
              <a:latin typeface="Arial" panose="020B0604020202020204" pitchFamily="34" charset="0"/>
              <a:cs typeface="Arial" panose="020B0604020202020204" pitchFamily="34" charset="0"/>
            </a:endParaRPr>
          </a:p>
        </p:txBody>
      </p:sp>
      <p:sp>
        <p:nvSpPr>
          <p:cNvPr id="205" name="矩形 204"/>
          <p:cNvSpPr/>
          <p:nvPr/>
        </p:nvSpPr>
        <p:spPr>
          <a:xfrm>
            <a:off x="6096000" y="3436740"/>
            <a:ext cx="2339102" cy="461665"/>
          </a:xfrm>
          <a:prstGeom prst="rect">
            <a:avLst/>
          </a:prstGeom>
        </p:spPr>
        <p:txBody>
          <a:bodyPr wrap="none">
            <a:spAutoFit/>
          </a:bodyPr>
          <a:lstStyle/>
          <a:p>
            <a:r>
              <a:rPr lang="zh-CN" altLang="en-US" sz="2400" dirty="0">
                <a:solidFill>
                  <a:schemeClr val="accent6">
                    <a:lumMod val="75000"/>
                  </a:schemeClr>
                </a:solidFill>
                <a:latin typeface="方正清刻本悦宋简体" panose="02000000000000000000" pitchFamily="2" charset="-122"/>
                <a:ea typeface="方正清刻本悦宋简体" panose="02000000000000000000" pitchFamily="2" charset="-122"/>
              </a:rPr>
              <a:t>端午节</a:t>
            </a:r>
            <a:r>
              <a:rPr lang="zh-CN" altLang="en-US" sz="2400" dirty="0">
                <a:solidFill>
                  <a:srgbClr val="548235"/>
                </a:solidFill>
                <a:latin typeface="方正清刻本悦宋简体" panose="02000000000000000000" pitchFamily="2" charset="-122"/>
                <a:ea typeface="方正清刻本悦宋简体" panose="02000000000000000000" pitchFamily="2" charset="-122"/>
              </a:rPr>
              <a:t>民间习俗</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114" name="椭圆 113"/>
          <p:cNvSpPr/>
          <p:nvPr/>
        </p:nvSpPr>
        <p:spPr>
          <a:xfrm>
            <a:off x="1830491" y="2170620"/>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1408402" y="1835144"/>
            <a:ext cx="1640312" cy="1645258"/>
            <a:chOff x="4110115" y="4109245"/>
            <a:chExt cx="1640312" cy="1645258"/>
          </a:xfrm>
        </p:grpSpPr>
        <p:grpSp>
          <p:nvGrpSpPr>
            <p:cNvPr id="117" name="组合 116"/>
            <p:cNvGrpSpPr/>
            <p:nvPr/>
          </p:nvGrpSpPr>
          <p:grpSpPr>
            <a:xfrm rot="15367190">
              <a:off x="4159263" y="4564315"/>
              <a:ext cx="536024" cy="634319"/>
              <a:chOff x="4927600" y="2063750"/>
              <a:chExt cx="2311406" cy="2735263"/>
            </a:xfrm>
          </p:grpSpPr>
          <p:sp>
            <p:nvSpPr>
              <p:cNvPr id="155" name="Freeform 128"/>
              <p:cNvSpPr/>
              <p:nvPr/>
            </p:nvSpPr>
            <p:spPr bwMode="auto">
              <a:xfrm>
                <a:off x="5213357" y="2633661"/>
                <a:ext cx="2025649"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8" name="组合 117"/>
            <p:cNvGrpSpPr/>
            <p:nvPr/>
          </p:nvGrpSpPr>
          <p:grpSpPr>
            <a:xfrm>
              <a:off x="4869155" y="4109245"/>
              <a:ext cx="881272" cy="730116"/>
              <a:chOff x="4356101" y="1981200"/>
              <a:chExt cx="3489325" cy="2890838"/>
            </a:xfrm>
          </p:grpSpPr>
          <p:sp>
            <p:nvSpPr>
              <p:cNvPr id="120" name="Freeform 403"/>
              <p:cNvSpPr/>
              <p:nvPr/>
            </p:nvSpPr>
            <p:spPr bwMode="auto">
              <a:xfrm>
                <a:off x="4356101" y="1981200"/>
                <a:ext cx="2627313" cy="2495550"/>
              </a:xfrm>
              <a:custGeom>
                <a:avLst/>
                <a:gdLst>
                  <a:gd name="T0" fmla="*/ 584 w 619"/>
                  <a:gd name="T1" fmla="*/ 295 h 587"/>
                  <a:gd name="T2" fmla="*/ 564 w 619"/>
                  <a:gd name="T3" fmla="*/ 123 h 587"/>
                  <a:gd name="T4" fmla="*/ 462 w 619"/>
                  <a:gd name="T5" fmla="*/ 198 h 587"/>
                  <a:gd name="T6" fmla="*/ 403 w 619"/>
                  <a:gd name="T7" fmla="*/ 122 h 587"/>
                  <a:gd name="T8" fmla="*/ 351 w 619"/>
                  <a:gd name="T9" fmla="*/ 112 h 587"/>
                  <a:gd name="T10" fmla="*/ 196 w 619"/>
                  <a:gd name="T11" fmla="*/ 7 h 587"/>
                  <a:gd name="T12" fmla="*/ 193 w 619"/>
                  <a:gd name="T13" fmla="*/ 0 h 587"/>
                  <a:gd name="T14" fmla="*/ 194 w 619"/>
                  <a:gd name="T15" fmla="*/ 4 h 587"/>
                  <a:gd name="T16" fmla="*/ 192 w 619"/>
                  <a:gd name="T17" fmla="*/ 1 h 587"/>
                  <a:gd name="T18" fmla="*/ 194 w 619"/>
                  <a:gd name="T19" fmla="*/ 7 h 587"/>
                  <a:gd name="T20" fmla="*/ 149 w 619"/>
                  <a:gd name="T21" fmla="*/ 191 h 587"/>
                  <a:gd name="T22" fmla="*/ 117 w 619"/>
                  <a:gd name="T23" fmla="*/ 234 h 587"/>
                  <a:gd name="T24" fmla="*/ 126 w 619"/>
                  <a:gd name="T25" fmla="*/ 329 h 587"/>
                  <a:gd name="T26" fmla="*/ 0 w 619"/>
                  <a:gd name="T27" fmla="*/ 344 h 587"/>
                  <a:gd name="T28" fmla="*/ 102 w 619"/>
                  <a:gd name="T29" fmla="*/ 483 h 587"/>
                  <a:gd name="T30" fmla="*/ 112 w 619"/>
                  <a:gd name="T31" fmla="*/ 546 h 587"/>
                  <a:gd name="T32" fmla="*/ 204 w 619"/>
                  <a:gd name="T33" fmla="*/ 574 h 587"/>
                  <a:gd name="T34" fmla="*/ 237 w 619"/>
                  <a:gd name="T35" fmla="*/ 587 h 587"/>
                  <a:gd name="T36" fmla="*/ 318 w 619"/>
                  <a:gd name="T37" fmla="*/ 541 h 587"/>
                  <a:gd name="T38" fmla="*/ 385 w 619"/>
                  <a:gd name="T39" fmla="*/ 497 h 587"/>
                  <a:gd name="T40" fmla="*/ 385 w 619"/>
                  <a:gd name="T41" fmla="*/ 497 h 587"/>
                  <a:gd name="T42" fmla="*/ 385 w 619"/>
                  <a:gd name="T43" fmla="*/ 497 h 587"/>
                  <a:gd name="T44" fmla="*/ 385 w 619"/>
                  <a:gd name="T45" fmla="*/ 497 h 587"/>
                  <a:gd name="T46" fmla="*/ 385 w 619"/>
                  <a:gd name="T47" fmla="*/ 497 h 587"/>
                  <a:gd name="T48" fmla="*/ 465 w 619"/>
                  <a:gd name="T49" fmla="*/ 484 h 587"/>
                  <a:gd name="T50" fmla="*/ 555 w 619"/>
                  <a:gd name="T51" fmla="*/ 463 h 587"/>
                  <a:gd name="T52" fmla="*/ 570 w 619"/>
                  <a:gd name="T53" fmla="*/ 431 h 587"/>
                  <a:gd name="T54" fmla="*/ 619 w 619"/>
                  <a:gd name="T55" fmla="*/ 347 h 587"/>
                  <a:gd name="T56" fmla="*/ 584 w 619"/>
                  <a:gd name="T57" fmla="*/ 295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9" h="587">
                    <a:moveTo>
                      <a:pt x="584" y="295"/>
                    </a:moveTo>
                    <a:cubicBezTo>
                      <a:pt x="584" y="295"/>
                      <a:pt x="552" y="206"/>
                      <a:pt x="564" y="123"/>
                    </a:cubicBezTo>
                    <a:cubicBezTo>
                      <a:pt x="564" y="123"/>
                      <a:pt x="485" y="207"/>
                      <a:pt x="462" y="198"/>
                    </a:cubicBezTo>
                    <a:cubicBezTo>
                      <a:pt x="438" y="189"/>
                      <a:pt x="403" y="122"/>
                      <a:pt x="403" y="122"/>
                    </a:cubicBezTo>
                    <a:cubicBezTo>
                      <a:pt x="403" y="122"/>
                      <a:pt x="374" y="181"/>
                      <a:pt x="351" y="112"/>
                    </a:cubicBezTo>
                    <a:cubicBezTo>
                      <a:pt x="351" y="112"/>
                      <a:pt x="291" y="142"/>
                      <a:pt x="196" y="7"/>
                    </a:cubicBezTo>
                    <a:cubicBezTo>
                      <a:pt x="193" y="0"/>
                      <a:pt x="193" y="0"/>
                      <a:pt x="193" y="0"/>
                    </a:cubicBezTo>
                    <a:cubicBezTo>
                      <a:pt x="193" y="2"/>
                      <a:pt x="193" y="3"/>
                      <a:pt x="194" y="4"/>
                    </a:cubicBezTo>
                    <a:cubicBezTo>
                      <a:pt x="193" y="3"/>
                      <a:pt x="192" y="2"/>
                      <a:pt x="192" y="1"/>
                    </a:cubicBezTo>
                    <a:cubicBezTo>
                      <a:pt x="194" y="7"/>
                      <a:pt x="194" y="7"/>
                      <a:pt x="194" y="7"/>
                    </a:cubicBezTo>
                    <a:cubicBezTo>
                      <a:pt x="215" y="171"/>
                      <a:pt x="149" y="191"/>
                      <a:pt x="149" y="191"/>
                    </a:cubicBezTo>
                    <a:cubicBezTo>
                      <a:pt x="179" y="257"/>
                      <a:pt x="117" y="234"/>
                      <a:pt x="117" y="234"/>
                    </a:cubicBezTo>
                    <a:cubicBezTo>
                      <a:pt x="117" y="234"/>
                      <a:pt x="137" y="307"/>
                      <a:pt x="126" y="329"/>
                    </a:cubicBezTo>
                    <a:cubicBezTo>
                      <a:pt x="115" y="352"/>
                      <a:pt x="0" y="344"/>
                      <a:pt x="0" y="344"/>
                    </a:cubicBezTo>
                    <a:cubicBezTo>
                      <a:pt x="65" y="397"/>
                      <a:pt x="102" y="483"/>
                      <a:pt x="102" y="483"/>
                    </a:cubicBezTo>
                    <a:cubicBezTo>
                      <a:pt x="133" y="489"/>
                      <a:pt x="112" y="546"/>
                      <a:pt x="112" y="546"/>
                    </a:cubicBezTo>
                    <a:cubicBezTo>
                      <a:pt x="170" y="523"/>
                      <a:pt x="204" y="574"/>
                      <a:pt x="204" y="574"/>
                    </a:cubicBezTo>
                    <a:cubicBezTo>
                      <a:pt x="231" y="555"/>
                      <a:pt x="237" y="587"/>
                      <a:pt x="237" y="587"/>
                    </a:cubicBezTo>
                    <a:cubicBezTo>
                      <a:pt x="237" y="587"/>
                      <a:pt x="293" y="573"/>
                      <a:pt x="318" y="541"/>
                    </a:cubicBezTo>
                    <a:cubicBezTo>
                      <a:pt x="344" y="508"/>
                      <a:pt x="355" y="493"/>
                      <a:pt x="385" y="497"/>
                    </a:cubicBezTo>
                    <a:cubicBezTo>
                      <a:pt x="385" y="497"/>
                      <a:pt x="385" y="497"/>
                      <a:pt x="385" y="497"/>
                    </a:cubicBezTo>
                    <a:cubicBezTo>
                      <a:pt x="385" y="497"/>
                      <a:pt x="385" y="497"/>
                      <a:pt x="385" y="497"/>
                    </a:cubicBezTo>
                    <a:cubicBezTo>
                      <a:pt x="385" y="497"/>
                      <a:pt x="385" y="497"/>
                      <a:pt x="385" y="497"/>
                    </a:cubicBezTo>
                    <a:cubicBezTo>
                      <a:pt x="385" y="497"/>
                      <a:pt x="385" y="497"/>
                      <a:pt x="385" y="497"/>
                    </a:cubicBezTo>
                    <a:cubicBezTo>
                      <a:pt x="404" y="473"/>
                      <a:pt x="423" y="477"/>
                      <a:pt x="465" y="484"/>
                    </a:cubicBezTo>
                    <a:cubicBezTo>
                      <a:pt x="504" y="490"/>
                      <a:pt x="555" y="463"/>
                      <a:pt x="555" y="463"/>
                    </a:cubicBezTo>
                    <a:cubicBezTo>
                      <a:pt x="555" y="463"/>
                      <a:pt x="537" y="435"/>
                      <a:pt x="570" y="431"/>
                    </a:cubicBezTo>
                    <a:cubicBezTo>
                      <a:pt x="570" y="431"/>
                      <a:pt x="561" y="370"/>
                      <a:pt x="619" y="347"/>
                    </a:cubicBezTo>
                    <a:cubicBezTo>
                      <a:pt x="619" y="347"/>
                      <a:pt x="565" y="320"/>
                      <a:pt x="584" y="295"/>
                    </a:cubicBezTo>
                  </a:path>
                </a:pathLst>
              </a:custGeom>
              <a:solidFill>
                <a:srgbClr val="9E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04"/>
              <p:cNvSpPr/>
              <p:nvPr/>
            </p:nvSpPr>
            <p:spPr bwMode="auto">
              <a:xfrm>
                <a:off x="5373688" y="2470150"/>
                <a:ext cx="671513" cy="1697038"/>
              </a:xfrm>
              <a:custGeom>
                <a:avLst/>
                <a:gdLst>
                  <a:gd name="T0" fmla="*/ 158 w 158"/>
                  <a:gd name="T1" fmla="*/ 396 h 399"/>
                  <a:gd name="T2" fmla="*/ 0 w 158"/>
                  <a:gd name="T3" fmla="*/ 0 h 399"/>
                  <a:gd name="T4" fmla="*/ 147 w 158"/>
                  <a:gd name="T5" fmla="*/ 399 h 399"/>
                  <a:gd name="T6" fmla="*/ 158 w 158"/>
                  <a:gd name="T7" fmla="*/ 396 h 399"/>
                </a:gdLst>
                <a:ahLst/>
                <a:cxnLst>
                  <a:cxn ang="0">
                    <a:pos x="T0" y="T1"/>
                  </a:cxn>
                  <a:cxn ang="0">
                    <a:pos x="T2" y="T3"/>
                  </a:cxn>
                  <a:cxn ang="0">
                    <a:pos x="T4" y="T5"/>
                  </a:cxn>
                  <a:cxn ang="0">
                    <a:pos x="T6" y="T7"/>
                  </a:cxn>
                </a:cxnLst>
                <a:rect l="0" t="0" r="r" b="b"/>
                <a:pathLst>
                  <a:path w="158" h="399">
                    <a:moveTo>
                      <a:pt x="158" y="396"/>
                    </a:moveTo>
                    <a:cubicBezTo>
                      <a:pt x="0" y="0"/>
                      <a:pt x="0" y="0"/>
                      <a:pt x="0" y="0"/>
                    </a:cubicBezTo>
                    <a:cubicBezTo>
                      <a:pt x="147" y="399"/>
                      <a:pt x="147" y="399"/>
                      <a:pt x="147" y="399"/>
                    </a:cubicBezTo>
                    <a:cubicBezTo>
                      <a:pt x="151" y="397"/>
                      <a:pt x="154" y="396"/>
                      <a:pt x="158" y="39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05"/>
              <p:cNvSpPr/>
              <p:nvPr/>
            </p:nvSpPr>
            <p:spPr bwMode="auto">
              <a:xfrm>
                <a:off x="4779963" y="3571875"/>
                <a:ext cx="1270000" cy="539750"/>
              </a:xfrm>
              <a:custGeom>
                <a:avLst/>
                <a:gdLst>
                  <a:gd name="T0" fmla="*/ 299 w 299"/>
                  <a:gd name="T1" fmla="*/ 122 h 127"/>
                  <a:gd name="T2" fmla="*/ 0 w 299"/>
                  <a:gd name="T3" fmla="*/ 0 h 127"/>
                  <a:gd name="T4" fmla="*/ 287 w 299"/>
                  <a:gd name="T5" fmla="*/ 127 h 127"/>
                  <a:gd name="T6" fmla="*/ 299 w 299"/>
                  <a:gd name="T7" fmla="*/ 122 h 127"/>
                </a:gdLst>
                <a:ahLst/>
                <a:cxnLst>
                  <a:cxn ang="0">
                    <a:pos x="T0" y="T1"/>
                  </a:cxn>
                  <a:cxn ang="0">
                    <a:pos x="T2" y="T3"/>
                  </a:cxn>
                  <a:cxn ang="0">
                    <a:pos x="T4" y="T5"/>
                  </a:cxn>
                  <a:cxn ang="0">
                    <a:pos x="T6" y="T7"/>
                  </a:cxn>
                </a:cxnLst>
                <a:rect l="0" t="0" r="r" b="b"/>
                <a:pathLst>
                  <a:path w="299" h="127">
                    <a:moveTo>
                      <a:pt x="299" y="122"/>
                    </a:moveTo>
                    <a:cubicBezTo>
                      <a:pt x="0" y="0"/>
                      <a:pt x="0" y="0"/>
                      <a:pt x="0" y="0"/>
                    </a:cubicBezTo>
                    <a:cubicBezTo>
                      <a:pt x="287" y="127"/>
                      <a:pt x="287" y="127"/>
                      <a:pt x="287" y="127"/>
                    </a:cubicBezTo>
                    <a:cubicBezTo>
                      <a:pt x="291" y="125"/>
                      <a:pt x="295" y="124"/>
                      <a:pt x="299" y="12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406"/>
              <p:cNvSpPr/>
              <p:nvPr/>
            </p:nvSpPr>
            <p:spPr bwMode="auto">
              <a:xfrm>
                <a:off x="5959476" y="2882900"/>
                <a:ext cx="577850" cy="1241425"/>
              </a:xfrm>
              <a:custGeom>
                <a:avLst/>
                <a:gdLst>
                  <a:gd name="T0" fmla="*/ 0 w 136"/>
                  <a:gd name="T1" fmla="*/ 292 h 292"/>
                  <a:gd name="T2" fmla="*/ 11 w 136"/>
                  <a:gd name="T3" fmla="*/ 288 h 292"/>
                  <a:gd name="T4" fmla="*/ 136 w 136"/>
                  <a:gd name="T5" fmla="*/ 0 h 292"/>
                  <a:gd name="T6" fmla="*/ 0 w 136"/>
                  <a:gd name="T7" fmla="*/ 292 h 292"/>
                </a:gdLst>
                <a:ahLst/>
                <a:cxnLst>
                  <a:cxn ang="0">
                    <a:pos x="T0" y="T1"/>
                  </a:cxn>
                  <a:cxn ang="0">
                    <a:pos x="T2" y="T3"/>
                  </a:cxn>
                  <a:cxn ang="0">
                    <a:pos x="T4" y="T5"/>
                  </a:cxn>
                  <a:cxn ang="0">
                    <a:pos x="T6" y="T7"/>
                  </a:cxn>
                </a:cxnLst>
                <a:rect l="0" t="0" r="r" b="b"/>
                <a:pathLst>
                  <a:path w="136" h="292">
                    <a:moveTo>
                      <a:pt x="0" y="292"/>
                    </a:moveTo>
                    <a:cubicBezTo>
                      <a:pt x="4" y="290"/>
                      <a:pt x="8" y="289"/>
                      <a:pt x="11" y="288"/>
                    </a:cubicBezTo>
                    <a:cubicBezTo>
                      <a:pt x="136" y="0"/>
                      <a:pt x="136" y="0"/>
                      <a:pt x="136" y="0"/>
                    </a:cubicBezTo>
                    <a:cubicBezTo>
                      <a:pt x="0" y="292"/>
                      <a:pt x="0" y="292"/>
                      <a:pt x="0" y="29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407"/>
              <p:cNvSpPr>
                <a:spLocks noEditPoints="1"/>
              </p:cNvSpPr>
              <p:nvPr/>
            </p:nvSpPr>
            <p:spPr bwMode="auto">
              <a:xfrm>
                <a:off x="6019801" y="2371725"/>
                <a:ext cx="1773238" cy="2500313"/>
              </a:xfrm>
              <a:custGeom>
                <a:avLst/>
                <a:gdLst>
                  <a:gd name="T0" fmla="*/ 30 w 418"/>
                  <a:gd name="T1" fmla="*/ 387 h 588"/>
                  <a:gd name="T2" fmla="*/ 3 w 418"/>
                  <a:gd name="T3" fmla="*/ 395 h 588"/>
                  <a:gd name="T4" fmla="*/ 0 w 418"/>
                  <a:gd name="T5" fmla="*/ 401 h 588"/>
                  <a:gd name="T6" fmla="*/ 7 w 418"/>
                  <a:gd name="T7" fmla="*/ 404 h 588"/>
                  <a:gd name="T8" fmla="*/ 1 w 418"/>
                  <a:gd name="T9" fmla="*/ 406 h 588"/>
                  <a:gd name="T10" fmla="*/ 6 w 418"/>
                  <a:gd name="T11" fmla="*/ 419 h 588"/>
                  <a:gd name="T12" fmla="*/ 3 w 418"/>
                  <a:gd name="T13" fmla="*/ 419 h 588"/>
                  <a:gd name="T14" fmla="*/ 51 w 418"/>
                  <a:gd name="T15" fmla="*/ 500 h 588"/>
                  <a:gd name="T16" fmla="*/ 83 w 418"/>
                  <a:gd name="T17" fmla="*/ 393 h 588"/>
                  <a:gd name="T18" fmla="*/ 73 w 418"/>
                  <a:gd name="T19" fmla="*/ 392 h 588"/>
                  <a:gd name="T20" fmla="*/ 30 w 418"/>
                  <a:gd name="T21" fmla="*/ 387 h 588"/>
                  <a:gd name="T22" fmla="*/ 194 w 418"/>
                  <a:gd name="T23" fmla="*/ 0 h 588"/>
                  <a:gd name="T24" fmla="*/ 192 w 418"/>
                  <a:gd name="T25" fmla="*/ 7 h 588"/>
                  <a:gd name="T26" fmla="*/ 171 w 418"/>
                  <a:gd name="T27" fmla="*/ 41 h 588"/>
                  <a:gd name="T28" fmla="*/ 192 w 418"/>
                  <a:gd name="T29" fmla="*/ 203 h 588"/>
                  <a:gd name="T30" fmla="*/ 227 w 418"/>
                  <a:gd name="T31" fmla="*/ 255 h 588"/>
                  <a:gd name="T32" fmla="*/ 178 w 418"/>
                  <a:gd name="T33" fmla="*/ 339 h 588"/>
                  <a:gd name="T34" fmla="*/ 163 w 418"/>
                  <a:gd name="T35" fmla="*/ 371 h 588"/>
                  <a:gd name="T36" fmla="*/ 91 w 418"/>
                  <a:gd name="T37" fmla="*/ 393 h 588"/>
                  <a:gd name="T38" fmla="*/ 61 w 418"/>
                  <a:gd name="T39" fmla="*/ 503 h 588"/>
                  <a:gd name="T40" fmla="*/ 326 w 418"/>
                  <a:gd name="T41" fmla="*/ 362 h 588"/>
                  <a:gd name="T42" fmla="*/ 63 w 418"/>
                  <a:gd name="T43" fmla="*/ 511 h 588"/>
                  <a:gd name="T44" fmla="*/ 64 w 418"/>
                  <a:gd name="T45" fmla="*/ 511 h 588"/>
                  <a:gd name="T46" fmla="*/ 122 w 418"/>
                  <a:gd name="T47" fmla="*/ 550 h 588"/>
                  <a:gd name="T48" fmla="*/ 207 w 418"/>
                  <a:gd name="T49" fmla="*/ 588 h 588"/>
                  <a:gd name="T50" fmla="*/ 224 w 418"/>
                  <a:gd name="T51" fmla="*/ 567 h 588"/>
                  <a:gd name="T52" fmla="*/ 238 w 418"/>
                  <a:gd name="T53" fmla="*/ 571 h 588"/>
                  <a:gd name="T54" fmla="*/ 305 w 418"/>
                  <a:gd name="T55" fmla="*/ 531 h 588"/>
                  <a:gd name="T56" fmla="*/ 327 w 418"/>
                  <a:gd name="T57" fmla="*/ 534 h 588"/>
                  <a:gd name="T58" fmla="*/ 331 w 418"/>
                  <a:gd name="T59" fmla="*/ 471 h 588"/>
                  <a:gd name="T60" fmla="*/ 418 w 418"/>
                  <a:gd name="T61" fmla="*/ 322 h 588"/>
                  <a:gd name="T62" fmla="*/ 334 w 418"/>
                  <a:gd name="T63" fmla="*/ 330 h 588"/>
                  <a:gd name="T64" fmla="*/ 291 w 418"/>
                  <a:gd name="T65" fmla="*/ 320 h 588"/>
                  <a:gd name="T66" fmla="*/ 285 w 418"/>
                  <a:gd name="T67" fmla="*/ 284 h 588"/>
                  <a:gd name="T68" fmla="*/ 291 w 418"/>
                  <a:gd name="T69" fmla="*/ 225 h 588"/>
                  <a:gd name="T70" fmla="*/ 291 w 418"/>
                  <a:gd name="T71" fmla="*/ 225 h 588"/>
                  <a:gd name="T72" fmla="*/ 267 w 418"/>
                  <a:gd name="T73" fmla="*/ 230 h 588"/>
                  <a:gd name="T74" fmla="*/ 254 w 418"/>
                  <a:gd name="T75" fmla="*/ 185 h 588"/>
                  <a:gd name="T76" fmla="*/ 194 w 418"/>
                  <a:gd name="T77" fmla="*/ 24 h 588"/>
                  <a:gd name="T78" fmla="*/ 194 w 418"/>
                  <a:gd name="T79" fmla="*/ 7 h 588"/>
                  <a:gd name="T80" fmla="*/ 196 w 418"/>
                  <a:gd name="T81" fmla="*/ 1 h 588"/>
                  <a:gd name="T82" fmla="*/ 194 w 418"/>
                  <a:gd name="T83" fmla="*/ 4 h 588"/>
                  <a:gd name="T84" fmla="*/ 194 w 418"/>
                  <a:gd name="T85" fmla="*/ 4 h 588"/>
                  <a:gd name="T86" fmla="*/ 194 w 418"/>
                  <a:gd name="T87" fmla="*/ 0 h 588"/>
                  <a:gd name="T88" fmla="*/ 194 w 418"/>
                  <a:gd name="T8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8" h="588">
                    <a:moveTo>
                      <a:pt x="30" y="387"/>
                    </a:moveTo>
                    <a:cubicBezTo>
                      <a:pt x="20" y="387"/>
                      <a:pt x="11" y="389"/>
                      <a:pt x="3" y="395"/>
                    </a:cubicBezTo>
                    <a:cubicBezTo>
                      <a:pt x="0" y="401"/>
                      <a:pt x="0" y="401"/>
                      <a:pt x="0" y="401"/>
                    </a:cubicBezTo>
                    <a:cubicBezTo>
                      <a:pt x="7" y="404"/>
                      <a:pt x="7" y="404"/>
                      <a:pt x="7" y="404"/>
                    </a:cubicBezTo>
                    <a:cubicBezTo>
                      <a:pt x="5" y="405"/>
                      <a:pt x="3" y="406"/>
                      <a:pt x="1" y="406"/>
                    </a:cubicBezTo>
                    <a:cubicBezTo>
                      <a:pt x="6" y="419"/>
                      <a:pt x="6" y="419"/>
                      <a:pt x="6" y="419"/>
                    </a:cubicBezTo>
                    <a:cubicBezTo>
                      <a:pt x="5" y="419"/>
                      <a:pt x="4" y="419"/>
                      <a:pt x="3" y="419"/>
                    </a:cubicBezTo>
                    <a:cubicBezTo>
                      <a:pt x="51" y="500"/>
                      <a:pt x="51" y="500"/>
                      <a:pt x="51" y="500"/>
                    </a:cubicBezTo>
                    <a:cubicBezTo>
                      <a:pt x="83" y="393"/>
                      <a:pt x="83" y="393"/>
                      <a:pt x="83" y="393"/>
                    </a:cubicBezTo>
                    <a:cubicBezTo>
                      <a:pt x="79" y="393"/>
                      <a:pt x="76" y="392"/>
                      <a:pt x="73" y="392"/>
                    </a:cubicBezTo>
                    <a:cubicBezTo>
                      <a:pt x="55" y="389"/>
                      <a:pt x="42" y="387"/>
                      <a:pt x="30" y="387"/>
                    </a:cubicBezTo>
                    <a:moveTo>
                      <a:pt x="194" y="0"/>
                    </a:moveTo>
                    <a:cubicBezTo>
                      <a:pt x="192" y="7"/>
                      <a:pt x="192" y="7"/>
                      <a:pt x="192" y="7"/>
                    </a:cubicBezTo>
                    <a:cubicBezTo>
                      <a:pt x="185" y="19"/>
                      <a:pt x="178" y="31"/>
                      <a:pt x="171" y="41"/>
                    </a:cubicBezTo>
                    <a:cubicBezTo>
                      <a:pt x="163" y="121"/>
                      <a:pt x="192" y="203"/>
                      <a:pt x="192" y="203"/>
                    </a:cubicBezTo>
                    <a:cubicBezTo>
                      <a:pt x="173" y="228"/>
                      <a:pt x="227" y="255"/>
                      <a:pt x="227" y="255"/>
                    </a:cubicBezTo>
                    <a:cubicBezTo>
                      <a:pt x="169" y="278"/>
                      <a:pt x="178" y="339"/>
                      <a:pt x="178" y="339"/>
                    </a:cubicBezTo>
                    <a:cubicBezTo>
                      <a:pt x="145" y="343"/>
                      <a:pt x="163" y="371"/>
                      <a:pt x="163" y="371"/>
                    </a:cubicBezTo>
                    <a:cubicBezTo>
                      <a:pt x="163" y="371"/>
                      <a:pt x="126" y="391"/>
                      <a:pt x="91" y="393"/>
                    </a:cubicBezTo>
                    <a:cubicBezTo>
                      <a:pt x="61" y="503"/>
                      <a:pt x="61" y="503"/>
                      <a:pt x="61" y="503"/>
                    </a:cubicBezTo>
                    <a:cubicBezTo>
                      <a:pt x="326" y="362"/>
                      <a:pt x="326" y="362"/>
                      <a:pt x="326" y="362"/>
                    </a:cubicBezTo>
                    <a:cubicBezTo>
                      <a:pt x="63" y="511"/>
                      <a:pt x="63" y="511"/>
                      <a:pt x="63" y="511"/>
                    </a:cubicBezTo>
                    <a:cubicBezTo>
                      <a:pt x="63" y="511"/>
                      <a:pt x="64" y="511"/>
                      <a:pt x="64" y="511"/>
                    </a:cubicBezTo>
                    <a:cubicBezTo>
                      <a:pt x="85" y="511"/>
                      <a:pt x="98" y="525"/>
                      <a:pt x="122" y="550"/>
                    </a:cubicBezTo>
                    <a:cubicBezTo>
                      <a:pt x="150" y="579"/>
                      <a:pt x="207" y="588"/>
                      <a:pt x="207" y="588"/>
                    </a:cubicBezTo>
                    <a:cubicBezTo>
                      <a:pt x="207" y="588"/>
                      <a:pt x="208" y="567"/>
                      <a:pt x="224" y="567"/>
                    </a:cubicBezTo>
                    <a:cubicBezTo>
                      <a:pt x="228" y="567"/>
                      <a:pt x="232" y="568"/>
                      <a:pt x="238" y="571"/>
                    </a:cubicBezTo>
                    <a:cubicBezTo>
                      <a:pt x="238" y="571"/>
                      <a:pt x="260" y="531"/>
                      <a:pt x="305" y="531"/>
                    </a:cubicBezTo>
                    <a:cubicBezTo>
                      <a:pt x="312" y="531"/>
                      <a:pt x="319" y="532"/>
                      <a:pt x="327" y="534"/>
                    </a:cubicBezTo>
                    <a:cubicBezTo>
                      <a:pt x="327" y="534"/>
                      <a:pt x="301" y="480"/>
                      <a:pt x="331" y="471"/>
                    </a:cubicBezTo>
                    <a:cubicBezTo>
                      <a:pt x="331" y="471"/>
                      <a:pt x="359" y="381"/>
                      <a:pt x="418" y="322"/>
                    </a:cubicBezTo>
                    <a:cubicBezTo>
                      <a:pt x="418" y="322"/>
                      <a:pt x="371" y="330"/>
                      <a:pt x="334" y="330"/>
                    </a:cubicBezTo>
                    <a:cubicBezTo>
                      <a:pt x="314" y="330"/>
                      <a:pt x="296" y="328"/>
                      <a:pt x="291" y="320"/>
                    </a:cubicBezTo>
                    <a:cubicBezTo>
                      <a:pt x="287" y="313"/>
                      <a:pt x="285" y="299"/>
                      <a:pt x="285" y="284"/>
                    </a:cubicBezTo>
                    <a:cubicBezTo>
                      <a:pt x="285" y="256"/>
                      <a:pt x="291" y="225"/>
                      <a:pt x="291" y="225"/>
                    </a:cubicBezTo>
                    <a:cubicBezTo>
                      <a:pt x="291" y="225"/>
                      <a:pt x="291" y="225"/>
                      <a:pt x="291" y="225"/>
                    </a:cubicBezTo>
                    <a:cubicBezTo>
                      <a:pt x="291" y="225"/>
                      <a:pt x="278" y="230"/>
                      <a:pt x="267" y="230"/>
                    </a:cubicBezTo>
                    <a:cubicBezTo>
                      <a:pt x="254" y="230"/>
                      <a:pt x="242" y="222"/>
                      <a:pt x="254" y="185"/>
                    </a:cubicBezTo>
                    <a:cubicBezTo>
                      <a:pt x="254" y="185"/>
                      <a:pt x="193" y="173"/>
                      <a:pt x="194" y="24"/>
                    </a:cubicBezTo>
                    <a:cubicBezTo>
                      <a:pt x="194" y="18"/>
                      <a:pt x="194" y="13"/>
                      <a:pt x="194" y="7"/>
                    </a:cubicBezTo>
                    <a:cubicBezTo>
                      <a:pt x="196" y="1"/>
                      <a:pt x="196" y="1"/>
                      <a:pt x="196" y="1"/>
                    </a:cubicBezTo>
                    <a:cubicBezTo>
                      <a:pt x="195" y="2"/>
                      <a:pt x="194" y="3"/>
                      <a:pt x="194" y="4"/>
                    </a:cubicBezTo>
                    <a:cubicBezTo>
                      <a:pt x="194" y="4"/>
                      <a:pt x="194" y="4"/>
                      <a:pt x="194" y="4"/>
                    </a:cubicBezTo>
                    <a:cubicBezTo>
                      <a:pt x="194" y="3"/>
                      <a:pt x="194" y="2"/>
                      <a:pt x="194" y="0"/>
                    </a:cubicBezTo>
                    <a:cubicBezTo>
                      <a:pt x="194" y="0"/>
                      <a:pt x="194" y="0"/>
                      <a:pt x="19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408"/>
              <p:cNvSpPr>
                <a:spLocks noEditPoints="1"/>
              </p:cNvSpPr>
              <p:nvPr/>
            </p:nvSpPr>
            <p:spPr bwMode="auto">
              <a:xfrm>
                <a:off x="5310188" y="2546350"/>
                <a:ext cx="1673225" cy="1504950"/>
              </a:xfrm>
              <a:custGeom>
                <a:avLst/>
                <a:gdLst>
                  <a:gd name="T0" fmla="*/ 1 w 394"/>
                  <a:gd name="T1" fmla="*/ 118 h 354"/>
                  <a:gd name="T2" fmla="*/ 1 w 394"/>
                  <a:gd name="T3" fmla="*/ 118 h 354"/>
                  <a:gd name="T4" fmla="*/ 10 w 394"/>
                  <a:gd name="T5" fmla="*/ 195 h 354"/>
                  <a:gd name="T6" fmla="*/ 0 w 394"/>
                  <a:gd name="T7" fmla="*/ 291 h 354"/>
                  <a:gd name="T8" fmla="*/ 0 w 394"/>
                  <a:gd name="T9" fmla="*/ 291 h 354"/>
                  <a:gd name="T10" fmla="*/ 1 w 394"/>
                  <a:gd name="T11" fmla="*/ 292 h 354"/>
                  <a:gd name="T12" fmla="*/ 149 w 394"/>
                  <a:gd name="T13" fmla="*/ 353 h 354"/>
                  <a:gd name="T14" fmla="*/ 64 w 394"/>
                  <a:gd name="T15" fmla="*/ 201 h 354"/>
                  <a:gd name="T16" fmla="*/ 148 w 394"/>
                  <a:gd name="T17" fmla="*/ 342 h 354"/>
                  <a:gd name="T18" fmla="*/ 88 w 394"/>
                  <a:gd name="T19" fmla="*/ 179 h 354"/>
                  <a:gd name="T20" fmla="*/ 1 w 394"/>
                  <a:gd name="T21" fmla="*/ 118 h 354"/>
                  <a:gd name="T22" fmla="*/ 338 w 394"/>
                  <a:gd name="T23" fmla="*/ 0 h 354"/>
                  <a:gd name="T24" fmla="*/ 224 w 394"/>
                  <a:gd name="T25" fmla="*/ 87 h 354"/>
                  <a:gd name="T26" fmla="*/ 213 w 394"/>
                  <a:gd name="T27" fmla="*/ 86 h 354"/>
                  <a:gd name="T28" fmla="*/ 189 w 394"/>
                  <a:gd name="T29" fmla="*/ 122 h 354"/>
                  <a:gd name="T30" fmla="*/ 161 w 394"/>
                  <a:gd name="T31" fmla="*/ 101 h 354"/>
                  <a:gd name="T32" fmla="*/ 111 w 394"/>
                  <a:gd name="T33" fmla="*/ 182 h 354"/>
                  <a:gd name="T34" fmla="*/ 106 w 394"/>
                  <a:gd name="T35" fmla="*/ 184 h 354"/>
                  <a:gd name="T36" fmla="*/ 95 w 394"/>
                  <a:gd name="T37" fmla="*/ 181 h 354"/>
                  <a:gd name="T38" fmla="*/ 163 w 394"/>
                  <a:gd name="T39" fmla="*/ 350 h 354"/>
                  <a:gd name="T40" fmla="*/ 289 w 394"/>
                  <a:gd name="T41" fmla="*/ 79 h 354"/>
                  <a:gd name="T42" fmla="*/ 170 w 394"/>
                  <a:gd name="T43" fmla="*/ 354 h 354"/>
                  <a:gd name="T44" fmla="*/ 197 w 394"/>
                  <a:gd name="T45" fmla="*/ 346 h 354"/>
                  <a:gd name="T46" fmla="*/ 240 w 394"/>
                  <a:gd name="T47" fmla="*/ 351 h 354"/>
                  <a:gd name="T48" fmla="*/ 250 w 394"/>
                  <a:gd name="T49" fmla="*/ 352 h 354"/>
                  <a:gd name="T50" fmla="*/ 332 w 394"/>
                  <a:gd name="T51" fmla="*/ 78 h 354"/>
                  <a:gd name="T52" fmla="*/ 258 w 394"/>
                  <a:gd name="T53" fmla="*/ 352 h 354"/>
                  <a:gd name="T54" fmla="*/ 330 w 394"/>
                  <a:gd name="T55" fmla="*/ 330 h 354"/>
                  <a:gd name="T56" fmla="*/ 345 w 394"/>
                  <a:gd name="T57" fmla="*/ 298 h 354"/>
                  <a:gd name="T58" fmla="*/ 394 w 394"/>
                  <a:gd name="T59" fmla="*/ 214 h 354"/>
                  <a:gd name="T60" fmla="*/ 359 w 394"/>
                  <a:gd name="T61" fmla="*/ 162 h 354"/>
                  <a:gd name="T62" fmla="*/ 338 w 394"/>
                  <a:gd name="T63"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4" h="354">
                    <a:moveTo>
                      <a:pt x="1" y="118"/>
                    </a:moveTo>
                    <a:cubicBezTo>
                      <a:pt x="1" y="118"/>
                      <a:pt x="1" y="118"/>
                      <a:pt x="1" y="118"/>
                    </a:cubicBezTo>
                    <a:cubicBezTo>
                      <a:pt x="8" y="144"/>
                      <a:pt x="10" y="170"/>
                      <a:pt x="10" y="195"/>
                    </a:cubicBezTo>
                    <a:cubicBezTo>
                      <a:pt x="10" y="248"/>
                      <a:pt x="0" y="291"/>
                      <a:pt x="0" y="291"/>
                    </a:cubicBezTo>
                    <a:cubicBezTo>
                      <a:pt x="0" y="291"/>
                      <a:pt x="0" y="291"/>
                      <a:pt x="0" y="291"/>
                    </a:cubicBezTo>
                    <a:cubicBezTo>
                      <a:pt x="0" y="292"/>
                      <a:pt x="0" y="292"/>
                      <a:pt x="1" y="292"/>
                    </a:cubicBezTo>
                    <a:cubicBezTo>
                      <a:pt x="149" y="353"/>
                      <a:pt x="149" y="353"/>
                      <a:pt x="149" y="353"/>
                    </a:cubicBezTo>
                    <a:cubicBezTo>
                      <a:pt x="64" y="201"/>
                      <a:pt x="64" y="201"/>
                      <a:pt x="64" y="201"/>
                    </a:cubicBezTo>
                    <a:cubicBezTo>
                      <a:pt x="148" y="342"/>
                      <a:pt x="148" y="342"/>
                      <a:pt x="148" y="342"/>
                    </a:cubicBezTo>
                    <a:cubicBezTo>
                      <a:pt x="88" y="179"/>
                      <a:pt x="88" y="179"/>
                      <a:pt x="88" y="179"/>
                    </a:cubicBezTo>
                    <a:cubicBezTo>
                      <a:pt x="54" y="163"/>
                      <a:pt x="1" y="118"/>
                      <a:pt x="1" y="118"/>
                    </a:cubicBezTo>
                    <a:moveTo>
                      <a:pt x="338" y="0"/>
                    </a:moveTo>
                    <a:cubicBezTo>
                      <a:pt x="286" y="77"/>
                      <a:pt x="243" y="87"/>
                      <a:pt x="224" y="87"/>
                    </a:cubicBezTo>
                    <a:cubicBezTo>
                      <a:pt x="217" y="87"/>
                      <a:pt x="213" y="86"/>
                      <a:pt x="213" y="86"/>
                    </a:cubicBezTo>
                    <a:cubicBezTo>
                      <a:pt x="207" y="113"/>
                      <a:pt x="197" y="122"/>
                      <a:pt x="189" y="122"/>
                    </a:cubicBezTo>
                    <a:cubicBezTo>
                      <a:pt x="175" y="122"/>
                      <a:pt x="161" y="101"/>
                      <a:pt x="161" y="101"/>
                    </a:cubicBezTo>
                    <a:cubicBezTo>
                      <a:pt x="161" y="101"/>
                      <a:pt x="134" y="171"/>
                      <a:pt x="111" y="182"/>
                    </a:cubicBezTo>
                    <a:cubicBezTo>
                      <a:pt x="110" y="183"/>
                      <a:pt x="108" y="184"/>
                      <a:pt x="106" y="184"/>
                    </a:cubicBezTo>
                    <a:cubicBezTo>
                      <a:pt x="102" y="184"/>
                      <a:pt x="99" y="183"/>
                      <a:pt x="95" y="181"/>
                    </a:cubicBezTo>
                    <a:cubicBezTo>
                      <a:pt x="163" y="350"/>
                      <a:pt x="163" y="350"/>
                      <a:pt x="163" y="350"/>
                    </a:cubicBezTo>
                    <a:cubicBezTo>
                      <a:pt x="289" y="79"/>
                      <a:pt x="289" y="79"/>
                      <a:pt x="289" y="79"/>
                    </a:cubicBezTo>
                    <a:cubicBezTo>
                      <a:pt x="170" y="354"/>
                      <a:pt x="170" y="354"/>
                      <a:pt x="170" y="354"/>
                    </a:cubicBezTo>
                    <a:cubicBezTo>
                      <a:pt x="178" y="348"/>
                      <a:pt x="187" y="346"/>
                      <a:pt x="197" y="346"/>
                    </a:cubicBezTo>
                    <a:cubicBezTo>
                      <a:pt x="209" y="346"/>
                      <a:pt x="222" y="348"/>
                      <a:pt x="240" y="351"/>
                    </a:cubicBezTo>
                    <a:cubicBezTo>
                      <a:pt x="243" y="351"/>
                      <a:pt x="246" y="352"/>
                      <a:pt x="250" y="352"/>
                    </a:cubicBezTo>
                    <a:cubicBezTo>
                      <a:pt x="332" y="78"/>
                      <a:pt x="332" y="78"/>
                      <a:pt x="332" y="78"/>
                    </a:cubicBezTo>
                    <a:cubicBezTo>
                      <a:pt x="258" y="352"/>
                      <a:pt x="258" y="352"/>
                      <a:pt x="258" y="352"/>
                    </a:cubicBezTo>
                    <a:cubicBezTo>
                      <a:pt x="293" y="350"/>
                      <a:pt x="330" y="330"/>
                      <a:pt x="330" y="330"/>
                    </a:cubicBezTo>
                    <a:cubicBezTo>
                      <a:pt x="330" y="330"/>
                      <a:pt x="312" y="302"/>
                      <a:pt x="345" y="298"/>
                    </a:cubicBezTo>
                    <a:cubicBezTo>
                      <a:pt x="345" y="298"/>
                      <a:pt x="336" y="237"/>
                      <a:pt x="394" y="214"/>
                    </a:cubicBezTo>
                    <a:cubicBezTo>
                      <a:pt x="394" y="214"/>
                      <a:pt x="340" y="187"/>
                      <a:pt x="359" y="162"/>
                    </a:cubicBezTo>
                    <a:cubicBezTo>
                      <a:pt x="359" y="162"/>
                      <a:pt x="330" y="80"/>
                      <a:pt x="338"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409"/>
              <p:cNvSpPr/>
              <p:nvPr/>
            </p:nvSpPr>
            <p:spPr bwMode="auto">
              <a:xfrm>
                <a:off x="5502276" y="4089400"/>
                <a:ext cx="712788" cy="455613"/>
              </a:xfrm>
              <a:custGeom>
                <a:avLst/>
                <a:gdLst>
                  <a:gd name="T0" fmla="*/ 106 w 168"/>
                  <a:gd name="T1" fmla="*/ 0 h 107"/>
                  <a:gd name="T2" fmla="*/ 48 w 168"/>
                  <a:gd name="T3" fmla="*/ 45 h 107"/>
                  <a:gd name="T4" fmla="*/ 3 w 168"/>
                  <a:gd name="T5" fmla="*/ 78 h 107"/>
                  <a:gd name="T6" fmla="*/ 0 w 168"/>
                  <a:gd name="T7" fmla="*/ 92 h 107"/>
                  <a:gd name="T8" fmla="*/ 69 w 168"/>
                  <a:gd name="T9" fmla="*/ 107 h 107"/>
                  <a:gd name="T10" fmla="*/ 92 w 168"/>
                  <a:gd name="T11" fmla="*/ 104 h 107"/>
                  <a:gd name="T12" fmla="*/ 140 w 168"/>
                  <a:gd name="T13" fmla="*/ 94 h 107"/>
                  <a:gd name="T14" fmla="*/ 168 w 168"/>
                  <a:gd name="T15" fmla="*/ 104 h 107"/>
                  <a:gd name="T16" fmla="*/ 119 w 168"/>
                  <a:gd name="T17" fmla="*/ 17 h 107"/>
                  <a:gd name="T18" fmla="*/ 117 w 168"/>
                  <a:gd name="T19" fmla="*/ 18 h 107"/>
                  <a:gd name="T20" fmla="*/ 113 w 168"/>
                  <a:gd name="T21" fmla="*/ 6 h 107"/>
                  <a:gd name="T22" fmla="*/ 108 w 168"/>
                  <a:gd name="T23" fmla="*/ 8 h 107"/>
                  <a:gd name="T24" fmla="*/ 111 w 168"/>
                  <a:gd name="T25" fmla="*/ 2 h 107"/>
                  <a:gd name="T26" fmla="*/ 111 w 168"/>
                  <a:gd name="T27" fmla="*/ 2 h 107"/>
                  <a:gd name="T28" fmla="*/ 106 w 168"/>
                  <a:gd name="T29" fmla="*/ 0 h 107"/>
                  <a:gd name="T30" fmla="*/ 106 w 168"/>
                  <a:gd name="T3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07">
                    <a:moveTo>
                      <a:pt x="106" y="0"/>
                    </a:moveTo>
                    <a:cubicBezTo>
                      <a:pt x="82" y="0"/>
                      <a:pt x="71" y="15"/>
                      <a:pt x="48" y="45"/>
                    </a:cubicBezTo>
                    <a:cubicBezTo>
                      <a:pt x="37" y="60"/>
                      <a:pt x="19" y="70"/>
                      <a:pt x="3" y="78"/>
                    </a:cubicBezTo>
                    <a:cubicBezTo>
                      <a:pt x="4" y="85"/>
                      <a:pt x="0" y="92"/>
                      <a:pt x="0" y="92"/>
                    </a:cubicBezTo>
                    <a:cubicBezTo>
                      <a:pt x="0" y="92"/>
                      <a:pt x="35" y="107"/>
                      <a:pt x="69" y="107"/>
                    </a:cubicBezTo>
                    <a:cubicBezTo>
                      <a:pt x="77" y="107"/>
                      <a:pt x="85" y="106"/>
                      <a:pt x="92" y="104"/>
                    </a:cubicBezTo>
                    <a:cubicBezTo>
                      <a:pt x="113" y="98"/>
                      <a:pt x="128" y="94"/>
                      <a:pt x="140" y="94"/>
                    </a:cubicBezTo>
                    <a:cubicBezTo>
                      <a:pt x="150" y="94"/>
                      <a:pt x="159" y="97"/>
                      <a:pt x="168" y="104"/>
                    </a:cubicBezTo>
                    <a:cubicBezTo>
                      <a:pt x="119" y="17"/>
                      <a:pt x="119" y="17"/>
                      <a:pt x="119" y="17"/>
                    </a:cubicBezTo>
                    <a:cubicBezTo>
                      <a:pt x="119" y="17"/>
                      <a:pt x="118" y="18"/>
                      <a:pt x="117" y="18"/>
                    </a:cubicBezTo>
                    <a:cubicBezTo>
                      <a:pt x="113" y="6"/>
                      <a:pt x="113" y="6"/>
                      <a:pt x="113" y="6"/>
                    </a:cubicBezTo>
                    <a:cubicBezTo>
                      <a:pt x="111" y="7"/>
                      <a:pt x="110" y="7"/>
                      <a:pt x="108" y="8"/>
                    </a:cubicBezTo>
                    <a:cubicBezTo>
                      <a:pt x="111" y="2"/>
                      <a:pt x="111" y="2"/>
                      <a:pt x="111" y="2"/>
                    </a:cubicBezTo>
                    <a:cubicBezTo>
                      <a:pt x="111" y="2"/>
                      <a:pt x="111" y="2"/>
                      <a:pt x="111" y="2"/>
                    </a:cubicBezTo>
                    <a:cubicBezTo>
                      <a:pt x="106" y="0"/>
                      <a:pt x="106" y="0"/>
                      <a:pt x="106" y="0"/>
                    </a:cubicBezTo>
                    <a:cubicBezTo>
                      <a:pt x="106" y="0"/>
                      <a:pt x="106" y="0"/>
                      <a:pt x="10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410"/>
              <p:cNvSpPr/>
              <p:nvPr/>
            </p:nvSpPr>
            <p:spPr bwMode="auto">
              <a:xfrm>
                <a:off x="5183188" y="3813175"/>
                <a:ext cx="768350" cy="608013"/>
              </a:xfrm>
              <a:custGeom>
                <a:avLst/>
                <a:gdLst>
                  <a:gd name="T0" fmla="*/ 34 w 181"/>
                  <a:gd name="T1" fmla="*/ 0 h 143"/>
                  <a:gd name="T2" fmla="*/ 35 w 181"/>
                  <a:gd name="T3" fmla="*/ 6 h 143"/>
                  <a:gd name="T4" fmla="*/ 0 w 181"/>
                  <a:gd name="T5" fmla="*/ 49 h 143"/>
                  <a:gd name="T6" fmla="*/ 0 w 181"/>
                  <a:gd name="T7" fmla="*/ 49 h 143"/>
                  <a:gd name="T8" fmla="*/ 57 w 181"/>
                  <a:gd name="T9" fmla="*/ 125 h 143"/>
                  <a:gd name="T10" fmla="*/ 57 w 181"/>
                  <a:gd name="T11" fmla="*/ 127 h 143"/>
                  <a:gd name="T12" fmla="*/ 57 w 181"/>
                  <a:gd name="T13" fmla="*/ 127 h 143"/>
                  <a:gd name="T14" fmla="*/ 78 w 181"/>
                  <a:gd name="T15" fmla="*/ 143 h 143"/>
                  <a:gd name="T16" fmla="*/ 123 w 181"/>
                  <a:gd name="T17" fmla="*/ 110 h 143"/>
                  <a:gd name="T18" fmla="*/ 181 w 181"/>
                  <a:gd name="T19" fmla="*/ 65 h 143"/>
                  <a:gd name="T20" fmla="*/ 181 w 181"/>
                  <a:gd name="T21" fmla="*/ 65 h 143"/>
                  <a:gd name="T22" fmla="*/ 34 w 181"/>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 h="143">
                    <a:moveTo>
                      <a:pt x="34" y="0"/>
                    </a:moveTo>
                    <a:cubicBezTo>
                      <a:pt x="34" y="2"/>
                      <a:pt x="35" y="4"/>
                      <a:pt x="35" y="6"/>
                    </a:cubicBezTo>
                    <a:cubicBezTo>
                      <a:pt x="35" y="27"/>
                      <a:pt x="0" y="49"/>
                      <a:pt x="0" y="49"/>
                    </a:cubicBezTo>
                    <a:cubicBezTo>
                      <a:pt x="0" y="49"/>
                      <a:pt x="0" y="49"/>
                      <a:pt x="0" y="49"/>
                    </a:cubicBezTo>
                    <a:cubicBezTo>
                      <a:pt x="55" y="64"/>
                      <a:pt x="57" y="116"/>
                      <a:pt x="57" y="125"/>
                    </a:cubicBezTo>
                    <a:cubicBezTo>
                      <a:pt x="57" y="126"/>
                      <a:pt x="57" y="127"/>
                      <a:pt x="57" y="127"/>
                    </a:cubicBezTo>
                    <a:cubicBezTo>
                      <a:pt x="57" y="127"/>
                      <a:pt x="57" y="127"/>
                      <a:pt x="57" y="127"/>
                    </a:cubicBezTo>
                    <a:cubicBezTo>
                      <a:pt x="74" y="127"/>
                      <a:pt x="78" y="135"/>
                      <a:pt x="78" y="143"/>
                    </a:cubicBezTo>
                    <a:cubicBezTo>
                      <a:pt x="94" y="135"/>
                      <a:pt x="112" y="125"/>
                      <a:pt x="123" y="110"/>
                    </a:cubicBezTo>
                    <a:cubicBezTo>
                      <a:pt x="146" y="80"/>
                      <a:pt x="157" y="65"/>
                      <a:pt x="181" y="65"/>
                    </a:cubicBezTo>
                    <a:cubicBezTo>
                      <a:pt x="181" y="65"/>
                      <a:pt x="181" y="65"/>
                      <a:pt x="181" y="65"/>
                    </a:cubicBezTo>
                    <a:cubicBezTo>
                      <a:pt x="34" y="0"/>
                      <a:pt x="34" y="0"/>
                      <a:pt x="34"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411"/>
              <p:cNvSpPr>
                <a:spLocks noEditPoints="1"/>
              </p:cNvSpPr>
              <p:nvPr/>
            </p:nvSpPr>
            <p:spPr bwMode="auto">
              <a:xfrm>
                <a:off x="5684838" y="3308350"/>
                <a:ext cx="360363" cy="858838"/>
              </a:xfrm>
              <a:custGeom>
                <a:avLst/>
                <a:gdLst>
                  <a:gd name="T0" fmla="*/ 70 w 85"/>
                  <a:gd name="T1" fmla="*/ 190 h 202"/>
                  <a:gd name="T2" fmla="*/ 70 w 85"/>
                  <a:gd name="T3" fmla="*/ 190 h 202"/>
                  <a:gd name="T4" fmla="*/ 74 w 85"/>
                  <a:gd name="T5" fmla="*/ 202 h 202"/>
                  <a:gd name="T6" fmla="*/ 76 w 85"/>
                  <a:gd name="T7" fmla="*/ 201 h 202"/>
                  <a:gd name="T8" fmla="*/ 70 w 85"/>
                  <a:gd name="T9" fmla="*/ 190 h 202"/>
                  <a:gd name="T10" fmla="*/ 80 w 85"/>
                  <a:gd name="T11" fmla="*/ 186 h 202"/>
                  <a:gd name="T12" fmla="*/ 76 w 85"/>
                  <a:gd name="T13" fmla="*/ 188 h 202"/>
                  <a:gd name="T14" fmla="*/ 75 w 85"/>
                  <a:gd name="T15" fmla="*/ 188 h 202"/>
                  <a:gd name="T16" fmla="*/ 82 w 85"/>
                  <a:gd name="T17" fmla="*/ 199 h 202"/>
                  <a:gd name="T18" fmla="*/ 85 w 85"/>
                  <a:gd name="T19" fmla="*/ 199 h 202"/>
                  <a:gd name="T20" fmla="*/ 80 w 85"/>
                  <a:gd name="T21" fmla="*/ 186 h 202"/>
                  <a:gd name="T22" fmla="*/ 0 w 85"/>
                  <a:gd name="T23" fmla="*/ 0 h 202"/>
                  <a:gd name="T24" fmla="*/ 60 w 85"/>
                  <a:gd name="T25" fmla="*/ 163 h 202"/>
                  <a:gd name="T26" fmla="*/ 68 w 85"/>
                  <a:gd name="T27" fmla="*/ 177 h 202"/>
                  <a:gd name="T28" fmla="*/ 71 w 85"/>
                  <a:gd name="T29" fmla="*/ 178 h 202"/>
                  <a:gd name="T30" fmla="*/ 75 w 85"/>
                  <a:gd name="T31" fmla="*/ 171 h 202"/>
                  <a:gd name="T32" fmla="*/ 7 w 85"/>
                  <a:gd name="T33" fmla="*/ 2 h 202"/>
                  <a:gd name="T34" fmla="*/ 0 w 85"/>
                  <a:gd name="T3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202">
                    <a:moveTo>
                      <a:pt x="70" y="190"/>
                    </a:moveTo>
                    <a:cubicBezTo>
                      <a:pt x="70" y="190"/>
                      <a:pt x="70" y="190"/>
                      <a:pt x="70" y="190"/>
                    </a:cubicBezTo>
                    <a:cubicBezTo>
                      <a:pt x="74" y="202"/>
                      <a:pt x="74" y="202"/>
                      <a:pt x="74" y="202"/>
                    </a:cubicBezTo>
                    <a:cubicBezTo>
                      <a:pt x="75" y="202"/>
                      <a:pt x="76" y="201"/>
                      <a:pt x="76" y="201"/>
                    </a:cubicBezTo>
                    <a:cubicBezTo>
                      <a:pt x="70" y="190"/>
                      <a:pt x="70" y="190"/>
                      <a:pt x="70" y="190"/>
                    </a:cubicBezTo>
                    <a:moveTo>
                      <a:pt x="80" y="186"/>
                    </a:moveTo>
                    <a:cubicBezTo>
                      <a:pt x="79" y="187"/>
                      <a:pt x="78" y="187"/>
                      <a:pt x="76" y="188"/>
                    </a:cubicBezTo>
                    <a:cubicBezTo>
                      <a:pt x="76" y="188"/>
                      <a:pt x="75" y="188"/>
                      <a:pt x="75" y="188"/>
                    </a:cubicBezTo>
                    <a:cubicBezTo>
                      <a:pt x="82" y="199"/>
                      <a:pt x="82" y="199"/>
                      <a:pt x="82" y="199"/>
                    </a:cubicBezTo>
                    <a:cubicBezTo>
                      <a:pt x="83" y="199"/>
                      <a:pt x="84" y="199"/>
                      <a:pt x="85" y="199"/>
                    </a:cubicBezTo>
                    <a:cubicBezTo>
                      <a:pt x="80" y="186"/>
                      <a:pt x="80" y="186"/>
                      <a:pt x="80" y="186"/>
                    </a:cubicBezTo>
                    <a:moveTo>
                      <a:pt x="0" y="0"/>
                    </a:moveTo>
                    <a:cubicBezTo>
                      <a:pt x="60" y="163"/>
                      <a:pt x="60" y="163"/>
                      <a:pt x="60" y="163"/>
                    </a:cubicBezTo>
                    <a:cubicBezTo>
                      <a:pt x="68" y="177"/>
                      <a:pt x="68" y="177"/>
                      <a:pt x="68" y="177"/>
                    </a:cubicBezTo>
                    <a:cubicBezTo>
                      <a:pt x="71" y="178"/>
                      <a:pt x="71" y="178"/>
                      <a:pt x="71" y="178"/>
                    </a:cubicBezTo>
                    <a:cubicBezTo>
                      <a:pt x="75" y="171"/>
                      <a:pt x="75" y="171"/>
                      <a:pt x="75" y="171"/>
                    </a:cubicBezTo>
                    <a:cubicBezTo>
                      <a:pt x="7" y="2"/>
                      <a:pt x="7" y="2"/>
                      <a:pt x="7" y="2"/>
                    </a:cubicBezTo>
                    <a:cubicBezTo>
                      <a:pt x="5" y="2"/>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412"/>
              <p:cNvSpPr>
                <a:spLocks noEditPoints="1"/>
              </p:cNvSpPr>
              <p:nvPr/>
            </p:nvSpPr>
            <p:spPr bwMode="auto">
              <a:xfrm>
                <a:off x="5314951" y="3787775"/>
                <a:ext cx="735013" cy="319088"/>
              </a:xfrm>
              <a:custGeom>
                <a:avLst/>
                <a:gdLst>
                  <a:gd name="T0" fmla="*/ 166 w 173"/>
                  <a:gd name="T1" fmla="*/ 68 h 75"/>
                  <a:gd name="T2" fmla="*/ 163 w 173"/>
                  <a:gd name="T3" fmla="*/ 75 h 75"/>
                  <a:gd name="T4" fmla="*/ 163 w 173"/>
                  <a:gd name="T5" fmla="*/ 75 h 75"/>
                  <a:gd name="T6" fmla="*/ 167 w 173"/>
                  <a:gd name="T7" fmla="*/ 73 h 75"/>
                  <a:gd name="T8" fmla="*/ 173 w 173"/>
                  <a:gd name="T9" fmla="*/ 71 h 75"/>
                  <a:gd name="T10" fmla="*/ 166 w 173"/>
                  <a:gd name="T11" fmla="*/ 68 h 75"/>
                  <a:gd name="T12" fmla="*/ 155 w 173"/>
                  <a:gd name="T13" fmla="*/ 64 h 75"/>
                  <a:gd name="T14" fmla="*/ 157 w 173"/>
                  <a:gd name="T15" fmla="*/ 67 h 75"/>
                  <a:gd name="T16" fmla="*/ 158 w 173"/>
                  <a:gd name="T17" fmla="*/ 65 h 75"/>
                  <a:gd name="T18" fmla="*/ 155 w 173"/>
                  <a:gd name="T19" fmla="*/ 64 h 75"/>
                  <a:gd name="T20" fmla="*/ 0 w 173"/>
                  <a:gd name="T21" fmla="*/ 0 h 75"/>
                  <a:gd name="T22" fmla="*/ 3 w 173"/>
                  <a:gd name="T23" fmla="*/ 6 h 75"/>
                  <a:gd name="T24" fmla="*/ 150 w 173"/>
                  <a:gd name="T25" fmla="*/ 71 h 75"/>
                  <a:gd name="T26" fmla="*/ 155 w 173"/>
                  <a:gd name="T27" fmla="*/ 73 h 75"/>
                  <a:gd name="T28" fmla="*/ 148 w 173"/>
                  <a:gd name="T29" fmla="*/ 61 h 75"/>
                  <a:gd name="T30" fmla="*/ 0 w 173"/>
                  <a:gd name="T3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75">
                    <a:moveTo>
                      <a:pt x="166" y="68"/>
                    </a:moveTo>
                    <a:cubicBezTo>
                      <a:pt x="163" y="75"/>
                      <a:pt x="163" y="75"/>
                      <a:pt x="163" y="75"/>
                    </a:cubicBezTo>
                    <a:cubicBezTo>
                      <a:pt x="163" y="75"/>
                      <a:pt x="163" y="75"/>
                      <a:pt x="163" y="75"/>
                    </a:cubicBezTo>
                    <a:cubicBezTo>
                      <a:pt x="165" y="74"/>
                      <a:pt x="166" y="74"/>
                      <a:pt x="167" y="73"/>
                    </a:cubicBezTo>
                    <a:cubicBezTo>
                      <a:pt x="169" y="73"/>
                      <a:pt x="171" y="72"/>
                      <a:pt x="173" y="71"/>
                    </a:cubicBezTo>
                    <a:cubicBezTo>
                      <a:pt x="166" y="68"/>
                      <a:pt x="166" y="68"/>
                      <a:pt x="166" y="68"/>
                    </a:cubicBezTo>
                    <a:moveTo>
                      <a:pt x="155" y="64"/>
                    </a:moveTo>
                    <a:cubicBezTo>
                      <a:pt x="157" y="67"/>
                      <a:pt x="157" y="67"/>
                      <a:pt x="157" y="67"/>
                    </a:cubicBezTo>
                    <a:cubicBezTo>
                      <a:pt x="158" y="65"/>
                      <a:pt x="158" y="65"/>
                      <a:pt x="158" y="65"/>
                    </a:cubicBezTo>
                    <a:cubicBezTo>
                      <a:pt x="155" y="64"/>
                      <a:pt x="155" y="64"/>
                      <a:pt x="155" y="64"/>
                    </a:cubicBezTo>
                    <a:moveTo>
                      <a:pt x="0" y="0"/>
                    </a:moveTo>
                    <a:cubicBezTo>
                      <a:pt x="1" y="2"/>
                      <a:pt x="2" y="4"/>
                      <a:pt x="3" y="6"/>
                    </a:cubicBezTo>
                    <a:cubicBezTo>
                      <a:pt x="150" y="71"/>
                      <a:pt x="150" y="71"/>
                      <a:pt x="150" y="71"/>
                    </a:cubicBezTo>
                    <a:cubicBezTo>
                      <a:pt x="155" y="73"/>
                      <a:pt x="155" y="73"/>
                      <a:pt x="155" y="73"/>
                    </a:cubicBezTo>
                    <a:cubicBezTo>
                      <a:pt x="148" y="61"/>
                      <a:pt x="148" y="61"/>
                      <a:pt x="148" y="6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413"/>
              <p:cNvSpPr>
                <a:spLocks noEditPoints="1"/>
              </p:cNvSpPr>
              <p:nvPr/>
            </p:nvSpPr>
            <p:spPr bwMode="auto">
              <a:xfrm>
                <a:off x="5959476" y="2882900"/>
                <a:ext cx="577850" cy="1241425"/>
              </a:xfrm>
              <a:custGeom>
                <a:avLst/>
                <a:gdLst>
                  <a:gd name="T0" fmla="*/ 3 w 136"/>
                  <a:gd name="T1" fmla="*/ 286 h 292"/>
                  <a:gd name="T2" fmla="*/ 0 w 136"/>
                  <a:gd name="T3" fmla="*/ 292 h 292"/>
                  <a:gd name="T4" fmla="*/ 5 w 136"/>
                  <a:gd name="T5" fmla="*/ 290 h 292"/>
                  <a:gd name="T6" fmla="*/ 5 w 136"/>
                  <a:gd name="T7" fmla="*/ 290 h 292"/>
                  <a:gd name="T8" fmla="*/ 3 w 136"/>
                  <a:gd name="T9" fmla="*/ 286 h 292"/>
                  <a:gd name="T10" fmla="*/ 136 w 136"/>
                  <a:gd name="T11" fmla="*/ 0 h 292"/>
                  <a:gd name="T12" fmla="*/ 10 w 136"/>
                  <a:gd name="T13" fmla="*/ 271 h 292"/>
                  <a:gd name="T14" fmla="*/ 6 w 136"/>
                  <a:gd name="T15" fmla="*/ 278 h 292"/>
                  <a:gd name="T16" fmla="*/ 5 w 136"/>
                  <a:gd name="T17" fmla="*/ 280 h 292"/>
                  <a:gd name="T18" fmla="*/ 10 w 136"/>
                  <a:gd name="T19" fmla="*/ 288 h 292"/>
                  <a:gd name="T20" fmla="*/ 11 w 136"/>
                  <a:gd name="T21" fmla="*/ 288 h 292"/>
                  <a:gd name="T22" fmla="*/ 11 w 136"/>
                  <a:gd name="T23" fmla="*/ 288 h 292"/>
                  <a:gd name="T24" fmla="*/ 14 w 136"/>
                  <a:gd name="T25" fmla="*/ 281 h 292"/>
                  <a:gd name="T26" fmla="*/ 17 w 136"/>
                  <a:gd name="T27" fmla="*/ 275 h 292"/>
                  <a:gd name="T28" fmla="*/ 136 w 136"/>
                  <a:gd name="T29"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6" h="292">
                    <a:moveTo>
                      <a:pt x="3" y="286"/>
                    </a:moveTo>
                    <a:cubicBezTo>
                      <a:pt x="0" y="292"/>
                      <a:pt x="0" y="292"/>
                      <a:pt x="0" y="292"/>
                    </a:cubicBezTo>
                    <a:cubicBezTo>
                      <a:pt x="2" y="291"/>
                      <a:pt x="3" y="291"/>
                      <a:pt x="5" y="290"/>
                    </a:cubicBezTo>
                    <a:cubicBezTo>
                      <a:pt x="5" y="290"/>
                      <a:pt x="5" y="290"/>
                      <a:pt x="5" y="290"/>
                    </a:cubicBezTo>
                    <a:cubicBezTo>
                      <a:pt x="3" y="286"/>
                      <a:pt x="3" y="286"/>
                      <a:pt x="3" y="286"/>
                    </a:cubicBezTo>
                    <a:moveTo>
                      <a:pt x="136" y="0"/>
                    </a:moveTo>
                    <a:cubicBezTo>
                      <a:pt x="10" y="271"/>
                      <a:pt x="10" y="271"/>
                      <a:pt x="10" y="271"/>
                    </a:cubicBezTo>
                    <a:cubicBezTo>
                      <a:pt x="6" y="278"/>
                      <a:pt x="6" y="278"/>
                      <a:pt x="6" y="278"/>
                    </a:cubicBezTo>
                    <a:cubicBezTo>
                      <a:pt x="5" y="280"/>
                      <a:pt x="5" y="280"/>
                      <a:pt x="5" y="280"/>
                    </a:cubicBezTo>
                    <a:cubicBezTo>
                      <a:pt x="10" y="288"/>
                      <a:pt x="10" y="288"/>
                      <a:pt x="10" y="288"/>
                    </a:cubicBezTo>
                    <a:cubicBezTo>
                      <a:pt x="10" y="288"/>
                      <a:pt x="11" y="288"/>
                      <a:pt x="11" y="288"/>
                    </a:cubicBezTo>
                    <a:cubicBezTo>
                      <a:pt x="11" y="288"/>
                      <a:pt x="11" y="288"/>
                      <a:pt x="11" y="288"/>
                    </a:cubicBezTo>
                    <a:cubicBezTo>
                      <a:pt x="14" y="281"/>
                      <a:pt x="14" y="281"/>
                      <a:pt x="14" y="281"/>
                    </a:cubicBezTo>
                    <a:cubicBezTo>
                      <a:pt x="17" y="275"/>
                      <a:pt x="17" y="275"/>
                      <a:pt x="17" y="275"/>
                    </a:cubicBezTo>
                    <a:cubicBezTo>
                      <a:pt x="136" y="0"/>
                      <a:pt x="136" y="0"/>
                      <a:pt x="13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414"/>
              <p:cNvSpPr/>
              <p:nvPr/>
            </p:nvSpPr>
            <p:spPr bwMode="auto">
              <a:xfrm>
                <a:off x="6235701" y="4043363"/>
                <a:ext cx="169863" cy="481013"/>
              </a:xfrm>
              <a:custGeom>
                <a:avLst/>
                <a:gdLst>
                  <a:gd name="T0" fmla="*/ 40 w 40"/>
                  <a:gd name="T1" fmla="*/ 0 h 113"/>
                  <a:gd name="T2" fmla="*/ 35 w 40"/>
                  <a:gd name="T3" fmla="*/ 0 h 113"/>
                  <a:gd name="T4" fmla="*/ 32 w 40"/>
                  <a:gd name="T5" fmla="*/ 0 h 113"/>
                  <a:gd name="T6" fmla="*/ 0 w 40"/>
                  <a:gd name="T7" fmla="*/ 107 h 113"/>
                  <a:gd name="T8" fmla="*/ 3 w 40"/>
                  <a:gd name="T9" fmla="*/ 113 h 113"/>
                  <a:gd name="T10" fmla="*/ 10 w 40"/>
                  <a:gd name="T11" fmla="*/ 110 h 113"/>
                  <a:gd name="T12" fmla="*/ 40 w 40"/>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40" h="113">
                    <a:moveTo>
                      <a:pt x="40" y="0"/>
                    </a:moveTo>
                    <a:cubicBezTo>
                      <a:pt x="38" y="0"/>
                      <a:pt x="36" y="0"/>
                      <a:pt x="35" y="0"/>
                    </a:cubicBezTo>
                    <a:cubicBezTo>
                      <a:pt x="34" y="0"/>
                      <a:pt x="33" y="0"/>
                      <a:pt x="32" y="0"/>
                    </a:cubicBezTo>
                    <a:cubicBezTo>
                      <a:pt x="0" y="107"/>
                      <a:pt x="0" y="107"/>
                      <a:pt x="0" y="107"/>
                    </a:cubicBezTo>
                    <a:cubicBezTo>
                      <a:pt x="3" y="113"/>
                      <a:pt x="3" y="113"/>
                      <a:pt x="3" y="113"/>
                    </a:cubicBezTo>
                    <a:cubicBezTo>
                      <a:pt x="10" y="110"/>
                      <a:pt x="10" y="110"/>
                      <a:pt x="10" y="110"/>
                    </a:cubicBezTo>
                    <a:cubicBezTo>
                      <a:pt x="40" y="0"/>
                      <a:pt x="40" y="0"/>
                      <a:pt x="4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415"/>
              <p:cNvSpPr/>
              <p:nvPr/>
            </p:nvSpPr>
            <p:spPr bwMode="auto">
              <a:xfrm>
                <a:off x="6372226" y="2878138"/>
                <a:ext cx="347663" cy="1165225"/>
              </a:xfrm>
              <a:custGeom>
                <a:avLst/>
                <a:gdLst>
                  <a:gd name="T0" fmla="*/ 82 w 82"/>
                  <a:gd name="T1" fmla="*/ 0 h 274"/>
                  <a:gd name="T2" fmla="*/ 0 w 82"/>
                  <a:gd name="T3" fmla="*/ 274 h 274"/>
                  <a:gd name="T4" fmla="*/ 3 w 82"/>
                  <a:gd name="T5" fmla="*/ 274 h 274"/>
                  <a:gd name="T6" fmla="*/ 8 w 82"/>
                  <a:gd name="T7" fmla="*/ 274 h 274"/>
                  <a:gd name="T8" fmla="*/ 82 w 82"/>
                  <a:gd name="T9" fmla="*/ 0 h 274"/>
                </a:gdLst>
                <a:ahLst/>
                <a:cxnLst>
                  <a:cxn ang="0">
                    <a:pos x="T0" y="T1"/>
                  </a:cxn>
                  <a:cxn ang="0">
                    <a:pos x="T2" y="T3"/>
                  </a:cxn>
                  <a:cxn ang="0">
                    <a:pos x="T4" y="T5"/>
                  </a:cxn>
                  <a:cxn ang="0">
                    <a:pos x="T6" y="T7"/>
                  </a:cxn>
                  <a:cxn ang="0">
                    <a:pos x="T8" y="T9"/>
                  </a:cxn>
                </a:cxnLst>
                <a:rect l="0" t="0" r="r" b="b"/>
                <a:pathLst>
                  <a:path w="82" h="274">
                    <a:moveTo>
                      <a:pt x="82" y="0"/>
                    </a:moveTo>
                    <a:cubicBezTo>
                      <a:pt x="0" y="274"/>
                      <a:pt x="0" y="274"/>
                      <a:pt x="0" y="274"/>
                    </a:cubicBezTo>
                    <a:cubicBezTo>
                      <a:pt x="1" y="274"/>
                      <a:pt x="2" y="274"/>
                      <a:pt x="3" y="274"/>
                    </a:cubicBezTo>
                    <a:cubicBezTo>
                      <a:pt x="4" y="274"/>
                      <a:pt x="6" y="274"/>
                      <a:pt x="8" y="274"/>
                    </a:cubicBezTo>
                    <a:cubicBezTo>
                      <a:pt x="82" y="0"/>
                      <a:pt x="82" y="0"/>
                      <a:pt x="82"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16"/>
              <p:cNvSpPr/>
              <p:nvPr/>
            </p:nvSpPr>
            <p:spPr bwMode="auto">
              <a:xfrm>
                <a:off x="6197601" y="4562475"/>
                <a:ext cx="63500" cy="68263"/>
              </a:xfrm>
              <a:custGeom>
                <a:avLst/>
                <a:gdLst>
                  <a:gd name="T0" fmla="*/ 4 w 15"/>
                  <a:gd name="T1" fmla="*/ 0 h 16"/>
                  <a:gd name="T2" fmla="*/ 0 w 15"/>
                  <a:gd name="T3" fmla="*/ 12 h 16"/>
                  <a:gd name="T4" fmla="*/ 11 w 15"/>
                  <a:gd name="T5" fmla="*/ 16 h 16"/>
                  <a:gd name="T6" fmla="*/ 15 w 15"/>
                  <a:gd name="T7" fmla="*/ 3 h 16"/>
                  <a:gd name="T8" fmla="*/ 8 w 15"/>
                  <a:gd name="T9" fmla="*/ 1 h 16"/>
                  <a:gd name="T10" fmla="*/ 8 w 15"/>
                  <a:gd name="T11" fmla="*/ 1 h 16"/>
                  <a:gd name="T12" fmla="*/ 4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4" y="0"/>
                    </a:moveTo>
                    <a:cubicBezTo>
                      <a:pt x="0" y="12"/>
                      <a:pt x="0" y="12"/>
                      <a:pt x="0" y="12"/>
                    </a:cubicBezTo>
                    <a:cubicBezTo>
                      <a:pt x="4" y="12"/>
                      <a:pt x="8" y="14"/>
                      <a:pt x="11" y="16"/>
                    </a:cubicBezTo>
                    <a:cubicBezTo>
                      <a:pt x="15" y="3"/>
                      <a:pt x="15" y="3"/>
                      <a:pt x="15" y="3"/>
                    </a:cubicBezTo>
                    <a:cubicBezTo>
                      <a:pt x="13" y="2"/>
                      <a:pt x="10" y="1"/>
                      <a:pt x="8" y="1"/>
                    </a:cubicBezTo>
                    <a:cubicBezTo>
                      <a:pt x="8" y="1"/>
                      <a:pt x="8" y="1"/>
                      <a:pt x="8" y="1"/>
                    </a:cubicBezTo>
                    <a:cubicBezTo>
                      <a:pt x="7" y="0"/>
                      <a:pt x="5" y="0"/>
                      <a:pt x="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17"/>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close/>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18"/>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Rectangle 419"/>
              <p:cNvSpPr>
                <a:spLocks noChangeArrowheads="1"/>
              </p:cNvSpPr>
              <p:nvPr/>
            </p:nvSpPr>
            <p:spPr bwMode="auto">
              <a:xfrm>
                <a:off x="5972176" y="4098925"/>
                <a:ext cx="1588" cy="158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7" name="Freeform 420"/>
              <p:cNvSpPr/>
              <p:nvPr/>
            </p:nvSpPr>
            <p:spPr bwMode="auto">
              <a:xfrm>
                <a:off x="5972176" y="409892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21"/>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22"/>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23"/>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24"/>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425"/>
              <p:cNvSpPr/>
              <p:nvPr/>
            </p:nvSpPr>
            <p:spPr bwMode="auto">
              <a:xfrm>
                <a:off x="6007101" y="4154488"/>
                <a:ext cx="241300" cy="385763"/>
              </a:xfrm>
              <a:custGeom>
                <a:avLst/>
                <a:gdLst>
                  <a:gd name="T0" fmla="*/ 6 w 57"/>
                  <a:gd name="T1" fmla="*/ 0 h 91"/>
                  <a:gd name="T2" fmla="*/ 0 w 57"/>
                  <a:gd name="T3" fmla="*/ 2 h 91"/>
                  <a:gd name="T4" fmla="*/ 49 w 57"/>
                  <a:gd name="T5" fmla="*/ 89 h 91"/>
                  <a:gd name="T6" fmla="*/ 50 w 57"/>
                  <a:gd name="T7" fmla="*/ 91 h 91"/>
                  <a:gd name="T8" fmla="*/ 57 w 57"/>
                  <a:gd name="T9" fmla="*/ 87 h 91"/>
                  <a:gd name="T10" fmla="*/ 54 w 57"/>
                  <a:gd name="T11" fmla="*/ 81 h 91"/>
                  <a:gd name="T12" fmla="*/ 6 w 57"/>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57" h="91">
                    <a:moveTo>
                      <a:pt x="6" y="0"/>
                    </a:moveTo>
                    <a:cubicBezTo>
                      <a:pt x="4" y="1"/>
                      <a:pt x="2" y="1"/>
                      <a:pt x="0" y="2"/>
                    </a:cubicBezTo>
                    <a:cubicBezTo>
                      <a:pt x="49" y="89"/>
                      <a:pt x="49" y="89"/>
                      <a:pt x="49" y="89"/>
                    </a:cubicBezTo>
                    <a:cubicBezTo>
                      <a:pt x="50" y="91"/>
                      <a:pt x="50" y="91"/>
                      <a:pt x="50" y="91"/>
                    </a:cubicBezTo>
                    <a:cubicBezTo>
                      <a:pt x="57" y="87"/>
                      <a:pt x="57" y="87"/>
                      <a:pt x="57" y="87"/>
                    </a:cubicBezTo>
                    <a:cubicBezTo>
                      <a:pt x="54" y="81"/>
                      <a:pt x="54" y="81"/>
                      <a:pt x="54" y="81"/>
                    </a:cubicBezTo>
                    <a:cubicBezTo>
                      <a:pt x="6" y="0"/>
                      <a:pt x="6" y="0"/>
                      <a:pt x="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426"/>
              <p:cNvSpPr/>
              <p:nvPr/>
            </p:nvSpPr>
            <p:spPr bwMode="auto">
              <a:xfrm>
                <a:off x="5981701" y="4106863"/>
                <a:ext cx="50800" cy="55563"/>
              </a:xfrm>
              <a:custGeom>
                <a:avLst/>
                <a:gdLst>
                  <a:gd name="T0" fmla="*/ 5 w 12"/>
                  <a:gd name="T1" fmla="*/ 0 h 13"/>
                  <a:gd name="T2" fmla="*/ 0 w 12"/>
                  <a:gd name="T3" fmla="*/ 2 h 13"/>
                  <a:gd name="T4" fmla="*/ 6 w 12"/>
                  <a:gd name="T5" fmla="*/ 13 h 13"/>
                  <a:gd name="T6" fmla="*/ 12 w 12"/>
                  <a:gd name="T7" fmla="*/ 11 h 13"/>
                  <a:gd name="T8" fmla="*/ 5 w 12"/>
                  <a:gd name="T9" fmla="*/ 0 h 13"/>
                </a:gdLst>
                <a:ahLst/>
                <a:cxnLst>
                  <a:cxn ang="0">
                    <a:pos x="T0" y="T1"/>
                  </a:cxn>
                  <a:cxn ang="0">
                    <a:pos x="T2" y="T3"/>
                  </a:cxn>
                  <a:cxn ang="0">
                    <a:pos x="T4" y="T5"/>
                  </a:cxn>
                  <a:cxn ang="0">
                    <a:pos x="T6" y="T7"/>
                  </a:cxn>
                  <a:cxn ang="0">
                    <a:pos x="T8" y="T9"/>
                  </a:cxn>
                </a:cxnLst>
                <a:rect l="0" t="0" r="r" b="b"/>
                <a:pathLst>
                  <a:path w="12" h="13">
                    <a:moveTo>
                      <a:pt x="5" y="0"/>
                    </a:moveTo>
                    <a:cubicBezTo>
                      <a:pt x="3" y="1"/>
                      <a:pt x="2" y="1"/>
                      <a:pt x="0" y="2"/>
                    </a:cubicBezTo>
                    <a:cubicBezTo>
                      <a:pt x="6" y="13"/>
                      <a:pt x="6" y="13"/>
                      <a:pt x="6" y="13"/>
                    </a:cubicBezTo>
                    <a:cubicBezTo>
                      <a:pt x="8" y="12"/>
                      <a:pt x="10" y="12"/>
                      <a:pt x="12" y="1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427"/>
              <p:cNvSpPr/>
              <p:nvPr/>
            </p:nvSpPr>
            <p:spPr bwMode="auto">
              <a:xfrm>
                <a:off x="5972176" y="4073525"/>
                <a:ext cx="30163" cy="42863"/>
              </a:xfrm>
              <a:custGeom>
                <a:avLst/>
                <a:gdLst>
                  <a:gd name="T0" fmla="*/ 2 w 7"/>
                  <a:gd name="T1" fmla="*/ 0 h 10"/>
                  <a:gd name="T2" fmla="*/ 0 w 7"/>
                  <a:gd name="T3" fmla="*/ 6 h 10"/>
                  <a:gd name="T4" fmla="*/ 0 w 7"/>
                  <a:gd name="T5" fmla="*/ 6 h 10"/>
                  <a:gd name="T6" fmla="*/ 2 w 7"/>
                  <a:gd name="T7" fmla="*/ 10 h 10"/>
                  <a:gd name="T8" fmla="*/ 7 w 7"/>
                  <a:gd name="T9" fmla="*/ 8 h 10"/>
                  <a:gd name="T10" fmla="*/ 2 w 7"/>
                  <a:gd name="T11" fmla="*/ 0 h 10"/>
                </a:gdLst>
                <a:ahLst/>
                <a:cxnLst>
                  <a:cxn ang="0">
                    <a:pos x="T0" y="T1"/>
                  </a:cxn>
                  <a:cxn ang="0">
                    <a:pos x="T2" y="T3"/>
                  </a:cxn>
                  <a:cxn ang="0">
                    <a:pos x="T4" y="T5"/>
                  </a:cxn>
                  <a:cxn ang="0">
                    <a:pos x="T6" y="T7"/>
                  </a:cxn>
                  <a:cxn ang="0">
                    <a:pos x="T8" y="T9"/>
                  </a:cxn>
                  <a:cxn ang="0">
                    <a:pos x="T10" y="T11"/>
                  </a:cxn>
                </a:cxnLst>
                <a:rect l="0" t="0" r="r" b="b"/>
                <a:pathLst>
                  <a:path w="7" h="10">
                    <a:moveTo>
                      <a:pt x="2" y="0"/>
                    </a:moveTo>
                    <a:cubicBezTo>
                      <a:pt x="0" y="6"/>
                      <a:pt x="0" y="6"/>
                      <a:pt x="0" y="6"/>
                    </a:cubicBezTo>
                    <a:cubicBezTo>
                      <a:pt x="0" y="6"/>
                      <a:pt x="0" y="6"/>
                      <a:pt x="0" y="6"/>
                    </a:cubicBezTo>
                    <a:cubicBezTo>
                      <a:pt x="2" y="10"/>
                      <a:pt x="2" y="10"/>
                      <a:pt x="2" y="10"/>
                    </a:cubicBezTo>
                    <a:cubicBezTo>
                      <a:pt x="4" y="9"/>
                      <a:pt x="5" y="9"/>
                      <a:pt x="7" y="8"/>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428"/>
              <p:cNvSpPr/>
              <p:nvPr/>
            </p:nvSpPr>
            <p:spPr bwMode="auto">
              <a:xfrm>
                <a:off x="6232526" y="4552950"/>
                <a:ext cx="53975" cy="30163"/>
              </a:xfrm>
              <a:custGeom>
                <a:avLst/>
                <a:gdLst>
                  <a:gd name="T0" fmla="*/ 9 w 13"/>
                  <a:gd name="T1" fmla="*/ 0 h 7"/>
                  <a:gd name="T2" fmla="*/ 3 w 13"/>
                  <a:gd name="T3" fmla="*/ 4 h 7"/>
                  <a:gd name="T4" fmla="*/ 0 w 13"/>
                  <a:gd name="T5" fmla="*/ 3 h 7"/>
                  <a:gd name="T6" fmla="*/ 0 w 13"/>
                  <a:gd name="T7" fmla="*/ 3 h 7"/>
                  <a:gd name="T8" fmla="*/ 7 w 13"/>
                  <a:gd name="T9" fmla="*/ 5 h 7"/>
                  <a:gd name="T10" fmla="*/ 13 w 13"/>
                  <a:gd name="T11" fmla="*/ 7 h 7"/>
                  <a:gd name="T12" fmla="*/ 9 w 1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9" y="0"/>
                    </a:moveTo>
                    <a:cubicBezTo>
                      <a:pt x="3" y="4"/>
                      <a:pt x="3" y="4"/>
                      <a:pt x="3" y="4"/>
                    </a:cubicBezTo>
                    <a:cubicBezTo>
                      <a:pt x="2" y="3"/>
                      <a:pt x="1" y="3"/>
                      <a:pt x="0" y="3"/>
                    </a:cubicBezTo>
                    <a:cubicBezTo>
                      <a:pt x="0" y="3"/>
                      <a:pt x="0" y="3"/>
                      <a:pt x="0" y="3"/>
                    </a:cubicBezTo>
                    <a:cubicBezTo>
                      <a:pt x="2" y="3"/>
                      <a:pt x="5" y="4"/>
                      <a:pt x="7" y="5"/>
                    </a:cubicBezTo>
                    <a:cubicBezTo>
                      <a:pt x="9" y="6"/>
                      <a:pt x="11" y="6"/>
                      <a:pt x="13" y="7"/>
                    </a:cubicBezTo>
                    <a:cubicBezTo>
                      <a:pt x="9" y="0"/>
                      <a:pt x="9" y="0"/>
                      <a:pt x="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429"/>
              <p:cNvSpPr/>
              <p:nvPr/>
            </p:nvSpPr>
            <p:spPr bwMode="auto">
              <a:xfrm>
                <a:off x="6192838" y="3911600"/>
                <a:ext cx="1209675" cy="658813"/>
              </a:xfrm>
              <a:custGeom>
                <a:avLst/>
                <a:gdLst>
                  <a:gd name="T0" fmla="*/ 285 w 285"/>
                  <a:gd name="T1" fmla="*/ 0 h 155"/>
                  <a:gd name="T2" fmla="*/ 20 w 285"/>
                  <a:gd name="T3" fmla="*/ 141 h 155"/>
                  <a:gd name="T4" fmla="*/ 13 w 285"/>
                  <a:gd name="T5" fmla="*/ 144 h 155"/>
                  <a:gd name="T6" fmla="*/ 6 w 285"/>
                  <a:gd name="T7" fmla="*/ 148 h 155"/>
                  <a:gd name="T8" fmla="*/ 0 w 285"/>
                  <a:gd name="T9" fmla="*/ 151 h 155"/>
                  <a:gd name="T10" fmla="*/ 5 w 285"/>
                  <a:gd name="T11" fmla="*/ 153 h 155"/>
                  <a:gd name="T12" fmla="*/ 9 w 285"/>
                  <a:gd name="T13" fmla="*/ 154 h 155"/>
                  <a:gd name="T14" fmla="*/ 12 w 285"/>
                  <a:gd name="T15" fmla="*/ 155 h 155"/>
                  <a:gd name="T16" fmla="*/ 18 w 285"/>
                  <a:gd name="T17" fmla="*/ 151 h 155"/>
                  <a:gd name="T18" fmla="*/ 22 w 285"/>
                  <a:gd name="T19" fmla="*/ 149 h 155"/>
                  <a:gd name="T20" fmla="*/ 285 w 285"/>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155">
                    <a:moveTo>
                      <a:pt x="285" y="0"/>
                    </a:moveTo>
                    <a:cubicBezTo>
                      <a:pt x="20" y="141"/>
                      <a:pt x="20" y="141"/>
                      <a:pt x="20" y="141"/>
                    </a:cubicBezTo>
                    <a:cubicBezTo>
                      <a:pt x="13" y="144"/>
                      <a:pt x="13" y="144"/>
                      <a:pt x="13" y="144"/>
                    </a:cubicBezTo>
                    <a:cubicBezTo>
                      <a:pt x="6" y="148"/>
                      <a:pt x="6" y="148"/>
                      <a:pt x="6" y="148"/>
                    </a:cubicBezTo>
                    <a:cubicBezTo>
                      <a:pt x="0" y="151"/>
                      <a:pt x="0" y="151"/>
                      <a:pt x="0" y="151"/>
                    </a:cubicBezTo>
                    <a:cubicBezTo>
                      <a:pt x="2" y="152"/>
                      <a:pt x="3" y="152"/>
                      <a:pt x="5" y="153"/>
                    </a:cubicBezTo>
                    <a:cubicBezTo>
                      <a:pt x="6" y="153"/>
                      <a:pt x="8" y="153"/>
                      <a:pt x="9" y="154"/>
                    </a:cubicBezTo>
                    <a:cubicBezTo>
                      <a:pt x="10" y="154"/>
                      <a:pt x="11" y="154"/>
                      <a:pt x="12" y="155"/>
                    </a:cubicBezTo>
                    <a:cubicBezTo>
                      <a:pt x="18" y="151"/>
                      <a:pt x="18" y="151"/>
                      <a:pt x="18" y="151"/>
                    </a:cubicBezTo>
                    <a:cubicBezTo>
                      <a:pt x="22" y="149"/>
                      <a:pt x="22" y="149"/>
                      <a:pt x="22" y="149"/>
                    </a:cubicBezTo>
                    <a:cubicBezTo>
                      <a:pt x="285" y="0"/>
                      <a:pt x="285" y="0"/>
                      <a:pt x="28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430"/>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431"/>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432"/>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433"/>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434"/>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435"/>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436"/>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437"/>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19" name="图片 1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4910" y="4556755"/>
              <a:ext cx="1197748" cy="1197748"/>
            </a:xfrm>
            <a:prstGeom prst="rect">
              <a:avLst/>
            </a:prstGeom>
          </p:spPr>
        </p:pic>
      </p:gr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12340" b="21780"/>
          <a:stretch>
            <a:fillRect/>
          </a:stretch>
        </p:blipFill>
        <p:spPr>
          <a:xfrm>
            <a:off x="8435102" y="2764179"/>
            <a:ext cx="1672292" cy="11017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民间习俗</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5" name="组合 284"/>
          <p:cNvGrpSpPr/>
          <p:nvPr/>
        </p:nvGrpSpPr>
        <p:grpSpPr>
          <a:xfrm>
            <a:off x="271462" y="114031"/>
            <a:ext cx="1042840" cy="983218"/>
            <a:chOff x="5316451" y="955501"/>
            <a:chExt cx="1042840" cy="983218"/>
          </a:xfrm>
        </p:grpSpPr>
        <p:grpSp>
          <p:nvGrpSpPr>
            <p:cNvPr id="194" name="组合 193"/>
            <p:cNvGrpSpPr/>
            <p:nvPr/>
          </p:nvGrpSpPr>
          <p:grpSpPr>
            <a:xfrm rot="15367190">
              <a:off x="5350655" y="1189546"/>
              <a:ext cx="373036" cy="441444"/>
              <a:chOff x="4927600" y="2063750"/>
              <a:chExt cx="2311406" cy="2735263"/>
            </a:xfrm>
          </p:grpSpPr>
          <p:sp>
            <p:nvSpPr>
              <p:cNvPr id="232" name="Freeform 128"/>
              <p:cNvSpPr/>
              <p:nvPr/>
            </p:nvSpPr>
            <p:spPr bwMode="auto">
              <a:xfrm>
                <a:off x="5213357" y="2633661"/>
                <a:ext cx="2025649"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82" name="组合 281"/>
            <p:cNvGrpSpPr/>
            <p:nvPr/>
          </p:nvGrpSpPr>
          <p:grpSpPr>
            <a:xfrm>
              <a:off x="5572105" y="955501"/>
              <a:ext cx="787186" cy="983218"/>
              <a:chOff x="5317939" y="638039"/>
              <a:chExt cx="1295517" cy="1618141"/>
            </a:xfrm>
          </p:grpSpPr>
          <p:grpSp>
            <p:nvGrpSpPr>
              <p:cNvPr id="195" name="组合 194"/>
              <p:cNvGrpSpPr/>
              <p:nvPr/>
            </p:nvGrpSpPr>
            <p:grpSpPr>
              <a:xfrm>
                <a:off x="5732184" y="638039"/>
                <a:ext cx="881272" cy="730116"/>
                <a:chOff x="4356101" y="1981200"/>
                <a:chExt cx="3489325" cy="2890838"/>
              </a:xfrm>
            </p:grpSpPr>
            <p:sp>
              <p:nvSpPr>
                <p:cNvPr id="197" name="Freeform 403"/>
                <p:cNvSpPr/>
                <p:nvPr/>
              </p:nvSpPr>
              <p:spPr bwMode="auto">
                <a:xfrm>
                  <a:off x="4356101" y="1981200"/>
                  <a:ext cx="2627313" cy="2495550"/>
                </a:xfrm>
                <a:custGeom>
                  <a:avLst/>
                  <a:gdLst>
                    <a:gd name="T0" fmla="*/ 584 w 619"/>
                    <a:gd name="T1" fmla="*/ 295 h 587"/>
                    <a:gd name="T2" fmla="*/ 564 w 619"/>
                    <a:gd name="T3" fmla="*/ 123 h 587"/>
                    <a:gd name="T4" fmla="*/ 462 w 619"/>
                    <a:gd name="T5" fmla="*/ 198 h 587"/>
                    <a:gd name="T6" fmla="*/ 403 w 619"/>
                    <a:gd name="T7" fmla="*/ 122 h 587"/>
                    <a:gd name="T8" fmla="*/ 351 w 619"/>
                    <a:gd name="T9" fmla="*/ 112 h 587"/>
                    <a:gd name="T10" fmla="*/ 196 w 619"/>
                    <a:gd name="T11" fmla="*/ 7 h 587"/>
                    <a:gd name="T12" fmla="*/ 193 w 619"/>
                    <a:gd name="T13" fmla="*/ 0 h 587"/>
                    <a:gd name="T14" fmla="*/ 194 w 619"/>
                    <a:gd name="T15" fmla="*/ 4 h 587"/>
                    <a:gd name="T16" fmla="*/ 192 w 619"/>
                    <a:gd name="T17" fmla="*/ 1 h 587"/>
                    <a:gd name="T18" fmla="*/ 194 w 619"/>
                    <a:gd name="T19" fmla="*/ 7 h 587"/>
                    <a:gd name="T20" fmla="*/ 149 w 619"/>
                    <a:gd name="T21" fmla="*/ 191 h 587"/>
                    <a:gd name="T22" fmla="*/ 117 w 619"/>
                    <a:gd name="T23" fmla="*/ 234 h 587"/>
                    <a:gd name="T24" fmla="*/ 126 w 619"/>
                    <a:gd name="T25" fmla="*/ 329 h 587"/>
                    <a:gd name="T26" fmla="*/ 0 w 619"/>
                    <a:gd name="T27" fmla="*/ 344 h 587"/>
                    <a:gd name="T28" fmla="*/ 102 w 619"/>
                    <a:gd name="T29" fmla="*/ 483 h 587"/>
                    <a:gd name="T30" fmla="*/ 112 w 619"/>
                    <a:gd name="T31" fmla="*/ 546 h 587"/>
                    <a:gd name="T32" fmla="*/ 204 w 619"/>
                    <a:gd name="T33" fmla="*/ 574 h 587"/>
                    <a:gd name="T34" fmla="*/ 237 w 619"/>
                    <a:gd name="T35" fmla="*/ 587 h 587"/>
                    <a:gd name="T36" fmla="*/ 318 w 619"/>
                    <a:gd name="T37" fmla="*/ 541 h 587"/>
                    <a:gd name="T38" fmla="*/ 385 w 619"/>
                    <a:gd name="T39" fmla="*/ 497 h 587"/>
                    <a:gd name="T40" fmla="*/ 385 w 619"/>
                    <a:gd name="T41" fmla="*/ 497 h 587"/>
                    <a:gd name="T42" fmla="*/ 385 w 619"/>
                    <a:gd name="T43" fmla="*/ 497 h 587"/>
                    <a:gd name="T44" fmla="*/ 385 w 619"/>
                    <a:gd name="T45" fmla="*/ 497 h 587"/>
                    <a:gd name="T46" fmla="*/ 385 w 619"/>
                    <a:gd name="T47" fmla="*/ 497 h 587"/>
                    <a:gd name="T48" fmla="*/ 465 w 619"/>
                    <a:gd name="T49" fmla="*/ 484 h 587"/>
                    <a:gd name="T50" fmla="*/ 555 w 619"/>
                    <a:gd name="T51" fmla="*/ 463 h 587"/>
                    <a:gd name="T52" fmla="*/ 570 w 619"/>
                    <a:gd name="T53" fmla="*/ 431 h 587"/>
                    <a:gd name="T54" fmla="*/ 619 w 619"/>
                    <a:gd name="T55" fmla="*/ 347 h 587"/>
                    <a:gd name="T56" fmla="*/ 584 w 619"/>
                    <a:gd name="T57" fmla="*/ 295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9" h="587">
                      <a:moveTo>
                        <a:pt x="584" y="295"/>
                      </a:moveTo>
                      <a:cubicBezTo>
                        <a:pt x="584" y="295"/>
                        <a:pt x="552" y="206"/>
                        <a:pt x="564" y="123"/>
                      </a:cubicBezTo>
                      <a:cubicBezTo>
                        <a:pt x="564" y="123"/>
                        <a:pt x="485" y="207"/>
                        <a:pt x="462" y="198"/>
                      </a:cubicBezTo>
                      <a:cubicBezTo>
                        <a:pt x="438" y="189"/>
                        <a:pt x="403" y="122"/>
                        <a:pt x="403" y="122"/>
                      </a:cubicBezTo>
                      <a:cubicBezTo>
                        <a:pt x="403" y="122"/>
                        <a:pt x="374" y="181"/>
                        <a:pt x="351" y="112"/>
                      </a:cubicBezTo>
                      <a:cubicBezTo>
                        <a:pt x="351" y="112"/>
                        <a:pt x="291" y="142"/>
                        <a:pt x="196" y="7"/>
                      </a:cubicBezTo>
                      <a:cubicBezTo>
                        <a:pt x="193" y="0"/>
                        <a:pt x="193" y="0"/>
                        <a:pt x="193" y="0"/>
                      </a:cubicBezTo>
                      <a:cubicBezTo>
                        <a:pt x="193" y="2"/>
                        <a:pt x="193" y="3"/>
                        <a:pt x="194" y="4"/>
                      </a:cubicBezTo>
                      <a:cubicBezTo>
                        <a:pt x="193" y="3"/>
                        <a:pt x="192" y="2"/>
                        <a:pt x="192" y="1"/>
                      </a:cubicBezTo>
                      <a:cubicBezTo>
                        <a:pt x="194" y="7"/>
                        <a:pt x="194" y="7"/>
                        <a:pt x="194" y="7"/>
                      </a:cubicBezTo>
                      <a:cubicBezTo>
                        <a:pt x="215" y="171"/>
                        <a:pt x="149" y="191"/>
                        <a:pt x="149" y="191"/>
                      </a:cubicBezTo>
                      <a:cubicBezTo>
                        <a:pt x="179" y="257"/>
                        <a:pt x="117" y="234"/>
                        <a:pt x="117" y="234"/>
                      </a:cubicBezTo>
                      <a:cubicBezTo>
                        <a:pt x="117" y="234"/>
                        <a:pt x="137" y="307"/>
                        <a:pt x="126" y="329"/>
                      </a:cubicBezTo>
                      <a:cubicBezTo>
                        <a:pt x="115" y="352"/>
                        <a:pt x="0" y="344"/>
                        <a:pt x="0" y="344"/>
                      </a:cubicBezTo>
                      <a:cubicBezTo>
                        <a:pt x="65" y="397"/>
                        <a:pt x="102" y="483"/>
                        <a:pt x="102" y="483"/>
                      </a:cubicBezTo>
                      <a:cubicBezTo>
                        <a:pt x="133" y="489"/>
                        <a:pt x="112" y="546"/>
                        <a:pt x="112" y="546"/>
                      </a:cubicBezTo>
                      <a:cubicBezTo>
                        <a:pt x="170" y="523"/>
                        <a:pt x="204" y="574"/>
                        <a:pt x="204" y="574"/>
                      </a:cubicBezTo>
                      <a:cubicBezTo>
                        <a:pt x="231" y="555"/>
                        <a:pt x="237" y="587"/>
                        <a:pt x="237" y="587"/>
                      </a:cubicBezTo>
                      <a:cubicBezTo>
                        <a:pt x="237" y="587"/>
                        <a:pt x="293" y="573"/>
                        <a:pt x="318" y="541"/>
                      </a:cubicBezTo>
                      <a:cubicBezTo>
                        <a:pt x="344" y="508"/>
                        <a:pt x="355" y="493"/>
                        <a:pt x="385" y="497"/>
                      </a:cubicBezTo>
                      <a:cubicBezTo>
                        <a:pt x="385" y="497"/>
                        <a:pt x="385" y="497"/>
                        <a:pt x="385" y="497"/>
                      </a:cubicBezTo>
                      <a:cubicBezTo>
                        <a:pt x="385" y="497"/>
                        <a:pt x="385" y="497"/>
                        <a:pt x="385" y="497"/>
                      </a:cubicBezTo>
                      <a:cubicBezTo>
                        <a:pt x="385" y="497"/>
                        <a:pt x="385" y="497"/>
                        <a:pt x="385" y="497"/>
                      </a:cubicBezTo>
                      <a:cubicBezTo>
                        <a:pt x="385" y="497"/>
                        <a:pt x="385" y="497"/>
                        <a:pt x="385" y="497"/>
                      </a:cubicBezTo>
                      <a:cubicBezTo>
                        <a:pt x="404" y="473"/>
                        <a:pt x="423" y="477"/>
                        <a:pt x="465" y="484"/>
                      </a:cubicBezTo>
                      <a:cubicBezTo>
                        <a:pt x="504" y="490"/>
                        <a:pt x="555" y="463"/>
                        <a:pt x="555" y="463"/>
                      </a:cubicBezTo>
                      <a:cubicBezTo>
                        <a:pt x="555" y="463"/>
                        <a:pt x="537" y="435"/>
                        <a:pt x="570" y="431"/>
                      </a:cubicBezTo>
                      <a:cubicBezTo>
                        <a:pt x="570" y="431"/>
                        <a:pt x="561" y="370"/>
                        <a:pt x="619" y="347"/>
                      </a:cubicBezTo>
                      <a:cubicBezTo>
                        <a:pt x="619" y="347"/>
                        <a:pt x="565" y="320"/>
                        <a:pt x="584" y="295"/>
                      </a:cubicBezTo>
                    </a:path>
                  </a:pathLst>
                </a:custGeom>
                <a:solidFill>
                  <a:srgbClr val="9E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404"/>
                <p:cNvSpPr/>
                <p:nvPr/>
              </p:nvSpPr>
              <p:spPr bwMode="auto">
                <a:xfrm>
                  <a:off x="5373688" y="2470150"/>
                  <a:ext cx="671513" cy="1697038"/>
                </a:xfrm>
                <a:custGeom>
                  <a:avLst/>
                  <a:gdLst>
                    <a:gd name="T0" fmla="*/ 158 w 158"/>
                    <a:gd name="T1" fmla="*/ 396 h 399"/>
                    <a:gd name="T2" fmla="*/ 0 w 158"/>
                    <a:gd name="T3" fmla="*/ 0 h 399"/>
                    <a:gd name="T4" fmla="*/ 147 w 158"/>
                    <a:gd name="T5" fmla="*/ 399 h 399"/>
                    <a:gd name="T6" fmla="*/ 158 w 158"/>
                    <a:gd name="T7" fmla="*/ 396 h 399"/>
                  </a:gdLst>
                  <a:ahLst/>
                  <a:cxnLst>
                    <a:cxn ang="0">
                      <a:pos x="T0" y="T1"/>
                    </a:cxn>
                    <a:cxn ang="0">
                      <a:pos x="T2" y="T3"/>
                    </a:cxn>
                    <a:cxn ang="0">
                      <a:pos x="T4" y="T5"/>
                    </a:cxn>
                    <a:cxn ang="0">
                      <a:pos x="T6" y="T7"/>
                    </a:cxn>
                  </a:cxnLst>
                  <a:rect l="0" t="0" r="r" b="b"/>
                  <a:pathLst>
                    <a:path w="158" h="399">
                      <a:moveTo>
                        <a:pt x="158" y="396"/>
                      </a:moveTo>
                      <a:cubicBezTo>
                        <a:pt x="0" y="0"/>
                        <a:pt x="0" y="0"/>
                        <a:pt x="0" y="0"/>
                      </a:cubicBezTo>
                      <a:cubicBezTo>
                        <a:pt x="147" y="399"/>
                        <a:pt x="147" y="399"/>
                        <a:pt x="147" y="399"/>
                      </a:cubicBezTo>
                      <a:cubicBezTo>
                        <a:pt x="151" y="397"/>
                        <a:pt x="154" y="396"/>
                        <a:pt x="158" y="39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405"/>
                <p:cNvSpPr/>
                <p:nvPr/>
              </p:nvSpPr>
              <p:spPr bwMode="auto">
                <a:xfrm>
                  <a:off x="4779963" y="3571875"/>
                  <a:ext cx="1270000" cy="539750"/>
                </a:xfrm>
                <a:custGeom>
                  <a:avLst/>
                  <a:gdLst>
                    <a:gd name="T0" fmla="*/ 299 w 299"/>
                    <a:gd name="T1" fmla="*/ 122 h 127"/>
                    <a:gd name="T2" fmla="*/ 0 w 299"/>
                    <a:gd name="T3" fmla="*/ 0 h 127"/>
                    <a:gd name="T4" fmla="*/ 287 w 299"/>
                    <a:gd name="T5" fmla="*/ 127 h 127"/>
                    <a:gd name="T6" fmla="*/ 299 w 299"/>
                    <a:gd name="T7" fmla="*/ 122 h 127"/>
                  </a:gdLst>
                  <a:ahLst/>
                  <a:cxnLst>
                    <a:cxn ang="0">
                      <a:pos x="T0" y="T1"/>
                    </a:cxn>
                    <a:cxn ang="0">
                      <a:pos x="T2" y="T3"/>
                    </a:cxn>
                    <a:cxn ang="0">
                      <a:pos x="T4" y="T5"/>
                    </a:cxn>
                    <a:cxn ang="0">
                      <a:pos x="T6" y="T7"/>
                    </a:cxn>
                  </a:cxnLst>
                  <a:rect l="0" t="0" r="r" b="b"/>
                  <a:pathLst>
                    <a:path w="299" h="127">
                      <a:moveTo>
                        <a:pt x="299" y="122"/>
                      </a:moveTo>
                      <a:cubicBezTo>
                        <a:pt x="0" y="0"/>
                        <a:pt x="0" y="0"/>
                        <a:pt x="0" y="0"/>
                      </a:cubicBezTo>
                      <a:cubicBezTo>
                        <a:pt x="287" y="127"/>
                        <a:pt x="287" y="127"/>
                        <a:pt x="287" y="127"/>
                      </a:cubicBezTo>
                      <a:cubicBezTo>
                        <a:pt x="291" y="125"/>
                        <a:pt x="295" y="124"/>
                        <a:pt x="299" y="12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406"/>
                <p:cNvSpPr/>
                <p:nvPr/>
              </p:nvSpPr>
              <p:spPr bwMode="auto">
                <a:xfrm>
                  <a:off x="5959476" y="2882900"/>
                  <a:ext cx="577850" cy="1241425"/>
                </a:xfrm>
                <a:custGeom>
                  <a:avLst/>
                  <a:gdLst>
                    <a:gd name="T0" fmla="*/ 0 w 136"/>
                    <a:gd name="T1" fmla="*/ 292 h 292"/>
                    <a:gd name="T2" fmla="*/ 11 w 136"/>
                    <a:gd name="T3" fmla="*/ 288 h 292"/>
                    <a:gd name="T4" fmla="*/ 136 w 136"/>
                    <a:gd name="T5" fmla="*/ 0 h 292"/>
                    <a:gd name="T6" fmla="*/ 0 w 136"/>
                    <a:gd name="T7" fmla="*/ 292 h 292"/>
                  </a:gdLst>
                  <a:ahLst/>
                  <a:cxnLst>
                    <a:cxn ang="0">
                      <a:pos x="T0" y="T1"/>
                    </a:cxn>
                    <a:cxn ang="0">
                      <a:pos x="T2" y="T3"/>
                    </a:cxn>
                    <a:cxn ang="0">
                      <a:pos x="T4" y="T5"/>
                    </a:cxn>
                    <a:cxn ang="0">
                      <a:pos x="T6" y="T7"/>
                    </a:cxn>
                  </a:cxnLst>
                  <a:rect l="0" t="0" r="r" b="b"/>
                  <a:pathLst>
                    <a:path w="136" h="292">
                      <a:moveTo>
                        <a:pt x="0" y="292"/>
                      </a:moveTo>
                      <a:cubicBezTo>
                        <a:pt x="4" y="290"/>
                        <a:pt x="8" y="289"/>
                        <a:pt x="11" y="288"/>
                      </a:cubicBezTo>
                      <a:cubicBezTo>
                        <a:pt x="136" y="0"/>
                        <a:pt x="136" y="0"/>
                        <a:pt x="136" y="0"/>
                      </a:cubicBezTo>
                      <a:cubicBezTo>
                        <a:pt x="0" y="292"/>
                        <a:pt x="0" y="292"/>
                        <a:pt x="0" y="29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407"/>
                <p:cNvSpPr>
                  <a:spLocks noEditPoints="1"/>
                </p:cNvSpPr>
                <p:nvPr/>
              </p:nvSpPr>
              <p:spPr bwMode="auto">
                <a:xfrm>
                  <a:off x="6019801" y="2371725"/>
                  <a:ext cx="1773238" cy="2500313"/>
                </a:xfrm>
                <a:custGeom>
                  <a:avLst/>
                  <a:gdLst>
                    <a:gd name="T0" fmla="*/ 30 w 418"/>
                    <a:gd name="T1" fmla="*/ 387 h 588"/>
                    <a:gd name="T2" fmla="*/ 3 w 418"/>
                    <a:gd name="T3" fmla="*/ 395 h 588"/>
                    <a:gd name="T4" fmla="*/ 0 w 418"/>
                    <a:gd name="T5" fmla="*/ 401 h 588"/>
                    <a:gd name="T6" fmla="*/ 7 w 418"/>
                    <a:gd name="T7" fmla="*/ 404 h 588"/>
                    <a:gd name="T8" fmla="*/ 1 w 418"/>
                    <a:gd name="T9" fmla="*/ 406 h 588"/>
                    <a:gd name="T10" fmla="*/ 6 w 418"/>
                    <a:gd name="T11" fmla="*/ 419 h 588"/>
                    <a:gd name="T12" fmla="*/ 3 w 418"/>
                    <a:gd name="T13" fmla="*/ 419 h 588"/>
                    <a:gd name="T14" fmla="*/ 51 w 418"/>
                    <a:gd name="T15" fmla="*/ 500 h 588"/>
                    <a:gd name="T16" fmla="*/ 83 w 418"/>
                    <a:gd name="T17" fmla="*/ 393 h 588"/>
                    <a:gd name="T18" fmla="*/ 73 w 418"/>
                    <a:gd name="T19" fmla="*/ 392 h 588"/>
                    <a:gd name="T20" fmla="*/ 30 w 418"/>
                    <a:gd name="T21" fmla="*/ 387 h 588"/>
                    <a:gd name="T22" fmla="*/ 194 w 418"/>
                    <a:gd name="T23" fmla="*/ 0 h 588"/>
                    <a:gd name="T24" fmla="*/ 192 w 418"/>
                    <a:gd name="T25" fmla="*/ 7 h 588"/>
                    <a:gd name="T26" fmla="*/ 171 w 418"/>
                    <a:gd name="T27" fmla="*/ 41 h 588"/>
                    <a:gd name="T28" fmla="*/ 192 w 418"/>
                    <a:gd name="T29" fmla="*/ 203 h 588"/>
                    <a:gd name="T30" fmla="*/ 227 w 418"/>
                    <a:gd name="T31" fmla="*/ 255 h 588"/>
                    <a:gd name="T32" fmla="*/ 178 w 418"/>
                    <a:gd name="T33" fmla="*/ 339 h 588"/>
                    <a:gd name="T34" fmla="*/ 163 w 418"/>
                    <a:gd name="T35" fmla="*/ 371 h 588"/>
                    <a:gd name="T36" fmla="*/ 91 w 418"/>
                    <a:gd name="T37" fmla="*/ 393 h 588"/>
                    <a:gd name="T38" fmla="*/ 61 w 418"/>
                    <a:gd name="T39" fmla="*/ 503 h 588"/>
                    <a:gd name="T40" fmla="*/ 326 w 418"/>
                    <a:gd name="T41" fmla="*/ 362 h 588"/>
                    <a:gd name="T42" fmla="*/ 63 w 418"/>
                    <a:gd name="T43" fmla="*/ 511 h 588"/>
                    <a:gd name="T44" fmla="*/ 64 w 418"/>
                    <a:gd name="T45" fmla="*/ 511 h 588"/>
                    <a:gd name="T46" fmla="*/ 122 w 418"/>
                    <a:gd name="T47" fmla="*/ 550 h 588"/>
                    <a:gd name="T48" fmla="*/ 207 w 418"/>
                    <a:gd name="T49" fmla="*/ 588 h 588"/>
                    <a:gd name="T50" fmla="*/ 224 w 418"/>
                    <a:gd name="T51" fmla="*/ 567 h 588"/>
                    <a:gd name="T52" fmla="*/ 238 w 418"/>
                    <a:gd name="T53" fmla="*/ 571 h 588"/>
                    <a:gd name="T54" fmla="*/ 305 w 418"/>
                    <a:gd name="T55" fmla="*/ 531 h 588"/>
                    <a:gd name="T56" fmla="*/ 327 w 418"/>
                    <a:gd name="T57" fmla="*/ 534 h 588"/>
                    <a:gd name="T58" fmla="*/ 331 w 418"/>
                    <a:gd name="T59" fmla="*/ 471 h 588"/>
                    <a:gd name="T60" fmla="*/ 418 w 418"/>
                    <a:gd name="T61" fmla="*/ 322 h 588"/>
                    <a:gd name="T62" fmla="*/ 334 w 418"/>
                    <a:gd name="T63" fmla="*/ 330 h 588"/>
                    <a:gd name="T64" fmla="*/ 291 w 418"/>
                    <a:gd name="T65" fmla="*/ 320 h 588"/>
                    <a:gd name="T66" fmla="*/ 285 w 418"/>
                    <a:gd name="T67" fmla="*/ 284 h 588"/>
                    <a:gd name="T68" fmla="*/ 291 w 418"/>
                    <a:gd name="T69" fmla="*/ 225 h 588"/>
                    <a:gd name="T70" fmla="*/ 291 w 418"/>
                    <a:gd name="T71" fmla="*/ 225 h 588"/>
                    <a:gd name="T72" fmla="*/ 267 w 418"/>
                    <a:gd name="T73" fmla="*/ 230 h 588"/>
                    <a:gd name="T74" fmla="*/ 254 w 418"/>
                    <a:gd name="T75" fmla="*/ 185 h 588"/>
                    <a:gd name="T76" fmla="*/ 194 w 418"/>
                    <a:gd name="T77" fmla="*/ 24 h 588"/>
                    <a:gd name="T78" fmla="*/ 194 w 418"/>
                    <a:gd name="T79" fmla="*/ 7 h 588"/>
                    <a:gd name="T80" fmla="*/ 196 w 418"/>
                    <a:gd name="T81" fmla="*/ 1 h 588"/>
                    <a:gd name="T82" fmla="*/ 194 w 418"/>
                    <a:gd name="T83" fmla="*/ 4 h 588"/>
                    <a:gd name="T84" fmla="*/ 194 w 418"/>
                    <a:gd name="T85" fmla="*/ 4 h 588"/>
                    <a:gd name="T86" fmla="*/ 194 w 418"/>
                    <a:gd name="T87" fmla="*/ 0 h 588"/>
                    <a:gd name="T88" fmla="*/ 194 w 418"/>
                    <a:gd name="T8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8" h="588">
                      <a:moveTo>
                        <a:pt x="30" y="387"/>
                      </a:moveTo>
                      <a:cubicBezTo>
                        <a:pt x="20" y="387"/>
                        <a:pt x="11" y="389"/>
                        <a:pt x="3" y="395"/>
                      </a:cubicBezTo>
                      <a:cubicBezTo>
                        <a:pt x="0" y="401"/>
                        <a:pt x="0" y="401"/>
                        <a:pt x="0" y="401"/>
                      </a:cubicBezTo>
                      <a:cubicBezTo>
                        <a:pt x="7" y="404"/>
                        <a:pt x="7" y="404"/>
                        <a:pt x="7" y="404"/>
                      </a:cubicBezTo>
                      <a:cubicBezTo>
                        <a:pt x="5" y="405"/>
                        <a:pt x="3" y="406"/>
                        <a:pt x="1" y="406"/>
                      </a:cubicBezTo>
                      <a:cubicBezTo>
                        <a:pt x="6" y="419"/>
                        <a:pt x="6" y="419"/>
                        <a:pt x="6" y="419"/>
                      </a:cubicBezTo>
                      <a:cubicBezTo>
                        <a:pt x="5" y="419"/>
                        <a:pt x="4" y="419"/>
                        <a:pt x="3" y="419"/>
                      </a:cubicBezTo>
                      <a:cubicBezTo>
                        <a:pt x="51" y="500"/>
                        <a:pt x="51" y="500"/>
                        <a:pt x="51" y="500"/>
                      </a:cubicBezTo>
                      <a:cubicBezTo>
                        <a:pt x="83" y="393"/>
                        <a:pt x="83" y="393"/>
                        <a:pt x="83" y="393"/>
                      </a:cubicBezTo>
                      <a:cubicBezTo>
                        <a:pt x="79" y="393"/>
                        <a:pt x="76" y="392"/>
                        <a:pt x="73" y="392"/>
                      </a:cubicBezTo>
                      <a:cubicBezTo>
                        <a:pt x="55" y="389"/>
                        <a:pt x="42" y="387"/>
                        <a:pt x="30" y="387"/>
                      </a:cubicBezTo>
                      <a:moveTo>
                        <a:pt x="194" y="0"/>
                      </a:moveTo>
                      <a:cubicBezTo>
                        <a:pt x="192" y="7"/>
                        <a:pt x="192" y="7"/>
                        <a:pt x="192" y="7"/>
                      </a:cubicBezTo>
                      <a:cubicBezTo>
                        <a:pt x="185" y="19"/>
                        <a:pt x="178" y="31"/>
                        <a:pt x="171" y="41"/>
                      </a:cubicBezTo>
                      <a:cubicBezTo>
                        <a:pt x="163" y="121"/>
                        <a:pt x="192" y="203"/>
                        <a:pt x="192" y="203"/>
                      </a:cubicBezTo>
                      <a:cubicBezTo>
                        <a:pt x="173" y="228"/>
                        <a:pt x="227" y="255"/>
                        <a:pt x="227" y="255"/>
                      </a:cubicBezTo>
                      <a:cubicBezTo>
                        <a:pt x="169" y="278"/>
                        <a:pt x="178" y="339"/>
                        <a:pt x="178" y="339"/>
                      </a:cubicBezTo>
                      <a:cubicBezTo>
                        <a:pt x="145" y="343"/>
                        <a:pt x="163" y="371"/>
                        <a:pt x="163" y="371"/>
                      </a:cubicBezTo>
                      <a:cubicBezTo>
                        <a:pt x="163" y="371"/>
                        <a:pt x="126" y="391"/>
                        <a:pt x="91" y="393"/>
                      </a:cubicBezTo>
                      <a:cubicBezTo>
                        <a:pt x="61" y="503"/>
                        <a:pt x="61" y="503"/>
                        <a:pt x="61" y="503"/>
                      </a:cubicBezTo>
                      <a:cubicBezTo>
                        <a:pt x="326" y="362"/>
                        <a:pt x="326" y="362"/>
                        <a:pt x="326" y="362"/>
                      </a:cubicBezTo>
                      <a:cubicBezTo>
                        <a:pt x="63" y="511"/>
                        <a:pt x="63" y="511"/>
                        <a:pt x="63" y="511"/>
                      </a:cubicBezTo>
                      <a:cubicBezTo>
                        <a:pt x="63" y="511"/>
                        <a:pt x="64" y="511"/>
                        <a:pt x="64" y="511"/>
                      </a:cubicBezTo>
                      <a:cubicBezTo>
                        <a:pt x="85" y="511"/>
                        <a:pt x="98" y="525"/>
                        <a:pt x="122" y="550"/>
                      </a:cubicBezTo>
                      <a:cubicBezTo>
                        <a:pt x="150" y="579"/>
                        <a:pt x="207" y="588"/>
                        <a:pt x="207" y="588"/>
                      </a:cubicBezTo>
                      <a:cubicBezTo>
                        <a:pt x="207" y="588"/>
                        <a:pt x="208" y="567"/>
                        <a:pt x="224" y="567"/>
                      </a:cubicBezTo>
                      <a:cubicBezTo>
                        <a:pt x="228" y="567"/>
                        <a:pt x="232" y="568"/>
                        <a:pt x="238" y="571"/>
                      </a:cubicBezTo>
                      <a:cubicBezTo>
                        <a:pt x="238" y="571"/>
                        <a:pt x="260" y="531"/>
                        <a:pt x="305" y="531"/>
                      </a:cubicBezTo>
                      <a:cubicBezTo>
                        <a:pt x="312" y="531"/>
                        <a:pt x="319" y="532"/>
                        <a:pt x="327" y="534"/>
                      </a:cubicBezTo>
                      <a:cubicBezTo>
                        <a:pt x="327" y="534"/>
                        <a:pt x="301" y="480"/>
                        <a:pt x="331" y="471"/>
                      </a:cubicBezTo>
                      <a:cubicBezTo>
                        <a:pt x="331" y="471"/>
                        <a:pt x="359" y="381"/>
                        <a:pt x="418" y="322"/>
                      </a:cubicBezTo>
                      <a:cubicBezTo>
                        <a:pt x="418" y="322"/>
                        <a:pt x="371" y="330"/>
                        <a:pt x="334" y="330"/>
                      </a:cubicBezTo>
                      <a:cubicBezTo>
                        <a:pt x="314" y="330"/>
                        <a:pt x="296" y="328"/>
                        <a:pt x="291" y="320"/>
                      </a:cubicBezTo>
                      <a:cubicBezTo>
                        <a:pt x="287" y="313"/>
                        <a:pt x="285" y="299"/>
                        <a:pt x="285" y="284"/>
                      </a:cubicBezTo>
                      <a:cubicBezTo>
                        <a:pt x="285" y="256"/>
                        <a:pt x="291" y="225"/>
                        <a:pt x="291" y="225"/>
                      </a:cubicBezTo>
                      <a:cubicBezTo>
                        <a:pt x="291" y="225"/>
                        <a:pt x="291" y="225"/>
                        <a:pt x="291" y="225"/>
                      </a:cubicBezTo>
                      <a:cubicBezTo>
                        <a:pt x="291" y="225"/>
                        <a:pt x="278" y="230"/>
                        <a:pt x="267" y="230"/>
                      </a:cubicBezTo>
                      <a:cubicBezTo>
                        <a:pt x="254" y="230"/>
                        <a:pt x="242" y="222"/>
                        <a:pt x="254" y="185"/>
                      </a:cubicBezTo>
                      <a:cubicBezTo>
                        <a:pt x="254" y="185"/>
                        <a:pt x="193" y="173"/>
                        <a:pt x="194" y="24"/>
                      </a:cubicBezTo>
                      <a:cubicBezTo>
                        <a:pt x="194" y="18"/>
                        <a:pt x="194" y="13"/>
                        <a:pt x="194" y="7"/>
                      </a:cubicBezTo>
                      <a:cubicBezTo>
                        <a:pt x="196" y="1"/>
                        <a:pt x="196" y="1"/>
                        <a:pt x="196" y="1"/>
                      </a:cubicBezTo>
                      <a:cubicBezTo>
                        <a:pt x="195" y="2"/>
                        <a:pt x="194" y="3"/>
                        <a:pt x="194" y="4"/>
                      </a:cubicBezTo>
                      <a:cubicBezTo>
                        <a:pt x="194" y="4"/>
                        <a:pt x="194" y="4"/>
                        <a:pt x="194" y="4"/>
                      </a:cubicBezTo>
                      <a:cubicBezTo>
                        <a:pt x="194" y="3"/>
                        <a:pt x="194" y="2"/>
                        <a:pt x="194" y="0"/>
                      </a:cubicBezTo>
                      <a:cubicBezTo>
                        <a:pt x="194" y="0"/>
                        <a:pt x="194" y="0"/>
                        <a:pt x="19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408"/>
                <p:cNvSpPr>
                  <a:spLocks noEditPoints="1"/>
                </p:cNvSpPr>
                <p:nvPr/>
              </p:nvSpPr>
              <p:spPr bwMode="auto">
                <a:xfrm>
                  <a:off x="5310188" y="2546350"/>
                  <a:ext cx="1673225" cy="1504950"/>
                </a:xfrm>
                <a:custGeom>
                  <a:avLst/>
                  <a:gdLst>
                    <a:gd name="T0" fmla="*/ 1 w 394"/>
                    <a:gd name="T1" fmla="*/ 118 h 354"/>
                    <a:gd name="T2" fmla="*/ 1 w 394"/>
                    <a:gd name="T3" fmla="*/ 118 h 354"/>
                    <a:gd name="T4" fmla="*/ 10 w 394"/>
                    <a:gd name="T5" fmla="*/ 195 h 354"/>
                    <a:gd name="T6" fmla="*/ 0 w 394"/>
                    <a:gd name="T7" fmla="*/ 291 h 354"/>
                    <a:gd name="T8" fmla="*/ 0 w 394"/>
                    <a:gd name="T9" fmla="*/ 291 h 354"/>
                    <a:gd name="T10" fmla="*/ 1 w 394"/>
                    <a:gd name="T11" fmla="*/ 292 h 354"/>
                    <a:gd name="T12" fmla="*/ 149 w 394"/>
                    <a:gd name="T13" fmla="*/ 353 h 354"/>
                    <a:gd name="T14" fmla="*/ 64 w 394"/>
                    <a:gd name="T15" fmla="*/ 201 h 354"/>
                    <a:gd name="T16" fmla="*/ 148 w 394"/>
                    <a:gd name="T17" fmla="*/ 342 h 354"/>
                    <a:gd name="T18" fmla="*/ 88 w 394"/>
                    <a:gd name="T19" fmla="*/ 179 h 354"/>
                    <a:gd name="T20" fmla="*/ 1 w 394"/>
                    <a:gd name="T21" fmla="*/ 118 h 354"/>
                    <a:gd name="T22" fmla="*/ 338 w 394"/>
                    <a:gd name="T23" fmla="*/ 0 h 354"/>
                    <a:gd name="T24" fmla="*/ 224 w 394"/>
                    <a:gd name="T25" fmla="*/ 87 h 354"/>
                    <a:gd name="T26" fmla="*/ 213 w 394"/>
                    <a:gd name="T27" fmla="*/ 86 h 354"/>
                    <a:gd name="T28" fmla="*/ 189 w 394"/>
                    <a:gd name="T29" fmla="*/ 122 h 354"/>
                    <a:gd name="T30" fmla="*/ 161 w 394"/>
                    <a:gd name="T31" fmla="*/ 101 h 354"/>
                    <a:gd name="T32" fmla="*/ 111 w 394"/>
                    <a:gd name="T33" fmla="*/ 182 h 354"/>
                    <a:gd name="T34" fmla="*/ 106 w 394"/>
                    <a:gd name="T35" fmla="*/ 184 h 354"/>
                    <a:gd name="T36" fmla="*/ 95 w 394"/>
                    <a:gd name="T37" fmla="*/ 181 h 354"/>
                    <a:gd name="T38" fmla="*/ 163 w 394"/>
                    <a:gd name="T39" fmla="*/ 350 h 354"/>
                    <a:gd name="T40" fmla="*/ 289 w 394"/>
                    <a:gd name="T41" fmla="*/ 79 h 354"/>
                    <a:gd name="T42" fmla="*/ 170 w 394"/>
                    <a:gd name="T43" fmla="*/ 354 h 354"/>
                    <a:gd name="T44" fmla="*/ 197 w 394"/>
                    <a:gd name="T45" fmla="*/ 346 h 354"/>
                    <a:gd name="T46" fmla="*/ 240 w 394"/>
                    <a:gd name="T47" fmla="*/ 351 h 354"/>
                    <a:gd name="T48" fmla="*/ 250 w 394"/>
                    <a:gd name="T49" fmla="*/ 352 h 354"/>
                    <a:gd name="T50" fmla="*/ 332 w 394"/>
                    <a:gd name="T51" fmla="*/ 78 h 354"/>
                    <a:gd name="T52" fmla="*/ 258 w 394"/>
                    <a:gd name="T53" fmla="*/ 352 h 354"/>
                    <a:gd name="T54" fmla="*/ 330 w 394"/>
                    <a:gd name="T55" fmla="*/ 330 h 354"/>
                    <a:gd name="T56" fmla="*/ 345 w 394"/>
                    <a:gd name="T57" fmla="*/ 298 h 354"/>
                    <a:gd name="T58" fmla="*/ 394 w 394"/>
                    <a:gd name="T59" fmla="*/ 214 h 354"/>
                    <a:gd name="T60" fmla="*/ 359 w 394"/>
                    <a:gd name="T61" fmla="*/ 162 h 354"/>
                    <a:gd name="T62" fmla="*/ 338 w 394"/>
                    <a:gd name="T63"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4" h="354">
                      <a:moveTo>
                        <a:pt x="1" y="118"/>
                      </a:moveTo>
                      <a:cubicBezTo>
                        <a:pt x="1" y="118"/>
                        <a:pt x="1" y="118"/>
                        <a:pt x="1" y="118"/>
                      </a:cubicBezTo>
                      <a:cubicBezTo>
                        <a:pt x="8" y="144"/>
                        <a:pt x="10" y="170"/>
                        <a:pt x="10" y="195"/>
                      </a:cubicBezTo>
                      <a:cubicBezTo>
                        <a:pt x="10" y="248"/>
                        <a:pt x="0" y="291"/>
                        <a:pt x="0" y="291"/>
                      </a:cubicBezTo>
                      <a:cubicBezTo>
                        <a:pt x="0" y="291"/>
                        <a:pt x="0" y="291"/>
                        <a:pt x="0" y="291"/>
                      </a:cubicBezTo>
                      <a:cubicBezTo>
                        <a:pt x="0" y="292"/>
                        <a:pt x="0" y="292"/>
                        <a:pt x="1" y="292"/>
                      </a:cubicBezTo>
                      <a:cubicBezTo>
                        <a:pt x="149" y="353"/>
                        <a:pt x="149" y="353"/>
                        <a:pt x="149" y="353"/>
                      </a:cubicBezTo>
                      <a:cubicBezTo>
                        <a:pt x="64" y="201"/>
                        <a:pt x="64" y="201"/>
                        <a:pt x="64" y="201"/>
                      </a:cubicBezTo>
                      <a:cubicBezTo>
                        <a:pt x="148" y="342"/>
                        <a:pt x="148" y="342"/>
                        <a:pt x="148" y="342"/>
                      </a:cubicBezTo>
                      <a:cubicBezTo>
                        <a:pt x="88" y="179"/>
                        <a:pt x="88" y="179"/>
                        <a:pt x="88" y="179"/>
                      </a:cubicBezTo>
                      <a:cubicBezTo>
                        <a:pt x="54" y="163"/>
                        <a:pt x="1" y="118"/>
                        <a:pt x="1" y="118"/>
                      </a:cubicBezTo>
                      <a:moveTo>
                        <a:pt x="338" y="0"/>
                      </a:moveTo>
                      <a:cubicBezTo>
                        <a:pt x="286" y="77"/>
                        <a:pt x="243" y="87"/>
                        <a:pt x="224" y="87"/>
                      </a:cubicBezTo>
                      <a:cubicBezTo>
                        <a:pt x="217" y="87"/>
                        <a:pt x="213" y="86"/>
                        <a:pt x="213" y="86"/>
                      </a:cubicBezTo>
                      <a:cubicBezTo>
                        <a:pt x="207" y="113"/>
                        <a:pt x="197" y="122"/>
                        <a:pt x="189" y="122"/>
                      </a:cubicBezTo>
                      <a:cubicBezTo>
                        <a:pt x="175" y="122"/>
                        <a:pt x="161" y="101"/>
                        <a:pt x="161" y="101"/>
                      </a:cubicBezTo>
                      <a:cubicBezTo>
                        <a:pt x="161" y="101"/>
                        <a:pt x="134" y="171"/>
                        <a:pt x="111" y="182"/>
                      </a:cubicBezTo>
                      <a:cubicBezTo>
                        <a:pt x="110" y="183"/>
                        <a:pt x="108" y="184"/>
                        <a:pt x="106" y="184"/>
                      </a:cubicBezTo>
                      <a:cubicBezTo>
                        <a:pt x="102" y="184"/>
                        <a:pt x="99" y="183"/>
                        <a:pt x="95" y="181"/>
                      </a:cubicBezTo>
                      <a:cubicBezTo>
                        <a:pt x="163" y="350"/>
                        <a:pt x="163" y="350"/>
                        <a:pt x="163" y="350"/>
                      </a:cubicBezTo>
                      <a:cubicBezTo>
                        <a:pt x="289" y="79"/>
                        <a:pt x="289" y="79"/>
                        <a:pt x="289" y="79"/>
                      </a:cubicBezTo>
                      <a:cubicBezTo>
                        <a:pt x="170" y="354"/>
                        <a:pt x="170" y="354"/>
                        <a:pt x="170" y="354"/>
                      </a:cubicBezTo>
                      <a:cubicBezTo>
                        <a:pt x="178" y="348"/>
                        <a:pt x="187" y="346"/>
                        <a:pt x="197" y="346"/>
                      </a:cubicBezTo>
                      <a:cubicBezTo>
                        <a:pt x="209" y="346"/>
                        <a:pt x="222" y="348"/>
                        <a:pt x="240" y="351"/>
                      </a:cubicBezTo>
                      <a:cubicBezTo>
                        <a:pt x="243" y="351"/>
                        <a:pt x="246" y="352"/>
                        <a:pt x="250" y="352"/>
                      </a:cubicBezTo>
                      <a:cubicBezTo>
                        <a:pt x="332" y="78"/>
                        <a:pt x="332" y="78"/>
                        <a:pt x="332" y="78"/>
                      </a:cubicBezTo>
                      <a:cubicBezTo>
                        <a:pt x="258" y="352"/>
                        <a:pt x="258" y="352"/>
                        <a:pt x="258" y="352"/>
                      </a:cubicBezTo>
                      <a:cubicBezTo>
                        <a:pt x="293" y="350"/>
                        <a:pt x="330" y="330"/>
                        <a:pt x="330" y="330"/>
                      </a:cubicBezTo>
                      <a:cubicBezTo>
                        <a:pt x="330" y="330"/>
                        <a:pt x="312" y="302"/>
                        <a:pt x="345" y="298"/>
                      </a:cubicBezTo>
                      <a:cubicBezTo>
                        <a:pt x="345" y="298"/>
                        <a:pt x="336" y="237"/>
                        <a:pt x="394" y="214"/>
                      </a:cubicBezTo>
                      <a:cubicBezTo>
                        <a:pt x="394" y="214"/>
                        <a:pt x="340" y="187"/>
                        <a:pt x="359" y="162"/>
                      </a:cubicBezTo>
                      <a:cubicBezTo>
                        <a:pt x="359" y="162"/>
                        <a:pt x="330" y="80"/>
                        <a:pt x="338"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409"/>
                <p:cNvSpPr/>
                <p:nvPr/>
              </p:nvSpPr>
              <p:spPr bwMode="auto">
                <a:xfrm>
                  <a:off x="5502276" y="4089400"/>
                  <a:ext cx="712788" cy="455613"/>
                </a:xfrm>
                <a:custGeom>
                  <a:avLst/>
                  <a:gdLst>
                    <a:gd name="T0" fmla="*/ 106 w 168"/>
                    <a:gd name="T1" fmla="*/ 0 h 107"/>
                    <a:gd name="T2" fmla="*/ 48 w 168"/>
                    <a:gd name="T3" fmla="*/ 45 h 107"/>
                    <a:gd name="T4" fmla="*/ 3 w 168"/>
                    <a:gd name="T5" fmla="*/ 78 h 107"/>
                    <a:gd name="T6" fmla="*/ 0 w 168"/>
                    <a:gd name="T7" fmla="*/ 92 h 107"/>
                    <a:gd name="T8" fmla="*/ 69 w 168"/>
                    <a:gd name="T9" fmla="*/ 107 h 107"/>
                    <a:gd name="T10" fmla="*/ 92 w 168"/>
                    <a:gd name="T11" fmla="*/ 104 h 107"/>
                    <a:gd name="T12" fmla="*/ 140 w 168"/>
                    <a:gd name="T13" fmla="*/ 94 h 107"/>
                    <a:gd name="T14" fmla="*/ 168 w 168"/>
                    <a:gd name="T15" fmla="*/ 104 h 107"/>
                    <a:gd name="T16" fmla="*/ 119 w 168"/>
                    <a:gd name="T17" fmla="*/ 17 h 107"/>
                    <a:gd name="T18" fmla="*/ 117 w 168"/>
                    <a:gd name="T19" fmla="*/ 18 h 107"/>
                    <a:gd name="T20" fmla="*/ 113 w 168"/>
                    <a:gd name="T21" fmla="*/ 6 h 107"/>
                    <a:gd name="T22" fmla="*/ 108 w 168"/>
                    <a:gd name="T23" fmla="*/ 8 h 107"/>
                    <a:gd name="T24" fmla="*/ 111 w 168"/>
                    <a:gd name="T25" fmla="*/ 2 h 107"/>
                    <a:gd name="T26" fmla="*/ 111 w 168"/>
                    <a:gd name="T27" fmla="*/ 2 h 107"/>
                    <a:gd name="T28" fmla="*/ 106 w 168"/>
                    <a:gd name="T29" fmla="*/ 0 h 107"/>
                    <a:gd name="T30" fmla="*/ 106 w 168"/>
                    <a:gd name="T3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07">
                      <a:moveTo>
                        <a:pt x="106" y="0"/>
                      </a:moveTo>
                      <a:cubicBezTo>
                        <a:pt x="82" y="0"/>
                        <a:pt x="71" y="15"/>
                        <a:pt x="48" y="45"/>
                      </a:cubicBezTo>
                      <a:cubicBezTo>
                        <a:pt x="37" y="60"/>
                        <a:pt x="19" y="70"/>
                        <a:pt x="3" y="78"/>
                      </a:cubicBezTo>
                      <a:cubicBezTo>
                        <a:pt x="4" y="85"/>
                        <a:pt x="0" y="92"/>
                        <a:pt x="0" y="92"/>
                      </a:cubicBezTo>
                      <a:cubicBezTo>
                        <a:pt x="0" y="92"/>
                        <a:pt x="35" y="107"/>
                        <a:pt x="69" y="107"/>
                      </a:cubicBezTo>
                      <a:cubicBezTo>
                        <a:pt x="77" y="107"/>
                        <a:pt x="85" y="106"/>
                        <a:pt x="92" y="104"/>
                      </a:cubicBezTo>
                      <a:cubicBezTo>
                        <a:pt x="113" y="98"/>
                        <a:pt x="128" y="94"/>
                        <a:pt x="140" y="94"/>
                      </a:cubicBezTo>
                      <a:cubicBezTo>
                        <a:pt x="150" y="94"/>
                        <a:pt x="159" y="97"/>
                        <a:pt x="168" y="104"/>
                      </a:cubicBezTo>
                      <a:cubicBezTo>
                        <a:pt x="119" y="17"/>
                        <a:pt x="119" y="17"/>
                        <a:pt x="119" y="17"/>
                      </a:cubicBezTo>
                      <a:cubicBezTo>
                        <a:pt x="119" y="17"/>
                        <a:pt x="118" y="18"/>
                        <a:pt x="117" y="18"/>
                      </a:cubicBezTo>
                      <a:cubicBezTo>
                        <a:pt x="113" y="6"/>
                        <a:pt x="113" y="6"/>
                        <a:pt x="113" y="6"/>
                      </a:cubicBezTo>
                      <a:cubicBezTo>
                        <a:pt x="111" y="7"/>
                        <a:pt x="110" y="7"/>
                        <a:pt x="108" y="8"/>
                      </a:cubicBezTo>
                      <a:cubicBezTo>
                        <a:pt x="111" y="2"/>
                        <a:pt x="111" y="2"/>
                        <a:pt x="111" y="2"/>
                      </a:cubicBezTo>
                      <a:cubicBezTo>
                        <a:pt x="111" y="2"/>
                        <a:pt x="111" y="2"/>
                        <a:pt x="111" y="2"/>
                      </a:cubicBezTo>
                      <a:cubicBezTo>
                        <a:pt x="106" y="0"/>
                        <a:pt x="106" y="0"/>
                        <a:pt x="106" y="0"/>
                      </a:cubicBezTo>
                      <a:cubicBezTo>
                        <a:pt x="106" y="0"/>
                        <a:pt x="106" y="0"/>
                        <a:pt x="10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410"/>
                <p:cNvSpPr/>
                <p:nvPr/>
              </p:nvSpPr>
              <p:spPr bwMode="auto">
                <a:xfrm>
                  <a:off x="5183188" y="3813175"/>
                  <a:ext cx="768350" cy="608013"/>
                </a:xfrm>
                <a:custGeom>
                  <a:avLst/>
                  <a:gdLst>
                    <a:gd name="T0" fmla="*/ 34 w 181"/>
                    <a:gd name="T1" fmla="*/ 0 h 143"/>
                    <a:gd name="T2" fmla="*/ 35 w 181"/>
                    <a:gd name="T3" fmla="*/ 6 h 143"/>
                    <a:gd name="T4" fmla="*/ 0 w 181"/>
                    <a:gd name="T5" fmla="*/ 49 h 143"/>
                    <a:gd name="T6" fmla="*/ 0 w 181"/>
                    <a:gd name="T7" fmla="*/ 49 h 143"/>
                    <a:gd name="T8" fmla="*/ 57 w 181"/>
                    <a:gd name="T9" fmla="*/ 125 h 143"/>
                    <a:gd name="T10" fmla="*/ 57 w 181"/>
                    <a:gd name="T11" fmla="*/ 127 h 143"/>
                    <a:gd name="T12" fmla="*/ 57 w 181"/>
                    <a:gd name="T13" fmla="*/ 127 h 143"/>
                    <a:gd name="T14" fmla="*/ 78 w 181"/>
                    <a:gd name="T15" fmla="*/ 143 h 143"/>
                    <a:gd name="T16" fmla="*/ 123 w 181"/>
                    <a:gd name="T17" fmla="*/ 110 h 143"/>
                    <a:gd name="T18" fmla="*/ 181 w 181"/>
                    <a:gd name="T19" fmla="*/ 65 h 143"/>
                    <a:gd name="T20" fmla="*/ 181 w 181"/>
                    <a:gd name="T21" fmla="*/ 65 h 143"/>
                    <a:gd name="T22" fmla="*/ 34 w 181"/>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 h="143">
                      <a:moveTo>
                        <a:pt x="34" y="0"/>
                      </a:moveTo>
                      <a:cubicBezTo>
                        <a:pt x="34" y="2"/>
                        <a:pt x="35" y="4"/>
                        <a:pt x="35" y="6"/>
                      </a:cubicBezTo>
                      <a:cubicBezTo>
                        <a:pt x="35" y="27"/>
                        <a:pt x="0" y="49"/>
                        <a:pt x="0" y="49"/>
                      </a:cubicBezTo>
                      <a:cubicBezTo>
                        <a:pt x="0" y="49"/>
                        <a:pt x="0" y="49"/>
                        <a:pt x="0" y="49"/>
                      </a:cubicBezTo>
                      <a:cubicBezTo>
                        <a:pt x="55" y="64"/>
                        <a:pt x="57" y="116"/>
                        <a:pt x="57" y="125"/>
                      </a:cubicBezTo>
                      <a:cubicBezTo>
                        <a:pt x="57" y="126"/>
                        <a:pt x="57" y="127"/>
                        <a:pt x="57" y="127"/>
                      </a:cubicBezTo>
                      <a:cubicBezTo>
                        <a:pt x="57" y="127"/>
                        <a:pt x="57" y="127"/>
                        <a:pt x="57" y="127"/>
                      </a:cubicBezTo>
                      <a:cubicBezTo>
                        <a:pt x="74" y="127"/>
                        <a:pt x="78" y="135"/>
                        <a:pt x="78" y="143"/>
                      </a:cubicBezTo>
                      <a:cubicBezTo>
                        <a:pt x="94" y="135"/>
                        <a:pt x="112" y="125"/>
                        <a:pt x="123" y="110"/>
                      </a:cubicBezTo>
                      <a:cubicBezTo>
                        <a:pt x="146" y="80"/>
                        <a:pt x="157" y="65"/>
                        <a:pt x="181" y="65"/>
                      </a:cubicBezTo>
                      <a:cubicBezTo>
                        <a:pt x="181" y="65"/>
                        <a:pt x="181" y="65"/>
                        <a:pt x="181" y="65"/>
                      </a:cubicBezTo>
                      <a:cubicBezTo>
                        <a:pt x="34" y="0"/>
                        <a:pt x="34" y="0"/>
                        <a:pt x="34"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411"/>
                <p:cNvSpPr>
                  <a:spLocks noEditPoints="1"/>
                </p:cNvSpPr>
                <p:nvPr/>
              </p:nvSpPr>
              <p:spPr bwMode="auto">
                <a:xfrm>
                  <a:off x="5684838" y="3308350"/>
                  <a:ext cx="360363" cy="858838"/>
                </a:xfrm>
                <a:custGeom>
                  <a:avLst/>
                  <a:gdLst>
                    <a:gd name="T0" fmla="*/ 70 w 85"/>
                    <a:gd name="T1" fmla="*/ 190 h 202"/>
                    <a:gd name="T2" fmla="*/ 70 w 85"/>
                    <a:gd name="T3" fmla="*/ 190 h 202"/>
                    <a:gd name="T4" fmla="*/ 74 w 85"/>
                    <a:gd name="T5" fmla="*/ 202 h 202"/>
                    <a:gd name="T6" fmla="*/ 76 w 85"/>
                    <a:gd name="T7" fmla="*/ 201 h 202"/>
                    <a:gd name="T8" fmla="*/ 70 w 85"/>
                    <a:gd name="T9" fmla="*/ 190 h 202"/>
                    <a:gd name="T10" fmla="*/ 80 w 85"/>
                    <a:gd name="T11" fmla="*/ 186 h 202"/>
                    <a:gd name="T12" fmla="*/ 76 w 85"/>
                    <a:gd name="T13" fmla="*/ 188 h 202"/>
                    <a:gd name="T14" fmla="*/ 75 w 85"/>
                    <a:gd name="T15" fmla="*/ 188 h 202"/>
                    <a:gd name="T16" fmla="*/ 82 w 85"/>
                    <a:gd name="T17" fmla="*/ 199 h 202"/>
                    <a:gd name="T18" fmla="*/ 85 w 85"/>
                    <a:gd name="T19" fmla="*/ 199 h 202"/>
                    <a:gd name="T20" fmla="*/ 80 w 85"/>
                    <a:gd name="T21" fmla="*/ 186 h 202"/>
                    <a:gd name="T22" fmla="*/ 0 w 85"/>
                    <a:gd name="T23" fmla="*/ 0 h 202"/>
                    <a:gd name="T24" fmla="*/ 60 w 85"/>
                    <a:gd name="T25" fmla="*/ 163 h 202"/>
                    <a:gd name="T26" fmla="*/ 68 w 85"/>
                    <a:gd name="T27" fmla="*/ 177 h 202"/>
                    <a:gd name="T28" fmla="*/ 71 w 85"/>
                    <a:gd name="T29" fmla="*/ 178 h 202"/>
                    <a:gd name="T30" fmla="*/ 75 w 85"/>
                    <a:gd name="T31" fmla="*/ 171 h 202"/>
                    <a:gd name="T32" fmla="*/ 7 w 85"/>
                    <a:gd name="T33" fmla="*/ 2 h 202"/>
                    <a:gd name="T34" fmla="*/ 0 w 85"/>
                    <a:gd name="T3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202">
                      <a:moveTo>
                        <a:pt x="70" y="190"/>
                      </a:moveTo>
                      <a:cubicBezTo>
                        <a:pt x="70" y="190"/>
                        <a:pt x="70" y="190"/>
                        <a:pt x="70" y="190"/>
                      </a:cubicBezTo>
                      <a:cubicBezTo>
                        <a:pt x="74" y="202"/>
                        <a:pt x="74" y="202"/>
                        <a:pt x="74" y="202"/>
                      </a:cubicBezTo>
                      <a:cubicBezTo>
                        <a:pt x="75" y="202"/>
                        <a:pt x="76" y="201"/>
                        <a:pt x="76" y="201"/>
                      </a:cubicBezTo>
                      <a:cubicBezTo>
                        <a:pt x="70" y="190"/>
                        <a:pt x="70" y="190"/>
                        <a:pt x="70" y="190"/>
                      </a:cubicBezTo>
                      <a:moveTo>
                        <a:pt x="80" y="186"/>
                      </a:moveTo>
                      <a:cubicBezTo>
                        <a:pt x="79" y="187"/>
                        <a:pt x="78" y="187"/>
                        <a:pt x="76" y="188"/>
                      </a:cubicBezTo>
                      <a:cubicBezTo>
                        <a:pt x="76" y="188"/>
                        <a:pt x="75" y="188"/>
                        <a:pt x="75" y="188"/>
                      </a:cubicBezTo>
                      <a:cubicBezTo>
                        <a:pt x="82" y="199"/>
                        <a:pt x="82" y="199"/>
                        <a:pt x="82" y="199"/>
                      </a:cubicBezTo>
                      <a:cubicBezTo>
                        <a:pt x="83" y="199"/>
                        <a:pt x="84" y="199"/>
                        <a:pt x="85" y="199"/>
                      </a:cubicBezTo>
                      <a:cubicBezTo>
                        <a:pt x="80" y="186"/>
                        <a:pt x="80" y="186"/>
                        <a:pt x="80" y="186"/>
                      </a:cubicBezTo>
                      <a:moveTo>
                        <a:pt x="0" y="0"/>
                      </a:moveTo>
                      <a:cubicBezTo>
                        <a:pt x="60" y="163"/>
                        <a:pt x="60" y="163"/>
                        <a:pt x="60" y="163"/>
                      </a:cubicBezTo>
                      <a:cubicBezTo>
                        <a:pt x="68" y="177"/>
                        <a:pt x="68" y="177"/>
                        <a:pt x="68" y="177"/>
                      </a:cubicBezTo>
                      <a:cubicBezTo>
                        <a:pt x="71" y="178"/>
                        <a:pt x="71" y="178"/>
                        <a:pt x="71" y="178"/>
                      </a:cubicBezTo>
                      <a:cubicBezTo>
                        <a:pt x="75" y="171"/>
                        <a:pt x="75" y="171"/>
                        <a:pt x="75" y="171"/>
                      </a:cubicBezTo>
                      <a:cubicBezTo>
                        <a:pt x="7" y="2"/>
                        <a:pt x="7" y="2"/>
                        <a:pt x="7" y="2"/>
                      </a:cubicBezTo>
                      <a:cubicBezTo>
                        <a:pt x="5" y="2"/>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412"/>
                <p:cNvSpPr>
                  <a:spLocks noEditPoints="1"/>
                </p:cNvSpPr>
                <p:nvPr/>
              </p:nvSpPr>
              <p:spPr bwMode="auto">
                <a:xfrm>
                  <a:off x="5314951" y="3787775"/>
                  <a:ext cx="735013" cy="319088"/>
                </a:xfrm>
                <a:custGeom>
                  <a:avLst/>
                  <a:gdLst>
                    <a:gd name="T0" fmla="*/ 166 w 173"/>
                    <a:gd name="T1" fmla="*/ 68 h 75"/>
                    <a:gd name="T2" fmla="*/ 163 w 173"/>
                    <a:gd name="T3" fmla="*/ 75 h 75"/>
                    <a:gd name="T4" fmla="*/ 163 w 173"/>
                    <a:gd name="T5" fmla="*/ 75 h 75"/>
                    <a:gd name="T6" fmla="*/ 167 w 173"/>
                    <a:gd name="T7" fmla="*/ 73 h 75"/>
                    <a:gd name="T8" fmla="*/ 173 w 173"/>
                    <a:gd name="T9" fmla="*/ 71 h 75"/>
                    <a:gd name="T10" fmla="*/ 166 w 173"/>
                    <a:gd name="T11" fmla="*/ 68 h 75"/>
                    <a:gd name="T12" fmla="*/ 155 w 173"/>
                    <a:gd name="T13" fmla="*/ 64 h 75"/>
                    <a:gd name="T14" fmla="*/ 157 w 173"/>
                    <a:gd name="T15" fmla="*/ 67 h 75"/>
                    <a:gd name="T16" fmla="*/ 158 w 173"/>
                    <a:gd name="T17" fmla="*/ 65 h 75"/>
                    <a:gd name="T18" fmla="*/ 155 w 173"/>
                    <a:gd name="T19" fmla="*/ 64 h 75"/>
                    <a:gd name="T20" fmla="*/ 0 w 173"/>
                    <a:gd name="T21" fmla="*/ 0 h 75"/>
                    <a:gd name="T22" fmla="*/ 3 w 173"/>
                    <a:gd name="T23" fmla="*/ 6 h 75"/>
                    <a:gd name="T24" fmla="*/ 150 w 173"/>
                    <a:gd name="T25" fmla="*/ 71 h 75"/>
                    <a:gd name="T26" fmla="*/ 155 w 173"/>
                    <a:gd name="T27" fmla="*/ 73 h 75"/>
                    <a:gd name="T28" fmla="*/ 148 w 173"/>
                    <a:gd name="T29" fmla="*/ 61 h 75"/>
                    <a:gd name="T30" fmla="*/ 0 w 173"/>
                    <a:gd name="T3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75">
                      <a:moveTo>
                        <a:pt x="166" y="68"/>
                      </a:moveTo>
                      <a:cubicBezTo>
                        <a:pt x="163" y="75"/>
                        <a:pt x="163" y="75"/>
                        <a:pt x="163" y="75"/>
                      </a:cubicBezTo>
                      <a:cubicBezTo>
                        <a:pt x="163" y="75"/>
                        <a:pt x="163" y="75"/>
                        <a:pt x="163" y="75"/>
                      </a:cubicBezTo>
                      <a:cubicBezTo>
                        <a:pt x="165" y="74"/>
                        <a:pt x="166" y="74"/>
                        <a:pt x="167" y="73"/>
                      </a:cubicBezTo>
                      <a:cubicBezTo>
                        <a:pt x="169" y="73"/>
                        <a:pt x="171" y="72"/>
                        <a:pt x="173" y="71"/>
                      </a:cubicBezTo>
                      <a:cubicBezTo>
                        <a:pt x="166" y="68"/>
                        <a:pt x="166" y="68"/>
                        <a:pt x="166" y="68"/>
                      </a:cubicBezTo>
                      <a:moveTo>
                        <a:pt x="155" y="64"/>
                      </a:moveTo>
                      <a:cubicBezTo>
                        <a:pt x="157" y="67"/>
                        <a:pt x="157" y="67"/>
                        <a:pt x="157" y="67"/>
                      </a:cubicBezTo>
                      <a:cubicBezTo>
                        <a:pt x="158" y="65"/>
                        <a:pt x="158" y="65"/>
                        <a:pt x="158" y="65"/>
                      </a:cubicBezTo>
                      <a:cubicBezTo>
                        <a:pt x="155" y="64"/>
                        <a:pt x="155" y="64"/>
                        <a:pt x="155" y="64"/>
                      </a:cubicBezTo>
                      <a:moveTo>
                        <a:pt x="0" y="0"/>
                      </a:moveTo>
                      <a:cubicBezTo>
                        <a:pt x="1" y="2"/>
                        <a:pt x="2" y="4"/>
                        <a:pt x="3" y="6"/>
                      </a:cubicBezTo>
                      <a:cubicBezTo>
                        <a:pt x="150" y="71"/>
                        <a:pt x="150" y="71"/>
                        <a:pt x="150" y="71"/>
                      </a:cubicBezTo>
                      <a:cubicBezTo>
                        <a:pt x="155" y="73"/>
                        <a:pt x="155" y="73"/>
                        <a:pt x="155" y="73"/>
                      </a:cubicBezTo>
                      <a:cubicBezTo>
                        <a:pt x="148" y="61"/>
                        <a:pt x="148" y="61"/>
                        <a:pt x="148" y="6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413"/>
                <p:cNvSpPr>
                  <a:spLocks noEditPoints="1"/>
                </p:cNvSpPr>
                <p:nvPr/>
              </p:nvSpPr>
              <p:spPr bwMode="auto">
                <a:xfrm>
                  <a:off x="5959476" y="2882900"/>
                  <a:ext cx="577850" cy="1241425"/>
                </a:xfrm>
                <a:custGeom>
                  <a:avLst/>
                  <a:gdLst>
                    <a:gd name="T0" fmla="*/ 3 w 136"/>
                    <a:gd name="T1" fmla="*/ 286 h 292"/>
                    <a:gd name="T2" fmla="*/ 0 w 136"/>
                    <a:gd name="T3" fmla="*/ 292 h 292"/>
                    <a:gd name="T4" fmla="*/ 5 w 136"/>
                    <a:gd name="T5" fmla="*/ 290 h 292"/>
                    <a:gd name="T6" fmla="*/ 5 w 136"/>
                    <a:gd name="T7" fmla="*/ 290 h 292"/>
                    <a:gd name="T8" fmla="*/ 3 w 136"/>
                    <a:gd name="T9" fmla="*/ 286 h 292"/>
                    <a:gd name="T10" fmla="*/ 136 w 136"/>
                    <a:gd name="T11" fmla="*/ 0 h 292"/>
                    <a:gd name="T12" fmla="*/ 10 w 136"/>
                    <a:gd name="T13" fmla="*/ 271 h 292"/>
                    <a:gd name="T14" fmla="*/ 6 w 136"/>
                    <a:gd name="T15" fmla="*/ 278 h 292"/>
                    <a:gd name="T16" fmla="*/ 5 w 136"/>
                    <a:gd name="T17" fmla="*/ 280 h 292"/>
                    <a:gd name="T18" fmla="*/ 10 w 136"/>
                    <a:gd name="T19" fmla="*/ 288 h 292"/>
                    <a:gd name="T20" fmla="*/ 11 w 136"/>
                    <a:gd name="T21" fmla="*/ 288 h 292"/>
                    <a:gd name="T22" fmla="*/ 11 w 136"/>
                    <a:gd name="T23" fmla="*/ 288 h 292"/>
                    <a:gd name="T24" fmla="*/ 14 w 136"/>
                    <a:gd name="T25" fmla="*/ 281 h 292"/>
                    <a:gd name="T26" fmla="*/ 17 w 136"/>
                    <a:gd name="T27" fmla="*/ 275 h 292"/>
                    <a:gd name="T28" fmla="*/ 136 w 136"/>
                    <a:gd name="T29"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6" h="292">
                      <a:moveTo>
                        <a:pt x="3" y="286"/>
                      </a:moveTo>
                      <a:cubicBezTo>
                        <a:pt x="0" y="292"/>
                        <a:pt x="0" y="292"/>
                        <a:pt x="0" y="292"/>
                      </a:cubicBezTo>
                      <a:cubicBezTo>
                        <a:pt x="2" y="291"/>
                        <a:pt x="3" y="291"/>
                        <a:pt x="5" y="290"/>
                      </a:cubicBezTo>
                      <a:cubicBezTo>
                        <a:pt x="5" y="290"/>
                        <a:pt x="5" y="290"/>
                        <a:pt x="5" y="290"/>
                      </a:cubicBezTo>
                      <a:cubicBezTo>
                        <a:pt x="3" y="286"/>
                        <a:pt x="3" y="286"/>
                        <a:pt x="3" y="286"/>
                      </a:cubicBezTo>
                      <a:moveTo>
                        <a:pt x="136" y="0"/>
                      </a:moveTo>
                      <a:cubicBezTo>
                        <a:pt x="10" y="271"/>
                        <a:pt x="10" y="271"/>
                        <a:pt x="10" y="271"/>
                      </a:cubicBezTo>
                      <a:cubicBezTo>
                        <a:pt x="6" y="278"/>
                        <a:pt x="6" y="278"/>
                        <a:pt x="6" y="278"/>
                      </a:cubicBezTo>
                      <a:cubicBezTo>
                        <a:pt x="5" y="280"/>
                        <a:pt x="5" y="280"/>
                        <a:pt x="5" y="280"/>
                      </a:cubicBezTo>
                      <a:cubicBezTo>
                        <a:pt x="10" y="288"/>
                        <a:pt x="10" y="288"/>
                        <a:pt x="10" y="288"/>
                      </a:cubicBezTo>
                      <a:cubicBezTo>
                        <a:pt x="10" y="288"/>
                        <a:pt x="11" y="288"/>
                        <a:pt x="11" y="288"/>
                      </a:cubicBezTo>
                      <a:cubicBezTo>
                        <a:pt x="11" y="288"/>
                        <a:pt x="11" y="288"/>
                        <a:pt x="11" y="288"/>
                      </a:cubicBezTo>
                      <a:cubicBezTo>
                        <a:pt x="14" y="281"/>
                        <a:pt x="14" y="281"/>
                        <a:pt x="14" y="281"/>
                      </a:cubicBezTo>
                      <a:cubicBezTo>
                        <a:pt x="17" y="275"/>
                        <a:pt x="17" y="275"/>
                        <a:pt x="17" y="275"/>
                      </a:cubicBezTo>
                      <a:cubicBezTo>
                        <a:pt x="136" y="0"/>
                        <a:pt x="136" y="0"/>
                        <a:pt x="13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414"/>
                <p:cNvSpPr/>
                <p:nvPr/>
              </p:nvSpPr>
              <p:spPr bwMode="auto">
                <a:xfrm>
                  <a:off x="6235701" y="4043363"/>
                  <a:ext cx="169863" cy="481013"/>
                </a:xfrm>
                <a:custGeom>
                  <a:avLst/>
                  <a:gdLst>
                    <a:gd name="T0" fmla="*/ 40 w 40"/>
                    <a:gd name="T1" fmla="*/ 0 h 113"/>
                    <a:gd name="T2" fmla="*/ 35 w 40"/>
                    <a:gd name="T3" fmla="*/ 0 h 113"/>
                    <a:gd name="T4" fmla="*/ 32 w 40"/>
                    <a:gd name="T5" fmla="*/ 0 h 113"/>
                    <a:gd name="T6" fmla="*/ 0 w 40"/>
                    <a:gd name="T7" fmla="*/ 107 h 113"/>
                    <a:gd name="T8" fmla="*/ 3 w 40"/>
                    <a:gd name="T9" fmla="*/ 113 h 113"/>
                    <a:gd name="T10" fmla="*/ 10 w 40"/>
                    <a:gd name="T11" fmla="*/ 110 h 113"/>
                    <a:gd name="T12" fmla="*/ 40 w 40"/>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40" h="113">
                      <a:moveTo>
                        <a:pt x="40" y="0"/>
                      </a:moveTo>
                      <a:cubicBezTo>
                        <a:pt x="38" y="0"/>
                        <a:pt x="36" y="0"/>
                        <a:pt x="35" y="0"/>
                      </a:cubicBezTo>
                      <a:cubicBezTo>
                        <a:pt x="34" y="0"/>
                        <a:pt x="33" y="0"/>
                        <a:pt x="32" y="0"/>
                      </a:cubicBezTo>
                      <a:cubicBezTo>
                        <a:pt x="0" y="107"/>
                        <a:pt x="0" y="107"/>
                        <a:pt x="0" y="107"/>
                      </a:cubicBezTo>
                      <a:cubicBezTo>
                        <a:pt x="3" y="113"/>
                        <a:pt x="3" y="113"/>
                        <a:pt x="3" y="113"/>
                      </a:cubicBezTo>
                      <a:cubicBezTo>
                        <a:pt x="10" y="110"/>
                        <a:pt x="10" y="110"/>
                        <a:pt x="10" y="110"/>
                      </a:cubicBezTo>
                      <a:cubicBezTo>
                        <a:pt x="40" y="0"/>
                        <a:pt x="40" y="0"/>
                        <a:pt x="4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415"/>
                <p:cNvSpPr/>
                <p:nvPr/>
              </p:nvSpPr>
              <p:spPr bwMode="auto">
                <a:xfrm>
                  <a:off x="6372226" y="2878138"/>
                  <a:ext cx="347663" cy="1165225"/>
                </a:xfrm>
                <a:custGeom>
                  <a:avLst/>
                  <a:gdLst>
                    <a:gd name="T0" fmla="*/ 82 w 82"/>
                    <a:gd name="T1" fmla="*/ 0 h 274"/>
                    <a:gd name="T2" fmla="*/ 0 w 82"/>
                    <a:gd name="T3" fmla="*/ 274 h 274"/>
                    <a:gd name="T4" fmla="*/ 3 w 82"/>
                    <a:gd name="T5" fmla="*/ 274 h 274"/>
                    <a:gd name="T6" fmla="*/ 8 w 82"/>
                    <a:gd name="T7" fmla="*/ 274 h 274"/>
                    <a:gd name="T8" fmla="*/ 82 w 82"/>
                    <a:gd name="T9" fmla="*/ 0 h 274"/>
                  </a:gdLst>
                  <a:ahLst/>
                  <a:cxnLst>
                    <a:cxn ang="0">
                      <a:pos x="T0" y="T1"/>
                    </a:cxn>
                    <a:cxn ang="0">
                      <a:pos x="T2" y="T3"/>
                    </a:cxn>
                    <a:cxn ang="0">
                      <a:pos x="T4" y="T5"/>
                    </a:cxn>
                    <a:cxn ang="0">
                      <a:pos x="T6" y="T7"/>
                    </a:cxn>
                    <a:cxn ang="0">
                      <a:pos x="T8" y="T9"/>
                    </a:cxn>
                  </a:cxnLst>
                  <a:rect l="0" t="0" r="r" b="b"/>
                  <a:pathLst>
                    <a:path w="82" h="274">
                      <a:moveTo>
                        <a:pt x="82" y="0"/>
                      </a:moveTo>
                      <a:cubicBezTo>
                        <a:pt x="0" y="274"/>
                        <a:pt x="0" y="274"/>
                        <a:pt x="0" y="274"/>
                      </a:cubicBezTo>
                      <a:cubicBezTo>
                        <a:pt x="1" y="274"/>
                        <a:pt x="2" y="274"/>
                        <a:pt x="3" y="274"/>
                      </a:cubicBezTo>
                      <a:cubicBezTo>
                        <a:pt x="4" y="274"/>
                        <a:pt x="6" y="274"/>
                        <a:pt x="8" y="274"/>
                      </a:cubicBezTo>
                      <a:cubicBezTo>
                        <a:pt x="82" y="0"/>
                        <a:pt x="82" y="0"/>
                        <a:pt x="82"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416"/>
                <p:cNvSpPr/>
                <p:nvPr/>
              </p:nvSpPr>
              <p:spPr bwMode="auto">
                <a:xfrm>
                  <a:off x="6197601" y="4562475"/>
                  <a:ext cx="63500" cy="68263"/>
                </a:xfrm>
                <a:custGeom>
                  <a:avLst/>
                  <a:gdLst>
                    <a:gd name="T0" fmla="*/ 4 w 15"/>
                    <a:gd name="T1" fmla="*/ 0 h 16"/>
                    <a:gd name="T2" fmla="*/ 0 w 15"/>
                    <a:gd name="T3" fmla="*/ 12 h 16"/>
                    <a:gd name="T4" fmla="*/ 11 w 15"/>
                    <a:gd name="T5" fmla="*/ 16 h 16"/>
                    <a:gd name="T6" fmla="*/ 15 w 15"/>
                    <a:gd name="T7" fmla="*/ 3 h 16"/>
                    <a:gd name="T8" fmla="*/ 8 w 15"/>
                    <a:gd name="T9" fmla="*/ 1 h 16"/>
                    <a:gd name="T10" fmla="*/ 8 w 15"/>
                    <a:gd name="T11" fmla="*/ 1 h 16"/>
                    <a:gd name="T12" fmla="*/ 4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4" y="0"/>
                      </a:moveTo>
                      <a:cubicBezTo>
                        <a:pt x="0" y="12"/>
                        <a:pt x="0" y="12"/>
                        <a:pt x="0" y="12"/>
                      </a:cubicBezTo>
                      <a:cubicBezTo>
                        <a:pt x="4" y="12"/>
                        <a:pt x="8" y="14"/>
                        <a:pt x="11" y="16"/>
                      </a:cubicBezTo>
                      <a:cubicBezTo>
                        <a:pt x="15" y="3"/>
                        <a:pt x="15" y="3"/>
                        <a:pt x="15" y="3"/>
                      </a:cubicBezTo>
                      <a:cubicBezTo>
                        <a:pt x="13" y="2"/>
                        <a:pt x="10" y="1"/>
                        <a:pt x="8" y="1"/>
                      </a:cubicBezTo>
                      <a:cubicBezTo>
                        <a:pt x="8" y="1"/>
                        <a:pt x="8" y="1"/>
                        <a:pt x="8" y="1"/>
                      </a:cubicBezTo>
                      <a:cubicBezTo>
                        <a:pt x="7" y="0"/>
                        <a:pt x="5" y="0"/>
                        <a:pt x="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417"/>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close/>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418"/>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Rectangle 419"/>
                <p:cNvSpPr>
                  <a:spLocks noChangeArrowheads="1"/>
                </p:cNvSpPr>
                <p:nvPr/>
              </p:nvSpPr>
              <p:spPr bwMode="auto">
                <a:xfrm>
                  <a:off x="5972176" y="4098925"/>
                  <a:ext cx="1588" cy="158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4" name="Freeform 420"/>
                <p:cNvSpPr/>
                <p:nvPr/>
              </p:nvSpPr>
              <p:spPr bwMode="auto">
                <a:xfrm>
                  <a:off x="5972176" y="409892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421"/>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422"/>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423"/>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424"/>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425"/>
                <p:cNvSpPr/>
                <p:nvPr/>
              </p:nvSpPr>
              <p:spPr bwMode="auto">
                <a:xfrm>
                  <a:off x="6007101" y="4154488"/>
                  <a:ext cx="241300" cy="385763"/>
                </a:xfrm>
                <a:custGeom>
                  <a:avLst/>
                  <a:gdLst>
                    <a:gd name="T0" fmla="*/ 6 w 57"/>
                    <a:gd name="T1" fmla="*/ 0 h 91"/>
                    <a:gd name="T2" fmla="*/ 0 w 57"/>
                    <a:gd name="T3" fmla="*/ 2 h 91"/>
                    <a:gd name="T4" fmla="*/ 49 w 57"/>
                    <a:gd name="T5" fmla="*/ 89 h 91"/>
                    <a:gd name="T6" fmla="*/ 50 w 57"/>
                    <a:gd name="T7" fmla="*/ 91 h 91"/>
                    <a:gd name="T8" fmla="*/ 57 w 57"/>
                    <a:gd name="T9" fmla="*/ 87 h 91"/>
                    <a:gd name="T10" fmla="*/ 54 w 57"/>
                    <a:gd name="T11" fmla="*/ 81 h 91"/>
                    <a:gd name="T12" fmla="*/ 6 w 57"/>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57" h="91">
                      <a:moveTo>
                        <a:pt x="6" y="0"/>
                      </a:moveTo>
                      <a:cubicBezTo>
                        <a:pt x="4" y="1"/>
                        <a:pt x="2" y="1"/>
                        <a:pt x="0" y="2"/>
                      </a:cubicBezTo>
                      <a:cubicBezTo>
                        <a:pt x="49" y="89"/>
                        <a:pt x="49" y="89"/>
                        <a:pt x="49" y="89"/>
                      </a:cubicBezTo>
                      <a:cubicBezTo>
                        <a:pt x="50" y="91"/>
                        <a:pt x="50" y="91"/>
                        <a:pt x="50" y="91"/>
                      </a:cubicBezTo>
                      <a:cubicBezTo>
                        <a:pt x="57" y="87"/>
                        <a:pt x="57" y="87"/>
                        <a:pt x="57" y="87"/>
                      </a:cubicBezTo>
                      <a:cubicBezTo>
                        <a:pt x="54" y="81"/>
                        <a:pt x="54" y="81"/>
                        <a:pt x="54" y="81"/>
                      </a:cubicBezTo>
                      <a:cubicBezTo>
                        <a:pt x="6" y="0"/>
                        <a:pt x="6" y="0"/>
                        <a:pt x="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426"/>
                <p:cNvSpPr/>
                <p:nvPr/>
              </p:nvSpPr>
              <p:spPr bwMode="auto">
                <a:xfrm>
                  <a:off x="5981701" y="4106863"/>
                  <a:ext cx="50800" cy="55563"/>
                </a:xfrm>
                <a:custGeom>
                  <a:avLst/>
                  <a:gdLst>
                    <a:gd name="T0" fmla="*/ 5 w 12"/>
                    <a:gd name="T1" fmla="*/ 0 h 13"/>
                    <a:gd name="T2" fmla="*/ 0 w 12"/>
                    <a:gd name="T3" fmla="*/ 2 h 13"/>
                    <a:gd name="T4" fmla="*/ 6 w 12"/>
                    <a:gd name="T5" fmla="*/ 13 h 13"/>
                    <a:gd name="T6" fmla="*/ 12 w 12"/>
                    <a:gd name="T7" fmla="*/ 11 h 13"/>
                    <a:gd name="T8" fmla="*/ 5 w 12"/>
                    <a:gd name="T9" fmla="*/ 0 h 13"/>
                  </a:gdLst>
                  <a:ahLst/>
                  <a:cxnLst>
                    <a:cxn ang="0">
                      <a:pos x="T0" y="T1"/>
                    </a:cxn>
                    <a:cxn ang="0">
                      <a:pos x="T2" y="T3"/>
                    </a:cxn>
                    <a:cxn ang="0">
                      <a:pos x="T4" y="T5"/>
                    </a:cxn>
                    <a:cxn ang="0">
                      <a:pos x="T6" y="T7"/>
                    </a:cxn>
                    <a:cxn ang="0">
                      <a:pos x="T8" y="T9"/>
                    </a:cxn>
                  </a:cxnLst>
                  <a:rect l="0" t="0" r="r" b="b"/>
                  <a:pathLst>
                    <a:path w="12" h="13">
                      <a:moveTo>
                        <a:pt x="5" y="0"/>
                      </a:moveTo>
                      <a:cubicBezTo>
                        <a:pt x="3" y="1"/>
                        <a:pt x="2" y="1"/>
                        <a:pt x="0" y="2"/>
                      </a:cubicBezTo>
                      <a:cubicBezTo>
                        <a:pt x="6" y="13"/>
                        <a:pt x="6" y="13"/>
                        <a:pt x="6" y="13"/>
                      </a:cubicBezTo>
                      <a:cubicBezTo>
                        <a:pt x="8" y="12"/>
                        <a:pt x="10" y="12"/>
                        <a:pt x="12" y="1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427"/>
                <p:cNvSpPr/>
                <p:nvPr/>
              </p:nvSpPr>
              <p:spPr bwMode="auto">
                <a:xfrm>
                  <a:off x="5972176" y="4073525"/>
                  <a:ext cx="30163" cy="42863"/>
                </a:xfrm>
                <a:custGeom>
                  <a:avLst/>
                  <a:gdLst>
                    <a:gd name="T0" fmla="*/ 2 w 7"/>
                    <a:gd name="T1" fmla="*/ 0 h 10"/>
                    <a:gd name="T2" fmla="*/ 0 w 7"/>
                    <a:gd name="T3" fmla="*/ 6 h 10"/>
                    <a:gd name="T4" fmla="*/ 0 w 7"/>
                    <a:gd name="T5" fmla="*/ 6 h 10"/>
                    <a:gd name="T6" fmla="*/ 2 w 7"/>
                    <a:gd name="T7" fmla="*/ 10 h 10"/>
                    <a:gd name="T8" fmla="*/ 7 w 7"/>
                    <a:gd name="T9" fmla="*/ 8 h 10"/>
                    <a:gd name="T10" fmla="*/ 2 w 7"/>
                    <a:gd name="T11" fmla="*/ 0 h 10"/>
                  </a:gdLst>
                  <a:ahLst/>
                  <a:cxnLst>
                    <a:cxn ang="0">
                      <a:pos x="T0" y="T1"/>
                    </a:cxn>
                    <a:cxn ang="0">
                      <a:pos x="T2" y="T3"/>
                    </a:cxn>
                    <a:cxn ang="0">
                      <a:pos x="T4" y="T5"/>
                    </a:cxn>
                    <a:cxn ang="0">
                      <a:pos x="T6" y="T7"/>
                    </a:cxn>
                    <a:cxn ang="0">
                      <a:pos x="T8" y="T9"/>
                    </a:cxn>
                    <a:cxn ang="0">
                      <a:pos x="T10" y="T11"/>
                    </a:cxn>
                  </a:cxnLst>
                  <a:rect l="0" t="0" r="r" b="b"/>
                  <a:pathLst>
                    <a:path w="7" h="10">
                      <a:moveTo>
                        <a:pt x="2" y="0"/>
                      </a:moveTo>
                      <a:cubicBezTo>
                        <a:pt x="0" y="6"/>
                        <a:pt x="0" y="6"/>
                        <a:pt x="0" y="6"/>
                      </a:cubicBezTo>
                      <a:cubicBezTo>
                        <a:pt x="0" y="6"/>
                        <a:pt x="0" y="6"/>
                        <a:pt x="0" y="6"/>
                      </a:cubicBezTo>
                      <a:cubicBezTo>
                        <a:pt x="2" y="10"/>
                        <a:pt x="2" y="10"/>
                        <a:pt x="2" y="10"/>
                      </a:cubicBezTo>
                      <a:cubicBezTo>
                        <a:pt x="4" y="9"/>
                        <a:pt x="5" y="9"/>
                        <a:pt x="7" y="8"/>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428"/>
                <p:cNvSpPr/>
                <p:nvPr/>
              </p:nvSpPr>
              <p:spPr bwMode="auto">
                <a:xfrm>
                  <a:off x="6232526" y="4552950"/>
                  <a:ext cx="53975" cy="30163"/>
                </a:xfrm>
                <a:custGeom>
                  <a:avLst/>
                  <a:gdLst>
                    <a:gd name="T0" fmla="*/ 9 w 13"/>
                    <a:gd name="T1" fmla="*/ 0 h 7"/>
                    <a:gd name="T2" fmla="*/ 3 w 13"/>
                    <a:gd name="T3" fmla="*/ 4 h 7"/>
                    <a:gd name="T4" fmla="*/ 0 w 13"/>
                    <a:gd name="T5" fmla="*/ 3 h 7"/>
                    <a:gd name="T6" fmla="*/ 0 w 13"/>
                    <a:gd name="T7" fmla="*/ 3 h 7"/>
                    <a:gd name="T8" fmla="*/ 7 w 13"/>
                    <a:gd name="T9" fmla="*/ 5 h 7"/>
                    <a:gd name="T10" fmla="*/ 13 w 13"/>
                    <a:gd name="T11" fmla="*/ 7 h 7"/>
                    <a:gd name="T12" fmla="*/ 9 w 1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9" y="0"/>
                      </a:moveTo>
                      <a:cubicBezTo>
                        <a:pt x="3" y="4"/>
                        <a:pt x="3" y="4"/>
                        <a:pt x="3" y="4"/>
                      </a:cubicBezTo>
                      <a:cubicBezTo>
                        <a:pt x="2" y="3"/>
                        <a:pt x="1" y="3"/>
                        <a:pt x="0" y="3"/>
                      </a:cubicBezTo>
                      <a:cubicBezTo>
                        <a:pt x="0" y="3"/>
                        <a:pt x="0" y="3"/>
                        <a:pt x="0" y="3"/>
                      </a:cubicBezTo>
                      <a:cubicBezTo>
                        <a:pt x="2" y="3"/>
                        <a:pt x="5" y="4"/>
                        <a:pt x="7" y="5"/>
                      </a:cubicBezTo>
                      <a:cubicBezTo>
                        <a:pt x="9" y="6"/>
                        <a:pt x="11" y="6"/>
                        <a:pt x="13" y="7"/>
                      </a:cubicBezTo>
                      <a:cubicBezTo>
                        <a:pt x="9" y="0"/>
                        <a:pt x="9" y="0"/>
                        <a:pt x="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429"/>
                <p:cNvSpPr/>
                <p:nvPr/>
              </p:nvSpPr>
              <p:spPr bwMode="auto">
                <a:xfrm>
                  <a:off x="6192838" y="3911600"/>
                  <a:ext cx="1209675" cy="658813"/>
                </a:xfrm>
                <a:custGeom>
                  <a:avLst/>
                  <a:gdLst>
                    <a:gd name="T0" fmla="*/ 285 w 285"/>
                    <a:gd name="T1" fmla="*/ 0 h 155"/>
                    <a:gd name="T2" fmla="*/ 20 w 285"/>
                    <a:gd name="T3" fmla="*/ 141 h 155"/>
                    <a:gd name="T4" fmla="*/ 13 w 285"/>
                    <a:gd name="T5" fmla="*/ 144 h 155"/>
                    <a:gd name="T6" fmla="*/ 6 w 285"/>
                    <a:gd name="T7" fmla="*/ 148 h 155"/>
                    <a:gd name="T8" fmla="*/ 0 w 285"/>
                    <a:gd name="T9" fmla="*/ 151 h 155"/>
                    <a:gd name="T10" fmla="*/ 5 w 285"/>
                    <a:gd name="T11" fmla="*/ 153 h 155"/>
                    <a:gd name="T12" fmla="*/ 9 w 285"/>
                    <a:gd name="T13" fmla="*/ 154 h 155"/>
                    <a:gd name="T14" fmla="*/ 12 w 285"/>
                    <a:gd name="T15" fmla="*/ 155 h 155"/>
                    <a:gd name="T16" fmla="*/ 18 w 285"/>
                    <a:gd name="T17" fmla="*/ 151 h 155"/>
                    <a:gd name="T18" fmla="*/ 22 w 285"/>
                    <a:gd name="T19" fmla="*/ 149 h 155"/>
                    <a:gd name="T20" fmla="*/ 285 w 285"/>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155">
                      <a:moveTo>
                        <a:pt x="285" y="0"/>
                      </a:moveTo>
                      <a:cubicBezTo>
                        <a:pt x="20" y="141"/>
                        <a:pt x="20" y="141"/>
                        <a:pt x="20" y="141"/>
                      </a:cubicBezTo>
                      <a:cubicBezTo>
                        <a:pt x="13" y="144"/>
                        <a:pt x="13" y="144"/>
                        <a:pt x="13" y="144"/>
                      </a:cubicBezTo>
                      <a:cubicBezTo>
                        <a:pt x="6" y="148"/>
                        <a:pt x="6" y="148"/>
                        <a:pt x="6" y="148"/>
                      </a:cubicBezTo>
                      <a:cubicBezTo>
                        <a:pt x="0" y="151"/>
                        <a:pt x="0" y="151"/>
                        <a:pt x="0" y="151"/>
                      </a:cubicBezTo>
                      <a:cubicBezTo>
                        <a:pt x="2" y="152"/>
                        <a:pt x="3" y="152"/>
                        <a:pt x="5" y="153"/>
                      </a:cubicBezTo>
                      <a:cubicBezTo>
                        <a:pt x="6" y="153"/>
                        <a:pt x="8" y="153"/>
                        <a:pt x="9" y="154"/>
                      </a:cubicBezTo>
                      <a:cubicBezTo>
                        <a:pt x="10" y="154"/>
                        <a:pt x="11" y="154"/>
                        <a:pt x="12" y="155"/>
                      </a:cubicBezTo>
                      <a:cubicBezTo>
                        <a:pt x="18" y="151"/>
                        <a:pt x="18" y="151"/>
                        <a:pt x="18" y="151"/>
                      </a:cubicBezTo>
                      <a:cubicBezTo>
                        <a:pt x="22" y="149"/>
                        <a:pt x="22" y="149"/>
                        <a:pt x="22" y="149"/>
                      </a:cubicBezTo>
                      <a:cubicBezTo>
                        <a:pt x="285" y="0"/>
                        <a:pt x="285" y="0"/>
                        <a:pt x="28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430"/>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431"/>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432"/>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433"/>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434"/>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435"/>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436"/>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437"/>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椭圆 58"/>
              <p:cNvSpPr/>
              <p:nvPr/>
            </p:nvSpPr>
            <p:spPr>
              <a:xfrm>
                <a:off x="5395233" y="973515"/>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6" name="图片 19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17939" y="1058432"/>
                <a:ext cx="1197748" cy="1197748"/>
              </a:xfrm>
              <a:prstGeom prst="rect">
                <a:avLst/>
              </a:prstGeom>
            </p:spPr>
          </p:pic>
        </p:grpSp>
      </p:gr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6869" b="17187"/>
          <a:stretch>
            <a:fillRect/>
          </a:stretch>
        </p:blipFill>
        <p:spPr>
          <a:xfrm>
            <a:off x="1552771" y="3429000"/>
            <a:ext cx="9389320" cy="3434136"/>
          </a:xfrm>
          <a:prstGeom prst="rect">
            <a:avLst/>
          </a:prstGeom>
          <a:ln>
            <a:noFill/>
          </a:ln>
          <a:effectLst>
            <a:outerShdw blurRad="190500" algn="tl" rotWithShape="0">
              <a:srgbClr val="000000">
                <a:alpha val="70000"/>
              </a:srgbClr>
            </a:outerShdw>
          </a:effectLst>
        </p:spPr>
      </p:pic>
      <p:sp>
        <p:nvSpPr>
          <p:cNvPr id="5" name="矩形 4"/>
          <p:cNvSpPr/>
          <p:nvPr/>
        </p:nvSpPr>
        <p:spPr>
          <a:xfrm>
            <a:off x="705014" y="4026883"/>
            <a:ext cx="553998" cy="1522875"/>
          </a:xfrm>
          <a:prstGeom prst="rect">
            <a:avLst/>
          </a:prstGeom>
        </p:spPr>
        <p:txBody>
          <a:bodyPr vert="eaVert" wrap="square">
            <a:spAutoFit/>
          </a:bodyPr>
          <a:lstStyle/>
          <a:p>
            <a:pPr algn="dist"/>
            <a:r>
              <a:rPr lang="zh-CN" altLang="en-US" sz="2400" i="0" dirty="0">
                <a:solidFill>
                  <a:srgbClr val="548235"/>
                </a:solidFill>
                <a:effectLst/>
                <a:latin typeface="方正清刻本悦宋简体" panose="02000000000000000000" pitchFamily="2" charset="-122"/>
                <a:ea typeface="方正清刻本悦宋简体" panose="02000000000000000000" pitchFamily="2" charset="-122"/>
              </a:rPr>
              <a:t>划龙舟</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8046" y="-19921"/>
            <a:ext cx="4454045" cy="2969363"/>
          </a:xfrm>
          <a:prstGeom prst="rect">
            <a:avLst/>
          </a:prstGeom>
          <a:ln>
            <a:noFill/>
          </a:ln>
          <a:effectLst>
            <a:outerShdw blurRad="190500" algn="tl" rotWithShape="0">
              <a:srgbClr val="000000">
                <a:alpha val="70000"/>
              </a:srgbClr>
            </a:outerShdw>
          </a:effectLst>
        </p:spPr>
      </p:pic>
      <p:sp>
        <p:nvSpPr>
          <p:cNvPr id="287" name="矩形 286"/>
          <p:cNvSpPr/>
          <p:nvPr/>
        </p:nvSpPr>
        <p:spPr>
          <a:xfrm>
            <a:off x="3620023" y="1896562"/>
            <a:ext cx="2315631" cy="461665"/>
          </a:xfrm>
          <a:prstGeom prst="rect">
            <a:avLst/>
          </a:prstGeom>
        </p:spPr>
        <p:txBody>
          <a:bodyPr vert="horz" wrap="square">
            <a:spAutoFit/>
          </a:bodyPr>
          <a:lstStyle/>
          <a:p>
            <a:pPr algn="dist"/>
            <a:r>
              <a:rPr lang="zh-CN" altLang="en-US" sz="2400" i="0" dirty="0">
                <a:solidFill>
                  <a:srgbClr val="548235"/>
                </a:solidFill>
                <a:effectLst/>
                <a:latin typeface="方正清刻本悦宋简体" panose="02000000000000000000" pitchFamily="2" charset="-122"/>
                <a:ea typeface="方正清刻本悦宋简体" panose="02000000000000000000" pitchFamily="2" charset="-122"/>
              </a:rPr>
              <a:t>挂艾草与菖蒲</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民间习俗</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5" name="组合 284"/>
          <p:cNvGrpSpPr/>
          <p:nvPr/>
        </p:nvGrpSpPr>
        <p:grpSpPr>
          <a:xfrm>
            <a:off x="271462" y="114031"/>
            <a:ext cx="1042840" cy="983218"/>
            <a:chOff x="5316451" y="955501"/>
            <a:chExt cx="1042840" cy="983218"/>
          </a:xfrm>
        </p:grpSpPr>
        <p:grpSp>
          <p:nvGrpSpPr>
            <p:cNvPr id="194" name="组合 193"/>
            <p:cNvGrpSpPr/>
            <p:nvPr/>
          </p:nvGrpSpPr>
          <p:grpSpPr>
            <a:xfrm rot="15367190">
              <a:off x="5350655" y="1189546"/>
              <a:ext cx="373036" cy="441444"/>
              <a:chOff x="4927600" y="2063750"/>
              <a:chExt cx="2311406" cy="2735263"/>
            </a:xfrm>
          </p:grpSpPr>
          <p:sp>
            <p:nvSpPr>
              <p:cNvPr id="232" name="Freeform 128"/>
              <p:cNvSpPr/>
              <p:nvPr/>
            </p:nvSpPr>
            <p:spPr bwMode="auto">
              <a:xfrm>
                <a:off x="5213357" y="2633661"/>
                <a:ext cx="2025649"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82" name="组合 281"/>
            <p:cNvGrpSpPr/>
            <p:nvPr/>
          </p:nvGrpSpPr>
          <p:grpSpPr>
            <a:xfrm>
              <a:off x="5572105" y="955501"/>
              <a:ext cx="787186" cy="983218"/>
              <a:chOff x="5317939" y="638039"/>
              <a:chExt cx="1295517" cy="1618141"/>
            </a:xfrm>
          </p:grpSpPr>
          <p:grpSp>
            <p:nvGrpSpPr>
              <p:cNvPr id="195" name="组合 194"/>
              <p:cNvGrpSpPr/>
              <p:nvPr/>
            </p:nvGrpSpPr>
            <p:grpSpPr>
              <a:xfrm>
                <a:off x="5732184" y="638039"/>
                <a:ext cx="881272" cy="730116"/>
                <a:chOff x="4356101" y="1981200"/>
                <a:chExt cx="3489325" cy="2890838"/>
              </a:xfrm>
            </p:grpSpPr>
            <p:sp>
              <p:nvSpPr>
                <p:cNvPr id="197" name="Freeform 403"/>
                <p:cNvSpPr/>
                <p:nvPr/>
              </p:nvSpPr>
              <p:spPr bwMode="auto">
                <a:xfrm>
                  <a:off x="4356101" y="1981200"/>
                  <a:ext cx="2627313" cy="2495550"/>
                </a:xfrm>
                <a:custGeom>
                  <a:avLst/>
                  <a:gdLst>
                    <a:gd name="T0" fmla="*/ 584 w 619"/>
                    <a:gd name="T1" fmla="*/ 295 h 587"/>
                    <a:gd name="T2" fmla="*/ 564 w 619"/>
                    <a:gd name="T3" fmla="*/ 123 h 587"/>
                    <a:gd name="T4" fmla="*/ 462 w 619"/>
                    <a:gd name="T5" fmla="*/ 198 h 587"/>
                    <a:gd name="T6" fmla="*/ 403 w 619"/>
                    <a:gd name="T7" fmla="*/ 122 h 587"/>
                    <a:gd name="T8" fmla="*/ 351 w 619"/>
                    <a:gd name="T9" fmla="*/ 112 h 587"/>
                    <a:gd name="T10" fmla="*/ 196 w 619"/>
                    <a:gd name="T11" fmla="*/ 7 h 587"/>
                    <a:gd name="T12" fmla="*/ 193 w 619"/>
                    <a:gd name="T13" fmla="*/ 0 h 587"/>
                    <a:gd name="T14" fmla="*/ 194 w 619"/>
                    <a:gd name="T15" fmla="*/ 4 h 587"/>
                    <a:gd name="T16" fmla="*/ 192 w 619"/>
                    <a:gd name="T17" fmla="*/ 1 h 587"/>
                    <a:gd name="T18" fmla="*/ 194 w 619"/>
                    <a:gd name="T19" fmla="*/ 7 h 587"/>
                    <a:gd name="T20" fmla="*/ 149 w 619"/>
                    <a:gd name="T21" fmla="*/ 191 h 587"/>
                    <a:gd name="T22" fmla="*/ 117 w 619"/>
                    <a:gd name="T23" fmla="*/ 234 h 587"/>
                    <a:gd name="T24" fmla="*/ 126 w 619"/>
                    <a:gd name="T25" fmla="*/ 329 h 587"/>
                    <a:gd name="T26" fmla="*/ 0 w 619"/>
                    <a:gd name="T27" fmla="*/ 344 h 587"/>
                    <a:gd name="T28" fmla="*/ 102 w 619"/>
                    <a:gd name="T29" fmla="*/ 483 h 587"/>
                    <a:gd name="T30" fmla="*/ 112 w 619"/>
                    <a:gd name="T31" fmla="*/ 546 h 587"/>
                    <a:gd name="T32" fmla="*/ 204 w 619"/>
                    <a:gd name="T33" fmla="*/ 574 h 587"/>
                    <a:gd name="T34" fmla="*/ 237 w 619"/>
                    <a:gd name="T35" fmla="*/ 587 h 587"/>
                    <a:gd name="T36" fmla="*/ 318 w 619"/>
                    <a:gd name="T37" fmla="*/ 541 h 587"/>
                    <a:gd name="T38" fmla="*/ 385 w 619"/>
                    <a:gd name="T39" fmla="*/ 497 h 587"/>
                    <a:gd name="T40" fmla="*/ 385 w 619"/>
                    <a:gd name="T41" fmla="*/ 497 h 587"/>
                    <a:gd name="T42" fmla="*/ 385 w 619"/>
                    <a:gd name="T43" fmla="*/ 497 h 587"/>
                    <a:gd name="T44" fmla="*/ 385 w 619"/>
                    <a:gd name="T45" fmla="*/ 497 h 587"/>
                    <a:gd name="T46" fmla="*/ 385 w 619"/>
                    <a:gd name="T47" fmla="*/ 497 h 587"/>
                    <a:gd name="T48" fmla="*/ 465 w 619"/>
                    <a:gd name="T49" fmla="*/ 484 h 587"/>
                    <a:gd name="T50" fmla="*/ 555 w 619"/>
                    <a:gd name="T51" fmla="*/ 463 h 587"/>
                    <a:gd name="T52" fmla="*/ 570 w 619"/>
                    <a:gd name="T53" fmla="*/ 431 h 587"/>
                    <a:gd name="T54" fmla="*/ 619 w 619"/>
                    <a:gd name="T55" fmla="*/ 347 h 587"/>
                    <a:gd name="T56" fmla="*/ 584 w 619"/>
                    <a:gd name="T57" fmla="*/ 295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9" h="587">
                      <a:moveTo>
                        <a:pt x="584" y="295"/>
                      </a:moveTo>
                      <a:cubicBezTo>
                        <a:pt x="584" y="295"/>
                        <a:pt x="552" y="206"/>
                        <a:pt x="564" y="123"/>
                      </a:cubicBezTo>
                      <a:cubicBezTo>
                        <a:pt x="564" y="123"/>
                        <a:pt x="485" y="207"/>
                        <a:pt x="462" y="198"/>
                      </a:cubicBezTo>
                      <a:cubicBezTo>
                        <a:pt x="438" y="189"/>
                        <a:pt x="403" y="122"/>
                        <a:pt x="403" y="122"/>
                      </a:cubicBezTo>
                      <a:cubicBezTo>
                        <a:pt x="403" y="122"/>
                        <a:pt x="374" y="181"/>
                        <a:pt x="351" y="112"/>
                      </a:cubicBezTo>
                      <a:cubicBezTo>
                        <a:pt x="351" y="112"/>
                        <a:pt x="291" y="142"/>
                        <a:pt x="196" y="7"/>
                      </a:cubicBezTo>
                      <a:cubicBezTo>
                        <a:pt x="193" y="0"/>
                        <a:pt x="193" y="0"/>
                        <a:pt x="193" y="0"/>
                      </a:cubicBezTo>
                      <a:cubicBezTo>
                        <a:pt x="193" y="2"/>
                        <a:pt x="193" y="3"/>
                        <a:pt x="194" y="4"/>
                      </a:cubicBezTo>
                      <a:cubicBezTo>
                        <a:pt x="193" y="3"/>
                        <a:pt x="192" y="2"/>
                        <a:pt x="192" y="1"/>
                      </a:cubicBezTo>
                      <a:cubicBezTo>
                        <a:pt x="194" y="7"/>
                        <a:pt x="194" y="7"/>
                        <a:pt x="194" y="7"/>
                      </a:cubicBezTo>
                      <a:cubicBezTo>
                        <a:pt x="215" y="171"/>
                        <a:pt x="149" y="191"/>
                        <a:pt x="149" y="191"/>
                      </a:cubicBezTo>
                      <a:cubicBezTo>
                        <a:pt x="179" y="257"/>
                        <a:pt x="117" y="234"/>
                        <a:pt x="117" y="234"/>
                      </a:cubicBezTo>
                      <a:cubicBezTo>
                        <a:pt x="117" y="234"/>
                        <a:pt x="137" y="307"/>
                        <a:pt x="126" y="329"/>
                      </a:cubicBezTo>
                      <a:cubicBezTo>
                        <a:pt x="115" y="352"/>
                        <a:pt x="0" y="344"/>
                        <a:pt x="0" y="344"/>
                      </a:cubicBezTo>
                      <a:cubicBezTo>
                        <a:pt x="65" y="397"/>
                        <a:pt x="102" y="483"/>
                        <a:pt x="102" y="483"/>
                      </a:cubicBezTo>
                      <a:cubicBezTo>
                        <a:pt x="133" y="489"/>
                        <a:pt x="112" y="546"/>
                        <a:pt x="112" y="546"/>
                      </a:cubicBezTo>
                      <a:cubicBezTo>
                        <a:pt x="170" y="523"/>
                        <a:pt x="204" y="574"/>
                        <a:pt x="204" y="574"/>
                      </a:cubicBezTo>
                      <a:cubicBezTo>
                        <a:pt x="231" y="555"/>
                        <a:pt x="237" y="587"/>
                        <a:pt x="237" y="587"/>
                      </a:cubicBezTo>
                      <a:cubicBezTo>
                        <a:pt x="237" y="587"/>
                        <a:pt x="293" y="573"/>
                        <a:pt x="318" y="541"/>
                      </a:cubicBezTo>
                      <a:cubicBezTo>
                        <a:pt x="344" y="508"/>
                        <a:pt x="355" y="493"/>
                        <a:pt x="385" y="497"/>
                      </a:cubicBezTo>
                      <a:cubicBezTo>
                        <a:pt x="385" y="497"/>
                        <a:pt x="385" y="497"/>
                        <a:pt x="385" y="497"/>
                      </a:cubicBezTo>
                      <a:cubicBezTo>
                        <a:pt x="385" y="497"/>
                        <a:pt x="385" y="497"/>
                        <a:pt x="385" y="497"/>
                      </a:cubicBezTo>
                      <a:cubicBezTo>
                        <a:pt x="385" y="497"/>
                        <a:pt x="385" y="497"/>
                        <a:pt x="385" y="497"/>
                      </a:cubicBezTo>
                      <a:cubicBezTo>
                        <a:pt x="385" y="497"/>
                        <a:pt x="385" y="497"/>
                        <a:pt x="385" y="497"/>
                      </a:cubicBezTo>
                      <a:cubicBezTo>
                        <a:pt x="404" y="473"/>
                        <a:pt x="423" y="477"/>
                        <a:pt x="465" y="484"/>
                      </a:cubicBezTo>
                      <a:cubicBezTo>
                        <a:pt x="504" y="490"/>
                        <a:pt x="555" y="463"/>
                        <a:pt x="555" y="463"/>
                      </a:cubicBezTo>
                      <a:cubicBezTo>
                        <a:pt x="555" y="463"/>
                        <a:pt x="537" y="435"/>
                        <a:pt x="570" y="431"/>
                      </a:cubicBezTo>
                      <a:cubicBezTo>
                        <a:pt x="570" y="431"/>
                        <a:pt x="561" y="370"/>
                        <a:pt x="619" y="347"/>
                      </a:cubicBezTo>
                      <a:cubicBezTo>
                        <a:pt x="619" y="347"/>
                        <a:pt x="565" y="320"/>
                        <a:pt x="584" y="295"/>
                      </a:cubicBezTo>
                    </a:path>
                  </a:pathLst>
                </a:custGeom>
                <a:solidFill>
                  <a:srgbClr val="9E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404"/>
                <p:cNvSpPr/>
                <p:nvPr/>
              </p:nvSpPr>
              <p:spPr bwMode="auto">
                <a:xfrm>
                  <a:off x="5373688" y="2470150"/>
                  <a:ext cx="671513" cy="1697038"/>
                </a:xfrm>
                <a:custGeom>
                  <a:avLst/>
                  <a:gdLst>
                    <a:gd name="T0" fmla="*/ 158 w 158"/>
                    <a:gd name="T1" fmla="*/ 396 h 399"/>
                    <a:gd name="T2" fmla="*/ 0 w 158"/>
                    <a:gd name="T3" fmla="*/ 0 h 399"/>
                    <a:gd name="T4" fmla="*/ 147 w 158"/>
                    <a:gd name="T5" fmla="*/ 399 h 399"/>
                    <a:gd name="T6" fmla="*/ 158 w 158"/>
                    <a:gd name="T7" fmla="*/ 396 h 399"/>
                  </a:gdLst>
                  <a:ahLst/>
                  <a:cxnLst>
                    <a:cxn ang="0">
                      <a:pos x="T0" y="T1"/>
                    </a:cxn>
                    <a:cxn ang="0">
                      <a:pos x="T2" y="T3"/>
                    </a:cxn>
                    <a:cxn ang="0">
                      <a:pos x="T4" y="T5"/>
                    </a:cxn>
                    <a:cxn ang="0">
                      <a:pos x="T6" y="T7"/>
                    </a:cxn>
                  </a:cxnLst>
                  <a:rect l="0" t="0" r="r" b="b"/>
                  <a:pathLst>
                    <a:path w="158" h="399">
                      <a:moveTo>
                        <a:pt x="158" y="396"/>
                      </a:moveTo>
                      <a:cubicBezTo>
                        <a:pt x="0" y="0"/>
                        <a:pt x="0" y="0"/>
                        <a:pt x="0" y="0"/>
                      </a:cubicBezTo>
                      <a:cubicBezTo>
                        <a:pt x="147" y="399"/>
                        <a:pt x="147" y="399"/>
                        <a:pt x="147" y="399"/>
                      </a:cubicBezTo>
                      <a:cubicBezTo>
                        <a:pt x="151" y="397"/>
                        <a:pt x="154" y="396"/>
                        <a:pt x="158" y="39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405"/>
                <p:cNvSpPr/>
                <p:nvPr/>
              </p:nvSpPr>
              <p:spPr bwMode="auto">
                <a:xfrm>
                  <a:off x="4779963" y="3571875"/>
                  <a:ext cx="1270000" cy="539750"/>
                </a:xfrm>
                <a:custGeom>
                  <a:avLst/>
                  <a:gdLst>
                    <a:gd name="T0" fmla="*/ 299 w 299"/>
                    <a:gd name="T1" fmla="*/ 122 h 127"/>
                    <a:gd name="T2" fmla="*/ 0 w 299"/>
                    <a:gd name="T3" fmla="*/ 0 h 127"/>
                    <a:gd name="T4" fmla="*/ 287 w 299"/>
                    <a:gd name="T5" fmla="*/ 127 h 127"/>
                    <a:gd name="T6" fmla="*/ 299 w 299"/>
                    <a:gd name="T7" fmla="*/ 122 h 127"/>
                  </a:gdLst>
                  <a:ahLst/>
                  <a:cxnLst>
                    <a:cxn ang="0">
                      <a:pos x="T0" y="T1"/>
                    </a:cxn>
                    <a:cxn ang="0">
                      <a:pos x="T2" y="T3"/>
                    </a:cxn>
                    <a:cxn ang="0">
                      <a:pos x="T4" y="T5"/>
                    </a:cxn>
                    <a:cxn ang="0">
                      <a:pos x="T6" y="T7"/>
                    </a:cxn>
                  </a:cxnLst>
                  <a:rect l="0" t="0" r="r" b="b"/>
                  <a:pathLst>
                    <a:path w="299" h="127">
                      <a:moveTo>
                        <a:pt x="299" y="122"/>
                      </a:moveTo>
                      <a:cubicBezTo>
                        <a:pt x="0" y="0"/>
                        <a:pt x="0" y="0"/>
                        <a:pt x="0" y="0"/>
                      </a:cubicBezTo>
                      <a:cubicBezTo>
                        <a:pt x="287" y="127"/>
                        <a:pt x="287" y="127"/>
                        <a:pt x="287" y="127"/>
                      </a:cubicBezTo>
                      <a:cubicBezTo>
                        <a:pt x="291" y="125"/>
                        <a:pt x="295" y="124"/>
                        <a:pt x="299" y="12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406"/>
                <p:cNvSpPr/>
                <p:nvPr/>
              </p:nvSpPr>
              <p:spPr bwMode="auto">
                <a:xfrm>
                  <a:off x="5959476" y="2882900"/>
                  <a:ext cx="577850" cy="1241425"/>
                </a:xfrm>
                <a:custGeom>
                  <a:avLst/>
                  <a:gdLst>
                    <a:gd name="T0" fmla="*/ 0 w 136"/>
                    <a:gd name="T1" fmla="*/ 292 h 292"/>
                    <a:gd name="T2" fmla="*/ 11 w 136"/>
                    <a:gd name="T3" fmla="*/ 288 h 292"/>
                    <a:gd name="T4" fmla="*/ 136 w 136"/>
                    <a:gd name="T5" fmla="*/ 0 h 292"/>
                    <a:gd name="T6" fmla="*/ 0 w 136"/>
                    <a:gd name="T7" fmla="*/ 292 h 292"/>
                  </a:gdLst>
                  <a:ahLst/>
                  <a:cxnLst>
                    <a:cxn ang="0">
                      <a:pos x="T0" y="T1"/>
                    </a:cxn>
                    <a:cxn ang="0">
                      <a:pos x="T2" y="T3"/>
                    </a:cxn>
                    <a:cxn ang="0">
                      <a:pos x="T4" y="T5"/>
                    </a:cxn>
                    <a:cxn ang="0">
                      <a:pos x="T6" y="T7"/>
                    </a:cxn>
                  </a:cxnLst>
                  <a:rect l="0" t="0" r="r" b="b"/>
                  <a:pathLst>
                    <a:path w="136" h="292">
                      <a:moveTo>
                        <a:pt x="0" y="292"/>
                      </a:moveTo>
                      <a:cubicBezTo>
                        <a:pt x="4" y="290"/>
                        <a:pt x="8" y="289"/>
                        <a:pt x="11" y="288"/>
                      </a:cubicBezTo>
                      <a:cubicBezTo>
                        <a:pt x="136" y="0"/>
                        <a:pt x="136" y="0"/>
                        <a:pt x="136" y="0"/>
                      </a:cubicBezTo>
                      <a:cubicBezTo>
                        <a:pt x="0" y="292"/>
                        <a:pt x="0" y="292"/>
                        <a:pt x="0" y="29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407"/>
                <p:cNvSpPr>
                  <a:spLocks noEditPoints="1"/>
                </p:cNvSpPr>
                <p:nvPr/>
              </p:nvSpPr>
              <p:spPr bwMode="auto">
                <a:xfrm>
                  <a:off x="6019801" y="2371725"/>
                  <a:ext cx="1773238" cy="2500313"/>
                </a:xfrm>
                <a:custGeom>
                  <a:avLst/>
                  <a:gdLst>
                    <a:gd name="T0" fmla="*/ 30 w 418"/>
                    <a:gd name="T1" fmla="*/ 387 h 588"/>
                    <a:gd name="T2" fmla="*/ 3 w 418"/>
                    <a:gd name="T3" fmla="*/ 395 h 588"/>
                    <a:gd name="T4" fmla="*/ 0 w 418"/>
                    <a:gd name="T5" fmla="*/ 401 h 588"/>
                    <a:gd name="T6" fmla="*/ 7 w 418"/>
                    <a:gd name="T7" fmla="*/ 404 h 588"/>
                    <a:gd name="T8" fmla="*/ 1 w 418"/>
                    <a:gd name="T9" fmla="*/ 406 h 588"/>
                    <a:gd name="T10" fmla="*/ 6 w 418"/>
                    <a:gd name="T11" fmla="*/ 419 h 588"/>
                    <a:gd name="T12" fmla="*/ 3 w 418"/>
                    <a:gd name="T13" fmla="*/ 419 h 588"/>
                    <a:gd name="T14" fmla="*/ 51 w 418"/>
                    <a:gd name="T15" fmla="*/ 500 h 588"/>
                    <a:gd name="T16" fmla="*/ 83 w 418"/>
                    <a:gd name="T17" fmla="*/ 393 h 588"/>
                    <a:gd name="T18" fmla="*/ 73 w 418"/>
                    <a:gd name="T19" fmla="*/ 392 h 588"/>
                    <a:gd name="T20" fmla="*/ 30 w 418"/>
                    <a:gd name="T21" fmla="*/ 387 h 588"/>
                    <a:gd name="T22" fmla="*/ 194 w 418"/>
                    <a:gd name="T23" fmla="*/ 0 h 588"/>
                    <a:gd name="T24" fmla="*/ 192 w 418"/>
                    <a:gd name="T25" fmla="*/ 7 h 588"/>
                    <a:gd name="T26" fmla="*/ 171 w 418"/>
                    <a:gd name="T27" fmla="*/ 41 h 588"/>
                    <a:gd name="T28" fmla="*/ 192 w 418"/>
                    <a:gd name="T29" fmla="*/ 203 h 588"/>
                    <a:gd name="T30" fmla="*/ 227 w 418"/>
                    <a:gd name="T31" fmla="*/ 255 h 588"/>
                    <a:gd name="T32" fmla="*/ 178 w 418"/>
                    <a:gd name="T33" fmla="*/ 339 h 588"/>
                    <a:gd name="T34" fmla="*/ 163 w 418"/>
                    <a:gd name="T35" fmla="*/ 371 h 588"/>
                    <a:gd name="T36" fmla="*/ 91 w 418"/>
                    <a:gd name="T37" fmla="*/ 393 h 588"/>
                    <a:gd name="T38" fmla="*/ 61 w 418"/>
                    <a:gd name="T39" fmla="*/ 503 h 588"/>
                    <a:gd name="T40" fmla="*/ 326 w 418"/>
                    <a:gd name="T41" fmla="*/ 362 h 588"/>
                    <a:gd name="T42" fmla="*/ 63 w 418"/>
                    <a:gd name="T43" fmla="*/ 511 h 588"/>
                    <a:gd name="T44" fmla="*/ 64 w 418"/>
                    <a:gd name="T45" fmla="*/ 511 h 588"/>
                    <a:gd name="T46" fmla="*/ 122 w 418"/>
                    <a:gd name="T47" fmla="*/ 550 h 588"/>
                    <a:gd name="T48" fmla="*/ 207 w 418"/>
                    <a:gd name="T49" fmla="*/ 588 h 588"/>
                    <a:gd name="T50" fmla="*/ 224 w 418"/>
                    <a:gd name="T51" fmla="*/ 567 h 588"/>
                    <a:gd name="T52" fmla="*/ 238 w 418"/>
                    <a:gd name="T53" fmla="*/ 571 h 588"/>
                    <a:gd name="T54" fmla="*/ 305 w 418"/>
                    <a:gd name="T55" fmla="*/ 531 h 588"/>
                    <a:gd name="T56" fmla="*/ 327 w 418"/>
                    <a:gd name="T57" fmla="*/ 534 h 588"/>
                    <a:gd name="T58" fmla="*/ 331 w 418"/>
                    <a:gd name="T59" fmla="*/ 471 h 588"/>
                    <a:gd name="T60" fmla="*/ 418 w 418"/>
                    <a:gd name="T61" fmla="*/ 322 h 588"/>
                    <a:gd name="T62" fmla="*/ 334 w 418"/>
                    <a:gd name="T63" fmla="*/ 330 h 588"/>
                    <a:gd name="T64" fmla="*/ 291 w 418"/>
                    <a:gd name="T65" fmla="*/ 320 h 588"/>
                    <a:gd name="T66" fmla="*/ 285 w 418"/>
                    <a:gd name="T67" fmla="*/ 284 h 588"/>
                    <a:gd name="T68" fmla="*/ 291 w 418"/>
                    <a:gd name="T69" fmla="*/ 225 h 588"/>
                    <a:gd name="T70" fmla="*/ 291 w 418"/>
                    <a:gd name="T71" fmla="*/ 225 h 588"/>
                    <a:gd name="T72" fmla="*/ 267 w 418"/>
                    <a:gd name="T73" fmla="*/ 230 h 588"/>
                    <a:gd name="T74" fmla="*/ 254 w 418"/>
                    <a:gd name="T75" fmla="*/ 185 h 588"/>
                    <a:gd name="T76" fmla="*/ 194 w 418"/>
                    <a:gd name="T77" fmla="*/ 24 h 588"/>
                    <a:gd name="T78" fmla="*/ 194 w 418"/>
                    <a:gd name="T79" fmla="*/ 7 h 588"/>
                    <a:gd name="T80" fmla="*/ 196 w 418"/>
                    <a:gd name="T81" fmla="*/ 1 h 588"/>
                    <a:gd name="T82" fmla="*/ 194 w 418"/>
                    <a:gd name="T83" fmla="*/ 4 h 588"/>
                    <a:gd name="T84" fmla="*/ 194 w 418"/>
                    <a:gd name="T85" fmla="*/ 4 h 588"/>
                    <a:gd name="T86" fmla="*/ 194 w 418"/>
                    <a:gd name="T87" fmla="*/ 0 h 588"/>
                    <a:gd name="T88" fmla="*/ 194 w 418"/>
                    <a:gd name="T8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8" h="588">
                      <a:moveTo>
                        <a:pt x="30" y="387"/>
                      </a:moveTo>
                      <a:cubicBezTo>
                        <a:pt x="20" y="387"/>
                        <a:pt x="11" y="389"/>
                        <a:pt x="3" y="395"/>
                      </a:cubicBezTo>
                      <a:cubicBezTo>
                        <a:pt x="0" y="401"/>
                        <a:pt x="0" y="401"/>
                        <a:pt x="0" y="401"/>
                      </a:cubicBezTo>
                      <a:cubicBezTo>
                        <a:pt x="7" y="404"/>
                        <a:pt x="7" y="404"/>
                        <a:pt x="7" y="404"/>
                      </a:cubicBezTo>
                      <a:cubicBezTo>
                        <a:pt x="5" y="405"/>
                        <a:pt x="3" y="406"/>
                        <a:pt x="1" y="406"/>
                      </a:cubicBezTo>
                      <a:cubicBezTo>
                        <a:pt x="6" y="419"/>
                        <a:pt x="6" y="419"/>
                        <a:pt x="6" y="419"/>
                      </a:cubicBezTo>
                      <a:cubicBezTo>
                        <a:pt x="5" y="419"/>
                        <a:pt x="4" y="419"/>
                        <a:pt x="3" y="419"/>
                      </a:cubicBezTo>
                      <a:cubicBezTo>
                        <a:pt x="51" y="500"/>
                        <a:pt x="51" y="500"/>
                        <a:pt x="51" y="500"/>
                      </a:cubicBezTo>
                      <a:cubicBezTo>
                        <a:pt x="83" y="393"/>
                        <a:pt x="83" y="393"/>
                        <a:pt x="83" y="393"/>
                      </a:cubicBezTo>
                      <a:cubicBezTo>
                        <a:pt x="79" y="393"/>
                        <a:pt x="76" y="392"/>
                        <a:pt x="73" y="392"/>
                      </a:cubicBezTo>
                      <a:cubicBezTo>
                        <a:pt x="55" y="389"/>
                        <a:pt x="42" y="387"/>
                        <a:pt x="30" y="387"/>
                      </a:cubicBezTo>
                      <a:moveTo>
                        <a:pt x="194" y="0"/>
                      </a:moveTo>
                      <a:cubicBezTo>
                        <a:pt x="192" y="7"/>
                        <a:pt x="192" y="7"/>
                        <a:pt x="192" y="7"/>
                      </a:cubicBezTo>
                      <a:cubicBezTo>
                        <a:pt x="185" y="19"/>
                        <a:pt x="178" y="31"/>
                        <a:pt x="171" y="41"/>
                      </a:cubicBezTo>
                      <a:cubicBezTo>
                        <a:pt x="163" y="121"/>
                        <a:pt x="192" y="203"/>
                        <a:pt x="192" y="203"/>
                      </a:cubicBezTo>
                      <a:cubicBezTo>
                        <a:pt x="173" y="228"/>
                        <a:pt x="227" y="255"/>
                        <a:pt x="227" y="255"/>
                      </a:cubicBezTo>
                      <a:cubicBezTo>
                        <a:pt x="169" y="278"/>
                        <a:pt x="178" y="339"/>
                        <a:pt x="178" y="339"/>
                      </a:cubicBezTo>
                      <a:cubicBezTo>
                        <a:pt x="145" y="343"/>
                        <a:pt x="163" y="371"/>
                        <a:pt x="163" y="371"/>
                      </a:cubicBezTo>
                      <a:cubicBezTo>
                        <a:pt x="163" y="371"/>
                        <a:pt x="126" y="391"/>
                        <a:pt x="91" y="393"/>
                      </a:cubicBezTo>
                      <a:cubicBezTo>
                        <a:pt x="61" y="503"/>
                        <a:pt x="61" y="503"/>
                        <a:pt x="61" y="503"/>
                      </a:cubicBezTo>
                      <a:cubicBezTo>
                        <a:pt x="326" y="362"/>
                        <a:pt x="326" y="362"/>
                        <a:pt x="326" y="362"/>
                      </a:cubicBezTo>
                      <a:cubicBezTo>
                        <a:pt x="63" y="511"/>
                        <a:pt x="63" y="511"/>
                        <a:pt x="63" y="511"/>
                      </a:cubicBezTo>
                      <a:cubicBezTo>
                        <a:pt x="63" y="511"/>
                        <a:pt x="64" y="511"/>
                        <a:pt x="64" y="511"/>
                      </a:cubicBezTo>
                      <a:cubicBezTo>
                        <a:pt x="85" y="511"/>
                        <a:pt x="98" y="525"/>
                        <a:pt x="122" y="550"/>
                      </a:cubicBezTo>
                      <a:cubicBezTo>
                        <a:pt x="150" y="579"/>
                        <a:pt x="207" y="588"/>
                        <a:pt x="207" y="588"/>
                      </a:cubicBezTo>
                      <a:cubicBezTo>
                        <a:pt x="207" y="588"/>
                        <a:pt x="208" y="567"/>
                        <a:pt x="224" y="567"/>
                      </a:cubicBezTo>
                      <a:cubicBezTo>
                        <a:pt x="228" y="567"/>
                        <a:pt x="232" y="568"/>
                        <a:pt x="238" y="571"/>
                      </a:cubicBezTo>
                      <a:cubicBezTo>
                        <a:pt x="238" y="571"/>
                        <a:pt x="260" y="531"/>
                        <a:pt x="305" y="531"/>
                      </a:cubicBezTo>
                      <a:cubicBezTo>
                        <a:pt x="312" y="531"/>
                        <a:pt x="319" y="532"/>
                        <a:pt x="327" y="534"/>
                      </a:cubicBezTo>
                      <a:cubicBezTo>
                        <a:pt x="327" y="534"/>
                        <a:pt x="301" y="480"/>
                        <a:pt x="331" y="471"/>
                      </a:cubicBezTo>
                      <a:cubicBezTo>
                        <a:pt x="331" y="471"/>
                        <a:pt x="359" y="381"/>
                        <a:pt x="418" y="322"/>
                      </a:cubicBezTo>
                      <a:cubicBezTo>
                        <a:pt x="418" y="322"/>
                        <a:pt x="371" y="330"/>
                        <a:pt x="334" y="330"/>
                      </a:cubicBezTo>
                      <a:cubicBezTo>
                        <a:pt x="314" y="330"/>
                        <a:pt x="296" y="328"/>
                        <a:pt x="291" y="320"/>
                      </a:cubicBezTo>
                      <a:cubicBezTo>
                        <a:pt x="287" y="313"/>
                        <a:pt x="285" y="299"/>
                        <a:pt x="285" y="284"/>
                      </a:cubicBezTo>
                      <a:cubicBezTo>
                        <a:pt x="285" y="256"/>
                        <a:pt x="291" y="225"/>
                        <a:pt x="291" y="225"/>
                      </a:cubicBezTo>
                      <a:cubicBezTo>
                        <a:pt x="291" y="225"/>
                        <a:pt x="291" y="225"/>
                        <a:pt x="291" y="225"/>
                      </a:cubicBezTo>
                      <a:cubicBezTo>
                        <a:pt x="291" y="225"/>
                        <a:pt x="278" y="230"/>
                        <a:pt x="267" y="230"/>
                      </a:cubicBezTo>
                      <a:cubicBezTo>
                        <a:pt x="254" y="230"/>
                        <a:pt x="242" y="222"/>
                        <a:pt x="254" y="185"/>
                      </a:cubicBezTo>
                      <a:cubicBezTo>
                        <a:pt x="254" y="185"/>
                        <a:pt x="193" y="173"/>
                        <a:pt x="194" y="24"/>
                      </a:cubicBezTo>
                      <a:cubicBezTo>
                        <a:pt x="194" y="18"/>
                        <a:pt x="194" y="13"/>
                        <a:pt x="194" y="7"/>
                      </a:cubicBezTo>
                      <a:cubicBezTo>
                        <a:pt x="196" y="1"/>
                        <a:pt x="196" y="1"/>
                        <a:pt x="196" y="1"/>
                      </a:cubicBezTo>
                      <a:cubicBezTo>
                        <a:pt x="195" y="2"/>
                        <a:pt x="194" y="3"/>
                        <a:pt x="194" y="4"/>
                      </a:cubicBezTo>
                      <a:cubicBezTo>
                        <a:pt x="194" y="4"/>
                        <a:pt x="194" y="4"/>
                        <a:pt x="194" y="4"/>
                      </a:cubicBezTo>
                      <a:cubicBezTo>
                        <a:pt x="194" y="3"/>
                        <a:pt x="194" y="2"/>
                        <a:pt x="194" y="0"/>
                      </a:cubicBezTo>
                      <a:cubicBezTo>
                        <a:pt x="194" y="0"/>
                        <a:pt x="194" y="0"/>
                        <a:pt x="19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408"/>
                <p:cNvSpPr>
                  <a:spLocks noEditPoints="1"/>
                </p:cNvSpPr>
                <p:nvPr/>
              </p:nvSpPr>
              <p:spPr bwMode="auto">
                <a:xfrm>
                  <a:off x="5310188" y="2546350"/>
                  <a:ext cx="1673225" cy="1504950"/>
                </a:xfrm>
                <a:custGeom>
                  <a:avLst/>
                  <a:gdLst>
                    <a:gd name="T0" fmla="*/ 1 w 394"/>
                    <a:gd name="T1" fmla="*/ 118 h 354"/>
                    <a:gd name="T2" fmla="*/ 1 w 394"/>
                    <a:gd name="T3" fmla="*/ 118 h 354"/>
                    <a:gd name="T4" fmla="*/ 10 w 394"/>
                    <a:gd name="T5" fmla="*/ 195 h 354"/>
                    <a:gd name="T6" fmla="*/ 0 w 394"/>
                    <a:gd name="T7" fmla="*/ 291 h 354"/>
                    <a:gd name="T8" fmla="*/ 0 w 394"/>
                    <a:gd name="T9" fmla="*/ 291 h 354"/>
                    <a:gd name="T10" fmla="*/ 1 w 394"/>
                    <a:gd name="T11" fmla="*/ 292 h 354"/>
                    <a:gd name="T12" fmla="*/ 149 w 394"/>
                    <a:gd name="T13" fmla="*/ 353 h 354"/>
                    <a:gd name="T14" fmla="*/ 64 w 394"/>
                    <a:gd name="T15" fmla="*/ 201 h 354"/>
                    <a:gd name="T16" fmla="*/ 148 w 394"/>
                    <a:gd name="T17" fmla="*/ 342 h 354"/>
                    <a:gd name="T18" fmla="*/ 88 w 394"/>
                    <a:gd name="T19" fmla="*/ 179 h 354"/>
                    <a:gd name="T20" fmla="*/ 1 w 394"/>
                    <a:gd name="T21" fmla="*/ 118 h 354"/>
                    <a:gd name="T22" fmla="*/ 338 w 394"/>
                    <a:gd name="T23" fmla="*/ 0 h 354"/>
                    <a:gd name="T24" fmla="*/ 224 w 394"/>
                    <a:gd name="T25" fmla="*/ 87 h 354"/>
                    <a:gd name="T26" fmla="*/ 213 w 394"/>
                    <a:gd name="T27" fmla="*/ 86 h 354"/>
                    <a:gd name="T28" fmla="*/ 189 w 394"/>
                    <a:gd name="T29" fmla="*/ 122 h 354"/>
                    <a:gd name="T30" fmla="*/ 161 w 394"/>
                    <a:gd name="T31" fmla="*/ 101 h 354"/>
                    <a:gd name="T32" fmla="*/ 111 w 394"/>
                    <a:gd name="T33" fmla="*/ 182 h 354"/>
                    <a:gd name="T34" fmla="*/ 106 w 394"/>
                    <a:gd name="T35" fmla="*/ 184 h 354"/>
                    <a:gd name="T36" fmla="*/ 95 w 394"/>
                    <a:gd name="T37" fmla="*/ 181 h 354"/>
                    <a:gd name="T38" fmla="*/ 163 w 394"/>
                    <a:gd name="T39" fmla="*/ 350 h 354"/>
                    <a:gd name="T40" fmla="*/ 289 w 394"/>
                    <a:gd name="T41" fmla="*/ 79 h 354"/>
                    <a:gd name="T42" fmla="*/ 170 w 394"/>
                    <a:gd name="T43" fmla="*/ 354 h 354"/>
                    <a:gd name="T44" fmla="*/ 197 w 394"/>
                    <a:gd name="T45" fmla="*/ 346 h 354"/>
                    <a:gd name="T46" fmla="*/ 240 w 394"/>
                    <a:gd name="T47" fmla="*/ 351 h 354"/>
                    <a:gd name="T48" fmla="*/ 250 w 394"/>
                    <a:gd name="T49" fmla="*/ 352 h 354"/>
                    <a:gd name="T50" fmla="*/ 332 w 394"/>
                    <a:gd name="T51" fmla="*/ 78 h 354"/>
                    <a:gd name="T52" fmla="*/ 258 w 394"/>
                    <a:gd name="T53" fmla="*/ 352 h 354"/>
                    <a:gd name="T54" fmla="*/ 330 w 394"/>
                    <a:gd name="T55" fmla="*/ 330 h 354"/>
                    <a:gd name="T56" fmla="*/ 345 w 394"/>
                    <a:gd name="T57" fmla="*/ 298 h 354"/>
                    <a:gd name="T58" fmla="*/ 394 w 394"/>
                    <a:gd name="T59" fmla="*/ 214 h 354"/>
                    <a:gd name="T60" fmla="*/ 359 w 394"/>
                    <a:gd name="T61" fmla="*/ 162 h 354"/>
                    <a:gd name="T62" fmla="*/ 338 w 394"/>
                    <a:gd name="T63"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4" h="354">
                      <a:moveTo>
                        <a:pt x="1" y="118"/>
                      </a:moveTo>
                      <a:cubicBezTo>
                        <a:pt x="1" y="118"/>
                        <a:pt x="1" y="118"/>
                        <a:pt x="1" y="118"/>
                      </a:cubicBezTo>
                      <a:cubicBezTo>
                        <a:pt x="8" y="144"/>
                        <a:pt x="10" y="170"/>
                        <a:pt x="10" y="195"/>
                      </a:cubicBezTo>
                      <a:cubicBezTo>
                        <a:pt x="10" y="248"/>
                        <a:pt x="0" y="291"/>
                        <a:pt x="0" y="291"/>
                      </a:cubicBezTo>
                      <a:cubicBezTo>
                        <a:pt x="0" y="291"/>
                        <a:pt x="0" y="291"/>
                        <a:pt x="0" y="291"/>
                      </a:cubicBezTo>
                      <a:cubicBezTo>
                        <a:pt x="0" y="292"/>
                        <a:pt x="0" y="292"/>
                        <a:pt x="1" y="292"/>
                      </a:cubicBezTo>
                      <a:cubicBezTo>
                        <a:pt x="149" y="353"/>
                        <a:pt x="149" y="353"/>
                        <a:pt x="149" y="353"/>
                      </a:cubicBezTo>
                      <a:cubicBezTo>
                        <a:pt x="64" y="201"/>
                        <a:pt x="64" y="201"/>
                        <a:pt x="64" y="201"/>
                      </a:cubicBezTo>
                      <a:cubicBezTo>
                        <a:pt x="148" y="342"/>
                        <a:pt x="148" y="342"/>
                        <a:pt x="148" y="342"/>
                      </a:cubicBezTo>
                      <a:cubicBezTo>
                        <a:pt x="88" y="179"/>
                        <a:pt x="88" y="179"/>
                        <a:pt x="88" y="179"/>
                      </a:cubicBezTo>
                      <a:cubicBezTo>
                        <a:pt x="54" y="163"/>
                        <a:pt x="1" y="118"/>
                        <a:pt x="1" y="118"/>
                      </a:cubicBezTo>
                      <a:moveTo>
                        <a:pt x="338" y="0"/>
                      </a:moveTo>
                      <a:cubicBezTo>
                        <a:pt x="286" y="77"/>
                        <a:pt x="243" y="87"/>
                        <a:pt x="224" y="87"/>
                      </a:cubicBezTo>
                      <a:cubicBezTo>
                        <a:pt x="217" y="87"/>
                        <a:pt x="213" y="86"/>
                        <a:pt x="213" y="86"/>
                      </a:cubicBezTo>
                      <a:cubicBezTo>
                        <a:pt x="207" y="113"/>
                        <a:pt x="197" y="122"/>
                        <a:pt x="189" y="122"/>
                      </a:cubicBezTo>
                      <a:cubicBezTo>
                        <a:pt x="175" y="122"/>
                        <a:pt x="161" y="101"/>
                        <a:pt x="161" y="101"/>
                      </a:cubicBezTo>
                      <a:cubicBezTo>
                        <a:pt x="161" y="101"/>
                        <a:pt x="134" y="171"/>
                        <a:pt x="111" y="182"/>
                      </a:cubicBezTo>
                      <a:cubicBezTo>
                        <a:pt x="110" y="183"/>
                        <a:pt x="108" y="184"/>
                        <a:pt x="106" y="184"/>
                      </a:cubicBezTo>
                      <a:cubicBezTo>
                        <a:pt x="102" y="184"/>
                        <a:pt x="99" y="183"/>
                        <a:pt x="95" y="181"/>
                      </a:cubicBezTo>
                      <a:cubicBezTo>
                        <a:pt x="163" y="350"/>
                        <a:pt x="163" y="350"/>
                        <a:pt x="163" y="350"/>
                      </a:cubicBezTo>
                      <a:cubicBezTo>
                        <a:pt x="289" y="79"/>
                        <a:pt x="289" y="79"/>
                        <a:pt x="289" y="79"/>
                      </a:cubicBezTo>
                      <a:cubicBezTo>
                        <a:pt x="170" y="354"/>
                        <a:pt x="170" y="354"/>
                        <a:pt x="170" y="354"/>
                      </a:cubicBezTo>
                      <a:cubicBezTo>
                        <a:pt x="178" y="348"/>
                        <a:pt x="187" y="346"/>
                        <a:pt x="197" y="346"/>
                      </a:cubicBezTo>
                      <a:cubicBezTo>
                        <a:pt x="209" y="346"/>
                        <a:pt x="222" y="348"/>
                        <a:pt x="240" y="351"/>
                      </a:cubicBezTo>
                      <a:cubicBezTo>
                        <a:pt x="243" y="351"/>
                        <a:pt x="246" y="352"/>
                        <a:pt x="250" y="352"/>
                      </a:cubicBezTo>
                      <a:cubicBezTo>
                        <a:pt x="332" y="78"/>
                        <a:pt x="332" y="78"/>
                        <a:pt x="332" y="78"/>
                      </a:cubicBezTo>
                      <a:cubicBezTo>
                        <a:pt x="258" y="352"/>
                        <a:pt x="258" y="352"/>
                        <a:pt x="258" y="352"/>
                      </a:cubicBezTo>
                      <a:cubicBezTo>
                        <a:pt x="293" y="350"/>
                        <a:pt x="330" y="330"/>
                        <a:pt x="330" y="330"/>
                      </a:cubicBezTo>
                      <a:cubicBezTo>
                        <a:pt x="330" y="330"/>
                        <a:pt x="312" y="302"/>
                        <a:pt x="345" y="298"/>
                      </a:cubicBezTo>
                      <a:cubicBezTo>
                        <a:pt x="345" y="298"/>
                        <a:pt x="336" y="237"/>
                        <a:pt x="394" y="214"/>
                      </a:cubicBezTo>
                      <a:cubicBezTo>
                        <a:pt x="394" y="214"/>
                        <a:pt x="340" y="187"/>
                        <a:pt x="359" y="162"/>
                      </a:cubicBezTo>
                      <a:cubicBezTo>
                        <a:pt x="359" y="162"/>
                        <a:pt x="330" y="80"/>
                        <a:pt x="338"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409"/>
                <p:cNvSpPr/>
                <p:nvPr/>
              </p:nvSpPr>
              <p:spPr bwMode="auto">
                <a:xfrm>
                  <a:off x="5502276" y="4089400"/>
                  <a:ext cx="712788" cy="455613"/>
                </a:xfrm>
                <a:custGeom>
                  <a:avLst/>
                  <a:gdLst>
                    <a:gd name="T0" fmla="*/ 106 w 168"/>
                    <a:gd name="T1" fmla="*/ 0 h 107"/>
                    <a:gd name="T2" fmla="*/ 48 w 168"/>
                    <a:gd name="T3" fmla="*/ 45 h 107"/>
                    <a:gd name="T4" fmla="*/ 3 w 168"/>
                    <a:gd name="T5" fmla="*/ 78 h 107"/>
                    <a:gd name="T6" fmla="*/ 0 w 168"/>
                    <a:gd name="T7" fmla="*/ 92 h 107"/>
                    <a:gd name="T8" fmla="*/ 69 w 168"/>
                    <a:gd name="T9" fmla="*/ 107 h 107"/>
                    <a:gd name="T10" fmla="*/ 92 w 168"/>
                    <a:gd name="T11" fmla="*/ 104 h 107"/>
                    <a:gd name="T12" fmla="*/ 140 w 168"/>
                    <a:gd name="T13" fmla="*/ 94 h 107"/>
                    <a:gd name="T14" fmla="*/ 168 w 168"/>
                    <a:gd name="T15" fmla="*/ 104 h 107"/>
                    <a:gd name="T16" fmla="*/ 119 w 168"/>
                    <a:gd name="T17" fmla="*/ 17 h 107"/>
                    <a:gd name="T18" fmla="*/ 117 w 168"/>
                    <a:gd name="T19" fmla="*/ 18 h 107"/>
                    <a:gd name="T20" fmla="*/ 113 w 168"/>
                    <a:gd name="T21" fmla="*/ 6 h 107"/>
                    <a:gd name="T22" fmla="*/ 108 w 168"/>
                    <a:gd name="T23" fmla="*/ 8 h 107"/>
                    <a:gd name="T24" fmla="*/ 111 w 168"/>
                    <a:gd name="T25" fmla="*/ 2 h 107"/>
                    <a:gd name="T26" fmla="*/ 111 w 168"/>
                    <a:gd name="T27" fmla="*/ 2 h 107"/>
                    <a:gd name="T28" fmla="*/ 106 w 168"/>
                    <a:gd name="T29" fmla="*/ 0 h 107"/>
                    <a:gd name="T30" fmla="*/ 106 w 168"/>
                    <a:gd name="T3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07">
                      <a:moveTo>
                        <a:pt x="106" y="0"/>
                      </a:moveTo>
                      <a:cubicBezTo>
                        <a:pt x="82" y="0"/>
                        <a:pt x="71" y="15"/>
                        <a:pt x="48" y="45"/>
                      </a:cubicBezTo>
                      <a:cubicBezTo>
                        <a:pt x="37" y="60"/>
                        <a:pt x="19" y="70"/>
                        <a:pt x="3" y="78"/>
                      </a:cubicBezTo>
                      <a:cubicBezTo>
                        <a:pt x="4" y="85"/>
                        <a:pt x="0" y="92"/>
                        <a:pt x="0" y="92"/>
                      </a:cubicBezTo>
                      <a:cubicBezTo>
                        <a:pt x="0" y="92"/>
                        <a:pt x="35" y="107"/>
                        <a:pt x="69" y="107"/>
                      </a:cubicBezTo>
                      <a:cubicBezTo>
                        <a:pt x="77" y="107"/>
                        <a:pt x="85" y="106"/>
                        <a:pt x="92" y="104"/>
                      </a:cubicBezTo>
                      <a:cubicBezTo>
                        <a:pt x="113" y="98"/>
                        <a:pt x="128" y="94"/>
                        <a:pt x="140" y="94"/>
                      </a:cubicBezTo>
                      <a:cubicBezTo>
                        <a:pt x="150" y="94"/>
                        <a:pt x="159" y="97"/>
                        <a:pt x="168" y="104"/>
                      </a:cubicBezTo>
                      <a:cubicBezTo>
                        <a:pt x="119" y="17"/>
                        <a:pt x="119" y="17"/>
                        <a:pt x="119" y="17"/>
                      </a:cubicBezTo>
                      <a:cubicBezTo>
                        <a:pt x="119" y="17"/>
                        <a:pt x="118" y="18"/>
                        <a:pt x="117" y="18"/>
                      </a:cubicBezTo>
                      <a:cubicBezTo>
                        <a:pt x="113" y="6"/>
                        <a:pt x="113" y="6"/>
                        <a:pt x="113" y="6"/>
                      </a:cubicBezTo>
                      <a:cubicBezTo>
                        <a:pt x="111" y="7"/>
                        <a:pt x="110" y="7"/>
                        <a:pt x="108" y="8"/>
                      </a:cubicBezTo>
                      <a:cubicBezTo>
                        <a:pt x="111" y="2"/>
                        <a:pt x="111" y="2"/>
                        <a:pt x="111" y="2"/>
                      </a:cubicBezTo>
                      <a:cubicBezTo>
                        <a:pt x="111" y="2"/>
                        <a:pt x="111" y="2"/>
                        <a:pt x="111" y="2"/>
                      </a:cubicBezTo>
                      <a:cubicBezTo>
                        <a:pt x="106" y="0"/>
                        <a:pt x="106" y="0"/>
                        <a:pt x="106" y="0"/>
                      </a:cubicBezTo>
                      <a:cubicBezTo>
                        <a:pt x="106" y="0"/>
                        <a:pt x="106" y="0"/>
                        <a:pt x="10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410"/>
                <p:cNvSpPr/>
                <p:nvPr/>
              </p:nvSpPr>
              <p:spPr bwMode="auto">
                <a:xfrm>
                  <a:off x="5183188" y="3813175"/>
                  <a:ext cx="768350" cy="608013"/>
                </a:xfrm>
                <a:custGeom>
                  <a:avLst/>
                  <a:gdLst>
                    <a:gd name="T0" fmla="*/ 34 w 181"/>
                    <a:gd name="T1" fmla="*/ 0 h 143"/>
                    <a:gd name="T2" fmla="*/ 35 w 181"/>
                    <a:gd name="T3" fmla="*/ 6 h 143"/>
                    <a:gd name="T4" fmla="*/ 0 w 181"/>
                    <a:gd name="T5" fmla="*/ 49 h 143"/>
                    <a:gd name="T6" fmla="*/ 0 w 181"/>
                    <a:gd name="T7" fmla="*/ 49 h 143"/>
                    <a:gd name="T8" fmla="*/ 57 w 181"/>
                    <a:gd name="T9" fmla="*/ 125 h 143"/>
                    <a:gd name="T10" fmla="*/ 57 w 181"/>
                    <a:gd name="T11" fmla="*/ 127 h 143"/>
                    <a:gd name="T12" fmla="*/ 57 w 181"/>
                    <a:gd name="T13" fmla="*/ 127 h 143"/>
                    <a:gd name="T14" fmla="*/ 78 w 181"/>
                    <a:gd name="T15" fmla="*/ 143 h 143"/>
                    <a:gd name="T16" fmla="*/ 123 w 181"/>
                    <a:gd name="T17" fmla="*/ 110 h 143"/>
                    <a:gd name="T18" fmla="*/ 181 w 181"/>
                    <a:gd name="T19" fmla="*/ 65 h 143"/>
                    <a:gd name="T20" fmla="*/ 181 w 181"/>
                    <a:gd name="T21" fmla="*/ 65 h 143"/>
                    <a:gd name="T22" fmla="*/ 34 w 181"/>
                    <a:gd name="T2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 h="143">
                      <a:moveTo>
                        <a:pt x="34" y="0"/>
                      </a:moveTo>
                      <a:cubicBezTo>
                        <a:pt x="34" y="2"/>
                        <a:pt x="35" y="4"/>
                        <a:pt x="35" y="6"/>
                      </a:cubicBezTo>
                      <a:cubicBezTo>
                        <a:pt x="35" y="27"/>
                        <a:pt x="0" y="49"/>
                        <a:pt x="0" y="49"/>
                      </a:cubicBezTo>
                      <a:cubicBezTo>
                        <a:pt x="0" y="49"/>
                        <a:pt x="0" y="49"/>
                        <a:pt x="0" y="49"/>
                      </a:cubicBezTo>
                      <a:cubicBezTo>
                        <a:pt x="55" y="64"/>
                        <a:pt x="57" y="116"/>
                        <a:pt x="57" y="125"/>
                      </a:cubicBezTo>
                      <a:cubicBezTo>
                        <a:pt x="57" y="126"/>
                        <a:pt x="57" y="127"/>
                        <a:pt x="57" y="127"/>
                      </a:cubicBezTo>
                      <a:cubicBezTo>
                        <a:pt x="57" y="127"/>
                        <a:pt x="57" y="127"/>
                        <a:pt x="57" y="127"/>
                      </a:cubicBezTo>
                      <a:cubicBezTo>
                        <a:pt x="74" y="127"/>
                        <a:pt x="78" y="135"/>
                        <a:pt x="78" y="143"/>
                      </a:cubicBezTo>
                      <a:cubicBezTo>
                        <a:pt x="94" y="135"/>
                        <a:pt x="112" y="125"/>
                        <a:pt x="123" y="110"/>
                      </a:cubicBezTo>
                      <a:cubicBezTo>
                        <a:pt x="146" y="80"/>
                        <a:pt x="157" y="65"/>
                        <a:pt x="181" y="65"/>
                      </a:cubicBezTo>
                      <a:cubicBezTo>
                        <a:pt x="181" y="65"/>
                        <a:pt x="181" y="65"/>
                        <a:pt x="181" y="65"/>
                      </a:cubicBezTo>
                      <a:cubicBezTo>
                        <a:pt x="34" y="0"/>
                        <a:pt x="34" y="0"/>
                        <a:pt x="34"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411"/>
                <p:cNvSpPr>
                  <a:spLocks noEditPoints="1"/>
                </p:cNvSpPr>
                <p:nvPr/>
              </p:nvSpPr>
              <p:spPr bwMode="auto">
                <a:xfrm>
                  <a:off x="5684838" y="3308350"/>
                  <a:ext cx="360363" cy="858838"/>
                </a:xfrm>
                <a:custGeom>
                  <a:avLst/>
                  <a:gdLst>
                    <a:gd name="T0" fmla="*/ 70 w 85"/>
                    <a:gd name="T1" fmla="*/ 190 h 202"/>
                    <a:gd name="T2" fmla="*/ 70 w 85"/>
                    <a:gd name="T3" fmla="*/ 190 h 202"/>
                    <a:gd name="T4" fmla="*/ 74 w 85"/>
                    <a:gd name="T5" fmla="*/ 202 h 202"/>
                    <a:gd name="T6" fmla="*/ 76 w 85"/>
                    <a:gd name="T7" fmla="*/ 201 h 202"/>
                    <a:gd name="T8" fmla="*/ 70 w 85"/>
                    <a:gd name="T9" fmla="*/ 190 h 202"/>
                    <a:gd name="T10" fmla="*/ 80 w 85"/>
                    <a:gd name="T11" fmla="*/ 186 h 202"/>
                    <a:gd name="T12" fmla="*/ 76 w 85"/>
                    <a:gd name="T13" fmla="*/ 188 h 202"/>
                    <a:gd name="T14" fmla="*/ 75 w 85"/>
                    <a:gd name="T15" fmla="*/ 188 h 202"/>
                    <a:gd name="T16" fmla="*/ 82 w 85"/>
                    <a:gd name="T17" fmla="*/ 199 h 202"/>
                    <a:gd name="T18" fmla="*/ 85 w 85"/>
                    <a:gd name="T19" fmla="*/ 199 h 202"/>
                    <a:gd name="T20" fmla="*/ 80 w 85"/>
                    <a:gd name="T21" fmla="*/ 186 h 202"/>
                    <a:gd name="T22" fmla="*/ 0 w 85"/>
                    <a:gd name="T23" fmla="*/ 0 h 202"/>
                    <a:gd name="T24" fmla="*/ 60 w 85"/>
                    <a:gd name="T25" fmla="*/ 163 h 202"/>
                    <a:gd name="T26" fmla="*/ 68 w 85"/>
                    <a:gd name="T27" fmla="*/ 177 h 202"/>
                    <a:gd name="T28" fmla="*/ 71 w 85"/>
                    <a:gd name="T29" fmla="*/ 178 h 202"/>
                    <a:gd name="T30" fmla="*/ 75 w 85"/>
                    <a:gd name="T31" fmla="*/ 171 h 202"/>
                    <a:gd name="T32" fmla="*/ 7 w 85"/>
                    <a:gd name="T33" fmla="*/ 2 h 202"/>
                    <a:gd name="T34" fmla="*/ 0 w 85"/>
                    <a:gd name="T3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202">
                      <a:moveTo>
                        <a:pt x="70" y="190"/>
                      </a:moveTo>
                      <a:cubicBezTo>
                        <a:pt x="70" y="190"/>
                        <a:pt x="70" y="190"/>
                        <a:pt x="70" y="190"/>
                      </a:cubicBezTo>
                      <a:cubicBezTo>
                        <a:pt x="74" y="202"/>
                        <a:pt x="74" y="202"/>
                        <a:pt x="74" y="202"/>
                      </a:cubicBezTo>
                      <a:cubicBezTo>
                        <a:pt x="75" y="202"/>
                        <a:pt x="76" y="201"/>
                        <a:pt x="76" y="201"/>
                      </a:cubicBezTo>
                      <a:cubicBezTo>
                        <a:pt x="70" y="190"/>
                        <a:pt x="70" y="190"/>
                        <a:pt x="70" y="190"/>
                      </a:cubicBezTo>
                      <a:moveTo>
                        <a:pt x="80" y="186"/>
                      </a:moveTo>
                      <a:cubicBezTo>
                        <a:pt x="79" y="187"/>
                        <a:pt x="78" y="187"/>
                        <a:pt x="76" y="188"/>
                      </a:cubicBezTo>
                      <a:cubicBezTo>
                        <a:pt x="76" y="188"/>
                        <a:pt x="75" y="188"/>
                        <a:pt x="75" y="188"/>
                      </a:cubicBezTo>
                      <a:cubicBezTo>
                        <a:pt x="82" y="199"/>
                        <a:pt x="82" y="199"/>
                        <a:pt x="82" y="199"/>
                      </a:cubicBezTo>
                      <a:cubicBezTo>
                        <a:pt x="83" y="199"/>
                        <a:pt x="84" y="199"/>
                        <a:pt x="85" y="199"/>
                      </a:cubicBezTo>
                      <a:cubicBezTo>
                        <a:pt x="80" y="186"/>
                        <a:pt x="80" y="186"/>
                        <a:pt x="80" y="186"/>
                      </a:cubicBezTo>
                      <a:moveTo>
                        <a:pt x="0" y="0"/>
                      </a:moveTo>
                      <a:cubicBezTo>
                        <a:pt x="60" y="163"/>
                        <a:pt x="60" y="163"/>
                        <a:pt x="60" y="163"/>
                      </a:cubicBezTo>
                      <a:cubicBezTo>
                        <a:pt x="68" y="177"/>
                        <a:pt x="68" y="177"/>
                        <a:pt x="68" y="177"/>
                      </a:cubicBezTo>
                      <a:cubicBezTo>
                        <a:pt x="71" y="178"/>
                        <a:pt x="71" y="178"/>
                        <a:pt x="71" y="178"/>
                      </a:cubicBezTo>
                      <a:cubicBezTo>
                        <a:pt x="75" y="171"/>
                        <a:pt x="75" y="171"/>
                        <a:pt x="75" y="171"/>
                      </a:cubicBezTo>
                      <a:cubicBezTo>
                        <a:pt x="7" y="2"/>
                        <a:pt x="7" y="2"/>
                        <a:pt x="7" y="2"/>
                      </a:cubicBezTo>
                      <a:cubicBezTo>
                        <a:pt x="5" y="2"/>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412"/>
                <p:cNvSpPr>
                  <a:spLocks noEditPoints="1"/>
                </p:cNvSpPr>
                <p:nvPr/>
              </p:nvSpPr>
              <p:spPr bwMode="auto">
                <a:xfrm>
                  <a:off x="5314951" y="3787775"/>
                  <a:ext cx="735013" cy="319088"/>
                </a:xfrm>
                <a:custGeom>
                  <a:avLst/>
                  <a:gdLst>
                    <a:gd name="T0" fmla="*/ 166 w 173"/>
                    <a:gd name="T1" fmla="*/ 68 h 75"/>
                    <a:gd name="T2" fmla="*/ 163 w 173"/>
                    <a:gd name="T3" fmla="*/ 75 h 75"/>
                    <a:gd name="T4" fmla="*/ 163 w 173"/>
                    <a:gd name="T5" fmla="*/ 75 h 75"/>
                    <a:gd name="T6" fmla="*/ 167 w 173"/>
                    <a:gd name="T7" fmla="*/ 73 h 75"/>
                    <a:gd name="T8" fmla="*/ 173 w 173"/>
                    <a:gd name="T9" fmla="*/ 71 h 75"/>
                    <a:gd name="T10" fmla="*/ 166 w 173"/>
                    <a:gd name="T11" fmla="*/ 68 h 75"/>
                    <a:gd name="T12" fmla="*/ 155 w 173"/>
                    <a:gd name="T13" fmla="*/ 64 h 75"/>
                    <a:gd name="T14" fmla="*/ 157 w 173"/>
                    <a:gd name="T15" fmla="*/ 67 h 75"/>
                    <a:gd name="T16" fmla="*/ 158 w 173"/>
                    <a:gd name="T17" fmla="*/ 65 h 75"/>
                    <a:gd name="T18" fmla="*/ 155 w 173"/>
                    <a:gd name="T19" fmla="*/ 64 h 75"/>
                    <a:gd name="T20" fmla="*/ 0 w 173"/>
                    <a:gd name="T21" fmla="*/ 0 h 75"/>
                    <a:gd name="T22" fmla="*/ 3 w 173"/>
                    <a:gd name="T23" fmla="*/ 6 h 75"/>
                    <a:gd name="T24" fmla="*/ 150 w 173"/>
                    <a:gd name="T25" fmla="*/ 71 h 75"/>
                    <a:gd name="T26" fmla="*/ 155 w 173"/>
                    <a:gd name="T27" fmla="*/ 73 h 75"/>
                    <a:gd name="T28" fmla="*/ 148 w 173"/>
                    <a:gd name="T29" fmla="*/ 61 h 75"/>
                    <a:gd name="T30" fmla="*/ 0 w 173"/>
                    <a:gd name="T3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75">
                      <a:moveTo>
                        <a:pt x="166" y="68"/>
                      </a:moveTo>
                      <a:cubicBezTo>
                        <a:pt x="163" y="75"/>
                        <a:pt x="163" y="75"/>
                        <a:pt x="163" y="75"/>
                      </a:cubicBezTo>
                      <a:cubicBezTo>
                        <a:pt x="163" y="75"/>
                        <a:pt x="163" y="75"/>
                        <a:pt x="163" y="75"/>
                      </a:cubicBezTo>
                      <a:cubicBezTo>
                        <a:pt x="165" y="74"/>
                        <a:pt x="166" y="74"/>
                        <a:pt x="167" y="73"/>
                      </a:cubicBezTo>
                      <a:cubicBezTo>
                        <a:pt x="169" y="73"/>
                        <a:pt x="171" y="72"/>
                        <a:pt x="173" y="71"/>
                      </a:cubicBezTo>
                      <a:cubicBezTo>
                        <a:pt x="166" y="68"/>
                        <a:pt x="166" y="68"/>
                        <a:pt x="166" y="68"/>
                      </a:cubicBezTo>
                      <a:moveTo>
                        <a:pt x="155" y="64"/>
                      </a:moveTo>
                      <a:cubicBezTo>
                        <a:pt x="157" y="67"/>
                        <a:pt x="157" y="67"/>
                        <a:pt x="157" y="67"/>
                      </a:cubicBezTo>
                      <a:cubicBezTo>
                        <a:pt x="158" y="65"/>
                        <a:pt x="158" y="65"/>
                        <a:pt x="158" y="65"/>
                      </a:cubicBezTo>
                      <a:cubicBezTo>
                        <a:pt x="155" y="64"/>
                        <a:pt x="155" y="64"/>
                        <a:pt x="155" y="64"/>
                      </a:cubicBezTo>
                      <a:moveTo>
                        <a:pt x="0" y="0"/>
                      </a:moveTo>
                      <a:cubicBezTo>
                        <a:pt x="1" y="2"/>
                        <a:pt x="2" y="4"/>
                        <a:pt x="3" y="6"/>
                      </a:cubicBezTo>
                      <a:cubicBezTo>
                        <a:pt x="150" y="71"/>
                        <a:pt x="150" y="71"/>
                        <a:pt x="150" y="71"/>
                      </a:cubicBezTo>
                      <a:cubicBezTo>
                        <a:pt x="155" y="73"/>
                        <a:pt x="155" y="73"/>
                        <a:pt x="155" y="73"/>
                      </a:cubicBezTo>
                      <a:cubicBezTo>
                        <a:pt x="148" y="61"/>
                        <a:pt x="148" y="61"/>
                        <a:pt x="148" y="6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413"/>
                <p:cNvSpPr>
                  <a:spLocks noEditPoints="1"/>
                </p:cNvSpPr>
                <p:nvPr/>
              </p:nvSpPr>
              <p:spPr bwMode="auto">
                <a:xfrm>
                  <a:off x="5959476" y="2882900"/>
                  <a:ext cx="577850" cy="1241425"/>
                </a:xfrm>
                <a:custGeom>
                  <a:avLst/>
                  <a:gdLst>
                    <a:gd name="T0" fmla="*/ 3 w 136"/>
                    <a:gd name="T1" fmla="*/ 286 h 292"/>
                    <a:gd name="T2" fmla="*/ 0 w 136"/>
                    <a:gd name="T3" fmla="*/ 292 h 292"/>
                    <a:gd name="T4" fmla="*/ 5 w 136"/>
                    <a:gd name="T5" fmla="*/ 290 h 292"/>
                    <a:gd name="T6" fmla="*/ 5 w 136"/>
                    <a:gd name="T7" fmla="*/ 290 h 292"/>
                    <a:gd name="T8" fmla="*/ 3 w 136"/>
                    <a:gd name="T9" fmla="*/ 286 h 292"/>
                    <a:gd name="T10" fmla="*/ 136 w 136"/>
                    <a:gd name="T11" fmla="*/ 0 h 292"/>
                    <a:gd name="T12" fmla="*/ 10 w 136"/>
                    <a:gd name="T13" fmla="*/ 271 h 292"/>
                    <a:gd name="T14" fmla="*/ 6 w 136"/>
                    <a:gd name="T15" fmla="*/ 278 h 292"/>
                    <a:gd name="T16" fmla="*/ 5 w 136"/>
                    <a:gd name="T17" fmla="*/ 280 h 292"/>
                    <a:gd name="T18" fmla="*/ 10 w 136"/>
                    <a:gd name="T19" fmla="*/ 288 h 292"/>
                    <a:gd name="T20" fmla="*/ 11 w 136"/>
                    <a:gd name="T21" fmla="*/ 288 h 292"/>
                    <a:gd name="T22" fmla="*/ 11 w 136"/>
                    <a:gd name="T23" fmla="*/ 288 h 292"/>
                    <a:gd name="T24" fmla="*/ 14 w 136"/>
                    <a:gd name="T25" fmla="*/ 281 h 292"/>
                    <a:gd name="T26" fmla="*/ 17 w 136"/>
                    <a:gd name="T27" fmla="*/ 275 h 292"/>
                    <a:gd name="T28" fmla="*/ 136 w 136"/>
                    <a:gd name="T29"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6" h="292">
                      <a:moveTo>
                        <a:pt x="3" y="286"/>
                      </a:moveTo>
                      <a:cubicBezTo>
                        <a:pt x="0" y="292"/>
                        <a:pt x="0" y="292"/>
                        <a:pt x="0" y="292"/>
                      </a:cubicBezTo>
                      <a:cubicBezTo>
                        <a:pt x="2" y="291"/>
                        <a:pt x="3" y="291"/>
                        <a:pt x="5" y="290"/>
                      </a:cubicBezTo>
                      <a:cubicBezTo>
                        <a:pt x="5" y="290"/>
                        <a:pt x="5" y="290"/>
                        <a:pt x="5" y="290"/>
                      </a:cubicBezTo>
                      <a:cubicBezTo>
                        <a:pt x="3" y="286"/>
                        <a:pt x="3" y="286"/>
                        <a:pt x="3" y="286"/>
                      </a:cubicBezTo>
                      <a:moveTo>
                        <a:pt x="136" y="0"/>
                      </a:moveTo>
                      <a:cubicBezTo>
                        <a:pt x="10" y="271"/>
                        <a:pt x="10" y="271"/>
                        <a:pt x="10" y="271"/>
                      </a:cubicBezTo>
                      <a:cubicBezTo>
                        <a:pt x="6" y="278"/>
                        <a:pt x="6" y="278"/>
                        <a:pt x="6" y="278"/>
                      </a:cubicBezTo>
                      <a:cubicBezTo>
                        <a:pt x="5" y="280"/>
                        <a:pt x="5" y="280"/>
                        <a:pt x="5" y="280"/>
                      </a:cubicBezTo>
                      <a:cubicBezTo>
                        <a:pt x="10" y="288"/>
                        <a:pt x="10" y="288"/>
                        <a:pt x="10" y="288"/>
                      </a:cubicBezTo>
                      <a:cubicBezTo>
                        <a:pt x="10" y="288"/>
                        <a:pt x="11" y="288"/>
                        <a:pt x="11" y="288"/>
                      </a:cubicBezTo>
                      <a:cubicBezTo>
                        <a:pt x="11" y="288"/>
                        <a:pt x="11" y="288"/>
                        <a:pt x="11" y="288"/>
                      </a:cubicBezTo>
                      <a:cubicBezTo>
                        <a:pt x="14" y="281"/>
                        <a:pt x="14" y="281"/>
                        <a:pt x="14" y="281"/>
                      </a:cubicBezTo>
                      <a:cubicBezTo>
                        <a:pt x="17" y="275"/>
                        <a:pt x="17" y="275"/>
                        <a:pt x="17" y="275"/>
                      </a:cubicBezTo>
                      <a:cubicBezTo>
                        <a:pt x="136" y="0"/>
                        <a:pt x="136" y="0"/>
                        <a:pt x="13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414"/>
                <p:cNvSpPr/>
                <p:nvPr/>
              </p:nvSpPr>
              <p:spPr bwMode="auto">
                <a:xfrm>
                  <a:off x="6235701" y="4043363"/>
                  <a:ext cx="169863" cy="481013"/>
                </a:xfrm>
                <a:custGeom>
                  <a:avLst/>
                  <a:gdLst>
                    <a:gd name="T0" fmla="*/ 40 w 40"/>
                    <a:gd name="T1" fmla="*/ 0 h 113"/>
                    <a:gd name="T2" fmla="*/ 35 w 40"/>
                    <a:gd name="T3" fmla="*/ 0 h 113"/>
                    <a:gd name="T4" fmla="*/ 32 w 40"/>
                    <a:gd name="T5" fmla="*/ 0 h 113"/>
                    <a:gd name="T6" fmla="*/ 0 w 40"/>
                    <a:gd name="T7" fmla="*/ 107 h 113"/>
                    <a:gd name="T8" fmla="*/ 3 w 40"/>
                    <a:gd name="T9" fmla="*/ 113 h 113"/>
                    <a:gd name="T10" fmla="*/ 10 w 40"/>
                    <a:gd name="T11" fmla="*/ 110 h 113"/>
                    <a:gd name="T12" fmla="*/ 40 w 40"/>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40" h="113">
                      <a:moveTo>
                        <a:pt x="40" y="0"/>
                      </a:moveTo>
                      <a:cubicBezTo>
                        <a:pt x="38" y="0"/>
                        <a:pt x="36" y="0"/>
                        <a:pt x="35" y="0"/>
                      </a:cubicBezTo>
                      <a:cubicBezTo>
                        <a:pt x="34" y="0"/>
                        <a:pt x="33" y="0"/>
                        <a:pt x="32" y="0"/>
                      </a:cubicBezTo>
                      <a:cubicBezTo>
                        <a:pt x="0" y="107"/>
                        <a:pt x="0" y="107"/>
                        <a:pt x="0" y="107"/>
                      </a:cubicBezTo>
                      <a:cubicBezTo>
                        <a:pt x="3" y="113"/>
                        <a:pt x="3" y="113"/>
                        <a:pt x="3" y="113"/>
                      </a:cubicBezTo>
                      <a:cubicBezTo>
                        <a:pt x="10" y="110"/>
                        <a:pt x="10" y="110"/>
                        <a:pt x="10" y="110"/>
                      </a:cubicBezTo>
                      <a:cubicBezTo>
                        <a:pt x="40" y="0"/>
                        <a:pt x="40" y="0"/>
                        <a:pt x="4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415"/>
                <p:cNvSpPr/>
                <p:nvPr/>
              </p:nvSpPr>
              <p:spPr bwMode="auto">
                <a:xfrm>
                  <a:off x="6372226" y="2878138"/>
                  <a:ext cx="347663" cy="1165225"/>
                </a:xfrm>
                <a:custGeom>
                  <a:avLst/>
                  <a:gdLst>
                    <a:gd name="T0" fmla="*/ 82 w 82"/>
                    <a:gd name="T1" fmla="*/ 0 h 274"/>
                    <a:gd name="T2" fmla="*/ 0 w 82"/>
                    <a:gd name="T3" fmla="*/ 274 h 274"/>
                    <a:gd name="T4" fmla="*/ 3 w 82"/>
                    <a:gd name="T5" fmla="*/ 274 h 274"/>
                    <a:gd name="T6" fmla="*/ 8 w 82"/>
                    <a:gd name="T7" fmla="*/ 274 h 274"/>
                    <a:gd name="T8" fmla="*/ 82 w 82"/>
                    <a:gd name="T9" fmla="*/ 0 h 274"/>
                  </a:gdLst>
                  <a:ahLst/>
                  <a:cxnLst>
                    <a:cxn ang="0">
                      <a:pos x="T0" y="T1"/>
                    </a:cxn>
                    <a:cxn ang="0">
                      <a:pos x="T2" y="T3"/>
                    </a:cxn>
                    <a:cxn ang="0">
                      <a:pos x="T4" y="T5"/>
                    </a:cxn>
                    <a:cxn ang="0">
                      <a:pos x="T6" y="T7"/>
                    </a:cxn>
                    <a:cxn ang="0">
                      <a:pos x="T8" y="T9"/>
                    </a:cxn>
                  </a:cxnLst>
                  <a:rect l="0" t="0" r="r" b="b"/>
                  <a:pathLst>
                    <a:path w="82" h="274">
                      <a:moveTo>
                        <a:pt x="82" y="0"/>
                      </a:moveTo>
                      <a:cubicBezTo>
                        <a:pt x="0" y="274"/>
                        <a:pt x="0" y="274"/>
                        <a:pt x="0" y="274"/>
                      </a:cubicBezTo>
                      <a:cubicBezTo>
                        <a:pt x="1" y="274"/>
                        <a:pt x="2" y="274"/>
                        <a:pt x="3" y="274"/>
                      </a:cubicBezTo>
                      <a:cubicBezTo>
                        <a:pt x="4" y="274"/>
                        <a:pt x="6" y="274"/>
                        <a:pt x="8" y="274"/>
                      </a:cubicBezTo>
                      <a:cubicBezTo>
                        <a:pt x="82" y="0"/>
                        <a:pt x="82" y="0"/>
                        <a:pt x="82" y="0"/>
                      </a:cubicBezTo>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416"/>
                <p:cNvSpPr/>
                <p:nvPr/>
              </p:nvSpPr>
              <p:spPr bwMode="auto">
                <a:xfrm>
                  <a:off x="6197601" y="4562475"/>
                  <a:ext cx="63500" cy="68263"/>
                </a:xfrm>
                <a:custGeom>
                  <a:avLst/>
                  <a:gdLst>
                    <a:gd name="T0" fmla="*/ 4 w 15"/>
                    <a:gd name="T1" fmla="*/ 0 h 16"/>
                    <a:gd name="T2" fmla="*/ 0 w 15"/>
                    <a:gd name="T3" fmla="*/ 12 h 16"/>
                    <a:gd name="T4" fmla="*/ 11 w 15"/>
                    <a:gd name="T5" fmla="*/ 16 h 16"/>
                    <a:gd name="T6" fmla="*/ 15 w 15"/>
                    <a:gd name="T7" fmla="*/ 3 h 16"/>
                    <a:gd name="T8" fmla="*/ 8 w 15"/>
                    <a:gd name="T9" fmla="*/ 1 h 16"/>
                    <a:gd name="T10" fmla="*/ 8 w 15"/>
                    <a:gd name="T11" fmla="*/ 1 h 16"/>
                    <a:gd name="T12" fmla="*/ 4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4" y="0"/>
                      </a:moveTo>
                      <a:cubicBezTo>
                        <a:pt x="0" y="12"/>
                        <a:pt x="0" y="12"/>
                        <a:pt x="0" y="12"/>
                      </a:cubicBezTo>
                      <a:cubicBezTo>
                        <a:pt x="4" y="12"/>
                        <a:pt x="8" y="14"/>
                        <a:pt x="11" y="16"/>
                      </a:cubicBezTo>
                      <a:cubicBezTo>
                        <a:pt x="15" y="3"/>
                        <a:pt x="15" y="3"/>
                        <a:pt x="15" y="3"/>
                      </a:cubicBezTo>
                      <a:cubicBezTo>
                        <a:pt x="13" y="2"/>
                        <a:pt x="10" y="1"/>
                        <a:pt x="8" y="1"/>
                      </a:cubicBezTo>
                      <a:cubicBezTo>
                        <a:pt x="8" y="1"/>
                        <a:pt x="8" y="1"/>
                        <a:pt x="8" y="1"/>
                      </a:cubicBezTo>
                      <a:cubicBezTo>
                        <a:pt x="7" y="0"/>
                        <a:pt x="5" y="0"/>
                        <a:pt x="4"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417"/>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close/>
                    </a:path>
                  </a:pathLst>
                </a:custGeom>
                <a:solidFill>
                  <a:srgbClr val="798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418"/>
                <p:cNvSpPr/>
                <p:nvPr/>
              </p:nvSpPr>
              <p:spPr bwMode="auto">
                <a:xfrm>
                  <a:off x="5581651" y="3402013"/>
                  <a:ext cx="374650" cy="649288"/>
                </a:xfrm>
                <a:custGeom>
                  <a:avLst/>
                  <a:gdLst>
                    <a:gd name="T0" fmla="*/ 0 w 236"/>
                    <a:gd name="T1" fmla="*/ 0 h 409"/>
                    <a:gd name="T2" fmla="*/ 228 w 236"/>
                    <a:gd name="T3" fmla="*/ 407 h 409"/>
                    <a:gd name="T4" fmla="*/ 236 w 236"/>
                    <a:gd name="T5" fmla="*/ 409 h 409"/>
                    <a:gd name="T6" fmla="*/ 225 w 236"/>
                    <a:gd name="T7" fmla="*/ 377 h 409"/>
                    <a:gd name="T8" fmla="*/ 0 w 236"/>
                    <a:gd name="T9" fmla="*/ 0 h 409"/>
                  </a:gdLst>
                  <a:ahLst/>
                  <a:cxnLst>
                    <a:cxn ang="0">
                      <a:pos x="T0" y="T1"/>
                    </a:cxn>
                    <a:cxn ang="0">
                      <a:pos x="T2" y="T3"/>
                    </a:cxn>
                    <a:cxn ang="0">
                      <a:pos x="T4" y="T5"/>
                    </a:cxn>
                    <a:cxn ang="0">
                      <a:pos x="T6" y="T7"/>
                    </a:cxn>
                    <a:cxn ang="0">
                      <a:pos x="T8" y="T9"/>
                    </a:cxn>
                  </a:cxnLst>
                  <a:rect l="0" t="0" r="r" b="b"/>
                  <a:pathLst>
                    <a:path w="236" h="409">
                      <a:moveTo>
                        <a:pt x="0" y="0"/>
                      </a:moveTo>
                      <a:lnTo>
                        <a:pt x="228" y="407"/>
                      </a:lnTo>
                      <a:lnTo>
                        <a:pt x="236" y="409"/>
                      </a:lnTo>
                      <a:lnTo>
                        <a:pt x="225" y="3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Rectangle 419"/>
                <p:cNvSpPr>
                  <a:spLocks noChangeArrowheads="1"/>
                </p:cNvSpPr>
                <p:nvPr/>
              </p:nvSpPr>
              <p:spPr bwMode="auto">
                <a:xfrm>
                  <a:off x="5972176" y="4098925"/>
                  <a:ext cx="1588" cy="158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4" name="Freeform 420"/>
                <p:cNvSpPr/>
                <p:nvPr/>
              </p:nvSpPr>
              <p:spPr bwMode="auto">
                <a:xfrm>
                  <a:off x="5972176" y="409892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421"/>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422"/>
                <p:cNvSpPr/>
                <p:nvPr/>
              </p:nvSpPr>
              <p:spPr bwMode="auto">
                <a:xfrm>
                  <a:off x="5938838" y="4000500"/>
                  <a:ext cx="33338" cy="60325"/>
                </a:xfrm>
                <a:custGeom>
                  <a:avLst/>
                  <a:gdLst>
                    <a:gd name="T0" fmla="*/ 0 w 21"/>
                    <a:gd name="T1" fmla="*/ 0 h 38"/>
                    <a:gd name="T2" fmla="*/ 11 w 21"/>
                    <a:gd name="T3" fmla="*/ 32 h 38"/>
                    <a:gd name="T4" fmla="*/ 21 w 21"/>
                    <a:gd name="T5" fmla="*/ 38 h 38"/>
                    <a:gd name="T6" fmla="*/ 0 w 21"/>
                    <a:gd name="T7" fmla="*/ 0 h 38"/>
                  </a:gdLst>
                  <a:ahLst/>
                  <a:cxnLst>
                    <a:cxn ang="0">
                      <a:pos x="T0" y="T1"/>
                    </a:cxn>
                    <a:cxn ang="0">
                      <a:pos x="T2" y="T3"/>
                    </a:cxn>
                    <a:cxn ang="0">
                      <a:pos x="T4" y="T5"/>
                    </a:cxn>
                    <a:cxn ang="0">
                      <a:pos x="T6" y="T7"/>
                    </a:cxn>
                  </a:cxnLst>
                  <a:rect l="0" t="0" r="r" b="b"/>
                  <a:pathLst>
                    <a:path w="21" h="38">
                      <a:moveTo>
                        <a:pt x="0" y="0"/>
                      </a:moveTo>
                      <a:lnTo>
                        <a:pt x="11" y="32"/>
                      </a:lnTo>
                      <a:lnTo>
                        <a:pt x="21"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423"/>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424"/>
                <p:cNvSpPr/>
                <p:nvPr/>
              </p:nvSpPr>
              <p:spPr bwMode="auto">
                <a:xfrm>
                  <a:off x="5943601" y="4048125"/>
                  <a:ext cx="38100" cy="50800"/>
                </a:xfrm>
                <a:custGeom>
                  <a:avLst/>
                  <a:gdLst>
                    <a:gd name="T0" fmla="*/ 0 w 24"/>
                    <a:gd name="T1" fmla="*/ 0 h 32"/>
                    <a:gd name="T2" fmla="*/ 18 w 24"/>
                    <a:gd name="T3" fmla="*/ 32 h 32"/>
                    <a:gd name="T4" fmla="*/ 18 w 24"/>
                    <a:gd name="T5" fmla="*/ 32 h 32"/>
                    <a:gd name="T6" fmla="*/ 24 w 24"/>
                    <a:gd name="T7" fmla="*/ 16 h 32"/>
                    <a:gd name="T8" fmla="*/ 18 w 24"/>
                    <a:gd name="T9" fmla="*/ 8 h 32"/>
                    <a:gd name="T10" fmla="*/ 8 w 24"/>
                    <a:gd name="T11" fmla="*/ 2 h 32"/>
                    <a:gd name="T12" fmla="*/ 0 w 2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0" y="0"/>
                      </a:moveTo>
                      <a:lnTo>
                        <a:pt x="18" y="32"/>
                      </a:lnTo>
                      <a:lnTo>
                        <a:pt x="18" y="32"/>
                      </a:lnTo>
                      <a:lnTo>
                        <a:pt x="24" y="16"/>
                      </a:lnTo>
                      <a:lnTo>
                        <a:pt x="18" y="8"/>
                      </a:lnTo>
                      <a:lnTo>
                        <a:pt x="8"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425"/>
                <p:cNvSpPr/>
                <p:nvPr/>
              </p:nvSpPr>
              <p:spPr bwMode="auto">
                <a:xfrm>
                  <a:off x="6007101" y="4154488"/>
                  <a:ext cx="241300" cy="385763"/>
                </a:xfrm>
                <a:custGeom>
                  <a:avLst/>
                  <a:gdLst>
                    <a:gd name="T0" fmla="*/ 6 w 57"/>
                    <a:gd name="T1" fmla="*/ 0 h 91"/>
                    <a:gd name="T2" fmla="*/ 0 w 57"/>
                    <a:gd name="T3" fmla="*/ 2 h 91"/>
                    <a:gd name="T4" fmla="*/ 49 w 57"/>
                    <a:gd name="T5" fmla="*/ 89 h 91"/>
                    <a:gd name="T6" fmla="*/ 50 w 57"/>
                    <a:gd name="T7" fmla="*/ 91 h 91"/>
                    <a:gd name="T8" fmla="*/ 57 w 57"/>
                    <a:gd name="T9" fmla="*/ 87 h 91"/>
                    <a:gd name="T10" fmla="*/ 54 w 57"/>
                    <a:gd name="T11" fmla="*/ 81 h 91"/>
                    <a:gd name="T12" fmla="*/ 6 w 57"/>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57" h="91">
                      <a:moveTo>
                        <a:pt x="6" y="0"/>
                      </a:moveTo>
                      <a:cubicBezTo>
                        <a:pt x="4" y="1"/>
                        <a:pt x="2" y="1"/>
                        <a:pt x="0" y="2"/>
                      </a:cubicBezTo>
                      <a:cubicBezTo>
                        <a:pt x="49" y="89"/>
                        <a:pt x="49" y="89"/>
                        <a:pt x="49" y="89"/>
                      </a:cubicBezTo>
                      <a:cubicBezTo>
                        <a:pt x="50" y="91"/>
                        <a:pt x="50" y="91"/>
                        <a:pt x="50" y="91"/>
                      </a:cubicBezTo>
                      <a:cubicBezTo>
                        <a:pt x="57" y="87"/>
                        <a:pt x="57" y="87"/>
                        <a:pt x="57" y="87"/>
                      </a:cubicBezTo>
                      <a:cubicBezTo>
                        <a:pt x="54" y="81"/>
                        <a:pt x="54" y="81"/>
                        <a:pt x="54" y="81"/>
                      </a:cubicBezTo>
                      <a:cubicBezTo>
                        <a:pt x="6" y="0"/>
                        <a:pt x="6" y="0"/>
                        <a:pt x="6"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426"/>
                <p:cNvSpPr/>
                <p:nvPr/>
              </p:nvSpPr>
              <p:spPr bwMode="auto">
                <a:xfrm>
                  <a:off x="5981701" y="4106863"/>
                  <a:ext cx="50800" cy="55563"/>
                </a:xfrm>
                <a:custGeom>
                  <a:avLst/>
                  <a:gdLst>
                    <a:gd name="T0" fmla="*/ 5 w 12"/>
                    <a:gd name="T1" fmla="*/ 0 h 13"/>
                    <a:gd name="T2" fmla="*/ 0 w 12"/>
                    <a:gd name="T3" fmla="*/ 2 h 13"/>
                    <a:gd name="T4" fmla="*/ 6 w 12"/>
                    <a:gd name="T5" fmla="*/ 13 h 13"/>
                    <a:gd name="T6" fmla="*/ 12 w 12"/>
                    <a:gd name="T7" fmla="*/ 11 h 13"/>
                    <a:gd name="T8" fmla="*/ 5 w 12"/>
                    <a:gd name="T9" fmla="*/ 0 h 13"/>
                  </a:gdLst>
                  <a:ahLst/>
                  <a:cxnLst>
                    <a:cxn ang="0">
                      <a:pos x="T0" y="T1"/>
                    </a:cxn>
                    <a:cxn ang="0">
                      <a:pos x="T2" y="T3"/>
                    </a:cxn>
                    <a:cxn ang="0">
                      <a:pos x="T4" y="T5"/>
                    </a:cxn>
                    <a:cxn ang="0">
                      <a:pos x="T6" y="T7"/>
                    </a:cxn>
                    <a:cxn ang="0">
                      <a:pos x="T8" y="T9"/>
                    </a:cxn>
                  </a:cxnLst>
                  <a:rect l="0" t="0" r="r" b="b"/>
                  <a:pathLst>
                    <a:path w="12" h="13">
                      <a:moveTo>
                        <a:pt x="5" y="0"/>
                      </a:moveTo>
                      <a:cubicBezTo>
                        <a:pt x="3" y="1"/>
                        <a:pt x="2" y="1"/>
                        <a:pt x="0" y="2"/>
                      </a:cubicBezTo>
                      <a:cubicBezTo>
                        <a:pt x="6" y="13"/>
                        <a:pt x="6" y="13"/>
                        <a:pt x="6" y="13"/>
                      </a:cubicBezTo>
                      <a:cubicBezTo>
                        <a:pt x="8" y="12"/>
                        <a:pt x="10" y="12"/>
                        <a:pt x="12" y="1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427"/>
                <p:cNvSpPr/>
                <p:nvPr/>
              </p:nvSpPr>
              <p:spPr bwMode="auto">
                <a:xfrm>
                  <a:off x="5972176" y="4073525"/>
                  <a:ext cx="30163" cy="42863"/>
                </a:xfrm>
                <a:custGeom>
                  <a:avLst/>
                  <a:gdLst>
                    <a:gd name="T0" fmla="*/ 2 w 7"/>
                    <a:gd name="T1" fmla="*/ 0 h 10"/>
                    <a:gd name="T2" fmla="*/ 0 w 7"/>
                    <a:gd name="T3" fmla="*/ 6 h 10"/>
                    <a:gd name="T4" fmla="*/ 0 w 7"/>
                    <a:gd name="T5" fmla="*/ 6 h 10"/>
                    <a:gd name="T6" fmla="*/ 2 w 7"/>
                    <a:gd name="T7" fmla="*/ 10 h 10"/>
                    <a:gd name="T8" fmla="*/ 7 w 7"/>
                    <a:gd name="T9" fmla="*/ 8 h 10"/>
                    <a:gd name="T10" fmla="*/ 2 w 7"/>
                    <a:gd name="T11" fmla="*/ 0 h 10"/>
                  </a:gdLst>
                  <a:ahLst/>
                  <a:cxnLst>
                    <a:cxn ang="0">
                      <a:pos x="T0" y="T1"/>
                    </a:cxn>
                    <a:cxn ang="0">
                      <a:pos x="T2" y="T3"/>
                    </a:cxn>
                    <a:cxn ang="0">
                      <a:pos x="T4" y="T5"/>
                    </a:cxn>
                    <a:cxn ang="0">
                      <a:pos x="T6" y="T7"/>
                    </a:cxn>
                    <a:cxn ang="0">
                      <a:pos x="T8" y="T9"/>
                    </a:cxn>
                    <a:cxn ang="0">
                      <a:pos x="T10" y="T11"/>
                    </a:cxn>
                  </a:cxnLst>
                  <a:rect l="0" t="0" r="r" b="b"/>
                  <a:pathLst>
                    <a:path w="7" h="10">
                      <a:moveTo>
                        <a:pt x="2" y="0"/>
                      </a:moveTo>
                      <a:cubicBezTo>
                        <a:pt x="0" y="6"/>
                        <a:pt x="0" y="6"/>
                        <a:pt x="0" y="6"/>
                      </a:cubicBezTo>
                      <a:cubicBezTo>
                        <a:pt x="0" y="6"/>
                        <a:pt x="0" y="6"/>
                        <a:pt x="0" y="6"/>
                      </a:cubicBezTo>
                      <a:cubicBezTo>
                        <a:pt x="2" y="10"/>
                        <a:pt x="2" y="10"/>
                        <a:pt x="2" y="10"/>
                      </a:cubicBezTo>
                      <a:cubicBezTo>
                        <a:pt x="4" y="9"/>
                        <a:pt x="5" y="9"/>
                        <a:pt x="7" y="8"/>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428"/>
                <p:cNvSpPr/>
                <p:nvPr/>
              </p:nvSpPr>
              <p:spPr bwMode="auto">
                <a:xfrm>
                  <a:off x="6232526" y="4552950"/>
                  <a:ext cx="53975" cy="30163"/>
                </a:xfrm>
                <a:custGeom>
                  <a:avLst/>
                  <a:gdLst>
                    <a:gd name="T0" fmla="*/ 9 w 13"/>
                    <a:gd name="T1" fmla="*/ 0 h 7"/>
                    <a:gd name="T2" fmla="*/ 3 w 13"/>
                    <a:gd name="T3" fmla="*/ 4 h 7"/>
                    <a:gd name="T4" fmla="*/ 0 w 13"/>
                    <a:gd name="T5" fmla="*/ 3 h 7"/>
                    <a:gd name="T6" fmla="*/ 0 w 13"/>
                    <a:gd name="T7" fmla="*/ 3 h 7"/>
                    <a:gd name="T8" fmla="*/ 7 w 13"/>
                    <a:gd name="T9" fmla="*/ 5 h 7"/>
                    <a:gd name="T10" fmla="*/ 13 w 13"/>
                    <a:gd name="T11" fmla="*/ 7 h 7"/>
                    <a:gd name="T12" fmla="*/ 9 w 1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9" y="0"/>
                      </a:moveTo>
                      <a:cubicBezTo>
                        <a:pt x="3" y="4"/>
                        <a:pt x="3" y="4"/>
                        <a:pt x="3" y="4"/>
                      </a:cubicBezTo>
                      <a:cubicBezTo>
                        <a:pt x="2" y="3"/>
                        <a:pt x="1" y="3"/>
                        <a:pt x="0" y="3"/>
                      </a:cubicBezTo>
                      <a:cubicBezTo>
                        <a:pt x="0" y="3"/>
                        <a:pt x="0" y="3"/>
                        <a:pt x="0" y="3"/>
                      </a:cubicBezTo>
                      <a:cubicBezTo>
                        <a:pt x="2" y="3"/>
                        <a:pt x="5" y="4"/>
                        <a:pt x="7" y="5"/>
                      </a:cubicBezTo>
                      <a:cubicBezTo>
                        <a:pt x="9" y="6"/>
                        <a:pt x="11" y="6"/>
                        <a:pt x="13" y="7"/>
                      </a:cubicBezTo>
                      <a:cubicBezTo>
                        <a:pt x="9" y="0"/>
                        <a:pt x="9" y="0"/>
                        <a:pt x="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429"/>
                <p:cNvSpPr/>
                <p:nvPr/>
              </p:nvSpPr>
              <p:spPr bwMode="auto">
                <a:xfrm>
                  <a:off x="6192838" y="3911600"/>
                  <a:ext cx="1209675" cy="658813"/>
                </a:xfrm>
                <a:custGeom>
                  <a:avLst/>
                  <a:gdLst>
                    <a:gd name="T0" fmla="*/ 285 w 285"/>
                    <a:gd name="T1" fmla="*/ 0 h 155"/>
                    <a:gd name="T2" fmla="*/ 20 w 285"/>
                    <a:gd name="T3" fmla="*/ 141 h 155"/>
                    <a:gd name="T4" fmla="*/ 13 w 285"/>
                    <a:gd name="T5" fmla="*/ 144 h 155"/>
                    <a:gd name="T6" fmla="*/ 6 w 285"/>
                    <a:gd name="T7" fmla="*/ 148 h 155"/>
                    <a:gd name="T8" fmla="*/ 0 w 285"/>
                    <a:gd name="T9" fmla="*/ 151 h 155"/>
                    <a:gd name="T10" fmla="*/ 5 w 285"/>
                    <a:gd name="T11" fmla="*/ 153 h 155"/>
                    <a:gd name="T12" fmla="*/ 9 w 285"/>
                    <a:gd name="T13" fmla="*/ 154 h 155"/>
                    <a:gd name="T14" fmla="*/ 12 w 285"/>
                    <a:gd name="T15" fmla="*/ 155 h 155"/>
                    <a:gd name="T16" fmla="*/ 18 w 285"/>
                    <a:gd name="T17" fmla="*/ 151 h 155"/>
                    <a:gd name="T18" fmla="*/ 22 w 285"/>
                    <a:gd name="T19" fmla="*/ 149 h 155"/>
                    <a:gd name="T20" fmla="*/ 285 w 285"/>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155">
                      <a:moveTo>
                        <a:pt x="285" y="0"/>
                      </a:moveTo>
                      <a:cubicBezTo>
                        <a:pt x="20" y="141"/>
                        <a:pt x="20" y="141"/>
                        <a:pt x="20" y="141"/>
                      </a:cubicBezTo>
                      <a:cubicBezTo>
                        <a:pt x="13" y="144"/>
                        <a:pt x="13" y="144"/>
                        <a:pt x="13" y="144"/>
                      </a:cubicBezTo>
                      <a:cubicBezTo>
                        <a:pt x="6" y="148"/>
                        <a:pt x="6" y="148"/>
                        <a:pt x="6" y="148"/>
                      </a:cubicBezTo>
                      <a:cubicBezTo>
                        <a:pt x="0" y="151"/>
                        <a:pt x="0" y="151"/>
                        <a:pt x="0" y="151"/>
                      </a:cubicBezTo>
                      <a:cubicBezTo>
                        <a:pt x="2" y="152"/>
                        <a:pt x="3" y="152"/>
                        <a:pt x="5" y="153"/>
                      </a:cubicBezTo>
                      <a:cubicBezTo>
                        <a:pt x="6" y="153"/>
                        <a:pt x="8" y="153"/>
                        <a:pt x="9" y="154"/>
                      </a:cubicBezTo>
                      <a:cubicBezTo>
                        <a:pt x="10" y="154"/>
                        <a:pt x="11" y="154"/>
                        <a:pt x="12" y="155"/>
                      </a:cubicBezTo>
                      <a:cubicBezTo>
                        <a:pt x="18" y="151"/>
                        <a:pt x="18" y="151"/>
                        <a:pt x="18" y="151"/>
                      </a:cubicBezTo>
                      <a:cubicBezTo>
                        <a:pt x="22" y="149"/>
                        <a:pt x="22" y="149"/>
                        <a:pt x="22" y="149"/>
                      </a:cubicBezTo>
                      <a:cubicBezTo>
                        <a:pt x="285" y="0"/>
                        <a:pt x="285" y="0"/>
                        <a:pt x="28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430"/>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431"/>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432"/>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433"/>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434"/>
                <p:cNvSpPr/>
                <p:nvPr/>
              </p:nvSpPr>
              <p:spPr bwMode="auto">
                <a:xfrm>
                  <a:off x="5233988" y="2320925"/>
                  <a:ext cx="2611438" cy="2500313"/>
                </a:xfrm>
                <a:custGeom>
                  <a:avLst/>
                  <a:gdLst>
                    <a:gd name="T0" fmla="*/ 528 w 615"/>
                    <a:gd name="T1" fmla="*/ 471 h 588"/>
                    <a:gd name="T2" fmla="*/ 615 w 615"/>
                    <a:gd name="T3" fmla="*/ 322 h 588"/>
                    <a:gd name="T4" fmla="*/ 488 w 615"/>
                    <a:gd name="T5" fmla="*/ 320 h 588"/>
                    <a:gd name="T6" fmla="*/ 488 w 615"/>
                    <a:gd name="T7" fmla="*/ 225 h 588"/>
                    <a:gd name="T8" fmla="*/ 451 w 615"/>
                    <a:gd name="T9" fmla="*/ 185 h 588"/>
                    <a:gd name="T10" fmla="*/ 391 w 615"/>
                    <a:gd name="T11" fmla="*/ 7 h 588"/>
                    <a:gd name="T12" fmla="*/ 393 w 615"/>
                    <a:gd name="T13" fmla="*/ 1 h 588"/>
                    <a:gd name="T14" fmla="*/ 391 w 615"/>
                    <a:gd name="T15" fmla="*/ 4 h 588"/>
                    <a:gd name="T16" fmla="*/ 391 w 615"/>
                    <a:gd name="T17" fmla="*/ 0 h 588"/>
                    <a:gd name="T18" fmla="*/ 389 w 615"/>
                    <a:gd name="T19" fmla="*/ 7 h 588"/>
                    <a:gd name="T20" fmla="*/ 243 w 615"/>
                    <a:gd name="T21" fmla="*/ 127 h 588"/>
                    <a:gd name="T22" fmla="*/ 191 w 615"/>
                    <a:gd name="T23" fmla="*/ 142 h 588"/>
                    <a:gd name="T24" fmla="*/ 141 w 615"/>
                    <a:gd name="T25" fmla="*/ 223 h 588"/>
                    <a:gd name="T26" fmla="*/ 31 w 615"/>
                    <a:gd name="T27" fmla="*/ 159 h 588"/>
                    <a:gd name="T28" fmla="*/ 30 w 615"/>
                    <a:gd name="T29" fmla="*/ 332 h 588"/>
                    <a:gd name="T30" fmla="*/ 0 w 615"/>
                    <a:gd name="T31" fmla="*/ 388 h 588"/>
                    <a:gd name="T32" fmla="*/ 57 w 615"/>
                    <a:gd name="T33" fmla="*/ 466 h 588"/>
                    <a:gd name="T34" fmla="*/ 75 w 615"/>
                    <a:gd name="T35" fmla="*/ 496 h 588"/>
                    <a:gd name="T36" fmla="*/ 167 w 615"/>
                    <a:gd name="T37" fmla="*/ 508 h 588"/>
                    <a:gd name="T38" fmla="*/ 248 w 615"/>
                    <a:gd name="T39" fmla="*/ 513 h 588"/>
                    <a:gd name="T40" fmla="*/ 248 w 615"/>
                    <a:gd name="T41" fmla="*/ 513 h 588"/>
                    <a:gd name="T42" fmla="*/ 248 w 615"/>
                    <a:gd name="T43" fmla="*/ 513 h 588"/>
                    <a:gd name="T44" fmla="*/ 248 w 615"/>
                    <a:gd name="T45" fmla="*/ 513 h 588"/>
                    <a:gd name="T46" fmla="*/ 248 w 615"/>
                    <a:gd name="T47" fmla="*/ 513 h 588"/>
                    <a:gd name="T48" fmla="*/ 319 w 615"/>
                    <a:gd name="T49" fmla="*/ 550 h 588"/>
                    <a:gd name="T50" fmla="*/ 404 w 615"/>
                    <a:gd name="T51" fmla="*/ 588 h 588"/>
                    <a:gd name="T52" fmla="*/ 435 w 615"/>
                    <a:gd name="T53" fmla="*/ 571 h 588"/>
                    <a:gd name="T54" fmla="*/ 524 w 615"/>
                    <a:gd name="T55" fmla="*/ 534 h 588"/>
                    <a:gd name="T56" fmla="*/ 528 w 615"/>
                    <a:gd name="T57" fmla="*/ 471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5" h="588">
                      <a:moveTo>
                        <a:pt x="528" y="471"/>
                      </a:moveTo>
                      <a:cubicBezTo>
                        <a:pt x="528" y="471"/>
                        <a:pt x="556" y="381"/>
                        <a:pt x="615" y="322"/>
                      </a:cubicBezTo>
                      <a:cubicBezTo>
                        <a:pt x="615" y="322"/>
                        <a:pt x="502" y="342"/>
                        <a:pt x="488" y="320"/>
                      </a:cubicBezTo>
                      <a:cubicBezTo>
                        <a:pt x="475" y="299"/>
                        <a:pt x="488" y="225"/>
                        <a:pt x="488" y="225"/>
                      </a:cubicBezTo>
                      <a:cubicBezTo>
                        <a:pt x="488" y="225"/>
                        <a:pt x="428" y="253"/>
                        <a:pt x="451" y="185"/>
                      </a:cubicBezTo>
                      <a:cubicBezTo>
                        <a:pt x="451" y="185"/>
                        <a:pt x="386" y="173"/>
                        <a:pt x="391" y="7"/>
                      </a:cubicBezTo>
                      <a:cubicBezTo>
                        <a:pt x="393" y="1"/>
                        <a:pt x="393" y="1"/>
                        <a:pt x="393" y="1"/>
                      </a:cubicBezTo>
                      <a:cubicBezTo>
                        <a:pt x="392" y="2"/>
                        <a:pt x="391" y="3"/>
                        <a:pt x="391" y="4"/>
                      </a:cubicBezTo>
                      <a:cubicBezTo>
                        <a:pt x="391" y="3"/>
                        <a:pt x="391" y="2"/>
                        <a:pt x="391" y="0"/>
                      </a:cubicBezTo>
                      <a:cubicBezTo>
                        <a:pt x="389" y="7"/>
                        <a:pt x="389" y="7"/>
                        <a:pt x="389" y="7"/>
                      </a:cubicBezTo>
                      <a:cubicBezTo>
                        <a:pt x="308" y="151"/>
                        <a:pt x="243" y="127"/>
                        <a:pt x="243" y="127"/>
                      </a:cubicBezTo>
                      <a:cubicBezTo>
                        <a:pt x="227" y="197"/>
                        <a:pt x="191" y="142"/>
                        <a:pt x="191" y="142"/>
                      </a:cubicBezTo>
                      <a:cubicBezTo>
                        <a:pt x="191" y="142"/>
                        <a:pt x="164" y="212"/>
                        <a:pt x="141" y="223"/>
                      </a:cubicBezTo>
                      <a:cubicBezTo>
                        <a:pt x="118" y="235"/>
                        <a:pt x="31" y="159"/>
                        <a:pt x="31" y="159"/>
                      </a:cubicBezTo>
                      <a:cubicBezTo>
                        <a:pt x="52" y="241"/>
                        <a:pt x="30" y="332"/>
                        <a:pt x="30" y="332"/>
                      </a:cubicBezTo>
                      <a:cubicBezTo>
                        <a:pt x="51" y="356"/>
                        <a:pt x="0" y="388"/>
                        <a:pt x="0" y="388"/>
                      </a:cubicBezTo>
                      <a:cubicBezTo>
                        <a:pt x="60" y="405"/>
                        <a:pt x="57" y="466"/>
                        <a:pt x="57" y="466"/>
                      </a:cubicBezTo>
                      <a:cubicBezTo>
                        <a:pt x="90" y="467"/>
                        <a:pt x="75" y="496"/>
                        <a:pt x="75" y="496"/>
                      </a:cubicBezTo>
                      <a:cubicBezTo>
                        <a:pt x="75" y="496"/>
                        <a:pt x="128" y="519"/>
                        <a:pt x="167" y="508"/>
                      </a:cubicBezTo>
                      <a:cubicBezTo>
                        <a:pt x="208" y="497"/>
                        <a:pt x="226" y="491"/>
                        <a:pt x="248" y="513"/>
                      </a:cubicBezTo>
                      <a:cubicBezTo>
                        <a:pt x="248" y="513"/>
                        <a:pt x="248" y="513"/>
                        <a:pt x="248" y="513"/>
                      </a:cubicBezTo>
                      <a:cubicBezTo>
                        <a:pt x="248" y="513"/>
                        <a:pt x="248" y="513"/>
                        <a:pt x="248" y="513"/>
                      </a:cubicBezTo>
                      <a:cubicBezTo>
                        <a:pt x="248" y="513"/>
                        <a:pt x="248" y="513"/>
                        <a:pt x="248" y="513"/>
                      </a:cubicBezTo>
                      <a:cubicBezTo>
                        <a:pt x="248" y="513"/>
                        <a:pt x="248" y="513"/>
                        <a:pt x="248" y="513"/>
                      </a:cubicBezTo>
                      <a:cubicBezTo>
                        <a:pt x="277" y="506"/>
                        <a:pt x="290" y="520"/>
                        <a:pt x="319" y="550"/>
                      </a:cubicBezTo>
                      <a:cubicBezTo>
                        <a:pt x="347" y="579"/>
                        <a:pt x="404" y="588"/>
                        <a:pt x="404" y="588"/>
                      </a:cubicBezTo>
                      <a:cubicBezTo>
                        <a:pt x="404" y="588"/>
                        <a:pt x="406" y="555"/>
                        <a:pt x="435" y="571"/>
                      </a:cubicBezTo>
                      <a:cubicBezTo>
                        <a:pt x="435" y="571"/>
                        <a:pt x="464" y="517"/>
                        <a:pt x="524" y="534"/>
                      </a:cubicBezTo>
                      <a:cubicBezTo>
                        <a:pt x="524" y="534"/>
                        <a:pt x="498" y="480"/>
                        <a:pt x="528" y="471"/>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435"/>
                <p:cNvSpPr/>
                <p:nvPr/>
              </p:nvSpPr>
              <p:spPr bwMode="auto">
                <a:xfrm>
                  <a:off x="6248401" y="2827338"/>
                  <a:ext cx="522288" cy="1751013"/>
                </a:xfrm>
                <a:custGeom>
                  <a:avLst/>
                  <a:gdLst>
                    <a:gd name="T0" fmla="*/ 11 w 123"/>
                    <a:gd name="T1" fmla="*/ 412 h 412"/>
                    <a:gd name="T2" fmla="*/ 123 w 123"/>
                    <a:gd name="T3" fmla="*/ 0 h 412"/>
                    <a:gd name="T4" fmla="*/ 0 w 123"/>
                    <a:gd name="T5" fmla="*/ 408 h 412"/>
                    <a:gd name="T6" fmla="*/ 11 w 123"/>
                    <a:gd name="T7" fmla="*/ 412 h 412"/>
                  </a:gdLst>
                  <a:ahLst/>
                  <a:cxnLst>
                    <a:cxn ang="0">
                      <a:pos x="T0" y="T1"/>
                    </a:cxn>
                    <a:cxn ang="0">
                      <a:pos x="T2" y="T3"/>
                    </a:cxn>
                    <a:cxn ang="0">
                      <a:pos x="T4" y="T5"/>
                    </a:cxn>
                    <a:cxn ang="0">
                      <a:pos x="T6" y="T7"/>
                    </a:cxn>
                  </a:cxnLst>
                  <a:rect l="0" t="0" r="r" b="b"/>
                  <a:pathLst>
                    <a:path w="123" h="412">
                      <a:moveTo>
                        <a:pt x="11" y="412"/>
                      </a:moveTo>
                      <a:cubicBezTo>
                        <a:pt x="123" y="0"/>
                        <a:pt x="123" y="0"/>
                        <a:pt x="123" y="0"/>
                      </a:cubicBezTo>
                      <a:cubicBezTo>
                        <a:pt x="0" y="408"/>
                        <a:pt x="0" y="408"/>
                        <a:pt x="0" y="408"/>
                      </a:cubicBezTo>
                      <a:cubicBezTo>
                        <a:pt x="4" y="408"/>
                        <a:pt x="8" y="410"/>
                        <a:pt x="11" y="4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436"/>
                <p:cNvSpPr/>
                <p:nvPr/>
              </p:nvSpPr>
              <p:spPr bwMode="auto">
                <a:xfrm>
                  <a:off x="5634038" y="3349625"/>
                  <a:ext cx="703263" cy="1182688"/>
                </a:xfrm>
                <a:custGeom>
                  <a:avLst/>
                  <a:gdLst>
                    <a:gd name="T0" fmla="*/ 166 w 166"/>
                    <a:gd name="T1" fmla="*/ 278 h 278"/>
                    <a:gd name="T2" fmla="*/ 0 w 166"/>
                    <a:gd name="T3" fmla="*/ 0 h 278"/>
                    <a:gd name="T4" fmla="*/ 153 w 166"/>
                    <a:gd name="T5" fmla="*/ 274 h 278"/>
                    <a:gd name="T6" fmla="*/ 166 w 166"/>
                    <a:gd name="T7" fmla="*/ 278 h 278"/>
                  </a:gdLst>
                  <a:ahLst/>
                  <a:cxnLst>
                    <a:cxn ang="0">
                      <a:pos x="T0" y="T1"/>
                    </a:cxn>
                    <a:cxn ang="0">
                      <a:pos x="T2" y="T3"/>
                    </a:cxn>
                    <a:cxn ang="0">
                      <a:pos x="T4" y="T5"/>
                    </a:cxn>
                    <a:cxn ang="0">
                      <a:pos x="T6" y="T7"/>
                    </a:cxn>
                  </a:cxnLst>
                  <a:rect l="0" t="0" r="r" b="b"/>
                  <a:pathLst>
                    <a:path w="166" h="278">
                      <a:moveTo>
                        <a:pt x="166" y="278"/>
                      </a:moveTo>
                      <a:cubicBezTo>
                        <a:pt x="0" y="0"/>
                        <a:pt x="0" y="0"/>
                        <a:pt x="0" y="0"/>
                      </a:cubicBezTo>
                      <a:cubicBezTo>
                        <a:pt x="153" y="274"/>
                        <a:pt x="153" y="274"/>
                        <a:pt x="153" y="274"/>
                      </a:cubicBezTo>
                      <a:cubicBezTo>
                        <a:pt x="157" y="275"/>
                        <a:pt x="162" y="277"/>
                        <a:pt x="166" y="2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437"/>
                <p:cNvSpPr/>
                <p:nvPr/>
              </p:nvSpPr>
              <p:spPr bwMode="auto">
                <a:xfrm>
                  <a:off x="6245226" y="3860800"/>
                  <a:ext cx="1209675" cy="658813"/>
                </a:xfrm>
                <a:custGeom>
                  <a:avLst/>
                  <a:gdLst>
                    <a:gd name="T0" fmla="*/ 0 w 285"/>
                    <a:gd name="T1" fmla="*/ 151 h 155"/>
                    <a:gd name="T2" fmla="*/ 12 w 285"/>
                    <a:gd name="T3" fmla="*/ 155 h 155"/>
                    <a:gd name="T4" fmla="*/ 285 w 285"/>
                    <a:gd name="T5" fmla="*/ 0 h 155"/>
                    <a:gd name="T6" fmla="*/ 0 w 285"/>
                    <a:gd name="T7" fmla="*/ 151 h 155"/>
                  </a:gdLst>
                  <a:ahLst/>
                  <a:cxnLst>
                    <a:cxn ang="0">
                      <a:pos x="T0" y="T1"/>
                    </a:cxn>
                    <a:cxn ang="0">
                      <a:pos x="T2" y="T3"/>
                    </a:cxn>
                    <a:cxn ang="0">
                      <a:pos x="T4" y="T5"/>
                    </a:cxn>
                    <a:cxn ang="0">
                      <a:pos x="T6" y="T7"/>
                    </a:cxn>
                  </a:cxnLst>
                  <a:rect l="0" t="0" r="r" b="b"/>
                  <a:pathLst>
                    <a:path w="285" h="155">
                      <a:moveTo>
                        <a:pt x="0" y="151"/>
                      </a:moveTo>
                      <a:cubicBezTo>
                        <a:pt x="4" y="152"/>
                        <a:pt x="8" y="153"/>
                        <a:pt x="12" y="155"/>
                      </a:cubicBezTo>
                      <a:cubicBezTo>
                        <a:pt x="285" y="0"/>
                        <a:pt x="285" y="0"/>
                        <a:pt x="285" y="0"/>
                      </a:cubicBezTo>
                      <a:lnTo>
                        <a:pt x="0" y="1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椭圆 58"/>
              <p:cNvSpPr/>
              <p:nvPr/>
            </p:nvSpPr>
            <p:spPr>
              <a:xfrm>
                <a:off x="5395233" y="973515"/>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6" name="图片 19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17939" y="1058432"/>
                <a:ext cx="1197748" cy="1197748"/>
              </a:xfrm>
              <a:prstGeom prst="rect">
                <a:avLst/>
              </a:prstGeom>
            </p:spPr>
          </p:pic>
        </p:grpSp>
      </p:gr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507" y="1618088"/>
            <a:ext cx="7003705" cy="4651715"/>
          </a:xfrm>
          <a:prstGeom prst="rect">
            <a:avLst/>
          </a:prstGeom>
          <a:ln>
            <a:noFill/>
          </a:ln>
          <a:effectLst>
            <a:outerShdw blurRad="190500" algn="tl" rotWithShape="0">
              <a:srgbClr val="000000">
                <a:alpha val="70000"/>
              </a:srgbClr>
            </a:outerShdw>
          </a:effectLst>
        </p:spPr>
      </p:pic>
      <p:sp>
        <p:nvSpPr>
          <p:cNvPr id="7" name="文本框 6"/>
          <p:cNvSpPr txBox="1"/>
          <p:nvPr/>
        </p:nvSpPr>
        <p:spPr>
          <a:xfrm>
            <a:off x="444381" y="1552636"/>
            <a:ext cx="553998" cy="1323439"/>
          </a:xfrm>
          <a:prstGeom prst="rect">
            <a:avLst/>
          </a:prstGeom>
          <a:noFill/>
        </p:spPr>
        <p:txBody>
          <a:bodyPr vert="eaVert" wrap="none" rtlCol="0">
            <a:spAutoFit/>
          </a:bodyPr>
          <a:lstStyle/>
          <a:p>
            <a:r>
              <a:rPr lang="zh-CN" altLang="en-US" sz="2400" dirty="0">
                <a:solidFill>
                  <a:srgbClr val="548235"/>
                </a:solidFill>
                <a:latin typeface="方正清刻本悦宋简体" panose="02000000000000000000" pitchFamily="2" charset="-122"/>
                <a:ea typeface="方正清刻本悦宋简体" panose="02000000000000000000" pitchFamily="2" charset="-122"/>
              </a:rPr>
              <a:t>端午食粽</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8432839" y="3266983"/>
            <a:ext cx="3258105" cy="2677656"/>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rPr>
              <a:t>每年五月初，中国百姓家家都要浸糯米、洗粽叶、包粽子，其花色品种更为繁多。从馅料看，北方多包小枣的北京枣粽；南方则有豆沙、鲜肉、火腿、蛋黄等多种馅料，其中以浙江嘉兴粽子为代表。吃粽子的风俗，千百年来，在中国盛行不衰，并且流传到朝鲜、日本及东南亚诸国。</a:t>
            </a:r>
            <a:endParaRPr lang="zh-CN" altLang="en-US" sz="1400" dirty="0">
              <a:solidFill>
                <a:schemeClr val="tx1">
                  <a:lumMod val="75000"/>
                  <a:lumOff val="25000"/>
                </a:schemeClr>
              </a:solidFill>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012" y="1868660"/>
            <a:ext cx="1929757" cy="1929757"/>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矩形 197"/>
          <p:cNvSpPr/>
          <p:nvPr/>
        </p:nvSpPr>
        <p:spPr>
          <a:xfrm>
            <a:off x="1111322" y="1407568"/>
            <a:ext cx="4108748" cy="5624764"/>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文本框 186"/>
          <p:cNvSpPr txBox="1"/>
          <p:nvPr/>
        </p:nvSpPr>
        <p:spPr>
          <a:xfrm>
            <a:off x="3088612" y="2537738"/>
            <a:ext cx="1826141" cy="584775"/>
          </a:xfrm>
          <a:prstGeom prst="rect">
            <a:avLst/>
          </a:prstGeom>
          <a:noFill/>
        </p:spPr>
        <p:txBody>
          <a:bodyPr wrap="none" rtlCol="0">
            <a:spAutoFit/>
          </a:bodyPr>
          <a:lstStyle/>
          <a:p>
            <a:r>
              <a:rPr lang="zh-CN" altLang="en-US" sz="3200" dirty="0">
                <a:solidFill>
                  <a:srgbClr val="548235"/>
                </a:solidFill>
                <a:latin typeface="方正清刻本悦宋简体" panose="02000000000000000000" pitchFamily="2" charset="-122"/>
                <a:ea typeface="方正清刻本悦宋简体" panose="02000000000000000000" pitchFamily="2" charset="-122"/>
              </a:rPr>
              <a:t>传承发展</a:t>
            </a:r>
            <a:endParaRPr lang="zh-CN" altLang="en-US" sz="32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203" name="文本框 202"/>
          <p:cNvSpPr txBox="1"/>
          <p:nvPr/>
        </p:nvSpPr>
        <p:spPr>
          <a:xfrm>
            <a:off x="6096000" y="3920514"/>
            <a:ext cx="5549577" cy="1023357"/>
          </a:xfrm>
          <a:prstGeom prst="rect">
            <a:avLst/>
          </a:prstGeom>
          <a:noFill/>
        </p:spPr>
        <p:txBody>
          <a:bodyPr wrap="square" rtlCol="0">
            <a:spAutoFit/>
          </a:bodyPr>
          <a:lstStyle/>
          <a:p>
            <a:pPr lvl="0">
              <a:lnSpc>
                <a:spcPct val="150000"/>
              </a:lnSpc>
              <a:defRPr/>
            </a:pPr>
            <a:r>
              <a:rPr lang="zh-CN" altLang="en-US" sz="1400" dirty="0"/>
              <a:t>联合国教科文组织保护非物质文化遗产政府间委员会第四次会议</a:t>
            </a:r>
            <a:r>
              <a:rPr lang="en-US" altLang="zh-CN" sz="1400" dirty="0"/>
              <a:t>2009</a:t>
            </a:r>
            <a:r>
              <a:rPr lang="zh-CN" altLang="en-US" sz="1400" dirty="0"/>
              <a:t>年</a:t>
            </a:r>
            <a:r>
              <a:rPr lang="en-US" altLang="zh-CN" sz="1400" dirty="0"/>
              <a:t>9</a:t>
            </a:r>
            <a:r>
              <a:rPr lang="zh-CN" altLang="en-US" sz="1400" dirty="0"/>
              <a:t>月</a:t>
            </a:r>
            <a:r>
              <a:rPr lang="en-US" altLang="zh-CN" sz="1400" dirty="0"/>
              <a:t>30</a:t>
            </a:r>
            <a:r>
              <a:rPr lang="zh-CN" altLang="en-US" sz="1400" dirty="0"/>
              <a:t>日在阿联酋阿布扎比审议并批准了端午节列入世界非物质文化遗产名录，端午节成为中国首个入选世界非遗的节日。</a:t>
            </a:r>
            <a:endParaRPr lang="zh-CN" altLang="zh-CN" sz="1100" dirty="0">
              <a:solidFill>
                <a:srgbClr val="136EC2"/>
              </a:solidFill>
              <a:latin typeface="Arial" panose="020B0604020202020204" pitchFamily="34" charset="0"/>
              <a:cs typeface="Arial" panose="020B0604020202020204" pitchFamily="34" charset="0"/>
            </a:endParaRPr>
          </a:p>
        </p:txBody>
      </p:sp>
      <p:sp>
        <p:nvSpPr>
          <p:cNvPr id="205" name="矩形 204"/>
          <p:cNvSpPr/>
          <p:nvPr/>
        </p:nvSpPr>
        <p:spPr>
          <a:xfrm>
            <a:off x="6096000" y="3436740"/>
            <a:ext cx="1415772" cy="461665"/>
          </a:xfrm>
          <a:prstGeom prst="rect">
            <a:avLst/>
          </a:prstGeom>
        </p:spPr>
        <p:txBody>
          <a:bodyPr wrap="none">
            <a:spAutoFit/>
          </a:bodyPr>
          <a:lstStyle/>
          <a:p>
            <a:r>
              <a:rPr lang="zh-CN" altLang="en-US" sz="2400" dirty="0">
                <a:solidFill>
                  <a:srgbClr val="548235"/>
                </a:solidFill>
                <a:latin typeface="方正清刻本悦宋简体" panose="02000000000000000000" pitchFamily="2" charset="-122"/>
                <a:ea typeface="方正清刻本悦宋简体" panose="02000000000000000000" pitchFamily="2" charset="-122"/>
              </a:rPr>
              <a:t>传承发展</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9" name="组合 28"/>
          <p:cNvGrpSpPr/>
          <p:nvPr/>
        </p:nvGrpSpPr>
        <p:grpSpPr>
          <a:xfrm>
            <a:off x="1438584" y="2020153"/>
            <a:ext cx="1587720" cy="1154551"/>
            <a:chOff x="6327443" y="4289844"/>
            <a:chExt cx="1587720" cy="1154551"/>
          </a:xfrm>
        </p:grpSpPr>
        <p:grpSp>
          <p:nvGrpSpPr>
            <p:cNvPr id="30" name="组合 29"/>
            <p:cNvGrpSpPr/>
            <p:nvPr/>
          </p:nvGrpSpPr>
          <p:grpSpPr>
            <a:xfrm rot="19299378">
              <a:off x="6327443" y="4289844"/>
              <a:ext cx="879342" cy="660791"/>
              <a:chOff x="4332288" y="2101850"/>
              <a:chExt cx="3532188" cy="2654301"/>
            </a:xfrm>
          </p:grpSpPr>
          <p:sp>
            <p:nvSpPr>
              <p:cNvPr id="37" name="Freeform 18"/>
              <p:cNvSpPr/>
              <p:nvPr/>
            </p:nvSpPr>
            <p:spPr bwMode="auto">
              <a:xfrm>
                <a:off x="4900613" y="2101850"/>
                <a:ext cx="1108075" cy="1628775"/>
              </a:xfrm>
              <a:custGeom>
                <a:avLst/>
                <a:gdLst>
                  <a:gd name="T0" fmla="*/ 145 w 261"/>
                  <a:gd name="T1" fmla="*/ 38 h 383"/>
                  <a:gd name="T2" fmla="*/ 84 w 261"/>
                  <a:gd name="T3" fmla="*/ 2 h 383"/>
                  <a:gd name="T4" fmla="*/ 83 w 261"/>
                  <a:gd name="T5" fmla="*/ 0 h 383"/>
                  <a:gd name="T6" fmla="*/ 83 w 261"/>
                  <a:gd name="T7" fmla="*/ 1 h 383"/>
                  <a:gd name="T8" fmla="*/ 83 w 261"/>
                  <a:gd name="T9" fmla="*/ 0 h 383"/>
                  <a:gd name="T10" fmla="*/ 84 w 261"/>
                  <a:gd name="T11" fmla="*/ 2 h 383"/>
                  <a:gd name="T12" fmla="*/ 54 w 261"/>
                  <a:gd name="T13" fmla="*/ 68 h 383"/>
                  <a:gd name="T14" fmla="*/ 27 w 261"/>
                  <a:gd name="T15" fmla="*/ 205 h 383"/>
                  <a:gd name="T16" fmla="*/ 209 w 261"/>
                  <a:gd name="T17" fmla="*/ 383 h 383"/>
                  <a:gd name="T18" fmla="*/ 249 w 261"/>
                  <a:gd name="T19" fmla="*/ 131 h 383"/>
                  <a:gd name="T20" fmla="*/ 145 w 261"/>
                  <a:gd name="T21" fmla="*/ 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83">
                    <a:moveTo>
                      <a:pt x="145" y="38"/>
                    </a:moveTo>
                    <a:cubicBezTo>
                      <a:pt x="117" y="30"/>
                      <a:pt x="90" y="8"/>
                      <a:pt x="84" y="2"/>
                    </a:cubicBezTo>
                    <a:cubicBezTo>
                      <a:pt x="83" y="0"/>
                      <a:pt x="83" y="0"/>
                      <a:pt x="83" y="0"/>
                    </a:cubicBezTo>
                    <a:cubicBezTo>
                      <a:pt x="83" y="0"/>
                      <a:pt x="83" y="0"/>
                      <a:pt x="83" y="1"/>
                    </a:cubicBezTo>
                    <a:cubicBezTo>
                      <a:pt x="83" y="1"/>
                      <a:pt x="83" y="0"/>
                      <a:pt x="83" y="0"/>
                    </a:cubicBezTo>
                    <a:cubicBezTo>
                      <a:pt x="84" y="2"/>
                      <a:pt x="84" y="2"/>
                      <a:pt x="84" y="2"/>
                    </a:cubicBezTo>
                    <a:cubicBezTo>
                      <a:pt x="78" y="12"/>
                      <a:pt x="72" y="44"/>
                      <a:pt x="54" y="68"/>
                    </a:cubicBezTo>
                    <a:cubicBezTo>
                      <a:pt x="34" y="94"/>
                      <a:pt x="0" y="141"/>
                      <a:pt x="27" y="205"/>
                    </a:cubicBezTo>
                    <a:cubicBezTo>
                      <a:pt x="47" y="253"/>
                      <a:pt x="209" y="383"/>
                      <a:pt x="209" y="383"/>
                    </a:cubicBezTo>
                    <a:cubicBezTo>
                      <a:pt x="209" y="383"/>
                      <a:pt x="261" y="182"/>
                      <a:pt x="249" y="131"/>
                    </a:cubicBezTo>
                    <a:cubicBezTo>
                      <a:pt x="231" y="64"/>
                      <a:pt x="177" y="47"/>
                      <a:pt x="145" y="38"/>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9"/>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0"/>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1"/>
              <p:cNvSpPr/>
              <p:nvPr/>
            </p:nvSpPr>
            <p:spPr bwMode="auto">
              <a:xfrm>
                <a:off x="4799013" y="3702050"/>
                <a:ext cx="955675" cy="942975"/>
              </a:xfrm>
              <a:custGeom>
                <a:avLst/>
                <a:gdLst>
                  <a:gd name="T0" fmla="*/ 10 w 225"/>
                  <a:gd name="T1" fmla="*/ 157 h 222"/>
                  <a:gd name="T2" fmla="*/ 6 w 225"/>
                  <a:gd name="T3" fmla="*/ 210 h 222"/>
                  <a:gd name="T4" fmla="*/ 5 w 225"/>
                  <a:gd name="T5" fmla="*/ 212 h 222"/>
                  <a:gd name="T6" fmla="*/ 6 w 225"/>
                  <a:gd name="T7" fmla="*/ 211 h 222"/>
                  <a:gd name="T8" fmla="*/ 5 w 225"/>
                  <a:gd name="T9" fmla="*/ 212 h 222"/>
                  <a:gd name="T10" fmla="*/ 6 w 225"/>
                  <a:gd name="T11" fmla="*/ 210 h 222"/>
                  <a:gd name="T12" fmla="*/ 21 w 225"/>
                  <a:gd name="T13" fmla="*/ 209 h 222"/>
                  <a:gd name="T14" fmla="*/ 61 w 225"/>
                  <a:gd name="T15" fmla="*/ 209 h 222"/>
                  <a:gd name="T16" fmla="*/ 163 w 225"/>
                  <a:gd name="T17" fmla="*/ 182 h 222"/>
                  <a:gd name="T18" fmla="*/ 225 w 225"/>
                  <a:gd name="T19" fmla="*/ 0 h 222"/>
                  <a:gd name="T20" fmla="*/ 40 w 225"/>
                  <a:gd name="T21" fmla="*/ 55 h 222"/>
                  <a:gd name="T22" fmla="*/ 10 w 225"/>
                  <a:gd name="T23" fmla="*/ 15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22">
                    <a:moveTo>
                      <a:pt x="10" y="157"/>
                    </a:moveTo>
                    <a:cubicBezTo>
                      <a:pt x="14" y="179"/>
                      <a:pt x="8" y="204"/>
                      <a:pt x="6" y="210"/>
                    </a:cubicBezTo>
                    <a:cubicBezTo>
                      <a:pt x="5" y="212"/>
                      <a:pt x="5" y="212"/>
                      <a:pt x="5" y="212"/>
                    </a:cubicBezTo>
                    <a:cubicBezTo>
                      <a:pt x="5" y="212"/>
                      <a:pt x="5" y="211"/>
                      <a:pt x="6" y="211"/>
                    </a:cubicBezTo>
                    <a:cubicBezTo>
                      <a:pt x="6" y="212"/>
                      <a:pt x="5" y="212"/>
                      <a:pt x="5" y="212"/>
                    </a:cubicBezTo>
                    <a:cubicBezTo>
                      <a:pt x="6" y="210"/>
                      <a:pt x="6" y="210"/>
                      <a:pt x="6" y="210"/>
                    </a:cubicBezTo>
                    <a:cubicBezTo>
                      <a:pt x="9" y="211"/>
                      <a:pt x="15" y="210"/>
                      <a:pt x="21" y="209"/>
                    </a:cubicBezTo>
                    <a:cubicBezTo>
                      <a:pt x="32" y="207"/>
                      <a:pt x="47" y="206"/>
                      <a:pt x="61" y="209"/>
                    </a:cubicBezTo>
                    <a:cubicBezTo>
                      <a:pt x="85" y="214"/>
                      <a:pt x="128" y="222"/>
                      <a:pt x="163" y="182"/>
                    </a:cubicBezTo>
                    <a:cubicBezTo>
                      <a:pt x="190" y="153"/>
                      <a:pt x="225" y="0"/>
                      <a:pt x="225" y="0"/>
                    </a:cubicBezTo>
                    <a:cubicBezTo>
                      <a:pt x="225" y="0"/>
                      <a:pt x="71" y="30"/>
                      <a:pt x="40" y="55"/>
                    </a:cubicBezTo>
                    <a:cubicBezTo>
                      <a:pt x="0" y="89"/>
                      <a:pt x="6" y="132"/>
                      <a:pt x="10" y="157"/>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2"/>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3"/>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4"/>
              <p:cNvSpPr/>
              <p:nvPr/>
            </p:nvSpPr>
            <p:spPr bwMode="auto">
              <a:xfrm>
                <a:off x="5754688" y="3408363"/>
                <a:ext cx="1285875" cy="803275"/>
              </a:xfrm>
              <a:custGeom>
                <a:avLst/>
                <a:gdLst>
                  <a:gd name="T0" fmla="*/ 266 w 303"/>
                  <a:gd name="T1" fmla="*/ 66 h 189"/>
                  <a:gd name="T2" fmla="*/ 301 w 303"/>
                  <a:gd name="T3" fmla="*/ 107 h 189"/>
                  <a:gd name="T4" fmla="*/ 303 w 303"/>
                  <a:gd name="T5" fmla="*/ 107 h 189"/>
                  <a:gd name="T6" fmla="*/ 302 w 303"/>
                  <a:gd name="T7" fmla="*/ 107 h 189"/>
                  <a:gd name="T8" fmla="*/ 303 w 303"/>
                  <a:gd name="T9" fmla="*/ 107 h 189"/>
                  <a:gd name="T10" fmla="*/ 301 w 303"/>
                  <a:gd name="T11" fmla="*/ 107 h 189"/>
                  <a:gd name="T12" fmla="*/ 257 w 303"/>
                  <a:gd name="T13" fmla="*/ 138 h 189"/>
                  <a:gd name="T14" fmla="*/ 159 w 303"/>
                  <a:gd name="T15" fmla="*/ 178 h 189"/>
                  <a:gd name="T16" fmla="*/ 0 w 303"/>
                  <a:gd name="T17" fmla="*/ 69 h 189"/>
                  <a:gd name="T18" fmla="*/ 181 w 303"/>
                  <a:gd name="T19" fmla="*/ 3 h 189"/>
                  <a:gd name="T20" fmla="*/ 266 w 303"/>
                  <a:gd name="T21" fmla="*/ 6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89">
                    <a:moveTo>
                      <a:pt x="266" y="66"/>
                    </a:moveTo>
                    <a:cubicBezTo>
                      <a:pt x="276" y="86"/>
                      <a:pt x="296" y="103"/>
                      <a:pt x="301" y="107"/>
                    </a:cubicBezTo>
                    <a:cubicBezTo>
                      <a:pt x="303" y="107"/>
                      <a:pt x="303" y="107"/>
                      <a:pt x="303" y="107"/>
                    </a:cubicBezTo>
                    <a:cubicBezTo>
                      <a:pt x="303" y="107"/>
                      <a:pt x="303" y="107"/>
                      <a:pt x="302" y="107"/>
                    </a:cubicBezTo>
                    <a:cubicBezTo>
                      <a:pt x="303" y="107"/>
                      <a:pt x="303" y="107"/>
                      <a:pt x="303" y="107"/>
                    </a:cubicBezTo>
                    <a:cubicBezTo>
                      <a:pt x="301" y="107"/>
                      <a:pt x="301" y="107"/>
                      <a:pt x="301" y="107"/>
                    </a:cubicBezTo>
                    <a:cubicBezTo>
                      <a:pt x="295" y="112"/>
                      <a:pt x="272" y="121"/>
                      <a:pt x="257" y="138"/>
                    </a:cubicBezTo>
                    <a:cubicBezTo>
                      <a:pt x="240" y="157"/>
                      <a:pt x="210" y="189"/>
                      <a:pt x="159" y="178"/>
                    </a:cubicBezTo>
                    <a:cubicBezTo>
                      <a:pt x="120" y="171"/>
                      <a:pt x="0" y="69"/>
                      <a:pt x="0" y="69"/>
                    </a:cubicBezTo>
                    <a:cubicBezTo>
                      <a:pt x="0" y="69"/>
                      <a:pt x="142" y="0"/>
                      <a:pt x="181" y="3"/>
                    </a:cubicBezTo>
                    <a:cubicBezTo>
                      <a:pt x="234" y="6"/>
                      <a:pt x="255" y="44"/>
                      <a:pt x="266" y="66"/>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5"/>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7"/>
              <p:cNvSpPr/>
              <p:nvPr/>
            </p:nvSpPr>
            <p:spPr bwMode="auto">
              <a:xfrm>
                <a:off x="4332288" y="3067050"/>
                <a:ext cx="1435100" cy="911225"/>
              </a:xfrm>
              <a:custGeom>
                <a:avLst/>
                <a:gdLst>
                  <a:gd name="T0" fmla="*/ 53 w 338"/>
                  <a:gd name="T1" fmla="*/ 54 h 214"/>
                  <a:gd name="T2" fmla="*/ 2 w 338"/>
                  <a:gd name="T3" fmla="*/ 86 h 214"/>
                  <a:gd name="T4" fmla="*/ 0 w 338"/>
                  <a:gd name="T5" fmla="*/ 86 h 214"/>
                  <a:gd name="T6" fmla="*/ 1 w 338"/>
                  <a:gd name="T7" fmla="*/ 86 h 214"/>
                  <a:gd name="T8" fmla="*/ 0 w 338"/>
                  <a:gd name="T9" fmla="*/ 86 h 214"/>
                  <a:gd name="T10" fmla="*/ 2 w 338"/>
                  <a:gd name="T11" fmla="*/ 86 h 214"/>
                  <a:gd name="T12" fmla="*/ 39 w 338"/>
                  <a:gd name="T13" fmla="*/ 135 h 214"/>
                  <a:gd name="T14" fmla="*/ 131 w 338"/>
                  <a:gd name="T15" fmla="*/ 210 h 214"/>
                  <a:gd name="T16" fmla="*/ 338 w 338"/>
                  <a:gd name="T17" fmla="*/ 144 h 214"/>
                  <a:gd name="T18" fmla="*/ 165 w 338"/>
                  <a:gd name="T19" fmla="*/ 14 h 214"/>
                  <a:gd name="T20" fmla="*/ 53 w 338"/>
                  <a:gd name="T21" fmla="*/ 5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214">
                    <a:moveTo>
                      <a:pt x="53" y="54"/>
                    </a:moveTo>
                    <a:cubicBezTo>
                      <a:pt x="36" y="73"/>
                      <a:pt x="9" y="84"/>
                      <a:pt x="2" y="86"/>
                    </a:cubicBezTo>
                    <a:cubicBezTo>
                      <a:pt x="0" y="86"/>
                      <a:pt x="0" y="86"/>
                      <a:pt x="0" y="86"/>
                    </a:cubicBezTo>
                    <a:cubicBezTo>
                      <a:pt x="0" y="86"/>
                      <a:pt x="0" y="86"/>
                      <a:pt x="1" y="86"/>
                    </a:cubicBezTo>
                    <a:cubicBezTo>
                      <a:pt x="0" y="86"/>
                      <a:pt x="0" y="86"/>
                      <a:pt x="0" y="86"/>
                    </a:cubicBezTo>
                    <a:cubicBezTo>
                      <a:pt x="2" y="86"/>
                      <a:pt x="2" y="86"/>
                      <a:pt x="2" y="86"/>
                    </a:cubicBezTo>
                    <a:cubicBezTo>
                      <a:pt x="7" y="94"/>
                      <a:pt x="29" y="111"/>
                      <a:pt x="39" y="135"/>
                    </a:cubicBezTo>
                    <a:cubicBezTo>
                      <a:pt x="51" y="160"/>
                      <a:pt x="73" y="204"/>
                      <a:pt x="131" y="210"/>
                    </a:cubicBezTo>
                    <a:cubicBezTo>
                      <a:pt x="176" y="214"/>
                      <a:pt x="338" y="144"/>
                      <a:pt x="338" y="144"/>
                    </a:cubicBezTo>
                    <a:cubicBezTo>
                      <a:pt x="338" y="144"/>
                      <a:pt x="208" y="25"/>
                      <a:pt x="165" y="14"/>
                    </a:cubicBezTo>
                    <a:cubicBezTo>
                      <a:pt x="107" y="0"/>
                      <a:pt x="72" y="34"/>
                      <a:pt x="53" y="5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8"/>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9"/>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0"/>
              <p:cNvSpPr/>
              <p:nvPr/>
            </p:nvSpPr>
            <p:spPr bwMode="auto">
              <a:xfrm>
                <a:off x="5754688" y="2625725"/>
                <a:ext cx="1057275" cy="1076325"/>
              </a:xfrm>
              <a:custGeom>
                <a:avLst/>
                <a:gdLst>
                  <a:gd name="T0" fmla="*/ 175 w 249"/>
                  <a:gd name="T1" fmla="*/ 11 h 253"/>
                  <a:gd name="T2" fmla="*/ 235 w 249"/>
                  <a:gd name="T3" fmla="*/ 6 h 253"/>
                  <a:gd name="T4" fmla="*/ 236 w 249"/>
                  <a:gd name="T5" fmla="*/ 5 h 253"/>
                  <a:gd name="T6" fmla="*/ 236 w 249"/>
                  <a:gd name="T7" fmla="*/ 5 h 253"/>
                  <a:gd name="T8" fmla="*/ 236 w 249"/>
                  <a:gd name="T9" fmla="*/ 5 h 253"/>
                  <a:gd name="T10" fmla="*/ 235 w 249"/>
                  <a:gd name="T11" fmla="*/ 6 h 253"/>
                  <a:gd name="T12" fmla="*/ 234 w 249"/>
                  <a:gd name="T13" fmla="*/ 67 h 253"/>
                  <a:gd name="T14" fmla="*/ 205 w 249"/>
                  <a:gd name="T15" fmla="*/ 183 h 253"/>
                  <a:gd name="T16" fmla="*/ 0 w 249"/>
                  <a:gd name="T17" fmla="*/ 253 h 253"/>
                  <a:gd name="T18" fmla="*/ 61 w 249"/>
                  <a:gd name="T19" fmla="*/ 46 h 253"/>
                  <a:gd name="T20" fmla="*/ 175 w 249"/>
                  <a:gd name="T21" fmla="*/ 1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53">
                    <a:moveTo>
                      <a:pt x="175" y="11"/>
                    </a:moveTo>
                    <a:cubicBezTo>
                      <a:pt x="200" y="15"/>
                      <a:pt x="228" y="9"/>
                      <a:pt x="235" y="6"/>
                    </a:cubicBezTo>
                    <a:cubicBezTo>
                      <a:pt x="236" y="5"/>
                      <a:pt x="236" y="5"/>
                      <a:pt x="236" y="5"/>
                    </a:cubicBezTo>
                    <a:cubicBezTo>
                      <a:pt x="236" y="5"/>
                      <a:pt x="236" y="5"/>
                      <a:pt x="236" y="5"/>
                    </a:cubicBezTo>
                    <a:cubicBezTo>
                      <a:pt x="236" y="5"/>
                      <a:pt x="236" y="5"/>
                      <a:pt x="236" y="5"/>
                    </a:cubicBezTo>
                    <a:cubicBezTo>
                      <a:pt x="235" y="6"/>
                      <a:pt x="235" y="6"/>
                      <a:pt x="235" y="6"/>
                    </a:cubicBezTo>
                    <a:cubicBezTo>
                      <a:pt x="235" y="16"/>
                      <a:pt x="228" y="43"/>
                      <a:pt x="234" y="67"/>
                    </a:cubicBezTo>
                    <a:cubicBezTo>
                      <a:pt x="240" y="95"/>
                      <a:pt x="249" y="143"/>
                      <a:pt x="205" y="183"/>
                    </a:cubicBezTo>
                    <a:cubicBezTo>
                      <a:pt x="172" y="213"/>
                      <a:pt x="0" y="253"/>
                      <a:pt x="0" y="253"/>
                    </a:cubicBezTo>
                    <a:cubicBezTo>
                      <a:pt x="0" y="253"/>
                      <a:pt x="33" y="80"/>
                      <a:pt x="61" y="46"/>
                    </a:cubicBezTo>
                    <a:cubicBezTo>
                      <a:pt x="99" y="0"/>
                      <a:pt x="147" y="6"/>
                      <a:pt x="175" y="11"/>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1"/>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2"/>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
              <p:cNvSpPr>
                <a:spLocks noEditPoints="1"/>
              </p:cNvSpPr>
              <p:nvPr/>
            </p:nvSpPr>
            <p:spPr bwMode="auto">
              <a:xfrm>
                <a:off x="6272213" y="2268538"/>
                <a:ext cx="976313" cy="1249363"/>
              </a:xfrm>
              <a:custGeom>
                <a:avLst/>
                <a:gdLst>
                  <a:gd name="T0" fmla="*/ 144 w 230"/>
                  <a:gd name="T1" fmla="*/ 2 h 294"/>
                  <a:gd name="T2" fmla="*/ 144 w 230"/>
                  <a:gd name="T3" fmla="*/ 2 h 294"/>
                  <a:gd name="T4" fmla="*/ 83 w 230"/>
                  <a:gd name="T5" fmla="*/ 39 h 294"/>
                  <a:gd name="T6" fmla="*/ 0 w 230"/>
                  <a:gd name="T7" fmla="*/ 93 h 294"/>
                  <a:gd name="T8" fmla="*/ 20 w 230"/>
                  <a:gd name="T9" fmla="*/ 92 h 294"/>
                  <a:gd name="T10" fmla="*/ 53 w 230"/>
                  <a:gd name="T11" fmla="*/ 95 h 294"/>
                  <a:gd name="T12" fmla="*/ 70 w 230"/>
                  <a:gd name="T13" fmla="*/ 96 h 294"/>
                  <a:gd name="T14" fmla="*/ 113 w 230"/>
                  <a:gd name="T15" fmla="*/ 90 h 294"/>
                  <a:gd name="T16" fmla="*/ 113 w 230"/>
                  <a:gd name="T17" fmla="*/ 90 h 294"/>
                  <a:gd name="T18" fmla="*/ 113 w 230"/>
                  <a:gd name="T19" fmla="*/ 90 h 294"/>
                  <a:gd name="T20" fmla="*/ 114 w 230"/>
                  <a:gd name="T21" fmla="*/ 89 h 294"/>
                  <a:gd name="T22" fmla="*/ 114 w 230"/>
                  <a:gd name="T23" fmla="*/ 89 h 294"/>
                  <a:gd name="T24" fmla="*/ 114 w 230"/>
                  <a:gd name="T25" fmla="*/ 89 h 294"/>
                  <a:gd name="T26" fmla="*/ 114 w 230"/>
                  <a:gd name="T27" fmla="*/ 89 h 294"/>
                  <a:gd name="T28" fmla="*/ 114 w 230"/>
                  <a:gd name="T29" fmla="*/ 89 h 294"/>
                  <a:gd name="T30" fmla="*/ 114 w 230"/>
                  <a:gd name="T31" fmla="*/ 89 h 294"/>
                  <a:gd name="T32" fmla="*/ 114 w 230"/>
                  <a:gd name="T33" fmla="*/ 89 h 294"/>
                  <a:gd name="T34" fmla="*/ 113 w 230"/>
                  <a:gd name="T35" fmla="*/ 90 h 294"/>
                  <a:gd name="T36" fmla="*/ 111 w 230"/>
                  <a:gd name="T37" fmla="*/ 109 h 294"/>
                  <a:gd name="T38" fmla="*/ 127 w 230"/>
                  <a:gd name="T39" fmla="*/ 62 h 294"/>
                  <a:gd name="T40" fmla="*/ 110 w 230"/>
                  <a:gd name="T41" fmla="*/ 117 h 294"/>
                  <a:gd name="T42" fmla="*/ 112 w 230"/>
                  <a:gd name="T43" fmla="*/ 151 h 294"/>
                  <a:gd name="T44" fmla="*/ 83 w 230"/>
                  <a:gd name="T45" fmla="*/ 267 h 294"/>
                  <a:gd name="T46" fmla="*/ 75 w 230"/>
                  <a:gd name="T47" fmla="*/ 273 h 294"/>
                  <a:gd name="T48" fmla="*/ 116 w 230"/>
                  <a:gd name="T49" fmla="*/ 294 h 294"/>
                  <a:gd name="T50" fmla="*/ 167 w 230"/>
                  <a:gd name="T51" fmla="*/ 255 h 294"/>
                  <a:gd name="T52" fmla="*/ 206 w 230"/>
                  <a:gd name="T53" fmla="*/ 202 h 294"/>
                  <a:gd name="T54" fmla="*/ 175 w 230"/>
                  <a:gd name="T55" fmla="*/ 66 h 294"/>
                  <a:gd name="T56" fmla="*/ 144 w 230"/>
                  <a:gd name="T57" fmla="*/ 2 h 294"/>
                  <a:gd name="T58" fmla="*/ 145 w 230"/>
                  <a:gd name="T59" fmla="*/ 0 h 294"/>
                  <a:gd name="T60" fmla="*/ 145 w 230"/>
                  <a:gd name="T61" fmla="*/ 0 h 294"/>
                  <a:gd name="T62" fmla="*/ 145 w 230"/>
                  <a:gd name="T63" fmla="*/ 0 h 294"/>
                  <a:gd name="T64" fmla="*/ 145 w 230"/>
                  <a:gd name="T65" fmla="*/ 0 h 294"/>
                  <a:gd name="T66" fmla="*/ 145 w 230"/>
                  <a:gd name="T67" fmla="*/ 0 h 294"/>
                  <a:gd name="T68" fmla="*/ 145 w 230"/>
                  <a:gd name="T69" fmla="*/ 0 h 294"/>
                  <a:gd name="T70" fmla="*/ 145 w 230"/>
                  <a:gd name="T71" fmla="*/ 1 h 294"/>
                  <a:gd name="T72" fmla="*/ 144 w 230"/>
                  <a:gd name="T73" fmla="*/ 2 h 294"/>
                  <a:gd name="T74" fmla="*/ 144 w 230"/>
                  <a:gd name="T75" fmla="*/ 2 h 294"/>
                  <a:gd name="T76" fmla="*/ 145 w 230"/>
                  <a:gd name="T77" fmla="*/ 1 h 294"/>
                  <a:gd name="T78" fmla="*/ 145 w 230"/>
                  <a:gd name="T79" fmla="*/ 1 h 294"/>
                  <a:gd name="T80" fmla="*/ 145 w 230"/>
                  <a:gd name="T81" fmla="*/ 0 h 294"/>
                  <a:gd name="T82" fmla="*/ 145 w 230"/>
                  <a:gd name="T83" fmla="*/ 0 h 294"/>
                  <a:gd name="T84" fmla="*/ 145 w 230"/>
                  <a:gd name="T8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0" h="294">
                    <a:moveTo>
                      <a:pt x="144" y="2"/>
                    </a:moveTo>
                    <a:cubicBezTo>
                      <a:pt x="144" y="2"/>
                      <a:pt x="144" y="2"/>
                      <a:pt x="144" y="2"/>
                    </a:cubicBezTo>
                    <a:cubicBezTo>
                      <a:pt x="134" y="7"/>
                      <a:pt x="111" y="30"/>
                      <a:pt x="83" y="39"/>
                    </a:cubicBezTo>
                    <a:cubicBezTo>
                      <a:pt x="59" y="46"/>
                      <a:pt x="23" y="59"/>
                      <a:pt x="0" y="93"/>
                    </a:cubicBezTo>
                    <a:cubicBezTo>
                      <a:pt x="7" y="92"/>
                      <a:pt x="13" y="92"/>
                      <a:pt x="20" y="92"/>
                    </a:cubicBezTo>
                    <a:cubicBezTo>
                      <a:pt x="32" y="92"/>
                      <a:pt x="43" y="93"/>
                      <a:pt x="53" y="95"/>
                    </a:cubicBezTo>
                    <a:cubicBezTo>
                      <a:pt x="58" y="96"/>
                      <a:pt x="64" y="96"/>
                      <a:pt x="70" y="96"/>
                    </a:cubicBezTo>
                    <a:cubicBezTo>
                      <a:pt x="90" y="96"/>
                      <a:pt x="108" y="92"/>
                      <a:pt x="113" y="90"/>
                    </a:cubicBezTo>
                    <a:cubicBezTo>
                      <a:pt x="113" y="90"/>
                      <a:pt x="113" y="90"/>
                      <a:pt x="113" y="90"/>
                    </a:cubicBezTo>
                    <a:cubicBezTo>
                      <a:pt x="113" y="90"/>
                      <a:pt x="113" y="90"/>
                      <a:pt x="113" y="90"/>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3" y="90"/>
                      <a:pt x="113" y="90"/>
                      <a:pt x="113" y="90"/>
                    </a:cubicBezTo>
                    <a:cubicBezTo>
                      <a:pt x="113" y="94"/>
                      <a:pt x="112" y="101"/>
                      <a:pt x="111" y="109"/>
                    </a:cubicBezTo>
                    <a:cubicBezTo>
                      <a:pt x="127" y="62"/>
                      <a:pt x="127" y="62"/>
                      <a:pt x="127" y="62"/>
                    </a:cubicBezTo>
                    <a:cubicBezTo>
                      <a:pt x="110" y="117"/>
                      <a:pt x="110" y="117"/>
                      <a:pt x="110" y="117"/>
                    </a:cubicBezTo>
                    <a:cubicBezTo>
                      <a:pt x="109" y="128"/>
                      <a:pt x="109" y="140"/>
                      <a:pt x="112" y="151"/>
                    </a:cubicBezTo>
                    <a:cubicBezTo>
                      <a:pt x="118" y="179"/>
                      <a:pt x="127" y="227"/>
                      <a:pt x="83" y="267"/>
                    </a:cubicBezTo>
                    <a:cubicBezTo>
                      <a:pt x="81" y="269"/>
                      <a:pt x="78" y="271"/>
                      <a:pt x="75" y="273"/>
                    </a:cubicBezTo>
                    <a:cubicBezTo>
                      <a:pt x="93" y="277"/>
                      <a:pt x="106" y="285"/>
                      <a:pt x="116" y="294"/>
                    </a:cubicBezTo>
                    <a:cubicBezTo>
                      <a:pt x="134" y="279"/>
                      <a:pt x="152" y="265"/>
                      <a:pt x="167" y="255"/>
                    </a:cubicBezTo>
                    <a:cubicBezTo>
                      <a:pt x="186" y="234"/>
                      <a:pt x="201" y="215"/>
                      <a:pt x="206" y="202"/>
                    </a:cubicBezTo>
                    <a:cubicBezTo>
                      <a:pt x="230" y="137"/>
                      <a:pt x="196" y="92"/>
                      <a:pt x="175" y="66"/>
                    </a:cubicBezTo>
                    <a:cubicBezTo>
                      <a:pt x="156" y="43"/>
                      <a:pt x="146" y="10"/>
                      <a:pt x="144" y="2"/>
                    </a:cubicBezTo>
                    <a:moveTo>
                      <a:pt x="145" y="0"/>
                    </a:moveTo>
                    <a:cubicBezTo>
                      <a:pt x="145" y="0"/>
                      <a:pt x="145" y="0"/>
                      <a:pt x="145" y="0"/>
                    </a:cubicBezTo>
                    <a:cubicBezTo>
                      <a:pt x="145" y="0"/>
                      <a:pt x="145" y="0"/>
                      <a:pt x="145" y="0"/>
                    </a:cubicBezTo>
                    <a:cubicBezTo>
                      <a:pt x="145" y="0"/>
                      <a:pt x="145" y="0"/>
                      <a:pt x="145" y="0"/>
                    </a:cubicBezTo>
                    <a:moveTo>
                      <a:pt x="145" y="0"/>
                    </a:moveTo>
                    <a:cubicBezTo>
                      <a:pt x="145" y="0"/>
                      <a:pt x="145" y="0"/>
                      <a:pt x="145" y="0"/>
                    </a:cubicBezTo>
                    <a:cubicBezTo>
                      <a:pt x="145" y="0"/>
                      <a:pt x="144" y="0"/>
                      <a:pt x="145" y="1"/>
                    </a:cubicBezTo>
                    <a:cubicBezTo>
                      <a:pt x="144" y="2"/>
                      <a:pt x="144" y="2"/>
                      <a:pt x="144" y="2"/>
                    </a:cubicBezTo>
                    <a:cubicBezTo>
                      <a:pt x="144" y="2"/>
                      <a:pt x="144" y="2"/>
                      <a:pt x="144" y="2"/>
                    </a:cubicBezTo>
                    <a:cubicBezTo>
                      <a:pt x="145" y="1"/>
                      <a:pt x="145" y="1"/>
                      <a:pt x="145" y="1"/>
                    </a:cubicBezTo>
                    <a:cubicBezTo>
                      <a:pt x="145" y="1"/>
                      <a:pt x="145" y="1"/>
                      <a:pt x="145" y="1"/>
                    </a:cubicBezTo>
                    <a:cubicBezTo>
                      <a:pt x="145" y="0"/>
                      <a:pt x="145" y="0"/>
                      <a:pt x="145" y="0"/>
                    </a:cubicBezTo>
                    <a:cubicBezTo>
                      <a:pt x="145" y="0"/>
                      <a:pt x="145" y="0"/>
                      <a:pt x="145" y="0"/>
                    </a:cubicBezTo>
                    <a:cubicBezTo>
                      <a:pt x="145" y="0"/>
                      <a:pt x="145" y="0"/>
                      <a:pt x="14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4"/>
              <p:cNvSpPr>
                <a:spLocks noEditPoints="1"/>
              </p:cNvSpPr>
              <p:nvPr/>
            </p:nvSpPr>
            <p:spPr bwMode="auto">
              <a:xfrm>
                <a:off x="6424613" y="3429000"/>
                <a:ext cx="339725" cy="400050"/>
              </a:xfrm>
              <a:custGeom>
                <a:avLst/>
                <a:gdLst>
                  <a:gd name="T0" fmla="*/ 2 w 80"/>
                  <a:gd name="T1" fmla="*/ 87 h 94"/>
                  <a:gd name="T2" fmla="*/ 0 w 80"/>
                  <a:gd name="T3" fmla="*/ 94 h 94"/>
                  <a:gd name="T4" fmla="*/ 8 w 80"/>
                  <a:gd name="T5" fmla="*/ 87 h 94"/>
                  <a:gd name="T6" fmla="*/ 2 w 80"/>
                  <a:gd name="T7" fmla="*/ 87 h 94"/>
                  <a:gd name="T8" fmla="*/ 39 w 80"/>
                  <a:gd name="T9" fmla="*/ 0 h 94"/>
                  <a:gd name="T10" fmla="*/ 26 w 80"/>
                  <a:gd name="T11" fmla="*/ 7 h 94"/>
                  <a:gd name="T12" fmla="*/ 3 w 80"/>
                  <a:gd name="T13" fmla="*/ 84 h 94"/>
                  <a:gd name="T14" fmla="*/ 10 w 80"/>
                  <a:gd name="T15" fmla="*/ 85 h 94"/>
                  <a:gd name="T16" fmla="*/ 80 w 80"/>
                  <a:gd name="T17" fmla="*/ 21 h 94"/>
                  <a:gd name="T18" fmla="*/ 39 w 80"/>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4">
                    <a:moveTo>
                      <a:pt x="2" y="87"/>
                    </a:moveTo>
                    <a:cubicBezTo>
                      <a:pt x="0" y="94"/>
                      <a:pt x="0" y="94"/>
                      <a:pt x="0" y="94"/>
                    </a:cubicBezTo>
                    <a:cubicBezTo>
                      <a:pt x="2" y="92"/>
                      <a:pt x="5" y="90"/>
                      <a:pt x="8" y="87"/>
                    </a:cubicBezTo>
                    <a:cubicBezTo>
                      <a:pt x="2" y="87"/>
                      <a:pt x="2" y="87"/>
                      <a:pt x="2" y="87"/>
                    </a:cubicBezTo>
                    <a:moveTo>
                      <a:pt x="39" y="0"/>
                    </a:moveTo>
                    <a:cubicBezTo>
                      <a:pt x="35" y="2"/>
                      <a:pt x="31" y="4"/>
                      <a:pt x="26" y="7"/>
                    </a:cubicBezTo>
                    <a:cubicBezTo>
                      <a:pt x="3" y="84"/>
                      <a:pt x="3" y="84"/>
                      <a:pt x="3" y="84"/>
                    </a:cubicBezTo>
                    <a:cubicBezTo>
                      <a:pt x="10" y="85"/>
                      <a:pt x="10" y="85"/>
                      <a:pt x="10" y="85"/>
                    </a:cubicBezTo>
                    <a:cubicBezTo>
                      <a:pt x="27" y="69"/>
                      <a:pt x="54" y="44"/>
                      <a:pt x="80" y="21"/>
                    </a:cubicBezTo>
                    <a:cubicBezTo>
                      <a:pt x="70" y="12"/>
                      <a:pt x="57" y="4"/>
                      <a:pt x="3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5"/>
              <p:cNvSpPr/>
              <p:nvPr/>
            </p:nvSpPr>
            <p:spPr bwMode="auto">
              <a:xfrm>
                <a:off x="6434138" y="3786188"/>
                <a:ext cx="33338" cy="12700"/>
              </a:xfrm>
              <a:custGeom>
                <a:avLst/>
                <a:gdLst>
                  <a:gd name="T0" fmla="*/ 1 w 8"/>
                  <a:gd name="T1" fmla="*/ 0 h 3"/>
                  <a:gd name="T2" fmla="*/ 0 w 8"/>
                  <a:gd name="T3" fmla="*/ 3 h 3"/>
                  <a:gd name="T4" fmla="*/ 6 w 8"/>
                  <a:gd name="T5" fmla="*/ 3 h 3"/>
                  <a:gd name="T6" fmla="*/ 8 w 8"/>
                  <a:gd name="T7" fmla="*/ 1 h 3"/>
                  <a:gd name="T8" fmla="*/ 1 w 8"/>
                  <a:gd name="T9" fmla="*/ 0 h 3"/>
                </a:gdLst>
                <a:ahLst/>
                <a:cxnLst>
                  <a:cxn ang="0">
                    <a:pos x="T0" y="T1"/>
                  </a:cxn>
                  <a:cxn ang="0">
                    <a:pos x="T2" y="T3"/>
                  </a:cxn>
                  <a:cxn ang="0">
                    <a:pos x="T4" y="T5"/>
                  </a:cxn>
                  <a:cxn ang="0">
                    <a:pos x="T6" y="T7"/>
                  </a:cxn>
                  <a:cxn ang="0">
                    <a:pos x="T8" y="T9"/>
                  </a:cxn>
                </a:cxnLst>
                <a:rect l="0" t="0" r="r" b="b"/>
                <a:pathLst>
                  <a:path w="8" h="3">
                    <a:moveTo>
                      <a:pt x="1" y="0"/>
                    </a:moveTo>
                    <a:cubicBezTo>
                      <a:pt x="0" y="3"/>
                      <a:pt x="0" y="3"/>
                      <a:pt x="0" y="3"/>
                    </a:cubicBezTo>
                    <a:cubicBezTo>
                      <a:pt x="6" y="3"/>
                      <a:pt x="6" y="3"/>
                      <a:pt x="6" y="3"/>
                    </a:cubicBezTo>
                    <a:cubicBezTo>
                      <a:pt x="7" y="2"/>
                      <a:pt x="7" y="2"/>
                      <a:pt x="8" y="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6"/>
              <p:cNvSpPr>
                <a:spLocks noEditPoints="1"/>
              </p:cNvSpPr>
              <p:nvPr/>
            </p:nvSpPr>
            <p:spPr bwMode="auto">
              <a:xfrm>
                <a:off x="6535738" y="2646363"/>
                <a:ext cx="276225" cy="812800"/>
              </a:xfrm>
              <a:custGeom>
                <a:avLst/>
                <a:gdLst>
                  <a:gd name="T0" fmla="*/ 48 w 65"/>
                  <a:gd name="T1" fmla="*/ 28 h 191"/>
                  <a:gd name="T2" fmla="*/ 0 w 65"/>
                  <a:gd name="T3" fmla="*/ 191 h 191"/>
                  <a:gd name="T4" fmla="*/ 13 w 65"/>
                  <a:gd name="T5" fmla="*/ 184 h 191"/>
                  <a:gd name="T6" fmla="*/ 21 w 65"/>
                  <a:gd name="T7" fmla="*/ 178 h 191"/>
                  <a:gd name="T8" fmla="*/ 50 w 65"/>
                  <a:gd name="T9" fmla="*/ 62 h 191"/>
                  <a:gd name="T10" fmla="*/ 48 w 65"/>
                  <a:gd name="T11" fmla="*/ 28 h 191"/>
                  <a:gd name="T12" fmla="*/ 52 w 65"/>
                  <a:gd name="T13" fmla="*/ 0 h 191"/>
                  <a:gd name="T14" fmla="*/ 52 w 65"/>
                  <a:gd name="T15" fmla="*/ 0 h 191"/>
                  <a:gd name="T16" fmla="*/ 52 w 65"/>
                  <a:gd name="T17" fmla="*/ 0 h 191"/>
                  <a:gd name="T18" fmla="*/ 52 w 65"/>
                  <a:gd name="T19" fmla="*/ 0 h 191"/>
                  <a:gd name="T20" fmla="*/ 51 w 65"/>
                  <a:gd name="T21" fmla="*/ 1 h 191"/>
                  <a:gd name="T22" fmla="*/ 51 w 65"/>
                  <a:gd name="T23" fmla="*/ 1 h 191"/>
                  <a:gd name="T24" fmla="*/ 52 w 65"/>
                  <a:gd name="T25" fmla="*/ 0 h 191"/>
                  <a:gd name="T26" fmla="*/ 52 w 65"/>
                  <a:gd name="T27" fmla="*/ 0 h 191"/>
                  <a:gd name="T28" fmla="*/ 52 w 65"/>
                  <a:gd name="T29" fmla="*/ 0 h 191"/>
                  <a:gd name="T30" fmla="*/ 52 w 65"/>
                  <a:gd name="T31" fmla="*/ 0 h 191"/>
                  <a:gd name="T32" fmla="*/ 52 w 65"/>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91">
                    <a:moveTo>
                      <a:pt x="48" y="28"/>
                    </a:moveTo>
                    <a:cubicBezTo>
                      <a:pt x="0" y="191"/>
                      <a:pt x="0" y="191"/>
                      <a:pt x="0" y="191"/>
                    </a:cubicBezTo>
                    <a:cubicBezTo>
                      <a:pt x="5" y="188"/>
                      <a:pt x="9" y="186"/>
                      <a:pt x="13" y="184"/>
                    </a:cubicBezTo>
                    <a:cubicBezTo>
                      <a:pt x="16" y="182"/>
                      <a:pt x="19" y="180"/>
                      <a:pt x="21" y="178"/>
                    </a:cubicBezTo>
                    <a:cubicBezTo>
                      <a:pt x="65" y="138"/>
                      <a:pt x="56" y="90"/>
                      <a:pt x="50" y="62"/>
                    </a:cubicBezTo>
                    <a:cubicBezTo>
                      <a:pt x="47" y="51"/>
                      <a:pt x="47" y="39"/>
                      <a:pt x="48" y="28"/>
                    </a:cubicBezTo>
                    <a:moveTo>
                      <a:pt x="52" y="0"/>
                    </a:moveTo>
                    <a:cubicBezTo>
                      <a:pt x="52" y="0"/>
                      <a:pt x="52" y="0"/>
                      <a:pt x="52" y="0"/>
                    </a:cubicBezTo>
                    <a:cubicBezTo>
                      <a:pt x="52" y="0"/>
                      <a:pt x="52" y="0"/>
                      <a:pt x="52" y="0"/>
                    </a:cubicBezTo>
                    <a:cubicBezTo>
                      <a:pt x="52" y="0"/>
                      <a:pt x="52" y="0"/>
                      <a:pt x="52" y="0"/>
                    </a:cubicBezTo>
                    <a:cubicBezTo>
                      <a:pt x="51" y="1"/>
                      <a:pt x="51" y="1"/>
                      <a:pt x="51" y="1"/>
                    </a:cubicBezTo>
                    <a:cubicBezTo>
                      <a:pt x="51" y="1"/>
                      <a:pt x="51" y="1"/>
                      <a:pt x="51"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7"/>
              <p:cNvSpPr>
                <a:spLocks noEditPoints="1"/>
              </p:cNvSpPr>
              <p:nvPr/>
            </p:nvSpPr>
            <p:spPr bwMode="auto">
              <a:xfrm>
                <a:off x="6330951" y="3471863"/>
                <a:ext cx="169863" cy="323850"/>
              </a:xfrm>
              <a:custGeom>
                <a:avLst/>
                <a:gdLst>
                  <a:gd name="T0" fmla="*/ 15 w 40"/>
                  <a:gd name="T1" fmla="*/ 76 h 76"/>
                  <a:gd name="T2" fmla="*/ 15 w 40"/>
                  <a:gd name="T3" fmla="*/ 76 h 76"/>
                  <a:gd name="T4" fmla="*/ 15 w 40"/>
                  <a:gd name="T5" fmla="*/ 76 h 76"/>
                  <a:gd name="T6" fmla="*/ 15 w 40"/>
                  <a:gd name="T7" fmla="*/ 76 h 76"/>
                  <a:gd name="T8" fmla="*/ 40 w 40"/>
                  <a:gd name="T9" fmla="*/ 0 h 76"/>
                  <a:gd name="T10" fmla="*/ 0 w 40"/>
                  <a:gd name="T11" fmla="*/ 16 h 76"/>
                  <a:gd name="T12" fmla="*/ 14 w 40"/>
                  <a:gd name="T13" fmla="*/ 72 h 76"/>
                  <a:gd name="T14" fmla="*/ 16 w 40"/>
                  <a:gd name="T15" fmla="*/ 73 h 76"/>
                  <a:gd name="T16" fmla="*/ 40 w 40"/>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6">
                    <a:moveTo>
                      <a:pt x="15" y="76"/>
                    </a:moveTo>
                    <a:cubicBezTo>
                      <a:pt x="15" y="76"/>
                      <a:pt x="15" y="76"/>
                      <a:pt x="15" y="76"/>
                    </a:cubicBezTo>
                    <a:cubicBezTo>
                      <a:pt x="15" y="76"/>
                      <a:pt x="15" y="76"/>
                      <a:pt x="15" y="76"/>
                    </a:cubicBezTo>
                    <a:cubicBezTo>
                      <a:pt x="15" y="76"/>
                      <a:pt x="15" y="76"/>
                      <a:pt x="15" y="76"/>
                    </a:cubicBezTo>
                    <a:moveTo>
                      <a:pt x="40" y="0"/>
                    </a:moveTo>
                    <a:cubicBezTo>
                      <a:pt x="28" y="6"/>
                      <a:pt x="14" y="11"/>
                      <a:pt x="0" y="16"/>
                    </a:cubicBezTo>
                    <a:cubicBezTo>
                      <a:pt x="6" y="38"/>
                      <a:pt x="11" y="59"/>
                      <a:pt x="14" y="72"/>
                    </a:cubicBezTo>
                    <a:cubicBezTo>
                      <a:pt x="16" y="73"/>
                      <a:pt x="16" y="73"/>
                      <a:pt x="16" y="73"/>
                    </a:cubicBezTo>
                    <a:cubicBezTo>
                      <a:pt x="40" y="0"/>
                      <a:pt x="40" y="0"/>
                      <a:pt x="4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8"/>
              <p:cNvSpPr/>
              <p:nvPr/>
            </p:nvSpPr>
            <p:spPr bwMode="auto">
              <a:xfrm>
                <a:off x="6391276" y="3778250"/>
                <a:ext cx="7938" cy="17463"/>
              </a:xfrm>
              <a:custGeom>
                <a:avLst/>
                <a:gdLst>
                  <a:gd name="T0" fmla="*/ 0 w 2"/>
                  <a:gd name="T1" fmla="*/ 0 h 4"/>
                  <a:gd name="T2" fmla="*/ 1 w 2"/>
                  <a:gd name="T3" fmla="*/ 4 h 4"/>
                  <a:gd name="T4" fmla="*/ 1 w 2"/>
                  <a:gd name="T5" fmla="*/ 4 h 4"/>
                  <a:gd name="T6" fmla="*/ 2 w 2"/>
                  <a:gd name="T7" fmla="*/ 1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cubicBezTo>
                      <a:pt x="0" y="1"/>
                      <a:pt x="0" y="3"/>
                      <a:pt x="1" y="4"/>
                    </a:cubicBezTo>
                    <a:cubicBezTo>
                      <a:pt x="1" y="4"/>
                      <a:pt x="1" y="4"/>
                      <a:pt x="1" y="4"/>
                    </a:cubicBezTo>
                    <a:cubicBezTo>
                      <a:pt x="2" y="1"/>
                      <a:pt x="2" y="1"/>
                      <a:pt x="2" y="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9"/>
              <p:cNvSpPr/>
              <p:nvPr/>
            </p:nvSpPr>
            <p:spPr bwMode="auto">
              <a:xfrm>
                <a:off x="6183313" y="2651125"/>
                <a:ext cx="568325" cy="889000"/>
              </a:xfrm>
              <a:custGeom>
                <a:avLst/>
                <a:gdLst>
                  <a:gd name="T0" fmla="*/ 134 w 134"/>
                  <a:gd name="T1" fmla="*/ 0 h 209"/>
                  <a:gd name="T2" fmla="*/ 134 w 134"/>
                  <a:gd name="T3" fmla="*/ 0 h 209"/>
                  <a:gd name="T4" fmla="*/ 91 w 134"/>
                  <a:gd name="T5" fmla="*/ 6 h 209"/>
                  <a:gd name="T6" fmla="*/ 74 w 134"/>
                  <a:gd name="T7" fmla="*/ 5 h 209"/>
                  <a:gd name="T8" fmla="*/ 41 w 134"/>
                  <a:gd name="T9" fmla="*/ 2 h 209"/>
                  <a:gd name="T10" fmla="*/ 21 w 134"/>
                  <a:gd name="T11" fmla="*/ 3 h 209"/>
                  <a:gd name="T12" fmla="*/ 3 w 134"/>
                  <a:gd name="T13" fmla="*/ 46 h 209"/>
                  <a:gd name="T14" fmla="*/ 9 w 134"/>
                  <a:gd name="T15" fmla="*/ 124 h 209"/>
                  <a:gd name="T16" fmla="*/ 11 w 134"/>
                  <a:gd name="T17" fmla="*/ 129 h 209"/>
                  <a:gd name="T18" fmla="*/ 97 w 134"/>
                  <a:gd name="T19" fmla="*/ 39 h 209"/>
                  <a:gd name="T20" fmla="*/ 12 w 134"/>
                  <a:gd name="T21" fmla="*/ 133 h 209"/>
                  <a:gd name="T22" fmla="*/ 35 w 134"/>
                  <a:gd name="T23" fmla="*/ 209 h 209"/>
                  <a:gd name="T24" fmla="*/ 75 w 134"/>
                  <a:gd name="T25" fmla="*/ 193 h 209"/>
                  <a:gd name="T26" fmla="*/ 132 w 134"/>
                  <a:gd name="T27" fmla="*/ 19 h 209"/>
                  <a:gd name="T28" fmla="*/ 134 w 134"/>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09">
                    <a:moveTo>
                      <a:pt x="134" y="0"/>
                    </a:moveTo>
                    <a:cubicBezTo>
                      <a:pt x="134" y="0"/>
                      <a:pt x="134" y="0"/>
                      <a:pt x="134" y="0"/>
                    </a:cubicBezTo>
                    <a:cubicBezTo>
                      <a:pt x="129" y="2"/>
                      <a:pt x="111" y="6"/>
                      <a:pt x="91" y="6"/>
                    </a:cubicBezTo>
                    <a:cubicBezTo>
                      <a:pt x="85" y="6"/>
                      <a:pt x="79" y="6"/>
                      <a:pt x="74" y="5"/>
                    </a:cubicBezTo>
                    <a:cubicBezTo>
                      <a:pt x="64" y="3"/>
                      <a:pt x="53" y="2"/>
                      <a:pt x="41" y="2"/>
                    </a:cubicBezTo>
                    <a:cubicBezTo>
                      <a:pt x="34" y="2"/>
                      <a:pt x="28" y="2"/>
                      <a:pt x="21" y="3"/>
                    </a:cubicBezTo>
                    <a:cubicBezTo>
                      <a:pt x="13" y="15"/>
                      <a:pt x="7" y="29"/>
                      <a:pt x="3" y="46"/>
                    </a:cubicBezTo>
                    <a:cubicBezTo>
                      <a:pt x="0" y="61"/>
                      <a:pt x="3" y="91"/>
                      <a:pt x="9" y="124"/>
                    </a:cubicBezTo>
                    <a:cubicBezTo>
                      <a:pt x="9" y="126"/>
                      <a:pt x="10" y="128"/>
                      <a:pt x="11" y="129"/>
                    </a:cubicBezTo>
                    <a:cubicBezTo>
                      <a:pt x="97" y="39"/>
                      <a:pt x="97" y="39"/>
                      <a:pt x="97" y="39"/>
                    </a:cubicBezTo>
                    <a:cubicBezTo>
                      <a:pt x="12" y="133"/>
                      <a:pt x="12" y="133"/>
                      <a:pt x="12" y="133"/>
                    </a:cubicBezTo>
                    <a:cubicBezTo>
                      <a:pt x="20" y="157"/>
                      <a:pt x="28" y="184"/>
                      <a:pt x="35" y="209"/>
                    </a:cubicBezTo>
                    <a:cubicBezTo>
                      <a:pt x="49" y="204"/>
                      <a:pt x="63" y="199"/>
                      <a:pt x="75" y="193"/>
                    </a:cubicBezTo>
                    <a:cubicBezTo>
                      <a:pt x="132" y="19"/>
                      <a:pt x="132" y="19"/>
                      <a:pt x="132" y="19"/>
                    </a:cubicBezTo>
                    <a:cubicBezTo>
                      <a:pt x="133" y="11"/>
                      <a:pt x="134" y="4"/>
                      <a:pt x="134"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0"/>
              <p:cNvSpPr/>
              <p:nvPr/>
            </p:nvSpPr>
            <p:spPr bwMode="auto">
              <a:xfrm>
                <a:off x="6229351" y="2816225"/>
                <a:ext cx="365125" cy="400050"/>
              </a:xfrm>
              <a:custGeom>
                <a:avLst/>
                <a:gdLst>
                  <a:gd name="T0" fmla="*/ 86 w 86"/>
                  <a:gd name="T1" fmla="*/ 0 h 94"/>
                  <a:gd name="T2" fmla="*/ 0 w 86"/>
                  <a:gd name="T3" fmla="*/ 90 h 94"/>
                  <a:gd name="T4" fmla="*/ 1 w 86"/>
                  <a:gd name="T5" fmla="*/ 94 h 94"/>
                  <a:gd name="T6" fmla="*/ 86 w 86"/>
                  <a:gd name="T7" fmla="*/ 0 h 94"/>
                </a:gdLst>
                <a:ahLst/>
                <a:cxnLst>
                  <a:cxn ang="0">
                    <a:pos x="T0" y="T1"/>
                  </a:cxn>
                  <a:cxn ang="0">
                    <a:pos x="T2" y="T3"/>
                  </a:cxn>
                  <a:cxn ang="0">
                    <a:pos x="T4" y="T5"/>
                  </a:cxn>
                  <a:cxn ang="0">
                    <a:pos x="T6" y="T7"/>
                  </a:cxn>
                </a:cxnLst>
                <a:rect l="0" t="0" r="r" b="b"/>
                <a:pathLst>
                  <a:path w="86" h="94">
                    <a:moveTo>
                      <a:pt x="86" y="0"/>
                    </a:moveTo>
                    <a:cubicBezTo>
                      <a:pt x="0" y="90"/>
                      <a:pt x="0" y="90"/>
                      <a:pt x="0" y="90"/>
                    </a:cubicBezTo>
                    <a:cubicBezTo>
                      <a:pt x="0" y="92"/>
                      <a:pt x="1" y="93"/>
                      <a:pt x="1" y="94"/>
                    </a:cubicBezTo>
                    <a:cubicBezTo>
                      <a:pt x="86" y="0"/>
                      <a:pt x="86" y="0"/>
                      <a:pt x="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1"/>
              <p:cNvSpPr/>
              <p:nvPr/>
            </p:nvSpPr>
            <p:spPr bwMode="auto">
              <a:xfrm>
                <a:off x="6738938" y="2532063"/>
                <a:ext cx="73025" cy="233363"/>
              </a:xfrm>
              <a:custGeom>
                <a:avLst/>
                <a:gdLst>
                  <a:gd name="T0" fmla="*/ 17 w 17"/>
                  <a:gd name="T1" fmla="*/ 0 h 55"/>
                  <a:gd name="T2" fmla="*/ 1 w 17"/>
                  <a:gd name="T3" fmla="*/ 47 h 55"/>
                  <a:gd name="T4" fmla="*/ 0 w 17"/>
                  <a:gd name="T5" fmla="*/ 55 h 55"/>
                  <a:gd name="T6" fmla="*/ 17 w 17"/>
                  <a:gd name="T7" fmla="*/ 0 h 55"/>
                </a:gdLst>
                <a:ahLst/>
                <a:cxnLst>
                  <a:cxn ang="0">
                    <a:pos x="T0" y="T1"/>
                  </a:cxn>
                  <a:cxn ang="0">
                    <a:pos x="T2" y="T3"/>
                  </a:cxn>
                  <a:cxn ang="0">
                    <a:pos x="T4" y="T5"/>
                  </a:cxn>
                  <a:cxn ang="0">
                    <a:pos x="T6" y="T7"/>
                  </a:cxn>
                </a:cxnLst>
                <a:rect l="0" t="0" r="r" b="b"/>
                <a:pathLst>
                  <a:path w="17" h="55">
                    <a:moveTo>
                      <a:pt x="17" y="0"/>
                    </a:moveTo>
                    <a:cubicBezTo>
                      <a:pt x="1" y="47"/>
                      <a:pt x="1" y="47"/>
                      <a:pt x="1" y="47"/>
                    </a:cubicBezTo>
                    <a:cubicBezTo>
                      <a:pt x="1" y="50"/>
                      <a:pt x="0" y="52"/>
                      <a:pt x="0" y="55"/>
                    </a:cubicBezTo>
                    <a:cubicBezTo>
                      <a:pt x="17" y="0"/>
                      <a:pt x="17" y="0"/>
                      <a:pt x="1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2"/>
              <p:cNvSpPr/>
              <p:nvPr/>
            </p:nvSpPr>
            <p:spPr bwMode="auto">
              <a:xfrm>
                <a:off x="6500813" y="2732088"/>
                <a:ext cx="242888" cy="739775"/>
              </a:xfrm>
              <a:custGeom>
                <a:avLst/>
                <a:gdLst>
                  <a:gd name="T0" fmla="*/ 57 w 57"/>
                  <a:gd name="T1" fmla="*/ 0 h 174"/>
                  <a:gd name="T2" fmla="*/ 0 w 57"/>
                  <a:gd name="T3" fmla="*/ 174 h 174"/>
                  <a:gd name="T4" fmla="*/ 8 w 57"/>
                  <a:gd name="T5" fmla="*/ 171 h 174"/>
                  <a:gd name="T6" fmla="*/ 56 w 57"/>
                  <a:gd name="T7" fmla="*/ 8 h 174"/>
                  <a:gd name="T8" fmla="*/ 57 w 57"/>
                  <a:gd name="T9" fmla="*/ 0 h 174"/>
                </a:gdLst>
                <a:ahLst/>
                <a:cxnLst>
                  <a:cxn ang="0">
                    <a:pos x="T0" y="T1"/>
                  </a:cxn>
                  <a:cxn ang="0">
                    <a:pos x="T2" y="T3"/>
                  </a:cxn>
                  <a:cxn ang="0">
                    <a:pos x="T4" y="T5"/>
                  </a:cxn>
                  <a:cxn ang="0">
                    <a:pos x="T6" y="T7"/>
                  </a:cxn>
                  <a:cxn ang="0">
                    <a:pos x="T8" y="T9"/>
                  </a:cxn>
                </a:cxnLst>
                <a:rect l="0" t="0" r="r" b="b"/>
                <a:pathLst>
                  <a:path w="57" h="174">
                    <a:moveTo>
                      <a:pt x="57" y="0"/>
                    </a:moveTo>
                    <a:cubicBezTo>
                      <a:pt x="0" y="174"/>
                      <a:pt x="0" y="174"/>
                      <a:pt x="0" y="174"/>
                    </a:cubicBezTo>
                    <a:cubicBezTo>
                      <a:pt x="3" y="173"/>
                      <a:pt x="5" y="172"/>
                      <a:pt x="8" y="171"/>
                    </a:cubicBezTo>
                    <a:cubicBezTo>
                      <a:pt x="56" y="8"/>
                      <a:pt x="56" y="8"/>
                      <a:pt x="56" y="8"/>
                    </a:cubicBezTo>
                    <a:cubicBezTo>
                      <a:pt x="56" y="5"/>
                      <a:pt x="57" y="3"/>
                      <a:pt x="57"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3"/>
              <p:cNvSpPr>
                <a:spLocks noEditPoints="1"/>
              </p:cNvSpPr>
              <p:nvPr/>
            </p:nvSpPr>
            <p:spPr bwMode="auto">
              <a:xfrm>
                <a:off x="6394451" y="3459163"/>
                <a:ext cx="141288" cy="390525"/>
              </a:xfrm>
              <a:custGeom>
                <a:avLst/>
                <a:gdLst>
                  <a:gd name="T0" fmla="*/ 0 w 33"/>
                  <a:gd name="T1" fmla="*/ 79 h 92"/>
                  <a:gd name="T2" fmla="*/ 0 w 33"/>
                  <a:gd name="T3" fmla="*/ 79 h 92"/>
                  <a:gd name="T4" fmla="*/ 3 w 33"/>
                  <a:gd name="T5" fmla="*/ 92 h 92"/>
                  <a:gd name="T6" fmla="*/ 7 w 33"/>
                  <a:gd name="T7" fmla="*/ 87 h 92"/>
                  <a:gd name="T8" fmla="*/ 9 w 33"/>
                  <a:gd name="T9" fmla="*/ 80 h 92"/>
                  <a:gd name="T10" fmla="*/ 0 w 33"/>
                  <a:gd name="T11" fmla="*/ 79 h 92"/>
                  <a:gd name="T12" fmla="*/ 33 w 33"/>
                  <a:gd name="T13" fmla="*/ 0 h 92"/>
                  <a:gd name="T14" fmla="*/ 25 w 33"/>
                  <a:gd name="T15" fmla="*/ 3 h 92"/>
                  <a:gd name="T16" fmla="*/ 1 w 33"/>
                  <a:gd name="T17" fmla="*/ 76 h 92"/>
                  <a:gd name="T18" fmla="*/ 10 w 33"/>
                  <a:gd name="T19" fmla="*/ 77 h 92"/>
                  <a:gd name="T20" fmla="*/ 33 w 33"/>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92">
                    <a:moveTo>
                      <a:pt x="0" y="79"/>
                    </a:moveTo>
                    <a:cubicBezTo>
                      <a:pt x="0" y="79"/>
                      <a:pt x="0" y="79"/>
                      <a:pt x="0" y="79"/>
                    </a:cubicBezTo>
                    <a:cubicBezTo>
                      <a:pt x="1" y="85"/>
                      <a:pt x="2" y="89"/>
                      <a:pt x="3" y="92"/>
                    </a:cubicBezTo>
                    <a:cubicBezTo>
                      <a:pt x="4" y="90"/>
                      <a:pt x="5" y="89"/>
                      <a:pt x="7" y="87"/>
                    </a:cubicBezTo>
                    <a:cubicBezTo>
                      <a:pt x="9" y="80"/>
                      <a:pt x="9" y="80"/>
                      <a:pt x="9" y="80"/>
                    </a:cubicBezTo>
                    <a:cubicBezTo>
                      <a:pt x="0" y="79"/>
                      <a:pt x="0" y="79"/>
                      <a:pt x="0" y="79"/>
                    </a:cubicBezTo>
                    <a:moveTo>
                      <a:pt x="33" y="0"/>
                    </a:moveTo>
                    <a:cubicBezTo>
                      <a:pt x="30" y="1"/>
                      <a:pt x="28" y="2"/>
                      <a:pt x="25" y="3"/>
                    </a:cubicBezTo>
                    <a:cubicBezTo>
                      <a:pt x="1" y="76"/>
                      <a:pt x="1" y="76"/>
                      <a:pt x="1" y="76"/>
                    </a:cubicBezTo>
                    <a:cubicBezTo>
                      <a:pt x="10" y="77"/>
                      <a:pt x="10" y="77"/>
                      <a:pt x="10" y="77"/>
                    </a:cubicBezTo>
                    <a:cubicBezTo>
                      <a:pt x="33" y="0"/>
                      <a:pt x="33" y="0"/>
                      <a:pt x="3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4"/>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5"/>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6"/>
              <p:cNvSpPr>
                <a:spLocks noEditPoints="1"/>
              </p:cNvSpPr>
              <p:nvPr/>
            </p:nvSpPr>
            <p:spPr bwMode="auto">
              <a:xfrm>
                <a:off x="6381751" y="3849688"/>
                <a:ext cx="17463" cy="55563"/>
              </a:xfrm>
              <a:custGeom>
                <a:avLst/>
                <a:gdLst>
                  <a:gd name="T0" fmla="*/ 1 w 4"/>
                  <a:gd name="T1" fmla="*/ 3 h 13"/>
                  <a:gd name="T2" fmla="*/ 1 w 4"/>
                  <a:gd name="T3" fmla="*/ 4 h 13"/>
                  <a:gd name="T4" fmla="*/ 4 w 4"/>
                  <a:gd name="T5" fmla="*/ 13 h 13"/>
                  <a:gd name="T6" fmla="*/ 4 w 4"/>
                  <a:gd name="T7" fmla="*/ 13 h 13"/>
                  <a:gd name="T8" fmla="*/ 2 w 4"/>
                  <a:gd name="T9" fmla="*/ 4 h 13"/>
                  <a:gd name="T10" fmla="*/ 1 w 4"/>
                  <a:gd name="T11" fmla="*/ 4 h 13"/>
                  <a:gd name="T12" fmla="*/ 1 w 4"/>
                  <a:gd name="T13" fmla="*/ 4 h 13"/>
                  <a:gd name="T14" fmla="*/ 1 w 4"/>
                  <a:gd name="T15" fmla="*/ 4 h 13"/>
                  <a:gd name="T16" fmla="*/ 2 w 4"/>
                  <a:gd name="T17" fmla="*/ 4 h 13"/>
                  <a:gd name="T18" fmla="*/ 1 w 4"/>
                  <a:gd name="T19" fmla="*/ 3 h 13"/>
                  <a:gd name="T20" fmla="*/ 0 w 4"/>
                  <a:gd name="T21" fmla="*/ 0 h 13"/>
                  <a:gd name="T22" fmla="*/ 1 w 4"/>
                  <a:gd name="T23" fmla="*/ 3 h 13"/>
                  <a:gd name="T24" fmla="*/ 1 w 4"/>
                  <a:gd name="T25" fmla="*/ 3 h 13"/>
                  <a:gd name="T26" fmla="*/ 1 w 4"/>
                  <a:gd name="T27" fmla="*/ 3 h 13"/>
                  <a:gd name="T28" fmla="*/ 1 w 4"/>
                  <a:gd name="T29" fmla="*/ 3 h 13"/>
                  <a:gd name="T30" fmla="*/ 1 w 4"/>
                  <a:gd name="T31" fmla="*/ 3 h 13"/>
                  <a:gd name="T32" fmla="*/ 2 w 4"/>
                  <a:gd name="T33" fmla="*/ 3 h 13"/>
                  <a:gd name="T34" fmla="*/ 2 w 4"/>
                  <a:gd name="T35" fmla="*/ 3 h 13"/>
                  <a:gd name="T36" fmla="*/ 2 w 4"/>
                  <a:gd name="T37" fmla="*/ 3 h 13"/>
                  <a:gd name="T38" fmla="*/ 4 w 4"/>
                  <a:gd name="T39" fmla="*/ 1 h 13"/>
                  <a:gd name="T40" fmla="*/ 0 w 4"/>
                  <a:gd name="T4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13">
                    <a:moveTo>
                      <a:pt x="1" y="3"/>
                    </a:moveTo>
                    <a:cubicBezTo>
                      <a:pt x="1" y="3"/>
                      <a:pt x="1" y="4"/>
                      <a:pt x="1" y="4"/>
                    </a:cubicBezTo>
                    <a:cubicBezTo>
                      <a:pt x="3" y="10"/>
                      <a:pt x="4" y="13"/>
                      <a:pt x="4" y="13"/>
                    </a:cubicBezTo>
                    <a:cubicBezTo>
                      <a:pt x="4" y="13"/>
                      <a:pt x="4" y="13"/>
                      <a:pt x="4" y="13"/>
                    </a:cubicBezTo>
                    <a:cubicBezTo>
                      <a:pt x="3" y="9"/>
                      <a:pt x="2" y="6"/>
                      <a:pt x="2" y="4"/>
                    </a:cubicBezTo>
                    <a:cubicBezTo>
                      <a:pt x="1" y="4"/>
                      <a:pt x="1" y="4"/>
                      <a:pt x="1" y="4"/>
                    </a:cubicBezTo>
                    <a:cubicBezTo>
                      <a:pt x="1" y="4"/>
                      <a:pt x="1" y="4"/>
                      <a:pt x="1" y="4"/>
                    </a:cubicBezTo>
                    <a:cubicBezTo>
                      <a:pt x="1" y="4"/>
                      <a:pt x="1" y="4"/>
                      <a:pt x="1" y="4"/>
                    </a:cubicBezTo>
                    <a:cubicBezTo>
                      <a:pt x="1" y="4"/>
                      <a:pt x="1" y="4"/>
                      <a:pt x="2" y="4"/>
                    </a:cubicBezTo>
                    <a:cubicBezTo>
                      <a:pt x="2" y="3"/>
                      <a:pt x="1" y="3"/>
                      <a:pt x="1" y="3"/>
                    </a:cubicBezTo>
                    <a:moveTo>
                      <a:pt x="0" y="0"/>
                    </a:move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3"/>
                    </a:cubicBezTo>
                    <a:cubicBezTo>
                      <a:pt x="3" y="3"/>
                      <a:pt x="3" y="2"/>
                      <a:pt x="4" y="1"/>
                    </a:cubicBezTo>
                    <a:cubicBezTo>
                      <a:pt x="3" y="1"/>
                      <a:pt x="2"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7"/>
              <p:cNvSpPr>
                <a:spLocks noEditPoints="1"/>
              </p:cNvSpPr>
              <p:nvPr/>
            </p:nvSpPr>
            <p:spPr bwMode="auto">
              <a:xfrm>
                <a:off x="5559426" y="3692525"/>
                <a:ext cx="631825" cy="673100"/>
              </a:xfrm>
              <a:custGeom>
                <a:avLst/>
                <a:gdLst>
                  <a:gd name="T0" fmla="*/ 116 w 149"/>
                  <a:gd name="T1" fmla="*/ 58 h 158"/>
                  <a:gd name="T2" fmla="*/ 29 w 149"/>
                  <a:gd name="T3" fmla="*/ 69 h 158"/>
                  <a:gd name="T4" fmla="*/ 0 w 149"/>
                  <a:gd name="T5" fmla="*/ 156 h 158"/>
                  <a:gd name="T6" fmla="*/ 18 w 149"/>
                  <a:gd name="T7" fmla="*/ 158 h 158"/>
                  <a:gd name="T8" fmla="*/ 40 w 149"/>
                  <a:gd name="T9" fmla="*/ 155 h 158"/>
                  <a:gd name="T10" fmla="*/ 149 w 149"/>
                  <a:gd name="T11" fmla="*/ 81 h 158"/>
                  <a:gd name="T12" fmla="*/ 116 w 149"/>
                  <a:gd name="T13" fmla="*/ 58 h 158"/>
                  <a:gd name="T14" fmla="*/ 46 w 149"/>
                  <a:gd name="T15" fmla="*/ 2 h 158"/>
                  <a:gd name="T16" fmla="*/ 29 w 149"/>
                  <a:gd name="T17" fmla="*/ 67 h 158"/>
                  <a:gd name="T18" fmla="*/ 111 w 149"/>
                  <a:gd name="T19" fmla="*/ 53 h 158"/>
                  <a:gd name="T20" fmla="*/ 54 w 149"/>
                  <a:gd name="T21" fmla="*/ 8 h 158"/>
                  <a:gd name="T22" fmla="*/ 54 w 149"/>
                  <a:gd name="T23" fmla="*/ 9 h 158"/>
                  <a:gd name="T24" fmla="*/ 46 w 149"/>
                  <a:gd name="T25" fmla="*/ 2 h 158"/>
                  <a:gd name="T26" fmla="*/ 43 w 149"/>
                  <a:gd name="T27" fmla="*/ 0 h 158"/>
                  <a:gd name="T28" fmla="*/ 32 w 149"/>
                  <a:gd name="T29" fmla="*/ 5 h 158"/>
                  <a:gd name="T30" fmla="*/ 45 w 149"/>
                  <a:gd name="T31" fmla="*/ 2 h 158"/>
                  <a:gd name="T32" fmla="*/ 45 w 149"/>
                  <a:gd name="T33" fmla="*/ 2 h 158"/>
                  <a:gd name="T34" fmla="*/ 45 w 149"/>
                  <a:gd name="T35" fmla="*/ 2 h 158"/>
                  <a:gd name="T36" fmla="*/ 43 w 14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8">
                    <a:moveTo>
                      <a:pt x="116" y="58"/>
                    </a:moveTo>
                    <a:cubicBezTo>
                      <a:pt x="29" y="69"/>
                      <a:pt x="29" y="69"/>
                      <a:pt x="29" y="69"/>
                    </a:cubicBezTo>
                    <a:cubicBezTo>
                      <a:pt x="21" y="99"/>
                      <a:pt x="10" y="132"/>
                      <a:pt x="0" y="156"/>
                    </a:cubicBezTo>
                    <a:cubicBezTo>
                      <a:pt x="6" y="157"/>
                      <a:pt x="12" y="158"/>
                      <a:pt x="18" y="158"/>
                    </a:cubicBezTo>
                    <a:cubicBezTo>
                      <a:pt x="25" y="158"/>
                      <a:pt x="32" y="157"/>
                      <a:pt x="40" y="155"/>
                    </a:cubicBezTo>
                    <a:cubicBezTo>
                      <a:pt x="63" y="150"/>
                      <a:pt x="112" y="112"/>
                      <a:pt x="149" y="81"/>
                    </a:cubicBezTo>
                    <a:cubicBezTo>
                      <a:pt x="138" y="74"/>
                      <a:pt x="127" y="66"/>
                      <a:pt x="116" y="58"/>
                    </a:cubicBezTo>
                    <a:moveTo>
                      <a:pt x="46" y="2"/>
                    </a:moveTo>
                    <a:cubicBezTo>
                      <a:pt x="45" y="7"/>
                      <a:pt x="38" y="34"/>
                      <a:pt x="29" y="67"/>
                    </a:cubicBezTo>
                    <a:cubicBezTo>
                      <a:pt x="111" y="53"/>
                      <a:pt x="111" y="53"/>
                      <a:pt x="111" y="53"/>
                    </a:cubicBezTo>
                    <a:cubicBezTo>
                      <a:pt x="87" y="35"/>
                      <a:pt x="65" y="17"/>
                      <a:pt x="54" y="8"/>
                    </a:cubicBezTo>
                    <a:cubicBezTo>
                      <a:pt x="54" y="9"/>
                      <a:pt x="54" y="9"/>
                      <a:pt x="54" y="9"/>
                    </a:cubicBezTo>
                    <a:cubicBezTo>
                      <a:pt x="54" y="9"/>
                      <a:pt x="51" y="6"/>
                      <a:pt x="46" y="2"/>
                    </a:cubicBezTo>
                    <a:moveTo>
                      <a:pt x="43" y="0"/>
                    </a:moveTo>
                    <a:cubicBezTo>
                      <a:pt x="40" y="1"/>
                      <a:pt x="36" y="3"/>
                      <a:pt x="32" y="5"/>
                    </a:cubicBezTo>
                    <a:cubicBezTo>
                      <a:pt x="38" y="3"/>
                      <a:pt x="43" y="2"/>
                      <a:pt x="45" y="2"/>
                    </a:cubicBezTo>
                    <a:cubicBezTo>
                      <a:pt x="45" y="2"/>
                      <a:pt x="45" y="2"/>
                      <a:pt x="45" y="2"/>
                    </a:cubicBezTo>
                    <a:cubicBezTo>
                      <a:pt x="45" y="2"/>
                      <a:pt x="45" y="2"/>
                      <a:pt x="45" y="2"/>
                    </a:cubicBezTo>
                    <a:cubicBezTo>
                      <a:pt x="44" y="1"/>
                      <a:pt x="44" y="1"/>
                      <a:pt x="43"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8"/>
              <p:cNvSpPr>
                <a:spLocks noEditPoints="1"/>
              </p:cNvSpPr>
              <p:nvPr/>
            </p:nvSpPr>
            <p:spPr bwMode="auto">
              <a:xfrm>
                <a:off x="5741988" y="3689350"/>
                <a:ext cx="46038" cy="41275"/>
              </a:xfrm>
              <a:custGeom>
                <a:avLst/>
                <a:gdLst>
                  <a:gd name="T0" fmla="*/ 3 w 11"/>
                  <a:gd name="T1" fmla="*/ 3 h 10"/>
                  <a:gd name="T2" fmla="*/ 3 w 11"/>
                  <a:gd name="T3" fmla="*/ 3 h 10"/>
                  <a:gd name="T4" fmla="*/ 11 w 11"/>
                  <a:gd name="T5" fmla="*/ 10 h 10"/>
                  <a:gd name="T6" fmla="*/ 11 w 11"/>
                  <a:gd name="T7" fmla="*/ 9 h 10"/>
                  <a:gd name="T8" fmla="*/ 4 w 11"/>
                  <a:gd name="T9" fmla="*/ 3 h 10"/>
                  <a:gd name="T10" fmla="*/ 3 w 11"/>
                  <a:gd name="T11" fmla="*/ 3 h 10"/>
                  <a:gd name="T12" fmla="*/ 3 w 11"/>
                  <a:gd name="T13" fmla="*/ 3 h 10"/>
                  <a:gd name="T14" fmla="*/ 3 w 11"/>
                  <a:gd name="T15" fmla="*/ 3 h 10"/>
                  <a:gd name="T16" fmla="*/ 3 w 11"/>
                  <a:gd name="T17" fmla="*/ 3 h 10"/>
                  <a:gd name="T18" fmla="*/ 3 w 11"/>
                  <a:gd name="T19" fmla="*/ 3 h 10"/>
                  <a:gd name="T20" fmla="*/ 3 w 11"/>
                  <a:gd name="T21" fmla="*/ 0 h 10"/>
                  <a:gd name="T22" fmla="*/ 0 w 11"/>
                  <a:gd name="T23" fmla="*/ 1 h 10"/>
                  <a:gd name="T24" fmla="*/ 2 w 11"/>
                  <a:gd name="T25" fmla="*/ 3 h 10"/>
                  <a:gd name="T26" fmla="*/ 3 w 11"/>
                  <a:gd name="T27" fmla="*/ 3 h 10"/>
                  <a:gd name="T28" fmla="*/ 3 w 11"/>
                  <a:gd name="T29" fmla="*/ 3 h 10"/>
                  <a:gd name="T30" fmla="*/ 3 w 11"/>
                  <a:gd name="T31" fmla="*/ 3 h 10"/>
                  <a:gd name="T32" fmla="*/ 3 w 11"/>
                  <a:gd name="T33" fmla="*/ 3 h 10"/>
                  <a:gd name="T34" fmla="*/ 3 w 11"/>
                  <a:gd name="T35" fmla="*/ 3 h 10"/>
                  <a:gd name="T36" fmla="*/ 3 w 11"/>
                  <a:gd name="T37" fmla="*/ 3 h 10"/>
                  <a:gd name="T38" fmla="*/ 3 w 11"/>
                  <a:gd name="T39" fmla="*/ 3 h 10"/>
                  <a:gd name="T40" fmla="*/ 3 w 11"/>
                  <a:gd name="T41" fmla="*/ 3 h 10"/>
                  <a:gd name="T42" fmla="*/ 3 w 11"/>
                  <a:gd name="T43" fmla="*/ 2 h 10"/>
                  <a:gd name="T44" fmla="*/ 4 w 11"/>
                  <a:gd name="T45" fmla="*/ 2 h 10"/>
                  <a:gd name="T46" fmla="*/ 4 w 11"/>
                  <a:gd name="T47" fmla="*/ 2 h 10"/>
                  <a:gd name="T48" fmla="*/ 4 w 11"/>
                  <a:gd name="T49" fmla="*/ 0 h 10"/>
                  <a:gd name="T50" fmla="*/ 3 w 11"/>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3" y="3"/>
                    </a:moveTo>
                    <a:cubicBezTo>
                      <a:pt x="3" y="3"/>
                      <a:pt x="3" y="3"/>
                      <a:pt x="3" y="3"/>
                    </a:cubicBezTo>
                    <a:cubicBezTo>
                      <a:pt x="8" y="7"/>
                      <a:pt x="11" y="10"/>
                      <a:pt x="11" y="10"/>
                    </a:cubicBezTo>
                    <a:cubicBezTo>
                      <a:pt x="11" y="10"/>
                      <a:pt x="11" y="10"/>
                      <a:pt x="11" y="9"/>
                    </a:cubicBezTo>
                    <a:cubicBezTo>
                      <a:pt x="7" y="6"/>
                      <a:pt x="5" y="4"/>
                      <a:pt x="4"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moveTo>
                      <a:pt x="3" y="0"/>
                    </a:moveTo>
                    <a:cubicBezTo>
                      <a:pt x="2" y="0"/>
                      <a:pt x="1" y="0"/>
                      <a:pt x="0" y="1"/>
                    </a:cubicBezTo>
                    <a:cubicBezTo>
                      <a:pt x="1" y="2"/>
                      <a:pt x="1" y="2"/>
                      <a:pt x="2"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2"/>
                    </a:cubicBezTo>
                    <a:cubicBezTo>
                      <a:pt x="3" y="2"/>
                      <a:pt x="3" y="2"/>
                      <a:pt x="4" y="2"/>
                    </a:cubicBezTo>
                    <a:cubicBezTo>
                      <a:pt x="4" y="2"/>
                      <a:pt x="4" y="2"/>
                      <a:pt x="4" y="2"/>
                    </a:cubicBezTo>
                    <a:cubicBezTo>
                      <a:pt x="4" y="1"/>
                      <a:pt x="4" y="1"/>
                      <a:pt x="4" y="0"/>
                    </a:cubicBezTo>
                    <a:cubicBezTo>
                      <a:pt x="4" y="0"/>
                      <a:pt x="3"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9"/>
              <p:cNvSpPr>
                <a:spLocks noEditPoints="1"/>
              </p:cNvSpPr>
              <p:nvPr/>
            </p:nvSpPr>
            <p:spPr bwMode="auto">
              <a:xfrm>
                <a:off x="5113338" y="3702050"/>
                <a:ext cx="641350" cy="654050"/>
              </a:xfrm>
              <a:custGeom>
                <a:avLst/>
                <a:gdLst>
                  <a:gd name="T0" fmla="*/ 134 w 151"/>
                  <a:gd name="T1" fmla="*/ 67 h 154"/>
                  <a:gd name="T2" fmla="*/ 79 w 151"/>
                  <a:gd name="T3" fmla="*/ 75 h 154"/>
                  <a:gd name="T4" fmla="*/ 40 w 151"/>
                  <a:gd name="T5" fmla="*/ 110 h 154"/>
                  <a:gd name="T6" fmla="*/ 46 w 151"/>
                  <a:gd name="T7" fmla="*/ 116 h 154"/>
                  <a:gd name="T8" fmla="*/ 105 w 151"/>
                  <a:gd name="T9" fmla="*/ 154 h 154"/>
                  <a:gd name="T10" fmla="*/ 134 w 151"/>
                  <a:gd name="T11" fmla="*/ 67 h 154"/>
                  <a:gd name="T12" fmla="*/ 150 w 151"/>
                  <a:gd name="T13" fmla="*/ 0 h 154"/>
                  <a:gd name="T14" fmla="*/ 137 w 151"/>
                  <a:gd name="T15" fmla="*/ 3 h 154"/>
                  <a:gd name="T16" fmla="*/ 36 w 151"/>
                  <a:gd name="T17" fmla="*/ 41 h 154"/>
                  <a:gd name="T18" fmla="*/ 34 w 151"/>
                  <a:gd name="T19" fmla="*/ 44 h 154"/>
                  <a:gd name="T20" fmla="*/ 1 w 151"/>
                  <a:gd name="T21" fmla="*/ 86 h 154"/>
                  <a:gd name="T22" fmla="*/ 0 w 151"/>
                  <a:gd name="T23" fmla="*/ 86 h 154"/>
                  <a:gd name="T24" fmla="*/ 0 w 151"/>
                  <a:gd name="T25" fmla="*/ 87 h 154"/>
                  <a:gd name="T26" fmla="*/ 1 w 151"/>
                  <a:gd name="T27" fmla="*/ 86 h 154"/>
                  <a:gd name="T28" fmla="*/ 38 w 151"/>
                  <a:gd name="T29" fmla="*/ 108 h 154"/>
                  <a:gd name="T30" fmla="*/ 72 w 151"/>
                  <a:gd name="T31" fmla="*/ 76 h 154"/>
                  <a:gd name="T32" fmla="*/ 47 w 151"/>
                  <a:gd name="T33" fmla="*/ 79 h 154"/>
                  <a:gd name="T34" fmla="*/ 73 w 151"/>
                  <a:gd name="T35" fmla="*/ 75 h 154"/>
                  <a:gd name="T36" fmla="*/ 150 w 151"/>
                  <a:gd name="T37" fmla="*/ 0 h 154"/>
                  <a:gd name="T38" fmla="*/ 151 w 151"/>
                  <a:gd name="T39" fmla="*/ 0 h 154"/>
                  <a:gd name="T40" fmla="*/ 148 w 151"/>
                  <a:gd name="T41" fmla="*/ 11 h 154"/>
                  <a:gd name="T42" fmla="*/ 80 w 151"/>
                  <a:gd name="T43" fmla="*/ 73 h 154"/>
                  <a:gd name="T44" fmla="*/ 134 w 151"/>
                  <a:gd name="T45" fmla="*/ 65 h 154"/>
                  <a:gd name="T46" fmla="*/ 151 w 151"/>
                  <a:gd name="T47" fmla="*/ 0 h 154"/>
                  <a:gd name="T48" fmla="*/ 151 w 151"/>
                  <a:gd name="T49" fmla="*/ 0 h 154"/>
                  <a:gd name="T50" fmla="*/ 151 w 151"/>
                  <a:gd name="T51" fmla="*/ 0 h 154"/>
                  <a:gd name="T52" fmla="*/ 151 w 151"/>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54">
                    <a:moveTo>
                      <a:pt x="134" y="67"/>
                    </a:moveTo>
                    <a:cubicBezTo>
                      <a:pt x="79" y="75"/>
                      <a:pt x="79" y="75"/>
                      <a:pt x="79" y="75"/>
                    </a:cubicBezTo>
                    <a:cubicBezTo>
                      <a:pt x="40" y="110"/>
                      <a:pt x="40" y="110"/>
                      <a:pt x="40" y="110"/>
                    </a:cubicBezTo>
                    <a:cubicBezTo>
                      <a:pt x="42" y="112"/>
                      <a:pt x="44" y="114"/>
                      <a:pt x="46" y="116"/>
                    </a:cubicBezTo>
                    <a:cubicBezTo>
                      <a:pt x="58" y="129"/>
                      <a:pt x="77" y="148"/>
                      <a:pt x="105" y="154"/>
                    </a:cubicBezTo>
                    <a:cubicBezTo>
                      <a:pt x="115" y="130"/>
                      <a:pt x="126" y="97"/>
                      <a:pt x="134" y="67"/>
                    </a:cubicBezTo>
                    <a:moveTo>
                      <a:pt x="150" y="0"/>
                    </a:moveTo>
                    <a:cubicBezTo>
                      <a:pt x="148" y="0"/>
                      <a:pt x="143" y="1"/>
                      <a:pt x="137" y="3"/>
                    </a:cubicBezTo>
                    <a:cubicBezTo>
                      <a:pt x="115" y="12"/>
                      <a:pt x="75" y="28"/>
                      <a:pt x="36" y="41"/>
                    </a:cubicBezTo>
                    <a:cubicBezTo>
                      <a:pt x="36" y="42"/>
                      <a:pt x="35" y="43"/>
                      <a:pt x="34" y="44"/>
                    </a:cubicBezTo>
                    <a:cubicBezTo>
                      <a:pt x="25" y="65"/>
                      <a:pt x="6" y="82"/>
                      <a:pt x="1" y="86"/>
                    </a:cubicBezTo>
                    <a:cubicBezTo>
                      <a:pt x="0" y="86"/>
                      <a:pt x="0" y="86"/>
                      <a:pt x="0" y="86"/>
                    </a:cubicBezTo>
                    <a:cubicBezTo>
                      <a:pt x="0" y="87"/>
                      <a:pt x="0" y="87"/>
                      <a:pt x="0" y="87"/>
                    </a:cubicBezTo>
                    <a:cubicBezTo>
                      <a:pt x="1" y="86"/>
                      <a:pt x="1" y="86"/>
                      <a:pt x="1" y="86"/>
                    </a:cubicBezTo>
                    <a:cubicBezTo>
                      <a:pt x="6" y="91"/>
                      <a:pt x="23" y="97"/>
                      <a:pt x="38" y="108"/>
                    </a:cubicBezTo>
                    <a:cubicBezTo>
                      <a:pt x="72" y="76"/>
                      <a:pt x="72" y="76"/>
                      <a:pt x="72" y="76"/>
                    </a:cubicBezTo>
                    <a:cubicBezTo>
                      <a:pt x="47" y="79"/>
                      <a:pt x="47" y="79"/>
                      <a:pt x="47" y="79"/>
                    </a:cubicBezTo>
                    <a:cubicBezTo>
                      <a:pt x="73" y="75"/>
                      <a:pt x="73" y="75"/>
                      <a:pt x="73" y="75"/>
                    </a:cubicBezTo>
                    <a:cubicBezTo>
                      <a:pt x="150" y="0"/>
                      <a:pt x="150" y="0"/>
                      <a:pt x="150" y="0"/>
                    </a:cubicBezTo>
                    <a:moveTo>
                      <a:pt x="151" y="0"/>
                    </a:moveTo>
                    <a:cubicBezTo>
                      <a:pt x="151" y="0"/>
                      <a:pt x="150" y="4"/>
                      <a:pt x="148" y="11"/>
                    </a:cubicBezTo>
                    <a:cubicBezTo>
                      <a:pt x="80" y="73"/>
                      <a:pt x="80" y="73"/>
                      <a:pt x="80" y="73"/>
                    </a:cubicBezTo>
                    <a:cubicBezTo>
                      <a:pt x="134" y="65"/>
                      <a:pt x="134" y="65"/>
                      <a:pt x="134" y="65"/>
                    </a:cubicBezTo>
                    <a:cubicBezTo>
                      <a:pt x="143" y="32"/>
                      <a:pt x="150" y="5"/>
                      <a:pt x="151" y="0"/>
                    </a:cubicBezTo>
                    <a:cubicBezTo>
                      <a:pt x="151" y="0"/>
                      <a:pt x="151" y="0"/>
                      <a:pt x="151" y="0"/>
                    </a:cubicBezTo>
                    <a:cubicBezTo>
                      <a:pt x="151" y="0"/>
                      <a:pt x="151" y="0"/>
                      <a:pt x="151" y="0"/>
                    </a:cubicBezTo>
                    <a:cubicBezTo>
                      <a:pt x="151" y="0"/>
                      <a:pt x="151" y="0"/>
                      <a:pt x="15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0"/>
              <p:cNvSpPr>
                <a:spLocks noEditPoints="1"/>
              </p:cNvSpPr>
              <p:nvPr/>
            </p:nvSpPr>
            <p:spPr bwMode="auto">
              <a:xfrm>
                <a:off x="5275263" y="3702050"/>
                <a:ext cx="479425" cy="466725"/>
              </a:xfrm>
              <a:custGeom>
                <a:avLst/>
                <a:gdLst>
                  <a:gd name="T0" fmla="*/ 41 w 113"/>
                  <a:gd name="T1" fmla="*/ 75 h 110"/>
                  <a:gd name="T2" fmla="*/ 34 w 113"/>
                  <a:gd name="T3" fmla="*/ 76 h 110"/>
                  <a:gd name="T4" fmla="*/ 0 w 113"/>
                  <a:gd name="T5" fmla="*/ 108 h 110"/>
                  <a:gd name="T6" fmla="*/ 2 w 113"/>
                  <a:gd name="T7" fmla="*/ 110 h 110"/>
                  <a:gd name="T8" fmla="*/ 41 w 113"/>
                  <a:gd name="T9" fmla="*/ 75 h 110"/>
                  <a:gd name="T10" fmla="*/ 113 w 113"/>
                  <a:gd name="T11" fmla="*/ 0 h 110"/>
                  <a:gd name="T12" fmla="*/ 112 w 113"/>
                  <a:gd name="T13" fmla="*/ 0 h 110"/>
                  <a:gd name="T14" fmla="*/ 112 w 113"/>
                  <a:gd name="T15" fmla="*/ 0 h 110"/>
                  <a:gd name="T16" fmla="*/ 112 w 113"/>
                  <a:gd name="T17" fmla="*/ 0 h 110"/>
                  <a:gd name="T18" fmla="*/ 112 w 113"/>
                  <a:gd name="T19" fmla="*/ 0 h 110"/>
                  <a:gd name="T20" fmla="*/ 35 w 113"/>
                  <a:gd name="T21" fmla="*/ 75 h 110"/>
                  <a:gd name="T22" fmla="*/ 42 w 113"/>
                  <a:gd name="T23" fmla="*/ 73 h 110"/>
                  <a:gd name="T24" fmla="*/ 110 w 113"/>
                  <a:gd name="T25" fmla="*/ 11 h 110"/>
                  <a:gd name="T26" fmla="*/ 113 w 113"/>
                  <a:gd name="T27" fmla="*/ 0 h 110"/>
                  <a:gd name="T28" fmla="*/ 113 w 113"/>
                  <a:gd name="T29" fmla="*/ 0 h 110"/>
                  <a:gd name="T30" fmla="*/ 113 w 113"/>
                  <a:gd name="T31" fmla="*/ 0 h 110"/>
                  <a:gd name="T32" fmla="*/ 113 w 113"/>
                  <a:gd name="T33" fmla="*/ 0 h 110"/>
                  <a:gd name="T34" fmla="*/ 113 w 113"/>
                  <a:gd name="T35" fmla="*/ 0 h 110"/>
                  <a:gd name="T36" fmla="*/ 113 w 113"/>
                  <a:gd name="T37" fmla="*/ 0 h 110"/>
                  <a:gd name="T38" fmla="*/ 113 w 11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0">
                    <a:moveTo>
                      <a:pt x="41" y="75"/>
                    </a:moveTo>
                    <a:cubicBezTo>
                      <a:pt x="34" y="76"/>
                      <a:pt x="34" y="76"/>
                      <a:pt x="34" y="76"/>
                    </a:cubicBezTo>
                    <a:cubicBezTo>
                      <a:pt x="0" y="108"/>
                      <a:pt x="0" y="108"/>
                      <a:pt x="0" y="108"/>
                    </a:cubicBezTo>
                    <a:cubicBezTo>
                      <a:pt x="0" y="109"/>
                      <a:pt x="1" y="110"/>
                      <a:pt x="2" y="110"/>
                    </a:cubicBezTo>
                    <a:cubicBezTo>
                      <a:pt x="41" y="75"/>
                      <a:pt x="41" y="75"/>
                      <a:pt x="41" y="75"/>
                    </a:cubicBezTo>
                    <a:moveTo>
                      <a:pt x="113" y="0"/>
                    </a:moveTo>
                    <a:cubicBezTo>
                      <a:pt x="113" y="0"/>
                      <a:pt x="113" y="0"/>
                      <a:pt x="112" y="0"/>
                    </a:cubicBezTo>
                    <a:cubicBezTo>
                      <a:pt x="112" y="0"/>
                      <a:pt x="112" y="0"/>
                      <a:pt x="112" y="0"/>
                    </a:cubicBezTo>
                    <a:cubicBezTo>
                      <a:pt x="112" y="0"/>
                      <a:pt x="112" y="0"/>
                      <a:pt x="112" y="0"/>
                    </a:cubicBezTo>
                    <a:cubicBezTo>
                      <a:pt x="112" y="0"/>
                      <a:pt x="112" y="0"/>
                      <a:pt x="112" y="0"/>
                    </a:cubicBezTo>
                    <a:cubicBezTo>
                      <a:pt x="35" y="75"/>
                      <a:pt x="35" y="75"/>
                      <a:pt x="35" y="75"/>
                    </a:cubicBezTo>
                    <a:cubicBezTo>
                      <a:pt x="42" y="73"/>
                      <a:pt x="42" y="73"/>
                      <a:pt x="42" y="73"/>
                    </a:cubicBezTo>
                    <a:cubicBezTo>
                      <a:pt x="110" y="11"/>
                      <a:pt x="110" y="11"/>
                      <a:pt x="110" y="11"/>
                    </a:cubicBezTo>
                    <a:cubicBezTo>
                      <a:pt x="112" y="4"/>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1"/>
              <p:cNvSpPr>
                <a:spLocks noEditPoints="1"/>
              </p:cNvSpPr>
              <p:nvPr/>
            </p:nvSpPr>
            <p:spPr bwMode="auto">
              <a:xfrm>
                <a:off x="5757863" y="3697288"/>
                <a:ext cx="628650" cy="339725"/>
              </a:xfrm>
              <a:custGeom>
                <a:avLst/>
                <a:gdLst>
                  <a:gd name="T0" fmla="*/ 148 w 148"/>
                  <a:gd name="T1" fmla="*/ 39 h 80"/>
                  <a:gd name="T2" fmla="*/ 139 w 148"/>
                  <a:gd name="T3" fmla="*/ 47 h 80"/>
                  <a:gd name="T4" fmla="*/ 69 w 148"/>
                  <a:gd name="T5" fmla="*/ 57 h 80"/>
                  <a:gd name="T6" fmla="*/ 102 w 148"/>
                  <a:gd name="T7" fmla="*/ 80 h 80"/>
                  <a:gd name="T8" fmla="*/ 139 w 148"/>
                  <a:gd name="T9" fmla="*/ 47 h 80"/>
                  <a:gd name="T10" fmla="*/ 148 w 148"/>
                  <a:gd name="T11" fmla="*/ 40 h 80"/>
                  <a:gd name="T12" fmla="*/ 148 w 148"/>
                  <a:gd name="T13" fmla="*/ 39 h 80"/>
                  <a:gd name="T14" fmla="*/ 148 w 148"/>
                  <a:gd name="T15" fmla="*/ 39 h 80"/>
                  <a:gd name="T16" fmla="*/ 0 w 148"/>
                  <a:gd name="T17" fmla="*/ 1 h 80"/>
                  <a:gd name="T18" fmla="*/ 0 w 148"/>
                  <a:gd name="T19" fmla="*/ 1 h 80"/>
                  <a:gd name="T20" fmla="*/ 7 w 148"/>
                  <a:gd name="T21" fmla="*/ 7 h 80"/>
                  <a:gd name="T22" fmla="*/ 7 w 148"/>
                  <a:gd name="T23" fmla="*/ 7 h 80"/>
                  <a:gd name="T24" fmla="*/ 64 w 148"/>
                  <a:gd name="T25" fmla="*/ 52 h 80"/>
                  <a:gd name="T26" fmla="*/ 147 w 148"/>
                  <a:gd name="T27" fmla="*/ 39 h 80"/>
                  <a:gd name="T28" fmla="*/ 135 w 148"/>
                  <a:gd name="T29" fmla="*/ 33 h 80"/>
                  <a:gd name="T30" fmla="*/ 49 w 148"/>
                  <a:gd name="T31" fmla="*/ 12 h 80"/>
                  <a:gd name="T32" fmla="*/ 8 w 148"/>
                  <a:gd name="T33" fmla="*/ 8 h 80"/>
                  <a:gd name="T34" fmla="*/ 0 w 148"/>
                  <a:gd name="T35" fmla="*/ 1 h 80"/>
                  <a:gd name="T36" fmla="*/ 6 w 148"/>
                  <a:gd name="T37" fmla="*/ 0 h 80"/>
                  <a:gd name="T38" fmla="*/ 3 w 148"/>
                  <a:gd name="T39" fmla="*/ 0 h 80"/>
                  <a:gd name="T40" fmla="*/ 11 w 148"/>
                  <a:gd name="T41" fmla="*/ 2 h 80"/>
                  <a:gd name="T42" fmla="*/ 6 w 148"/>
                  <a:gd name="T4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 h="80">
                    <a:moveTo>
                      <a:pt x="148" y="39"/>
                    </a:moveTo>
                    <a:cubicBezTo>
                      <a:pt x="148" y="39"/>
                      <a:pt x="145" y="42"/>
                      <a:pt x="139" y="47"/>
                    </a:cubicBezTo>
                    <a:cubicBezTo>
                      <a:pt x="69" y="57"/>
                      <a:pt x="69" y="57"/>
                      <a:pt x="69" y="57"/>
                    </a:cubicBezTo>
                    <a:cubicBezTo>
                      <a:pt x="80" y="65"/>
                      <a:pt x="91" y="73"/>
                      <a:pt x="102" y="80"/>
                    </a:cubicBezTo>
                    <a:cubicBezTo>
                      <a:pt x="117" y="67"/>
                      <a:pt x="131" y="55"/>
                      <a:pt x="139" y="47"/>
                    </a:cubicBezTo>
                    <a:cubicBezTo>
                      <a:pt x="144" y="43"/>
                      <a:pt x="147" y="41"/>
                      <a:pt x="148" y="40"/>
                    </a:cubicBezTo>
                    <a:cubicBezTo>
                      <a:pt x="148" y="40"/>
                      <a:pt x="148" y="39"/>
                      <a:pt x="148" y="39"/>
                    </a:cubicBezTo>
                    <a:cubicBezTo>
                      <a:pt x="148" y="39"/>
                      <a:pt x="148" y="39"/>
                      <a:pt x="148" y="39"/>
                    </a:cubicBezTo>
                    <a:moveTo>
                      <a:pt x="0" y="1"/>
                    </a:moveTo>
                    <a:cubicBezTo>
                      <a:pt x="0" y="1"/>
                      <a:pt x="0" y="1"/>
                      <a:pt x="0" y="1"/>
                    </a:cubicBezTo>
                    <a:cubicBezTo>
                      <a:pt x="1" y="2"/>
                      <a:pt x="3" y="4"/>
                      <a:pt x="7" y="7"/>
                    </a:cubicBezTo>
                    <a:cubicBezTo>
                      <a:pt x="7" y="7"/>
                      <a:pt x="7" y="7"/>
                      <a:pt x="7" y="7"/>
                    </a:cubicBezTo>
                    <a:cubicBezTo>
                      <a:pt x="18" y="16"/>
                      <a:pt x="40" y="34"/>
                      <a:pt x="64" y="52"/>
                    </a:cubicBezTo>
                    <a:cubicBezTo>
                      <a:pt x="147" y="39"/>
                      <a:pt x="147" y="39"/>
                      <a:pt x="147" y="39"/>
                    </a:cubicBezTo>
                    <a:cubicBezTo>
                      <a:pt x="145" y="38"/>
                      <a:pt x="141" y="36"/>
                      <a:pt x="135" y="33"/>
                    </a:cubicBezTo>
                    <a:cubicBezTo>
                      <a:pt x="115" y="29"/>
                      <a:pt x="82" y="22"/>
                      <a:pt x="49" y="12"/>
                    </a:cubicBezTo>
                    <a:cubicBezTo>
                      <a:pt x="8" y="8"/>
                      <a:pt x="8" y="8"/>
                      <a:pt x="8" y="8"/>
                    </a:cubicBezTo>
                    <a:cubicBezTo>
                      <a:pt x="4" y="5"/>
                      <a:pt x="1" y="2"/>
                      <a:pt x="0" y="1"/>
                    </a:cubicBezTo>
                    <a:moveTo>
                      <a:pt x="6" y="0"/>
                    </a:moveTo>
                    <a:cubicBezTo>
                      <a:pt x="5" y="0"/>
                      <a:pt x="4" y="0"/>
                      <a:pt x="3" y="0"/>
                    </a:cubicBezTo>
                    <a:cubicBezTo>
                      <a:pt x="11" y="2"/>
                      <a:pt x="11" y="2"/>
                      <a:pt x="11" y="2"/>
                    </a:cubicBezTo>
                    <a:cubicBezTo>
                      <a:pt x="9" y="1"/>
                      <a:pt x="8"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2"/>
              <p:cNvSpPr>
                <a:spLocks noEditPoints="1"/>
              </p:cNvSpPr>
              <p:nvPr/>
            </p:nvSpPr>
            <p:spPr bwMode="auto">
              <a:xfrm>
                <a:off x="5754688" y="3697288"/>
                <a:ext cx="211138" cy="50800"/>
              </a:xfrm>
              <a:custGeom>
                <a:avLst/>
                <a:gdLst>
                  <a:gd name="T0" fmla="*/ 4 w 50"/>
                  <a:gd name="T1" fmla="*/ 0 h 12"/>
                  <a:gd name="T2" fmla="*/ 1 w 50"/>
                  <a:gd name="T3" fmla="*/ 1 h 12"/>
                  <a:gd name="T4" fmla="*/ 9 w 50"/>
                  <a:gd name="T5" fmla="*/ 8 h 12"/>
                  <a:gd name="T6" fmla="*/ 50 w 50"/>
                  <a:gd name="T7" fmla="*/ 12 h 12"/>
                  <a:gd name="T8" fmla="*/ 12 w 50"/>
                  <a:gd name="T9" fmla="*/ 2 h 12"/>
                  <a:gd name="T10" fmla="*/ 4 w 50"/>
                  <a:gd name="T11" fmla="*/ 0 h 12"/>
                  <a:gd name="T12" fmla="*/ 0 w 50"/>
                  <a:gd name="T13" fmla="*/ 0 h 12"/>
                  <a:gd name="T14" fmla="*/ 0 w 50"/>
                  <a:gd name="T15" fmla="*/ 1 h 12"/>
                  <a:gd name="T16" fmla="*/ 0 w 50"/>
                  <a:gd name="T17" fmla="*/ 1 h 12"/>
                  <a:gd name="T18" fmla="*/ 0 w 50"/>
                  <a:gd name="T19" fmla="*/ 1 h 12"/>
                  <a:gd name="T20" fmla="*/ 0 w 50"/>
                  <a:gd name="T21" fmla="*/ 1 h 12"/>
                  <a:gd name="T22" fmla="*/ 0 w 50"/>
                  <a:gd name="T23" fmla="*/ 1 h 12"/>
                  <a:gd name="T24" fmla="*/ 0 w 5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
                    <a:moveTo>
                      <a:pt x="4" y="0"/>
                    </a:moveTo>
                    <a:cubicBezTo>
                      <a:pt x="3" y="1"/>
                      <a:pt x="1" y="1"/>
                      <a:pt x="1" y="1"/>
                    </a:cubicBezTo>
                    <a:cubicBezTo>
                      <a:pt x="2" y="2"/>
                      <a:pt x="5" y="5"/>
                      <a:pt x="9" y="8"/>
                    </a:cubicBezTo>
                    <a:cubicBezTo>
                      <a:pt x="50" y="12"/>
                      <a:pt x="50" y="12"/>
                      <a:pt x="50" y="12"/>
                    </a:cubicBezTo>
                    <a:cubicBezTo>
                      <a:pt x="37" y="9"/>
                      <a:pt x="24" y="5"/>
                      <a:pt x="12" y="2"/>
                    </a:cubicBezTo>
                    <a:cubicBezTo>
                      <a:pt x="4" y="0"/>
                      <a:pt x="4" y="0"/>
                      <a:pt x="4" y="0"/>
                    </a:cubicBezTo>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53"/>
              <p:cNvSpPr>
                <a:spLocks noEditPoints="1"/>
              </p:cNvSpPr>
              <p:nvPr/>
            </p:nvSpPr>
            <p:spPr bwMode="auto">
              <a:xfrm>
                <a:off x="5265738" y="3611563"/>
                <a:ext cx="488950" cy="263525"/>
              </a:xfrm>
              <a:custGeom>
                <a:avLst/>
                <a:gdLst>
                  <a:gd name="T0" fmla="*/ 45 w 115"/>
                  <a:gd name="T1" fmla="*/ 10 h 62"/>
                  <a:gd name="T2" fmla="*/ 0 w 115"/>
                  <a:gd name="T3" fmla="*/ 62 h 62"/>
                  <a:gd name="T4" fmla="*/ 101 w 115"/>
                  <a:gd name="T5" fmla="*/ 24 h 62"/>
                  <a:gd name="T6" fmla="*/ 112 w 115"/>
                  <a:gd name="T7" fmla="*/ 19 h 62"/>
                  <a:gd name="T8" fmla="*/ 112 w 115"/>
                  <a:gd name="T9" fmla="*/ 19 h 62"/>
                  <a:gd name="T10" fmla="*/ 115 w 115"/>
                  <a:gd name="T11" fmla="*/ 18 h 62"/>
                  <a:gd name="T12" fmla="*/ 115 w 115"/>
                  <a:gd name="T13" fmla="*/ 18 h 62"/>
                  <a:gd name="T14" fmla="*/ 105 w 115"/>
                  <a:gd name="T15" fmla="*/ 22 h 62"/>
                  <a:gd name="T16" fmla="*/ 45 w 115"/>
                  <a:gd name="T17" fmla="*/ 10 h 62"/>
                  <a:gd name="T18" fmla="*/ 73 w 115"/>
                  <a:gd name="T19" fmla="*/ 0 h 62"/>
                  <a:gd name="T20" fmla="*/ 55 w 115"/>
                  <a:gd name="T21" fmla="*/ 5 h 62"/>
                  <a:gd name="T22" fmla="*/ 102 w 115"/>
                  <a:gd name="T23" fmla="*/ 13 h 62"/>
                  <a:gd name="T24" fmla="*/ 73 w 115"/>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2">
                    <a:moveTo>
                      <a:pt x="45" y="10"/>
                    </a:moveTo>
                    <a:cubicBezTo>
                      <a:pt x="21" y="23"/>
                      <a:pt x="8" y="45"/>
                      <a:pt x="0" y="62"/>
                    </a:cubicBezTo>
                    <a:cubicBezTo>
                      <a:pt x="39" y="49"/>
                      <a:pt x="79" y="33"/>
                      <a:pt x="101" y="24"/>
                    </a:cubicBezTo>
                    <a:cubicBezTo>
                      <a:pt x="105" y="22"/>
                      <a:pt x="109" y="20"/>
                      <a:pt x="112" y="19"/>
                    </a:cubicBezTo>
                    <a:cubicBezTo>
                      <a:pt x="112" y="19"/>
                      <a:pt x="112" y="19"/>
                      <a:pt x="112" y="19"/>
                    </a:cubicBezTo>
                    <a:cubicBezTo>
                      <a:pt x="113" y="18"/>
                      <a:pt x="114" y="18"/>
                      <a:pt x="115" y="18"/>
                    </a:cubicBezTo>
                    <a:cubicBezTo>
                      <a:pt x="115" y="18"/>
                      <a:pt x="115" y="18"/>
                      <a:pt x="115" y="18"/>
                    </a:cubicBezTo>
                    <a:cubicBezTo>
                      <a:pt x="113" y="18"/>
                      <a:pt x="110" y="20"/>
                      <a:pt x="105" y="22"/>
                    </a:cubicBezTo>
                    <a:cubicBezTo>
                      <a:pt x="45" y="10"/>
                      <a:pt x="45" y="10"/>
                      <a:pt x="45" y="10"/>
                    </a:cubicBezTo>
                    <a:moveTo>
                      <a:pt x="73" y="0"/>
                    </a:moveTo>
                    <a:cubicBezTo>
                      <a:pt x="67" y="1"/>
                      <a:pt x="61" y="3"/>
                      <a:pt x="55" y="5"/>
                    </a:cubicBezTo>
                    <a:cubicBezTo>
                      <a:pt x="102" y="13"/>
                      <a:pt x="102" y="13"/>
                      <a:pt x="102" y="13"/>
                    </a:cubicBezTo>
                    <a:cubicBezTo>
                      <a:pt x="91" y="9"/>
                      <a:pt x="81" y="5"/>
                      <a:pt x="73"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54"/>
              <p:cNvSpPr/>
              <p:nvPr/>
            </p:nvSpPr>
            <p:spPr bwMode="auto">
              <a:xfrm>
                <a:off x="5457826" y="3633788"/>
                <a:ext cx="296863" cy="71438"/>
              </a:xfrm>
              <a:custGeom>
                <a:avLst/>
                <a:gdLst>
                  <a:gd name="T0" fmla="*/ 10 w 70"/>
                  <a:gd name="T1" fmla="*/ 0 h 17"/>
                  <a:gd name="T2" fmla="*/ 0 w 70"/>
                  <a:gd name="T3" fmla="*/ 5 h 17"/>
                  <a:gd name="T4" fmla="*/ 60 w 70"/>
                  <a:gd name="T5" fmla="*/ 17 h 17"/>
                  <a:gd name="T6" fmla="*/ 70 w 70"/>
                  <a:gd name="T7" fmla="*/ 13 h 17"/>
                  <a:gd name="T8" fmla="*/ 57 w 70"/>
                  <a:gd name="T9" fmla="*/ 8 h 17"/>
                  <a:gd name="T10" fmla="*/ 10 w 70"/>
                  <a:gd name="T11" fmla="*/ 0 h 17"/>
                </a:gdLst>
                <a:ahLst/>
                <a:cxnLst>
                  <a:cxn ang="0">
                    <a:pos x="T0" y="T1"/>
                  </a:cxn>
                  <a:cxn ang="0">
                    <a:pos x="T2" y="T3"/>
                  </a:cxn>
                  <a:cxn ang="0">
                    <a:pos x="T4" y="T5"/>
                  </a:cxn>
                  <a:cxn ang="0">
                    <a:pos x="T6" y="T7"/>
                  </a:cxn>
                  <a:cxn ang="0">
                    <a:pos x="T8" y="T9"/>
                  </a:cxn>
                  <a:cxn ang="0">
                    <a:pos x="T10" y="T11"/>
                  </a:cxn>
                </a:cxnLst>
                <a:rect l="0" t="0" r="r" b="b"/>
                <a:pathLst>
                  <a:path w="70" h="17">
                    <a:moveTo>
                      <a:pt x="10" y="0"/>
                    </a:moveTo>
                    <a:cubicBezTo>
                      <a:pt x="7" y="1"/>
                      <a:pt x="3" y="3"/>
                      <a:pt x="0" y="5"/>
                    </a:cubicBezTo>
                    <a:cubicBezTo>
                      <a:pt x="60" y="17"/>
                      <a:pt x="60" y="17"/>
                      <a:pt x="60" y="17"/>
                    </a:cubicBezTo>
                    <a:cubicBezTo>
                      <a:pt x="65" y="15"/>
                      <a:pt x="68" y="13"/>
                      <a:pt x="70" y="13"/>
                    </a:cubicBezTo>
                    <a:cubicBezTo>
                      <a:pt x="65" y="11"/>
                      <a:pt x="61" y="9"/>
                      <a:pt x="57" y="8"/>
                    </a:cubicBezTo>
                    <a:cubicBezTo>
                      <a:pt x="10" y="0"/>
                      <a:pt x="10"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55"/>
              <p:cNvSpPr/>
              <p:nvPr/>
            </p:nvSpPr>
            <p:spPr bwMode="auto">
              <a:xfrm>
                <a:off x="5757863" y="3689350"/>
                <a:ext cx="4763" cy="7938"/>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0"/>
                      <a:pt x="1" y="0"/>
                      <a:pt x="1" y="0"/>
                    </a:cubicBezTo>
                    <a:cubicBezTo>
                      <a:pt x="1" y="0"/>
                      <a:pt x="0" y="0"/>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6"/>
              <p:cNvSpPr/>
              <p:nvPr/>
            </p:nvSpPr>
            <p:spPr bwMode="auto">
              <a:xfrm>
                <a:off x="5754688" y="3689350"/>
                <a:ext cx="28575" cy="12700"/>
              </a:xfrm>
              <a:custGeom>
                <a:avLst/>
                <a:gdLst>
                  <a:gd name="T0" fmla="*/ 2 w 7"/>
                  <a:gd name="T1" fmla="*/ 0 h 3"/>
                  <a:gd name="T2" fmla="*/ 1 w 7"/>
                  <a:gd name="T3" fmla="*/ 2 h 3"/>
                  <a:gd name="T4" fmla="*/ 0 w 7"/>
                  <a:gd name="T5" fmla="*/ 2 h 3"/>
                  <a:gd name="T6" fmla="*/ 0 w 7"/>
                  <a:gd name="T7" fmla="*/ 3 h 3"/>
                  <a:gd name="T8" fmla="*/ 0 w 7"/>
                  <a:gd name="T9" fmla="*/ 3 h 3"/>
                  <a:gd name="T10" fmla="*/ 0 w 7"/>
                  <a:gd name="T11" fmla="*/ 3 h 3"/>
                  <a:gd name="T12" fmla="*/ 0 w 7"/>
                  <a:gd name="T13" fmla="*/ 3 h 3"/>
                  <a:gd name="T14" fmla="*/ 7 w 7"/>
                  <a:gd name="T15" fmla="*/ 2 h 3"/>
                  <a:gd name="T16" fmla="*/ 2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2" y="0"/>
                    </a:moveTo>
                    <a:cubicBezTo>
                      <a:pt x="1" y="2"/>
                      <a:pt x="1" y="2"/>
                      <a:pt x="1" y="2"/>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0" y="3"/>
                      <a:pt x="3" y="3"/>
                      <a:pt x="7" y="2"/>
                    </a:cubicBezTo>
                    <a:cubicBezTo>
                      <a:pt x="5" y="1"/>
                      <a:pt x="4" y="1"/>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7"/>
              <p:cNvSpPr/>
              <p:nvPr/>
            </p:nvSpPr>
            <p:spPr bwMode="auto">
              <a:xfrm>
                <a:off x="5108576" y="4067175"/>
                <a:ext cx="4763" cy="4763"/>
              </a:xfrm>
              <a:custGeom>
                <a:avLst/>
                <a:gdLst>
                  <a:gd name="T0" fmla="*/ 0 w 1"/>
                  <a:gd name="T1" fmla="*/ 0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1 h 1"/>
                  <a:gd name="T18" fmla="*/ 1 w 1"/>
                  <a:gd name="T19" fmla="*/ 0 h 1"/>
                  <a:gd name="T20" fmla="*/ 0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0" y="1"/>
                      <a:pt x="0" y="1"/>
                      <a:pt x="0" y="1"/>
                    </a:cubicBezTo>
                    <a:cubicBezTo>
                      <a:pt x="1" y="0"/>
                      <a:pt x="1" y="0"/>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8"/>
              <p:cNvSpPr/>
              <p:nvPr/>
            </p:nvSpPr>
            <p:spPr bwMode="auto">
              <a:xfrm>
                <a:off x="5681663" y="3917950"/>
                <a:ext cx="369888" cy="68263"/>
              </a:xfrm>
              <a:custGeom>
                <a:avLst/>
                <a:gdLst>
                  <a:gd name="T0" fmla="*/ 82 w 87"/>
                  <a:gd name="T1" fmla="*/ 0 h 16"/>
                  <a:gd name="T2" fmla="*/ 0 w 87"/>
                  <a:gd name="T3" fmla="*/ 14 h 16"/>
                  <a:gd name="T4" fmla="*/ 0 w 87"/>
                  <a:gd name="T5" fmla="*/ 16 h 16"/>
                  <a:gd name="T6" fmla="*/ 87 w 87"/>
                  <a:gd name="T7" fmla="*/ 5 h 16"/>
                  <a:gd name="T8" fmla="*/ 82 w 87"/>
                  <a:gd name="T9" fmla="*/ 0 h 16"/>
                </a:gdLst>
                <a:ahLst/>
                <a:cxnLst>
                  <a:cxn ang="0">
                    <a:pos x="T0" y="T1"/>
                  </a:cxn>
                  <a:cxn ang="0">
                    <a:pos x="T2" y="T3"/>
                  </a:cxn>
                  <a:cxn ang="0">
                    <a:pos x="T4" y="T5"/>
                  </a:cxn>
                  <a:cxn ang="0">
                    <a:pos x="T6" y="T7"/>
                  </a:cxn>
                  <a:cxn ang="0">
                    <a:pos x="T8" y="T9"/>
                  </a:cxn>
                </a:cxnLst>
                <a:rect l="0" t="0" r="r" b="b"/>
                <a:pathLst>
                  <a:path w="87" h="16">
                    <a:moveTo>
                      <a:pt x="82" y="0"/>
                    </a:moveTo>
                    <a:cubicBezTo>
                      <a:pt x="0" y="14"/>
                      <a:pt x="0" y="14"/>
                      <a:pt x="0" y="14"/>
                    </a:cubicBezTo>
                    <a:cubicBezTo>
                      <a:pt x="0" y="14"/>
                      <a:pt x="0" y="15"/>
                      <a:pt x="0" y="16"/>
                    </a:cubicBezTo>
                    <a:cubicBezTo>
                      <a:pt x="87" y="5"/>
                      <a:pt x="87" y="5"/>
                      <a:pt x="87" y="5"/>
                    </a:cubicBezTo>
                    <a:cubicBezTo>
                      <a:pt x="85" y="3"/>
                      <a:pt x="83" y="2"/>
                      <a:pt x="8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9"/>
              <p:cNvSpPr>
                <a:spLocks noEditPoints="1"/>
              </p:cNvSpPr>
              <p:nvPr/>
            </p:nvSpPr>
            <p:spPr bwMode="auto">
              <a:xfrm>
                <a:off x="5313363" y="3978275"/>
                <a:ext cx="368300" cy="58738"/>
              </a:xfrm>
              <a:custGeom>
                <a:avLst/>
                <a:gdLst>
                  <a:gd name="T0" fmla="*/ 26 w 87"/>
                  <a:gd name="T1" fmla="*/ 10 h 14"/>
                  <a:gd name="T2" fmla="*/ 0 w 87"/>
                  <a:gd name="T3" fmla="*/ 14 h 14"/>
                  <a:gd name="T4" fmla="*/ 25 w 87"/>
                  <a:gd name="T5" fmla="*/ 11 h 14"/>
                  <a:gd name="T6" fmla="*/ 26 w 87"/>
                  <a:gd name="T7" fmla="*/ 10 h 14"/>
                  <a:gd name="T8" fmla="*/ 87 w 87"/>
                  <a:gd name="T9" fmla="*/ 0 h 14"/>
                  <a:gd name="T10" fmla="*/ 33 w 87"/>
                  <a:gd name="T11" fmla="*/ 8 h 14"/>
                  <a:gd name="T12" fmla="*/ 32 w 87"/>
                  <a:gd name="T13" fmla="*/ 10 h 14"/>
                  <a:gd name="T14" fmla="*/ 87 w 87"/>
                  <a:gd name="T15" fmla="*/ 2 h 14"/>
                  <a:gd name="T16" fmla="*/ 87 w 8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4">
                    <a:moveTo>
                      <a:pt x="26" y="10"/>
                    </a:moveTo>
                    <a:cubicBezTo>
                      <a:pt x="0" y="14"/>
                      <a:pt x="0" y="14"/>
                      <a:pt x="0" y="14"/>
                    </a:cubicBezTo>
                    <a:cubicBezTo>
                      <a:pt x="25" y="11"/>
                      <a:pt x="25" y="11"/>
                      <a:pt x="25" y="11"/>
                    </a:cubicBezTo>
                    <a:cubicBezTo>
                      <a:pt x="26" y="10"/>
                      <a:pt x="26" y="10"/>
                      <a:pt x="26" y="10"/>
                    </a:cubicBezTo>
                    <a:moveTo>
                      <a:pt x="87" y="0"/>
                    </a:moveTo>
                    <a:cubicBezTo>
                      <a:pt x="33" y="8"/>
                      <a:pt x="33" y="8"/>
                      <a:pt x="33" y="8"/>
                    </a:cubicBezTo>
                    <a:cubicBezTo>
                      <a:pt x="32" y="10"/>
                      <a:pt x="32" y="10"/>
                      <a:pt x="32" y="10"/>
                    </a:cubicBezTo>
                    <a:cubicBezTo>
                      <a:pt x="87" y="2"/>
                      <a:pt x="87" y="2"/>
                      <a:pt x="87" y="2"/>
                    </a:cubicBezTo>
                    <a:cubicBezTo>
                      <a:pt x="87" y="1"/>
                      <a:pt x="87" y="0"/>
                      <a:pt x="8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0"/>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1"/>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2"/>
              <p:cNvSpPr/>
              <p:nvPr/>
            </p:nvSpPr>
            <p:spPr bwMode="auto">
              <a:xfrm>
                <a:off x="6030913" y="3862388"/>
                <a:ext cx="355600" cy="77788"/>
              </a:xfrm>
              <a:custGeom>
                <a:avLst/>
                <a:gdLst>
                  <a:gd name="T0" fmla="*/ 83 w 84"/>
                  <a:gd name="T1" fmla="*/ 0 h 18"/>
                  <a:gd name="T2" fmla="*/ 83 w 84"/>
                  <a:gd name="T3" fmla="*/ 0 h 18"/>
                  <a:gd name="T4" fmla="*/ 0 w 84"/>
                  <a:gd name="T5" fmla="*/ 13 h 18"/>
                  <a:gd name="T6" fmla="*/ 5 w 84"/>
                  <a:gd name="T7" fmla="*/ 18 h 18"/>
                  <a:gd name="T8" fmla="*/ 75 w 84"/>
                  <a:gd name="T9" fmla="*/ 8 h 18"/>
                  <a:gd name="T10" fmla="*/ 84 w 84"/>
                  <a:gd name="T11" fmla="*/ 0 h 18"/>
                  <a:gd name="T12" fmla="*/ 84 w 84"/>
                  <a:gd name="T13" fmla="*/ 0 h 18"/>
                  <a:gd name="T14" fmla="*/ 84 w 84"/>
                  <a:gd name="T15" fmla="*/ 0 h 18"/>
                  <a:gd name="T16" fmla="*/ 84 w 84"/>
                  <a:gd name="T17" fmla="*/ 0 h 18"/>
                  <a:gd name="T18" fmla="*/ 83 w 8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83" y="0"/>
                    </a:moveTo>
                    <a:cubicBezTo>
                      <a:pt x="83" y="0"/>
                      <a:pt x="83" y="0"/>
                      <a:pt x="83" y="0"/>
                    </a:cubicBezTo>
                    <a:cubicBezTo>
                      <a:pt x="0" y="13"/>
                      <a:pt x="0" y="13"/>
                      <a:pt x="0" y="13"/>
                    </a:cubicBezTo>
                    <a:cubicBezTo>
                      <a:pt x="1" y="15"/>
                      <a:pt x="3" y="16"/>
                      <a:pt x="5" y="18"/>
                    </a:cubicBezTo>
                    <a:cubicBezTo>
                      <a:pt x="75" y="8"/>
                      <a:pt x="75" y="8"/>
                      <a:pt x="75" y="8"/>
                    </a:cubicBezTo>
                    <a:cubicBezTo>
                      <a:pt x="81" y="3"/>
                      <a:pt x="84" y="0"/>
                      <a:pt x="84" y="0"/>
                    </a:cubicBezTo>
                    <a:cubicBezTo>
                      <a:pt x="84" y="0"/>
                      <a:pt x="84" y="0"/>
                      <a:pt x="84" y="0"/>
                    </a:cubicBezTo>
                    <a:cubicBezTo>
                      <a:pt x="84" y="0"/>
                      <a:pt x="84" y="0"/>
                      <a:pt x="84" y="0"/>
                    </a:cubicBezTo>
                    <a:cubicBezTo>
                      <a:pt x="84" y="0"/>
                      <a:pt x="84" y="0"/>
                      <a:pt x="84" y="0"/>
                    </a:cubicBezTo>
                    <a:cubicBezTo>
                      <a:pt x="84" y="0"/>
                      <a:pt x="83" y="0"/>
                      <a:pt x="8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63"/>
              <p:cNvSpPr/>
              <p:nvPr/>
            </p:nvSpPr>
            <p:spPr bwMode="auto">
              <a:xfrm>
                <a:off x="6386513" y="3862388"/>
                <a:ext cx="4763" cy="4763"/>
              </a:xfrm>
              <a:custGeom>
                <a:avLst/>
                <a:gdLst>
                  <a:gd name="T0" fmla="*/ 0 w 1"/>
                  <a:gd name="T1" fmla="*/ 0 h 1"/>
                  <a:gd name="T2" fmla="*/ 0 w 1"/>
                  <a:gd name="T3" fmla="*/ 0 h 1"/>
                  <a:gd name="T4" fmla="*/ 0 w 1"/>
                  <a:gd name="T5" fmla="*/ 0 h 1"/>
                  <a:gd name="T6" fmla="*/ 0 w 1"/>
                  <a:gd name="T7" fmla="*/ 0 h 1"/>
                  <a:gd name="T8" fmla="*/ 1 w 1"/>
                  <a:gd name="T9" fmla="*/ 1 h 1"/>
                  <a:gd name="T10" fmla="*/ 1 w 1"/>
                  <a:gd name="T11" fmla="*/ 1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1" y="0"/>
                      <a:pt x="1" y="1"/>
                    </a:cubicBezTo>
                    <a:cubicBezTo>
                      <a:pt x="1" y="1"/>
                      <a:pt x="1" y="1"/>
                      <a:pt x="1" y="1"/>
                    </a:cubicBezTo>
                    <a:cubicBezTo>
                      <a:pt x="1" y="0"/>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64"/>
              <p:cNvSpPr/>
              <p:nvPr/>
            </p:nvSpPr>
            <p:spPr bwMode="auto">
              <a:xfrm>
                <a:off x="6480176" y="4021138"/>
                <a:ext cx="869950" cy="735013"/>
              </a:xfrm>
              <a:custGeom>
                <a:avLst/>
                <a:gdLst>
                  <a:gd name="T0" fmla="*/ 80 w 205"/>
                  <a:gd name="T1" fmla="*/ 0 h 173"/>
                  <a:gd name="T2" fmla="*/ 49 w 205"/>
                  <a:gd name="T3" fmla="*/ 26 h 173"/>
                  <a:gd name="T4" fmla="*/ 169 w 205"/>
                  <a:gd name="T5" fmla="*/ 135 h 173"/>
                  <a:gd name="T6" fmla="*/ 44 w 205"/>
                  <a:gd name="T7" fmla="*/ 28 h 173"/>
                  <a:gd name="T8" fmla="*/ 8 w 205"/>
                  <a:gd name="T9" fmla="*/ 36 h 173"/>
                  <a:gd name="T10" fmla="*/ 0 w 205"/>
                  <a:gd name="T11" fmla="*/ 36 h 173"/>
                  <a:gd name="T12" fmla="*/ 46 w 205"/>
                  <a:gd name="T13" fmla="*/ 144 h 173"/>
                  <a:gd name="T14" fmla="*/ 112 w 205"/>
                  <a:gd name="T15" fmla="*/ 173 h 173"/>
                  <a:gd name="T16" fmla="*/ 149 w 205"/>
                  <a:gd name="T17" fmla="*/ 167 h 173"/>
                  <a:gd name="T18" fmla="*/ 171 w 205"/>
                  <a:gd name="T19" fmla="*/ 165 h 173"/>
                  <a:gd name="T20" fmla="*/ 190 w 205"/>
                  <a:gd name="T21" fmla="*/ 166 h 173"/>
                  <a:gd name="T22" fmla="*/ 203 w 205"/>
                  <a:gd name="T23" fmla="*/ 167 h 173"/>
                  <a:gd name="T24" fmla="*/ 204 w 205"/>
                  <a:gd name="T25" fmla="*/ 167 h 173"/>
                  <a:gd name="T26" fmla="*/ 205 w 205"/>
                  <a:gd name="T27" fmla="*/ 167 h 173"/>
                  <a:gd name="T28" fmla="*/ 205 w 205"/>
                  <a:gd name="T29" fmla="*/ 167 h 173"/>
                  <a:gd name="T30" fmla="*/ 204 w 205"/>
                  <a:gd name="T31" fmla="*/ 167 h 173"/>
                  <a:gd name="T32" fmla="*/ 198 w 205"/>
                  <a:gd name="T33" fmla="*/ 113 h 173"/>
                  <a:gd name="T34" fmla="*/ 176 w 205"/>
                  <a:gd name="T35" fmla="*/ 23 h 173"/>
                  <a:gd name="T36" fmla="*/ 80 w 205"/>
                  <a:gd name="T3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73">
                    <a:moveTo>
                      <a:pt x="80" y="0"/>
                    </a:moveTo>
                    <a:cubicBezTo>
                      <a:pt x="72" y="9"/>
                      <a:pt x="62" y="19"/>
                      <a:pt x="49" y="26"/>
                    </a:cubicBezTo>
                    <a:cubicBezTo>
                      <a:pt x="169" y="135"/>
                      <a:pt x="169" y="135"/>
                      <a:pt x="169" y="135"/>
                    </a:cubicBezTo>
                    <a:cubicBezTo>
                      <a:pt x="44" y="28"/>
                      <a:pt x="44" y="28"/>
                      <a:pt x="44" y="28"/>
                    </a:cubicBezTo>
                    <a:cubicBezTo>
                      <a:pt x="34" y="33"/>
                      <a:pt x="22" y="36"/>
                      <a:pt x="8" y="36"/>
                    </a:cubicBezTo>
                    <a:cubicBezTo>
                      <a:pt x="5" y="36"/>
                      <a:pt x="2" y="36"/>
                      <a:pt x="0" y="36"/>
                    </a:cubicBezTo>
                    <a:cubicBezTo>
                      <a:pt x="14" y="80"/>
                      <a:pt x="32" y="129"/>
                      <a:pt x="46" y="144"/>
                    </a:cubicBezTo>
                    <a:cubicBezTo>
                      <a:pt x="67" y="166"/>
                      <a:pt x="91" y="173"/>
                      <a:pt x="112" y="173"/>
                    </a:cubicBezTo>
                    <a:cubicBezTo>
                      <a:pt x="126" y="173"/>
                      <a:pt x="139" y="170"/>
                      <a:pt x="149" y="167"/>
                    </a:cubicBezTo>
                    <a:cubicBezTo>
                      <a:pt x="157" y="165"/>
                      <a:pt x="164" y="165"/>
                      <a:pt x="171" y="165"/>
                    </a:cubicBezTo>
                    <a:cubicBezTo>
                      <a:pt x="178" y="165"/>
                      <a:pt x="184" y="165"/>
                      <a:pt x="190" y="166"/>
                    </a:cubicBezTo>
                    <a:cubicBezTo>
                      <a:pt x="195" y="166"/>
                      <a:pt x="200" y="167"/>
                      <a:pt x="203" y="167"/>
                    </a:cubicBezTo>
                    <a:cubicBezTo>
                      <a:pt x="203" y="167"/>
                      <a:pt x="204" y="167"/>
                      <a:pt x="204" y="167"/>
                    </a:cubicBezTo>
                    <a:cubicBezTo>
                      <a:pt x="205" y="167"/>
                      <a:pt x="205" y="167"/>
                      <a:pt x="205" y="167"/>
                    </a:cubicBezTo>
                    <a:cubicBezTo>
                      <a:pt x="205" y="167"/>
                      <a:pt x="205" y="167"/>
                      <a:pt x="205" y="167"/>
                    </a:cubicBezTo>
                    <a:cubicBezTo>
                      <a:pt x="204" y="167"/>
                      <a:pt x="204" y="167"/>
                      <a:pt x="204" y="167"/>
                    </a:cubicBezTo>
                    <a:cubicBezTo>
                      <a:pt x="202" y="161"/>
                      <a:pt x="195" y="136"/>
                      <a:pt x="198" y="113"/>
                    </a:cubicBezTo>
                    <a:cubicBezTo>
                      <a:pt x="202" y="91"/>
                      <a:pt x="205" y="54"/>
                      <a:pt x="176" y="23"/>
                    </a:cubicBezTo>
                    <a:cubicBezTo>
                      <a:pt x="154" y="22"/>
                      <a:pt x="117" y="12"/>
                      <a:pt x="8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65"/>
              <p:cNvSpPr>
                <a:spLocks noEditPoints="1"/>
              </p:cNvSpPr>
              <p:nvPr/>
            </p:nvSpPr>
            <p:spPr bwMode="auto">
              <a:xfrm>
                <a:off x="6391276" y="3867150"/>
                <a:ext cx="428625" cy="306388"/>
              </a:xfrm>
              <a:custGeom>
                <a:avLst/>
                <a:gdLst>
                  <a:gd name="T0" fmla="*/ 3 w 101"/>
                  <a:gd name="T1" fmla="*/ 2 h 72"/>
                  <a:gd name="T2" fmla="*/ 70 w 101"/>
                  <a:gd name="T3" fmla="*/ 62 h 72"/>
                  <a:gd name="T4" fmla="*/ 101 w 101"/>
                  <a:gd name="T5" fmla="*/ 36 h 72"/>
                  <a:gd name="T6" fmla="*/ 3 w 101"/>
                  <a:gd name="T7" fmla="*/ 2 h 72"/>
                  <a:gd name="T8" fmla="*/ 0 w 101"/>
                  <a:gd name="T9" fmla="*/ 0 h 72"/>
                  <a:gd name="T10" fmla="*/ 2 w 101"/>
                  <a:gd name="T11" fmla="*/ 9 h 72"/>
                  <a:gd name="T12" fmla="*/ 3 w 101"/>
                  <a:gd name="T13" fmla="*/ 11 h 72"/>
                  <a:gd name="T14" fmla="*/ 21 w 101"/>
                  <a:gd name="T15" fmla="*/ 72 h 72"/>
                  <a:gd name="T16" fmla="*/ 29 w 101"/>
                  <a:gd name="T17" fmla="*/ 72 h 72"/>
                  <a:gd name="T18" fmla="*/ 65 w 101"/>
                  <a:gd name="T19" fmla="*/ 64 h 72"/>
                  <a:gd name="T20" fmla="*/ 3 w 101"/>
                  <a:gd name="T21" fmla="*/ 11 h 72"/>
                  <a:gd name="T22" fmla="*/ 0 w 101"/>
                  <a:gd name="T23" fmla="*/ 0 h 72"/>
                  <a:gd name="T24" fmla="*/ 0 w 10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2">
                    <a:moveTo>
                      <a:pt x="3" y="2"/>
                    </a:moveTo>
                    <a:cubicBezTo>
                      <a:pt x="70" y="62"/>
                      <a:pt x="70" y="62"/>
                      <a:pt x="70" y="62"/>
                    </a:cubicBezTo>
                    <a:cubicBezTo>
                      <a:pt x="83" y="55"/>
                      <a:pt x="93" y="45"/>
                      <a:pt x="101" y="36"/>
                    </a:cubicBezTo>
                    <a:cubicBezTo>
                      <a:pt x="58" y="22"/>
                      <a:pt x="15" y="6"/>
                      <a:pt x="3" y="2"/>
                    </a:cubicBezTo>
                    <a:moveTo>
                      <a:pt x="0" y="0"/>
                    </a:moveTo>
                    <a:cubicBezTo>
                      <a:pt x="0" y="2"/>
                      <a:pt x="1" y="5"/>
                      <a:pt x="2" y="9"/>
                    </a:cubicBezTo>
                    <a:cubicBezTo>
                      <a:pt x="2" y="10"/>
                      <a:pt x="2" y="10"/>
                      <a:pt x="3" y="11"/>
                    </a:cubicBezTo>
                    <a:cubicBezTo>
                      <a:pt x="6" y="24"/>
                      <a:pt x="13" y="47"/>
                      <a:pt x="21" y="72"/>
                    </a:cubicBezTo>
                    <a:cubicBezTo>
                      <a:pt x="23" y="72"/>
                      <a:pt x="26" y="72"/>
                      <a:pt x="29" y="72"/>
                    </a:cubicBezTo>
                    <a:cubicBezTo>
                      <a:pt x="43" y="72"/>
                      <a:pt x="55" y="69"/>
                      <a:pt x="65" y="64"/>
                    </a:cubicBezTo>
                    <a:cubicBezTo>
                      <a:pt x="3" y="11"/>
                      <a:pt x="3" y="11"/>
                      <a:pt x="3" y="11"/>
                    </a:cubicBezTo>
                    <a:cubicBezTo>
                      <a:pt x="1" y="6"/>
                      <a:pt x="0" y="2"/>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6"/>
              <p:cNvSpPr/>
              <p:nvPr/>
            </p:nvSpPr>
            <p:spPr bwMode="auto">
              <a:xfrm>
                <a:off x="7350126" y="4730750"/>
                <a:ext cx="0" cy="4763"/>
              </a:xfrm>
              <a:custGeom>
                <a:avLst/>
                <a:gdLst>
                  <a:gd name="T0" fmla="*/ 0 h 1"/>
                  <a:gd name="T1" fmla="*/ 1 h 1"/>
                  <a:gd name="T2" fmla="*/ 1 h 1"/>
                  <a:gd name="T3" fmla="*/ 1 h 1"/>
                  <a:gd name="T4" fmla="*/ 1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0"/>
                      <a:pt x="0" y="0"/>
                      <a:pt x="0" y="0"/>
                    </a:cubicBezTo>
                    <a:cubicBezTo>
                      <a:pt x="0" y="0"/>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7"/>
              <p:cNvSpPr/>
              <p:nvPr/>
            </p:nvSpPr>
            <p:spPr bwMode="auto">
              <a:xfrm>
                <a:off x="6386513" y="3862388"/>
                <a:ext cx="4763" cy="4763"/>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0"/>
                      <a:pt x="1" y="0"/>
                      <a:pt x="1" y="1"/>
                    </a:cubicBezTo>
                    <a:cubicBezTo>
                      <a:pt x="1" y="1"/>
                      <a:pt x="1" y="1"/>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8"/>
              <p:cNvSpPr/>
              <p:nvPr/>
            </p:nvSpPr>
            <p:spPr bwMode="auto">
              <a:xfrm>
                <a:off x="6667501" y="4130675"/>
                <a:ext cx="530225" cy="463550"/>
              </a:xfrm>
              <a:custGeom>
                <a:avLst/>
                <a:gdLst>
                  <a:gd name="T0" fmla="*/ 5 w 125"/>
                  <a:gd name="T1" fmla="*/ 0 h 109"/>
                  <a:gd name="T2" fmla="*/ 0 w 125"/>
                  <a:gd name="T3" fmla="*/ 2 h 109"/>
                  <a:gd name="T4" fmla="*/ 125 w 125"/>
                  <a:gd name="T5" fmla="*/ 109 h 109"/>
                  <a:gd name="T6" fmla="*/ 5 w 125"/>
                  <a:gd name="T7" fmla="*/ 0 h 109"/>
                </a:gdLst>
                <a:ahLst/>
                <a:cxnLst>
                  <a:cxn ang="0">
                    <a:pos x="T0" y="T1"/>
                  </a:cxn>
                  <a:cxn ang="0">
                    <a:pos x="T2" y="T3"/>
                  </a:cxn>
                  <a:cxn ang="0">
                    <a:pos x="T4" y="T5"/>
                  </a:cxn>
                  <a:cxn ang="0">
                    <a:pos x="T6" y="T7"/>
                  </a:cxn>
                </a:cxnLst>
                <a:rect l="0" t="0" r="r" b="b"/>
                <a:pathLst>
                  <a:path w="125" h="109">
                    <a:moveTo>
                      <a:pt x="5" y="0"/>
                    </a:moveTo>
                    <a:cubicBezTo>
                      <a:pt x="3" y="1"/>
                      <a:pt x="2" y="2"/>
                      <a:pt x="0" y="2"/>
                    </a:cubicBezTo>
                    <a:cubicBezTo>
                      <a:pt x="125" y="109"/>
                      <a:pt x="125" y="109"/>
                      <a:pt x="125" y="109"/>
                    </a:cubicBezTo>
                    <a:cubicBezTo>
                      <a:pt x="5" y="0"/>
                      <a:pt x="5" y="0"/>
                      <a:pt x="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9"/>
              <p:cNvSpPr/>
              <p:nvPr/>
            </p:nvSpPr>
            <p:spPr bwMode="auto">
              <a:xfrm>
                <a:off x="6391276" y="3867150"/>
                <a:ext cx="296863" cy="273050"/>
              </a:xfrm>
              <a:custGeom>
                <a:avLst/>
                <a:gdLst>
                  <a:gd name="T0" fmla="*/ 0 w 70"/>
                  <a:gd name="T1" fmla="*/ 0 h 64"/>
                  <a:gd name="T2" fmla="*/ 3 w 70"/>
                  <a:gd name="T3" fmla="*/ 11 h 64"/>
                  <a:gd name="T4" fmla="*/ 65 w 70"/>
                  <a:gd name="T5" fmla="*/ 64 h 64"/>
                  <a:gd name="T6" fmla="*/ 70 w 70"/>
                  <a:gd name="T7" fmla="*/ 62 h 64"/>
                  <a:gd name="T8" fmla="*/ 3 w 70"/>
                  <a:gd name="T9" fmla="*/ 2 h 64"/>
                  <a:gd name="T10" fmla="*/ 0 w 70"/>
                  <a:gd name="T11" fmla="*/ 0 h 64"/>
                </a:gdLst>
                <a:ahLst/>
                <a:cxnLst>
                  <a:cxn ang="0">
                    <a:pos x="T0" y="T1"/>
                  </a:cxn>
                  <a:cxn ang="0">
                    <a:pos x="T2" y="T3"/>
                  </a:cxn>
                  <a:cxn ang="0">
                    <a:pos x="T4" y="T5"/>
                  </a:cxn>
                  <a:cxn ang="0">
                    <a:pos x="T6" y="T7"/>
                  </a:cxn>
                  <a:cxn ang="0">
                    <a:pos x="T8" y="T9"/>
                  </a:cxn>
                  <a:cxn ang="0">
                    <a:pos x="T10" y="T11"/>
                  </a:cxn>
                </a:cxnLst>
                <a:rect l="0" t="0" r="r" b="b"/>
                <a:pathLst>
                  <a:path w="70" h="64">
                    <a:moveTo>
                      <a:pt x="0" y="0"/>
                    </a:moveTo>
                    <a:cubicBezTo>
                      <a:pt x="0" y="2"/>
                      <a:pt x="1" y="6"/>
                      <a:pt x="3" y="11"/>
                    </a:cubicBezTo>
                    <a:cubicBezTo>
                      <a:pt x="65" y="64"/>
                      <a:pt x="65" y="64"/>
                      <a:pt x="65" y="64"/>
                    </a:cubicBezTo>
                    <a:cubicBezTo>
                      <a:pt x="67" y="64"/>
                      <a:pt x="68" y="63"/>
                      <a:pt x="70" y="62"/>
                    </a:cubicBezTo>
                    <a:cubicBezTo>
                      <a:pt x="3" y="2"/>
                      <a:pt x="3" y="2"/>
                      <a:pt x="3" y="2"/>
                    </a:cubicBezTo>
                    <a:cubicBezTo>
                      <a:pt x="1" y="1"/>
                      <a:pt x="0" y="1"/>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70"/>
              <p:cNvSpPr/>
              <p:nvPr/>
            </p:nvSpPr>
            <p:spPr bwMode="auto">
              <a:xfrm>
                <a:off x="5949951" y="2863850"/>
                <a:ext cx="28575" cy="76200"/>
              </a:xfrm>
              <a:custGeom>
                <a:avLst/>
                <a:gdLst>
                  <a:gd name="T0" fmla="*/ 2 w 7"/>
                  <a:gd name="T1" fmla="*/ 0 h 18"/>
                  <a:gd name="T2" fmla="*/ 0 w 7"/>
                  <a:gd name="T3" fmla="*/ 18 h 18"/>
                  <a:gd name="T4" fmla="*/ 7 w 7"/>
                  <a:gd name="T5" fmla="*/ 2 h 18"/>
                  <a:gd name="T6" fmla="*/ 2 w 7"/>
                  <a:gd name="T7" fmla="*/ 0 h 18"/>
                </a:gdLst>
                <a:ahLst/>
                <a:cxnLst>
                  <a:cxn ang="0">
                    <a:pos x="T0" y="T1"/>
                  </a:cxn>
                  <a:cxn ang="0">
                    <a:pos x="T2" y="T3"/>
                  </a:cxn>
                  <a:cxn ang="0">
                    <a:pos x="T4" y="T5"/>
                  </a:cxn>
                  <a:cxn ang="0">
                    <a:pos x="T6" y="T7"/>
                  </a:cxn>
                </a:cxnLst>
                <a:rect l="0" t="0" r="r" b="b"/>
                <a:pathLst>
                  <a:path w="7" h="18">
                    <a:moveTo>
                      <a:pt x="2" y="0"/>
                    </a:moveTo>
                    <a:cubicBezTo>
                      <a:pt x="2" y="6"/>
                      <a:pt x="1" y="12"/>
                      <a:pt x="0" y="18"/>
                    </a:cubicBezTo>
                    <a:cubicBezTo>
                      <a:pt x="3" y="12"/>
                      <a:pt x="5" y="7"/>
                      <a:pt x="7" y="2"/>
                    </a:cubicBezTo>
                    <a:cubicBezTo>
                      <a:pt x="6" y="1"/>
                      <a:pt x="4" y="0"/>
                      <a:pt x="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71"/>
              <p:cNvSpPr>
                <a:spLocks noEditPoints="1"/>
              </p:cNvSpPr>
              <p:nvPr/>
            </p:nvSpPr>
            <p:spPr bwMode="auto">
              <a:xfrm>
                <a:off x="5364163" y="2828925"/>
                <a:ext cx="593725" cy="820738"/>
              </a:xfrm>
              <a:custGeom>
                <a:avLst/>
                <a:gdLst>
                  <a:gd name="T0" fmla="*/ 45 w 140"/>
                  <a:gd name="T1" fmla="*/ 42 h 193"/>
                  <a:gd name="T2" fmla="*/ 95 w 140"/>
                  <a:gd name="T3" fmla="*/ 193 h 193"/>
                  <a:gd name="T4" fmla="*/ 112 w 140"/>
                  <a:gd name="T5" fmla="*/ 113 h 193"/>
                  <a:gd name="T6" fmla="*/ 45 w 140"/>
                  <a:gd name="T7" fmla="*/ 42 h 193"/>
                  <a:gd name="T8" fmla="*/ 3 w 140"/>
                  <a:gd name="T9" fmla="*/ 2 h 193"/>
                  <a:gd name="T10" fmla="*/ 7 w 140"/>
                  <a:gd name="T11" fmla="*/ 63 h 193"/>
                  <a:gd name="T12" fmla="*/ 6 w 140"/>
                  <a:gd name="T13" fmla="*/ 124 h 193"/>
                  <a:gd name="T14" fmla="*/ 84 w 140"/>
                  <a:gd name="T15" fmla="*/ 191 h 193"/>
                  <a:gd name="T16" fmla="*/ 29 w 140"/>
                  <a:gd name="T17" fmla="*/ 6 h 193"/>
                  <a:gd name="T18" fmla="*/ 3 w 140"/>
                  <a:gd name="T19" fmla="*/ 2 h 193"/>
                  <a:gd name="T20" fmla="*/ 101 w 140"/>
                  <a:gd name="T21" fmla="*/ 0 h 193"/>
                  <a:gd name="T22" fmla="*/ 64 w 140"/>
                  <a:gd name="T23" fmla="*/ 5 h 193"/>
                  <a:gd name="T24" fmla="*/ 42 w 140"/>
                  <a:gd name="T25" fmla="*/ 7 h 193"/>
                  <a:gd name="T26" fmla="*/ 33 w 140"/>
                  <a:gd name="T27" fmla="*/ 6 h 193"/>
                  <a:gd name="T28" fmla="*/ 44 w 140"/>
                  <a:gd name="T29" fmla="*/ 42 h 193"/>
                  <a:gd name="T30" fmla="*/ 113 w 140"/>
                  <a:gd name="T31" fmla="*/ 110 h 193"/>
                  <a:gd name="T32" fmla="*/ 138 w 140"/>
                  <a:gd name="T33" fmla="*/ 26 h 193"/>
                  <a:gd name="T34" fmla="*/ 140 w 140"/>
                  <a:gd name="T35" fmla="*/ 8 h 193"/>
                  <a:gd name="T36" fmla="*/ 101 w 140"/>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93">
                    <a:moveTo>
                      <a:pt x="45" y="42"/>
                    </a:moveTo>
                    <a:cubicBezTo>
                      <a:pt x="95" y="193"/>
                      <a:pt x="95" y="193"/>
                      <a:pt x="95" y="193"/>
                    </a:cubicBezTo>
                    <a:cubicBezTo>
                      <a:pt x="98" y="177"/>
                      <a:pt x="104" y="146"/>
                      <a:pt x="112" y="113"/>
                    </a:cubicBezTo>
                    <a:cubicBezTo>
                      <a:pt x="45" y="42"/>
                      <a:pt x="45" y="42"/>
                      <a:pt x="45" y="42"/>
                    </a:cubicBezTo>
                    <a:moveTo>
                      <a:pt x="3" y="2"/>
                    </a:moveTo>
                    <a:cubicBezTo>
                      <a:pt x="3" y="11"/>
                      <a:pt x="11" y="38"/>
                      <a:pt x="7" y="63"/>
                    </a:cubicBezTo>
                    <a:cubicBezTo>
                      <a:pt x="4" y="78"/>
                      <a:pt x="0" y="101"/>
                      <a:pt x="6" y="124"/>
                    </a:cubicBezTo>
                    <a:cubicBezTo>
                      <a:pt x="37" y="149"/>
                      <a:pt x="68" y="177"/>
                      <a:pt x="84" y="191"/>
                    </a:cubicBezTo>
                    <a:cubicBezTo>
                      <a:pt x="29" y="6"/>
                      <a:pt x="29" y="6"/>
                      <a:pt x="29" y="6"/>
                    </a:cubicBezTo>
                    <a:cubicBezTo>
                      <a:pt x="17" y="5"/>
                      <a:pt x="7" y="3"/>
                      <a:pt x="3" y="2"/>
                    </a:cubicBezTo>
                    <a:moveTo>
                      <a:pt x="101" y="0"/>
                    </a:moveTo>
                    <a:cubicBezTo>
                      <a:pt x="87" y="0"/>
                      <a:pt x="74" y="3"/>
                      <a:pt x="64" y="5"/>
                    </a:cubicBezTo>
                    <a:cubicBezTo>
                      <a:pt x="57" y="6"/>
                      <a:pt x="49" y="7"/>
                      <a:pt x="42" y="7"/>
                    </a:cubicBezTo>
                    <a:cubicBezTo>
                      <a:pt x="39" y="7"/>
                      <a:pt x="36" y="7"/>
                      <a:pt x="33" y="6"/>
                    </a:cubicBezTo>
                    <a:cubicBezTo>
                      <a:pt x="44" y="42"/>
                      <a:pt x="44" y="42"/>
                      <a:pt x="44" y="42"/>
                    </a:cubicBezTo>
                    <a:cubicBezTo>
                      <a:pt x="113" y="110"/>
                      <a:pt x="113" y="110"/>
                      <a:pt x="113" y="110"/>
                    </a:cubicBezTo>
                    <a:cubicBezTo>
                      <a:pt x="121" y="80"/>
                      <a:pt x="129" y="49"/>
                      <a:pt x="138" y="26"/>
                    </a:cubicBezTo>
                    <a:cubicBezTo>
                      <a:pt x="139" y="20"/>
                      <a:pt x="140" y="14"/>
                      <a:pt x="140" y="8"/>
                    </a:cubicBezTo>
                    <a:cubicBezTo>
                      <a:pt x="127" y="2"/>
                      <a:pt x="113" y="0"/>
                      <a:pt x="10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72"/>
              <p:cNvSpPr/>
              <p:nvPr/>
            </p:nvSpPr>
            <p:spPr bwMode="auto">
              <a:xfrm>
                <a:off x="5486401" y="2854325"/>
                <a:ext cx="280988" cy="820738"/>
              </a:xfrm>
              <a:custGeom>
                <a:avLst/>
                <a:gdLst>
                  <a:gd name="T0" fmla="*/ 0 w 66"/>
                  <a:gd name="T1" fmla="*/ 0 h 193"/>
                  <a:gd name="T2" fmla="*/ 55 w 66"/>
                  <a:gd name="T3" fmla="*/ 185 h 193"/>
                  <a:gd name="T4" fmla="*/ 64 w 66"/>
                  <a:gd name="T5" fmla="*/ 193 h 193"/>
                  <a:gd name="T6" fmla="*/ 66 w 66"/>
                  <a:gd name="T7" fmla="*/ 187 h 193"/>
                  <a:gd name="T8" fmla="*/ 16 w 66"/>
                  <a:gd name="T9" fmla="*/ 36 h 193"/>
                  <a:gd name="T10" fmla="*/ 12 w 66"/>
                  <a:gd name="T11" fmla="*/ 33 h 193"/>
                  <a:gd name="T12" fmla="*/ 15 w 66"/>
                  <a:gd name="T13" fmla="*/ 36 h 193"/>
                  <a:gd name="T14" fmla="*/ 4 w 66"/>
                  <a:gd name="T15" fmla="*/ 0 h 193"/>
                  <a:gd name="T16" fmla="*/ 0 w 66"/>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3">
                    <a:moveTo>
                      <a:pt x="0" y="0"/>
                    </a:moveTo>
                    <a:cubicBezTo>
                      <a:pt x="55" y="185"/>
                      <a:pt x="55" y="185"/>
                      <a:pt x="55" y="185"/>
                    </a:cubicBezTo>
                    <a:cubicBezTo>
                      <a:pt x="60" y="189"/>
                      <a:pt x="63" y="192"/>
                      <a:pt x="64" y="193"/>
                    </a:cubicBezTo>
                    <a:cubicBezTo>
                      <a:pt x="65" y="192"/>
                      <a:pt x="65" y="190"/>
                      <a:pt x="66" y="187"/>
                    </a:cubicBezTo>
                    <a:cubicBezTo>
                      <a:pt x="16" y="36"/>
                      <a:pt x="16" y="36"/>
                      <a:pt x="16" y="36"/>
                    </a:cubicBezTo>
                    <a:cubicBezTo>
                      <a:pt x="12" y="33"/>
                      <a:pt x="12" y="33"/>
                      <a:pt x="12" y="33"/>
                    </a:cubicBezTo>
                    <a:cubicBezTo>
                      <a:pt x="15" y="36"/>
                      <a:pt x="15" y="36"/>
                      <a:pt x="15" y="36"/>
                    </a:cubicBezTo>
                    <a:cubicBezTo>
                      <a:pt x="4" y="0"/>
                      <a:pt x="4" y="0"/>
                      <a:pt x="4" y="0"/>
                    </a:cubicBezTo>
                    <a:cubicBezTo>
                      <a:pt x="2" y="0"/>
                      <a:pt x="1"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73"/>
              <p:cNvSpPr/>
              <p:nvPr/>
            </p:nvSpPr>
            <p:spPr bwMode="auto">
              <a:xfrm>
                <a:off x="5389563" y="3357563"/>
                <a:ext cx="368300" cy="317500"/>
              </a:xfrm>
              <a:custGeom>
                <a:avLst/>
                <a:gdLst>
                  <a:gd name="T0" fmla="*/ 0 w 87"/>
                  <a:gd name="T1" fmla="*/ 0 h 75"/>
                  <a:gd name="T2" fmla="*/ 33 w 87"/>
                  <a:gd name="T3" fmla="*/ 53 h 75"/>
                  <a:gd name="T4" fmla="*/ 44 w 87"/>
                  <a:gd name="T5" fmla="*/ 60 h 75"/>
                  <a:gd name="T6" fmla="*/ 73 w 87"/>
                  <a:gd name="T7" fmla="*/ 73 h 75"/>
                  <a:gd name="T8" fmla="*/ 87 w 87"/>
                  <a:gd name="T9" fmla="*/ 75 h 75"/>
                  <a:gd name="T10" fmla="*/ 87 w 87"/>
                  <a:gd name="T11" fmla="*/ 75 h 75"/>
                  <a:gd name="T12" fmla="*/ 78 w 87"/>
                  <a:gd name="T13" fmla="*/ 67 h 75"/>
                  <a:gd name="T14" fmla="*/ 0 w 87"/>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75">
                    <a:moveTo>
                      <a:pt x="0" y="0"/>
                    </a:moveTo>
                    <a:cubicBezTo>
                      <a:pt x="4" y="18"/>
                      <a:pt x="14" y="37"/>
                      <a:pt x="33" y="53"/>
                    </a:cubicBezTo>
                    <a:cubicBezTo>
                      <a:pt x="36" y="56"/>
                      <a:pt x="40" y="58"/>
                      <a:pt x="44" y="60"/>
                    </a:cubicBezTo>
                    <a:cubicBezTo>
                      <a:pt x="52" y="65"/>
                      <a:pt x="62" y="69"/>
                      <a:pt x="73" y="73"/>
                    </a:cubicBezTo>
                    <a:cubicBezTo>
                      <a:pt x="87" y="75"/>
                      <a:pt x="87" y="75"/>
                      <a:pt x="87" y="75"/>
                    </a:cubicBezTo>
                    <a:cubicBezTo>
                      <a:pt x="87" y="75"/>
                      <a:pt x="87" y="75"/>
                      <a:pt x="87" y="75"/>
                    </a:cubicBezTo>
                    <a:cubicBezTo>
                      <a:pt x="86" y="74"/>
                      <a:pt x="83" y="71"/>
                      <a:pt x="78" y="67"/>
                    </a:cubicBezTo>
                    <a:cubicBezTo>
                      <a:pt x="62" y="53"/>
                      <a:pt x="31" y="25"/>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74"/>
              <p:cNvSpPr/>
              <p:nvPr/>
            </p:nvSpPr>
            <p:spPr bwMode="auto">
              <a:xfrm>
                <a:off x="5699126" y="3667125"/>
                <a:ext cx="58738" cy="22225"/>
              </a:xfrm>
              <a:custGeom>
                <a:avLst/>
                <a:gdLst>
                  <a:gd name="T0" fmla="*/ 0 w 14"/>
                  <a:gd name="T1" fmla="*/ 0 h 5"/>
                  <a:gd name="T2" fmla="*/ 13 w 14"/>
                  <a:gd name="T3" fmla="*/ 5 h 5"/>
                  <a:gd name="T4" fmla="*/ 14 w 14"/>
                  <a:gd name="T5" fmla="*/ 4 h 5"/>
                  <a:gd name="T6" fmla="*/ 1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4" y="1"/>
                      <a:pt x="8" y="3"/>
                      <a:pt x="13" y="5"/>
                    </a:cubicBezTo>
                    <a:cubicBezTo>
                      <a:pt x="13" y="4"/>
                      <a:pt x="14" y="4"/>
                      <a:pt x="14" y="4"/>
                    </a:cubicBezTo>
                    <a:cubicBezTo>
                      <a:pt x="14" y="4"/>
                      <a:pt x="14" y="3"/>
                      <a:pt x="14"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5"/>
              <p:cNvSpPr>
                <a:spLocks noEditPoints="1"/>
              </p:cNvSpPr>
              <p:nvPr/>
            </p:nvSpPr>
            <p:spPr bwMode="auto">
              <a:xfrm>
                <a:off x="6148388" y="3540125"/>
                <a:ext cx="260350" cy="309563"/>
              </a:xfrm>
              <a:custGeom>
                <a:avLst/>
                <a:gdLst>
                  <a:gd name="T0" fmla="*/ 46 w 61"/>
                  <a:gd name="T1" fmla="*/ 58 h 73"/>
                  <a:gd name="T2" fmla="*/ 61 w 61"/>
                  <a:gd name="T3" fmla="*/ 73 h 73"/>
                  <a:gd name="T4" fmla="*/ 61 w 61"/>
                  <a:gd name="T5" fmla="*/ 73 h 73"/>
                  <a:gd name="T6" fmla="*/ 58 w 61"/>
                  <a:gd name="T7" fmla="*/ 60 h 73"/>
                  <a:gd name="T8" fmla="*/ 58 w 61"/>
                  <a:gd name="T9" fmla="*/ 60 h 73"/>
                  <a:gd name="T10" fmla="*/ 46 w 61"/>
                  <a:gd name="T11" fmla="*/ 58 h 73"/>
                  <a:gd name="T12" fmla="*/ 43 w 61"/>
                  <a:gd name="T13" fmla="*/ 0 h 73"/>
                  <a:gd name="T14" fmla="*/ 0 w 61"/>
                  <a:gd name="T15" fmla="*/ 13 h 73"/>
                  <a:gd name="T16" fmla="*/ 42 w 61"/>
                  <a:gd name="T17" fmla="*/ 54 h 73"/>
                  <a:gd name="T18" fmla="*/ 57 w 61"/>
                  <a:gd name="T19" fmla="*/ 56 h 73"/>
                  <a:gd name="T20" fmla="*/ 43 w 61"/>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46" y="58"/>
                    </a:moveTo>
                    <a:cubicBezTo>
                      <a:pt x="61" y="73"/>
                      <a:pt x="61" y="73"/>
                      <a:pt x="61" y="73"/>
                    </a:cubicBezTo>
                    <a:cubicBezTo>
                      <a:pt x="61" y="73"/>
                      <a:pt x="61" y="73"/>
                      <a:pt x="61" y="73"/>
                    </a:cubicBezTo>
                    <a:cubicBezTo>
                      <a:pt x="60" y="70"/>
                      <a:pt x="59" y="66"/>
                      <a:pt x="58" y="60"/>
                    </a:cubicBezTo>
                    <a:cubicBezTo>
                      <a:pt x="58" y="60"/>
                      <a:pt x="58" y="60"/>
                      <a:pt x="58" y="60"/>
                    </a:cubicBezTo>
                    <a:cubicBezTo>
                      <a:pt x="46" y="58"/>
                      <a:pt x="46" y="58"/>
                      <a:pt x="46" y="58"/>
                    </a:cubicBezTo>
                    <a:moveTo>
                      <a:pt x="43" y="0"/>
                    </a:moveTo>
                    <a:cubicBezTo>
                      <a:pt x="29" y="5"/>
                      <a:pt x="14" y="9"/>
                      <a:pt x="0" y="13"/>
                    </a:cubicBezTo>
                    <a:cubicBezTo>
                      <a:pt x="42" y="54"/>
                      <a:pt x="42" y="54"/>
                      <a:pt x="42" y="54"/>
                    </a:cubicBezTo>
                    <a:cubicBezTo>
                      <a:pt x="57" y="56"/>
                      <a:pt x="57" y="56"/>
                      <a:pt x="57" y="56"/>
                    </a:cubicBezTo>
                    <a:cubicBezTo>
                      <a:pt x="54" y="43"/>
                      <a:pt x="49" y="22"/>
                      <a:pt x="4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6"/>
              <p:cNvSpPr/>
              <p:nvPr/>
            </p:nvSpPr>
            <p:spPr bwMode="auto">
              <a:xfrm>
                <a:off x="6327776" y="3768725"/>
                <a:ext cx="66675" cy="26988"/>
              </a:xfrm>
              <a:custGeom>
                <a:avLst/>
                <a:gdLst>
                  <a:gd name="T0" fmla="*/ 0 w 16"/>
                  <a:gd name="T1" fmla="*/ 0 h 6"/>
                  <a:gd name="T2" fmla="*/ 4 w 16"/>
                  <a:gd name="T3" fmla="*/ 4 h 6"/>
                  <a:gd name="T4" fmla="*/ 16 w 16"/>
                  <a:gd name="T5" fmla="*/ 6 h 6"/>
                  <a:gd name="T6" fmla="*/ 15 w 16"/>
                  <a:gd name="T7" fmla="*/ 2 h 6"/>
                  <a:gd name="T8" fmla="*/ 0 w 16"/>
                  <a:gd name="T9" fmla="*/ 0 h 6"/>
                </a:gdLst>
                <a:ahLst/>
                <a:cxnLst>
                  <a:cxn ang="0">
                    <a:pos x="T0" y="T1"/>
                  </a:cxn>
                  <a:cxn ang="0">
                    <a:pos x="T2" y="T3"/>
                  </a:cxn>
                  <a:cxn ang="0">
                    <a:pos x="T4" y="T5"/>
                  </a:cxn>
                  <a:cxn ang="0">
                    <a:pos x="T6" y="T7"/>
                  </a:cxn>
                  <a:cxn ang="0">
                    <a:pos x="T8" y="T9"/>
                  </a:cxn>
                </a:cxnLst>
                <a:rect l="0" t="0" r="r" b="b"/>
                <a:pathLst>
                  <a:path w="16" h="6">
                    <a:moveTo>
                      <a:pt x="0" y="0"/>
                    </a:moveTo>
                    <a:cubicBezTo>
                      <a:pt x="4" y="4"/>
                      <a:pt x="4" y="4"/>
                      <a:pt x="4" y="4"/>
                    </a:cubicBezTo>
                    <a:cubicBezTo>
                      <a:pt x="16" y="6"/>
                      <a:pt x="16" y="6"/>
                      <a:pt x="16" y="6"/>
                    </a:cubicBezTo>
                    <a:cubicBezTo>
                      <a:pt x="15" y="5"/>
                      <a:pt x="15" y="3"/>
                      <a:pt x="15"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7"/>
              <p:cNvSpPr>
                <a:spLocks noEditPoints="1"/>
              </p:cNvSpPr>
              <p:nvPr/>
            </p:nvSpPr>
            <p:spPr bwMode="auto">
              <a:xfrm>
                <a:off x="5783263" y="3603625"/>
                <a:ext cx="615950" cy="250825"/>
              </a:xfrm>
              <a:custGeom>
                <a:avLst/>
                <a:gdLst>
                  <a:gd name="T0" fmla="*/ 43 w 145"/>
                  <a:gd name="T1" fmla="*/ 34 h 59"/>
                  <a:gd name="T2" fmla="*/ 129 w 145"/>
                  <a:gd name="T3" fmla="*/ 55 h 59"/>
                  <a:gd name="T4" fmla="*/ 134 w 145"/>
                  <a:gd name="T5" fmla="*/ 57 h 59"/>
                  <a:gd name="T6" fmla="*/ 141 w 145"/>
                  <a:gd name="T7" fmla="*/ 58 h 59"/>
                  <a:gd name="T8" fmla="*/ 141 w 145"/>
                  <a:gd name="T9" fmla="*/ 58 h 59"/>
                  <a:gd name="T10" fmla="*/ 145 w 145"/>
                  <a:gd name="T11" fmla="*/ 59 h 59"/>
                  <a:gd name="T12" fmla="*/ 145 w 145"/>
                  <a:gd name="T13" fmla="*/ 59 h 59"/>
                  <a:gd name="T14" fmla="*/ 134 w 145"/>
                  <a:gd name="T15" fmla="*/ 57 h 59"/>
                  <a:gd name="T16" fmla="*/ 120 w 145"/>
                  <a:gd name="T17" fmla="*/ 42 h 59"/>
                  <a:gd name="T18" fmla="*/ 43 w 145"/>
                  <a:gd name="T19" fmla="*/ 34 h 59"/>
                  <a:gd name="T20" fmla="*/ 80 w 145"/>
                  <a:gd name="T21" fmla="*/ 0 h 59"/>
                  <a:gd name="T22" fmla="*/ 0 w 145"/>
                  <a:gd name="T23" fmla="*/ 22 h 59"/>
                  <a:gd name="T24" fmla="*/ 5 w 145"/>
                  <a:gd name="T25" fmla="*/ 24 h 59"/>
                  <a:gd name="T26" fmla="*/ 116 w 145"/>
                  <a:gd name="T27" fmla="*/ 38 h 59"/>
                  <a:gd name="T28" fmla="*/ 80 w 145"/>
                  <a:gd name="T2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59">
                    <a:moveTo>
                      <a:pt x="43" y="34"/>
                    </a:moveTo>
                    <a:cubicBezTo>
                      <a:pt x="76" y="44"/>
                      <a:pt x="109" y="51"/>
                      <a:pt x="129" y="55"/>
                    </a:cubicBezTo>
                    <a:cubicBezTo>
                      <a:pt x="131" y="56"/>
                      <a:pt x="132" y="56"/>
                      <a:pt x="134" y="57"/>
                    </a:cubicBezTo>
                    <a:cubicBezTo>
                      <a:pt x="137" y="57"/>
                      <a:pt x="139" y="58"/>
                      <a:pt x="141" y="58"/>
                    </a:cubicBezTo>
                    <a:cubicBezTo>
                      <a:pt x="141" y="58"/>
                      <a:pt x="141" y="58"/>
                      <a:pt x="141" y="58"/>
                    </a:cubicBezTo>
                    <a:cubicBezTo>
                      <a:pt x="143" y="58"/>
                      <a:pt x="144" y="59"/>
                      <a:pt x="145" y="59"/>
                    </a:cubicBezTo>
                    <a:cubicBezTo>
                      <a:pt x="145" y="59"/>
                      <a:pt x="145" y="59"/>
                      <a:pt x="145" y="59"/>
                    </a:cubicBezTo>
                    <a:cubicBezTo>
                      <a:pt x="143" y="59"/>
                      <a:pt x="139" y="58"/>
                      <a:pt x="134" y="57"/>
                    </a:cubicBezTo>
                    <a:cubicBezTo>
                      <a:pt x="120" y="42"/>
                      <a:pt x="120" y="42"/>
                      <a:pt x="120" y="42"/>
                    </a:cubicBezTo>
                    <a:cubicBezTo>
                      <a:pt x="43" y="34"/>
                      <a:pt x="43" y="34"/>
                      <a:pt x="43" y="34"/>
                    </a:cubicBezTo>
                    <a:moveTo>
                      <a:pt x="80" y="0"/>
                    </a:moveTo>
                    <a:cubicBezTo>
                      <a:pt x="45" y="10"/>
                      <a:pt x="13" y="19"/>
                      <a:pt x="0" y="22"/>
                    </a:cubicBezTo>
                    <a:cubicBezTo>
                      <a:pt x="2" y="22"/>
                      <a:pt x="3" y="23"/>
                      <a:pt x="5" y="24"/>
                    </a:cubicBezTo>
                    <a:cubicBezTo>
                      <a:pt x="116" y="38"/>
                      <a:pt x="116" y="38"/>
                      <a:pt x="116" y="38"/>
                    </a:cubicBezTo>
                    <a:cubicBezTo>
                      <a:pt x="80" y="0"/>
                      <a:pt x="80" y="0"/>
                      <a:pt x="8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8"/>
              <p:cNvSpPr/>
              <p:nvPr/>
            </p:nvSpPr>
            <p:spPr bwMode="auto">
              <a:xfrm>
                <a:off x="5805488" y="3705225"/>
                <a:ext cx="487363" cy="76200"/>
              </a:xfrm>
              <a:custGeom>
                <a:avLst/>
                <a:gdLst>
                  <a:gd name="T0" fmla="*/ 0 w 115"/>
                  <a:gd name="T1" fmla="*/ 0 h 18"/>
                  <a:gd name="T2" fmla="*/ 38 w 115"/>
                  <a:gd name="T3" fmla="*/ 10 h 18"/>
                  <a:gd name="T4" fmla="*/ 115 w 115"/>
                  <a:gd name="T5" fmla="*/ 18 h 18"/>
                  <a:gd name="T6" fmla="*/ 111 w 115"/>
                  <a:gd name="T7" fmla="*/ 14 h 18"/>
                  <a:gd name="T8" fmla="*/ 0 w 115"/>
                  <a:gd name="T9" fmla="*/ 0 h 18"/>
                </a:gdLst>
                <a:ahLst/>
                <a:cxnLst>
                  <a:cxn ang="0">
                    <a:pos x="T0" y="T1"/>
                  </a:cxn>
                  <a:cxn ang="0">
                    <a:pos x="T2" y="T3"/>
                  </a:cxn>
                  <a:cxn ang="0">
                    <a:pos x="T4" y="T5"/>
                  </a:cxn>
                  <a:cxn ang="0">
                    <a:pos x="T6" y="T7"/>
                  </a:cxn>
                  <a:cxn ang="0">
                    <a:pos x="T8" y="T9"/>
                  </a:cxn>
                </a:cxnLst>
                <a:rect l="0" t="0" r="r" b="b"/>
                <a:pathLst>
                  <a:path w="115" h="18">
                    <a:moveTo>
                      <a:pt x="0" y="0"/>
                    </a:moveTo>
                    <a:cubicBezTo>
                      <a:pt x="12" y="3"/>
                      <a:pt x="25" y="7"/>
                      <a:pt x="38" y="10"/>
                    </a:cubicBezTo>
                    <a:cubicBezTo>
                      <a:pt x="115" y="18"/>
                      <a:pt x="115" y="18"/>
                      <a:pt x="115" y="18"/>
                    </a:cubicBezTo>
                    <a:cubicBezTo>
                      <a:pt x="111" y="14"/>
                      <a:pt x="111" y="14"/>
                      <a:pt x="111"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9"/>
              <p:cNvSpPr>
                <a:spLocks noEditPoints="1"/>
              </p:cNvSpPr>
              <p:nvPr/>
            </p:nvSpPr>
            <p:spPr bwMode="auto">
              <a:xfrm>
                <a:off x="5843588" y="2871788"/>
                <a:ext cx="487363" cy="723900"/>
              </a:xfrm>
              <a:custGeom>
                <a:avLst/>
                <a:gdLst>
                  <a:gd name="T0" fmla="*/ 92 w 115"/>
                  <a:gd name="T1" fmla="*/ 81 h 170"/>
                  <a:gd name="T2" fmla="*/ 40 w 115"/>
                  <a:gd name="T3" fmla="*/ 139 h 170"/>
                  <a:gd name="T4" fmla="*/ 72 w 115"/>
                  <a:gd name="T5" fmla="*/ 170 h 170"/>
                  <a:gd name="T6" fmla="*/ 115 w 115"/>
                  <a:gd name="T7" fmla="*/ 157 h 170"/>
                  <a:gd name="T8" fmla="*/ 92 w 115"/>
                  <a:gd name="T9" fmla="*/ 81 h 170"/>
                  <a:gd name="T10" fmla="*/ 32 w 115"/>
                  <a:gd name="T11" fmla="*/ 0 h 170"/>
                  <a:gd name="T12" fmla="*/ 25 w 115"/>
                  <a:gd name="T13" fmla="*/ 16 h 170"/>
                  <a:gd name="T14" fmla="*/ 0 w 115"/>
                  <a:gd name="T15" fmla="*/ 100 h 170"/>
                  <a:gd name="T16" fmla="*/ 36 w 115"/>
                  <a:gd name="T17" fmla="*/ 135 h 170"/>
                  <a:gd name="T18" fmla="*/ 91 w 115"/>
                  <a:gd name="T19" fmla="*/ 77 h 170"/>
                  <a:gd name="T20" fmla="*/ 89 w 115"/>
                  <a:gd name="T21" fmla="*/ 72 h 170"/>
                  <a:gd name="T22" fmla="*/ 66 w 115"/>
                  <a:gd name="T23" fmla="*/ 26 h 170"/>
                  <a:gd name="T24" fmla="*/ 32 w 115"/>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70">
                    <a:moveTo>
                      <a:pt x="92" y="81"/>
                    </a:moveTo>
                    <a:cubicBezTo>
                      <a:pt x="40" y="139"/>
                      <a:pt x="40" y="139"/>
                      <a:pt x="40" y="139"/>
                    </a:cubicBezTo>
                    <a:cubicBezTo>
                      <a:pt x="72" y="170"/>
                      <a:pt x="72" y="170"/>
                      <a:pt x="72" y="170"/>
                    </a:cubicBezTo>
                    <a:cubicBezTo>
                      <a:pt x="86" y="166"/>
                      <a:pt x="101" y="162"/>
                      <a:pt x="115" y="157"/>
                    </a:cubicBezTo>
                    <a:cubicBezTo>
                      <a:pt x="108" y="132"/>
                      <a:pt x="100" y="105"/>
                      <a:pt x="92" y="81"/>
                    </a:cubicBezTo>
                    <a:moveTo>
                      <a:pt x="32" y="0"/>
                    </a:moveTo>
                    <a:cubicBezTo>
                      <a:pt x="30" y="5"/>
                      <a:pt x="28" y="10"/>
                      <a:pt x="25" y="16"/>
                    </a:cubicBezTo>
                    <a:cubicBezTo>
                      <a:pt x="16" y="39"/>
                      <a:pt x="8" y="70"/>
                      <a:pt x="0" y="100"/>
                    </a:cubicBezTo>
                    <a:cubicBezTo>
                      <a:pt x="36" y="135"/>
                      <a:pt x="36" y="135"/>
                      <a:pt x="36" y="135"/>
                    </a:cubicBezTo>
                    <a:cubicBezTo>
                      <a:pt x="91" y="77"/>
                      <a:pt x="91" y="77"/>
                      <a:pt x="91" y="77"/>
                    </a:cubicBezTo>
                    <a:cubicBezTo>
                      <a:pt x="90" y="76"/>
                      <a:pt x="89" y="74"/>
                      <a:pt x="89" y="72"/>
                    </a:cubicBezTo>
                    <a:cubicBezTo>
                      <a:pt x="81" y="51"/>
                      <a:pt x="73" y="34"/>
                      <a:pt x="66" y="26"/>
                    </a:cubicBezTo>
                    <a:cubicBezTo>
                      <a:pt x="55" y="13"/>
                      <a:pt x="44" y="5"/>
                      <a:pt x="3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80"/>
              <p:cNvSpPr/>
              <p:nvPr/>
            </p:nvSpPr>
            <p:spPr bwMode="auto">
              <a:xfrm>
                <a:off x="5754688" y="3684588"/>
                <a:ext cx="3175" cy="476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1" y="1"/>
                      <a:pt x="1" y="1"/>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81"/>
              <p:cNvSpPr>
                <a:spLocks noEditPoints="1"/>
              </p:cNvSpPr>
              <p:nvPr/>
            </p:nvSpPr>
            <p:spPr bwMode="auto">
              <a:xfrm>
                <a:off x="5757863" y="3309938"/>
                <a:ext cx="365125" cy="387350"/>
              </a:xfrm>
              <a:custGeom>
                <a:avLst/>
                <a:gdLst>
                  <a:gd name="T0" fmla="*/ 57 w 86"/>
                  <a:gd name="T1" fmla="*/ 39 h 91"/>
                  <a:gd name="T2" fmla="*/ 12 w 86"/>
                  <a:gd name="T3" fmla="*/ 89 h 91"/>
                  <a:gd name="T4" fmla="*/ 6 w 86"/>
                  <a:gd name="T5" fmla="*/ 91 h 91"/>
                  <a:gd name="T6" fmla="*/ 6 w 86"/>
                  <a:gd name="T7" fmla="*/ 91 h 91"/>
                  <a:gd name="T8" fmla="*/ 86 w 86"/>
                  <a:gd name="T9" fmla="*/ 69 h 91"/>
                  <a:gd name="T10" fmla="*/ 57 w 86"/>
                  <a:gd name="T11" fmla="*/ 39 h 91"/>
                  <a:gd name="T12" fmla="*/ 19 w 86"/>
                  <a:gd name="T13" fmla="*/ 0 h 91"/>
                  <a:gd name="T14" fmla="*/ 2 w 86"/>
                  <a:gd name="T15" fmla="*/ 80 h 91"/>
                  <a:gd name="T16" fmla="*/ 0 w 86"/>
                  <a:gd name="T17" fmla="*/ 86 h 91"/>
                  <a:gd name="T18" fmla="*/ 0 w 86"/>
                  <a:gd name="T19" fmla="*/ 86 h 91"/>
                  <a:gd name="T20" fmla="*/ 0 w 86"/>
                  <a:gd name="T21" fmla="*/ 88 h 91"/>
                  <a:gd name="T22" fmla="*/ 0 w 86"/>
                  <a:gd name="T23" fmla="*/ 88 h 91"/>
                  <a:gd name="T24" fmla="*/ 0 w 86"/>
                  <a:gd name="T25" fmla="*/ 89 h 91"/>
                  <a:gd name="T26" fmla="*/ 1 w 86"/>
                  <a:gd name="T27" fmla="*/ 89 h 91"/>
                  <a:gd name="T28" fmla="*/ 53 w 86"/>
                  <a:gd name="T29" fmla="*/ 35 h 91"/>
                  <a:gd name="T30" fmla="*/ 19 w 86"/>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91">
                    <a:moveTo>
                      <a:pt x="57" y="39"/>
                    </a:moveTo>
                    <a:cubicBezTo>
                      <a:pt x="12" y="89"/>
                      <a:pt x="12" y="89"/>
                      <a:pt x="12" y="89"/>
                    </a:cubicBezTo>
                    <a:cubicBezTo>
                      <a:pt x="10" y="90"/>
                      <a:pt x="8" y="90"/>
                      <a:pt x="6" y="91"/>
                    </a:cubicBezTo>
                    <a:cubicBezTo>
                      <a:pt x="6" y="91"/>
                      <a:pt x="6" y="91"/>
                      <a:pt x="6" y="91"/>
                    </a:cubicBezTo>
                    <a:cubicBezTo>
                      <a:pt x="19" y="88"/>
                      <a:pt x="51" y="79"/>
                      <a:pt x="86" y="69"/>
                    </a:cubicBezTo>
                    <a:cubicBezTo>
                      <a:pt x="57" y="39"/>
                      <a:pt x="57" y="39"/>
                      <a:pt x="57" y="39"/>
                    </a:cubicBezTo>
                    <a:moveTo>
                      <a:pt x="19" y="0"/>
                    </a:moveTo>
                    <a:cubicBezTo>
                      <a:pt x="11" y="33"/>
                      <a:pt x="5" y="64"/>
                      <a:pt x="2" y="80"/>
                    </a:cubicBezTo>
                    <a:cubicBezTo>
                      <a:pt x="1" y="83"/>
                      <a:pt x="1" y="85"/>
                      <a:pt x="0" y="86"/>
                    </a:cubicBezTo>
                    <a:cubicBezTo>
                      <a:pt x="0" y="86"/>
                      <a:pt x="0" y="86"/>
                      <a:pt x="0" y="86"/>
                    </a:cubicBezTo>
                    <a:cubicBezTo>
                      <a:pt x="0" y="87"/>
                      <a:pt x="0" y="88"/>
                      <a:pt x="0" y="88"/>
                    </a:cubicBezTo>
                    <a:cubicBezTo>
                      <a:pt x="0" y="88"/>
                      <a:pt x="0" y="88"/>
                      <a:pt x="0" y="88"/>
                    </a:cubicBezTo>
                    <a:cubicBezTo>
                      <a:pt x="0" y="88"/>
                      <a:pt x="0" y="89"/>
                      <a:pt x="0" y="89"/>
                    </a:cubicBezTo>
                    <a:cubicBezTo>
                      <a:pt x="0" y="89"/>
                      <a:pt x="1" y="89"/>
                      <a:pt x="1" y="89"/>
                    </a:cubicBezTo>
                    <a:cubicBezTo>
                      <a:pt x="53" y="35"/>
                      <a:pt x="53" y="35"/>
                      <a:pt x="53" y="35"/>
                    </a:cubicBezTo>
                    <a:cubicBezTo>
                      <a:pt x="19" y="0"/>
                      <a:pt x="19" y="0"/>
                      <a:pt x="19"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2"/>
              <p:cNvSpPr>
                <a:spLocks noEditPoints="1"/>
              </p:cNvSpPr>
              <p:nvPr/>
            </p:nvSpPr>
            <p:spPr bwMode="auto">
              <a:xfrm>
                <a:off x="5762626" y="3198813"/>
                <a:ext cx="471488" cy="498475"/>
              </a:xfrm>
              <a:custGeom>
                <a:avLst/>
                <a:gdLst>
                  <a:gd name="T0" fmla="*/ 52 w 111"/>
                  <a:gd name="T1" fmla="*/ 61 h 117"/>
                  <a:gd name="T2" fmla="*/ 0 w 111"/>
                  <a:gd name="T3" fmla="*/ 115 h 117"/>
                  <a:gd name="T4" fmla="*/ 5 w 111"/>
                  <a:gd name="T5" fmla="*/ 117 h 117"/>
                  <a:gd name="T6" fmla="*/ 11 w 111"/>
                  <a:gd name="T7" fmla="*/ 115 h 117"/>
                  <a:gd name="T8" fmla="*/ 56 w 111"/>
                  <a:gd name="T9" fmla="*/ 65 h 117"/>
                  <a:gd name="T10" fmla="*/ 52 w 111"/>
                  <a:gd name="T11" fmla="*/ 61 h 117"/>
                  <a:gd name="T12" fmla="*/ 110 w 111"/>
                  <a:gd name="T13" fmla="*/ 0 h 117"/>
                  <a:gd name="T14" fmla="*/ 55 w 111"/>
                  <a:gd name="T15" fmla="*/ 58 h 117"/>
                  <a:gd name="T16" fmla="*/ 59 w 111"/>
                  <a:gd name="T17" fmla="*/ 62 h 117"/>
                  <a:gd name="T18" fmla="*/ 111 w 111"/>
                  <a:gd name="T19" fmla="*/ 4 h 117"/>
                  <a:gd name="T20" fmla="*/ 110 w 111"/>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7">
                    <a:moveTo>
                      <a:pt x="52" y="61"/>
                    </a:moveTo>
                    <a:cubicBezTo>
                      <a:pt x="0" y="115"/>
                      <a:pt x="0" y="115"/>
                      <a:pt x="0" y="115"/>
                    </a:cubicBezTo>
                    <a:cubicBezTo>
                      <a:pt x="2" y="116"/>
                      <a:pt x="3" y="116"/>
                      <a:pt x="5" y="117"/>
                    </a:cubicBezTo>
                    <a:cubicBezTo>
                      <a:pt x="7" y="116"/>
                      <a:pt x="9" y="116"/>
                      <a:pt x="11" y="115"/>
                    </a:cubicBezTo>
                    <a:cubicBezTo>
                      <a:pt x="56" y="65"/>
                      <a:pt x="56" y="65"/>
                      <a:pt x="56" y="65"/>
                    </a:cubicBezTo>
                    <a:cubicBezTo>
                      <a:pt x="52" y="61"/>
                      <a:pt x="52" y="61"/>
                      <a:pt x="52" y="61"/>
                    </a:cubicBezTo>
                    <a:moveTo>
                      <a:pt x="110" y="0"/>
                    </a:moveTo>
                    <a:cubicBezTo>
                      <a:pt x="55" y="58"/>
                      <a:pt x="55" y="58"/>
                      <a:pt x="55" y="58"/>
                    </a:cubicBezTo>
                    <a:cubicBezTo>
                      <a:pt x="59" y="62"/>
                      <a:pt x="59" y="62"/>
                      <a:pt x="59" y="62"/>
                    </a:cubicBezTo>
                    <a:cubicBezTo>
                      <a:pt x="111" y="4"/>
                      <a:pt x="111" y="4"/>
                      <a:pt x="111" y="4"/>
                    </a:cubicBezTo>
                    <a:cubicBezTo>
                      <a:pt x="111" y="3"/>
                      <a:pt x="110" y="2"/>
                      <a:pt x="1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83"/>
              <p:cNvSpPr/>
              <p:nvPr/>
            </p:nvSpPr>
            <p:spPr bwMode="auto">
              <a:xfrm>
                <a:off x="5372101" y="2828925"/>
                <a:ext cx="4763" cy="9525"/>
              </a:xfrm>
              <a:custGeom>
                <a:avLst/>
                <a:gdLst>
                  <a:gd name="T0" fmla="*/ 0 w 1"/>
                  <a:gd name="T1" fmla="*/ 0 h 2"/>
                  <a:gd name="T2" fmla="*/ 0 w 1"/>
                  <a:gd name="T3" fmla="*/ 0 h 2"/>
                  <a:gd name="T4" fmla="*/ 0 w 1"/>
                  <a:gd name="T5" fmla="*/ 0 h 2"/>
                  <a:gd name="T6" fmla="*/ 1 w 1"/>
                  <a:gd name="T7" fmla="*/ 1 h 2"/>
                  <a:gd name="T8" fmla="*/ 1 w 1"/>
                  <a:gd name="T9" fmla="*/ 1 h 2"/>
                  <a:gd name="T10" fmla="*/ 1 w 1"/>
                  <a:gd name="T11" fmla="*/ 2 h 2"/>
                  <a:gd name="T12" fmla="*/ 1 w 1"/>
                  <a:gd name="T13" fmla="*/ 2 h 2"/>
                  <a:gd name="T14" fmla="*/ 1 w 1"/>
                  <a:gd name="T15" fmla="*/ 2 h 2"/>
                  <a:gd name="T16" fmla="*/ 1 w 1"/>
                  <a:gd name="T17" fmla="*/ 1 h 2"/>
                  <a:gd name="T18" fmla="*/ 0 w 1"/>
                  <a:gd name="T19" fmla="*/ 0 h 2"/>
                  <a:gd name="T20" fmla="*/ 0 w 1"/>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0"/>
                    </a:moveTo>
                    <a:cubicBezTo>
                      <a:pt x="0" y="0"/>
                      <a:pt x="0" y="0"/>
                      <a:pt x="0" y="0"/>
                    </a:cubicBezTo>
                    <a:cubicBezTo>
                      <a:pt x="0" y="0"/>
                      <a:pt x="0" y="0"/>
                      <a:pt x="0" y="0"/>
                    </a:cubicBezTo>
                    <a:cubicBezTo>
                      <a:pt x="0" y="0"/>
                      <a:pt x="0" y="1"/>
                      <a:pt x="1" y="1"/>
                    </a:cubicBezTo>
                    <a:cubicBezTo>
                      <a:pt x="1" y="1"/>
                      <a:pt x="1" y="1"/>
                      <a:pt x="1" y="1"/>
                    </a:cubicBezTo>
                    <a:cubicBezTo>
                      <a:pt x="1" y="2"/>
                      <a:pt x="1" y="2"/>
                      <a:pt x="1" y="2"/>
                    </a:cubicBezTo>
                    <a:cubicBezTo>
                      <a:pt x="1" y="2"/>
                      <a:pt x="1" y="2"/>
                      <a:pt x="1" y="2"/>
                    </a:cubicBezTo>
                    <a:cubicBezTo>
                      <a:pt x="1" y="2"/>
                      <a:pt x="1" y="2"/>
                      <a:pt x="1" y="2"/>
                    </a:cubicBezTo>
                    <a:cubicBezTo>
                      <a:pt x="1" y="1"/>
                      <a:pt x="1" y="1"/>
                      <a:pt x="1" y="1"/>
                    </a:cubicBezTo>
                    <a:cubicBezTo>
                      <a:pt x="1" y="1"/>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84"/>
              <p:cNvSpPr/>
              <p:nvPr/>
            </p:nvSpPr>
            <p:spPr bwMode="auto">
              <a:xfrm>
                <a:off x="5549901" y="3008313"/>
                <a:ext cx="293688" cy="301625"/>
              </a:xfrm>
              <a:custGeom>
                <a:avLst/>
                <a:gdLst>
                  <a:gd name="T0" fmla="*/ 0 w 69"/>
                  <a:gd name="T1" fmla="*/ 0 h 71"/>
                  <a:gd name="T2" fmla="*/ 1 w 69"/>
                  <a:gd name="T3" fmla="*/ 0 h 71"/>
                  <a:gd name="T4" fmla="*/ 68 w 69"/>
                  <a:gd name="T5" fmla="*/ 71 h 71"/>
                  <a:gd name="T6" fmla="*/ 69 w 69"/>
                  <a:gd name="T7" fmla="*/ 68 h 71"/>
                  <a:gd name="T8" fmla="*/ 0 w 69"/>
                  <a:gd name="T9" fmla="*/ 0 h 71"/>
                </a:gdLst>
                <a:ahLst/>
                <a:cxnLst>
                  <a:cxn ang="0">
                    <a:pos x="T0" y="T1"/>
                  </a:cxn>
                  <a:cxn ang="0">
                    <a:pos x="T2" y="T3"/>
                  </a:cxn>
                  <a:cxn ang="0">
                    <a:pos x="T4" y="T5"/>
                  </a:cxn>
                  <a:cxn ang="0">
                    <a:pos x="T6" y="T7"/>
                  </a:cxn>
                  <a:cxn ang="0">
                    <a:pos x="T8" y="T9"/>
                  </a:cxn>
                </a:cxnLst>
                <a:rect l="0" t="0" r="r" b="b"/>
                <a:pathLst>
                  <a:path w="69" h="71">
                    <a:moveTo>
                      <a:pt x="0" y="0"/>
                    </a:moveTo>
                    <a:cubicBezTo>
                      <a:pt x="1" y="0"/>
                      <a:pt x="1" y="0"/>
                      <a:pt x="1" y="0"/>
                    </a:cubicBezTo>
                    <a:cubicBezTo>
                      <a:pt x="68" y="71"/>
                      <a:pt x="68" y="71"/>
                      <a:pt x="68" y="71"/>
                    </a:cubicBezTo>
                    <a:cubicBezTo>
                      <a:pt x="69" y="70"/>
                      <a:pt x="69" y="69"/>
                      <a:pt x="69" y="68"/>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5"/>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6"/>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87"/>
              <p:cNvSpPr>
                <a:spLocks noEditPoints="1"/>
              </p:cNvSpPr>
              <p:nvPr/>
            </p:nvSpPr>
            <p:spPr bwMode="auto">
              <a:xfrm>
                <a:off x="6122988" y="3595688"/>
                <a:ext cx="285750" cy="258763"/>
              </a:xfrm>
              <a:custGeom>
                <a:avLst/>
                <a:gdLst>
                  <a:gd name="T0" fmla="*/ 40 w 67"/>
                  <a:gd name="T1" fmla="*/ 44 h 61"/>
                  <a:gd name="T2" fmla="*/ 54 w 67"/>
                  <a:gd name="T3" fmla="*/ 59 h 61"/>
                  <a:gd name="T4" fmla="*/ 65 w 67"/>
                  <a:gd name="T5" fmla="*/ 61 h 61"/>
                  <a:gd name="T6" fmla="*/ 67 w 67"/>
                  <a:gd name="T7" fmla="*/ 60 h 61"/>
                  <a:gd name="T8" fmla="*/ 52 w 67"/>
                  <a:gd name="T9" fmla="*/ 45 h 61"/>
                  <a:gd name="T10" fmla="*/ 40 w 67"/>
                  <a:gd name="T11" fmla="*/ 44 h 61"/>
                  <a:gd name="T12" fmla="*/ 6 w 67"/>
                  <a:gd name="T13" fmla="*/ 0 h 61"/>
                  <a:gd name="T14" fmla="*/ 0 w 67"/>
                  <a:gd name="T15" fmla="*/ 2 h 61"/>
                  <a:gd name="T16" fmla="*/ 36 w 67"/>
                  <a:gd name="T17" fmla="*/ 40 h 61"/>
                  <a:gd name="T18" fmla="*/ 48 w 67"/>
                  <a:gd name="T19" fmla="*/ 41 h 61"/>
                  <a:gd name="T20" fmla="*/ 6 w 67"/>
                  <a:gd name="T2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1">
                    <a:moveTo>
                      <a:pt x="40" y="44"/>
                    </a:moveTo>
                    <a:cubicBezTo>
                      <a:pt x="54" y="59"/>
                      <a:pt x="54" y="59"/>
                      <a:pt x="54" y="59"/>
                    </a:cubicBezTo>
                    <a:cubicBezTo>
                      <a:pt x="59" y="60"/>
                      <a:pt x="63" y="61"/>
                      <a:pt x="65" y="61"/>
                    </a:cubicBezTo>
                    <a:cubicBezTo>
                      <a:pt x="66" y="61"/>
                      <a:pt x="66" y="60"/>
                      <a:pt x="67" y="60"/>
                    </a:cubicBezTo>
                    <a:cubicBezTo>
                      <a:pt x="52" y="45"/>
                      <a:pt x="52" y="45"/>
                      <a:pt x="52" y="45"/>
                    </a:cubicBezTo>
                    <a:cubicBezTo>
                      <a:pt x="40" y="44"/>
                      <a:pt x="40" y="44"/>
                      <a:pt x="40" y="44"/>
                    </a:cubicBezTo>
                    <a:moveTo>
                      <a:pt x="6" y="0"/>
                    </a:moveTo>
                    <a:cubicBezTo>
                      <a:pt x="4" y="1"/>
                      <a:pt x="2" y="2"/>
                      <a:pt x="0" y="2"/>
                    </a:cubicBezTo>
                    <a:cubicBezTo>
                      <a:pt x="36" y="40"/>
                      <a:pt x="36" y="40"/>
                      <a:pt x="36" y="40"/>
                    </a:cubicBezTo>
                    <a:cubicBezTo>
                      <a:pt x="48" y="41"/>
                      <a:pt x="48" y="41"/>
                      <a:pt x="48" y="41"/>
                    </a:cubicBezTo>
                    <a:cubicBezTo>
                      <a:pt x="6" y="0"/>
                      <a:pt x="6"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8"/>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9"/>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90"/>
              <p:cNvSpPr>
                <a:spLocks noEditPoints="1"/>
              </p:cNvSpPr>
              <p:nvPr/>
            </p:nvSpPr>
            <p:spPr bwMode="auto">
              <a:xfrm>
                <a:off x="5838826" y="3297238"/>
                <a:ext cx="309563" cy="306388"/>
              </a:xfrm>
              <a:custGeom>
                <a:avLst/>
                <a:gdLst>
                  <a:gd name="T0" fmla="*/ 41 w 73"/>
                  <a:gd name="T1" fmla="*/ 39 h 72"/>
                  <a:gd name="T2" fmla="*/ 38 w 73"/>
                  <a:gd name="T3" fmla="*/ 42 h 72"/>
                  <a:gd name="T4" fmla="*/ 67 w 73"/>
                  <a:gd name="T5" fmla="*/ 72 h 72"/>
                  <a:gd name="T6" fmla="*/ 73 w 73"/>
                  <a:gd name="T7" fmla="*/ 70 h 72"/>
                  <a:gd name="T8" fmla="*/ 41 w 73"/>
                  <a:gd name="T9" fmla="*/ 39 h 72"/>
                  <a:gd name="T10" fmla="*/ 1 w 73"/>
                  <a:gd name="T11" fmla="*/ 0 h 72"/>
                  <a:gd name="T12" fmla="*/ 0 w 73"/>
                  <a:gd name="T13" fmla="*/ 3 h 72"/>
                  <a:gd name="T14" fmla="*/ 34 w 73"/>
                  <a:gd name="T15" fmla="*/ 38 h 72"/>
                  <a:gd name="T16" fmla="*/ 37 w 73"/>
                  <a:gd name="T17" fmla="*/ 35 h 72"/>
                  <a:gd name="T18" fmla="*/ 1 w 73"/>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41" y="39"/>
                    </a:moveTo>
                    <a:cubicBezTo>
                      <a:pt x="38" y="42"/>
                      <a:pt x="38" y="42"/>
                      <a:pt x="38" y="42"/>
                    </a:cubicBezTo>
                    <a:cubicBezTo>
                      <a:pt x="67" y="72"/>
                      <a:pt x="67" y="72"/>
                      <a:pt x="67" y="72"/>
                    </a:cubicBezTo>
                    <a:cubicBezTo>
                      <a:pt x="69" y="72"/>
                      <a:pt x="71" y="71"/>
                      <a:pt x="73" y="70"/>
                    </a:cubicBezTo>
                    <a:cubicBezTo>
                      <a:pt x="41" y="39"/>
                      <a:pt x="41" y="39"/>
                      <a:pt x="41" y="39"/>
                    </a:cubicBezTo>
                    <a:moveTo>
                      <a:pt x="1" y="0"/>
                    </a:moveTo>
                    <a:cubicBezTo>
                      <a:pt x="1" y="1"/>
                      <a:pt x="1" y="2"/>
                      <a:pt x="0" y="3"/>
                    </a:cubicBezTo>
                    <a:cubicBezTo>
                      <a:pt x="34" y="38"/>
                      <a:pt x="34" y="38"/>
                      <a:pt x="34" y="38"/>
                    </a:cubicBezTo>
                    <a:cubicBezTo>
                      <a:pt x="37" y="35"/>
                      <a:pt x="37" y="35"/>
                      <a:pt x="37" y="35"/>
                    </a:cubicBezTo>
                    <a:cubicBezTo>
                      <a:pt x="1" y="0"/>
                      <a:pt x="1" y="0"/>
                      <a:pt x="1"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91"/>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92"/>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93"/>
              <p:cNvSpPr>
                <a:spLocks noEditPoints="1"/>
              </p:cNvSpPr>
              <p:nvPr/>
            </p:nvSpPr>
            <p:spPr bwMode="auto">
              <a:xfrm>
                <a:off x="6764338" y="3271838"/>
                <a:ext cx="1047750" cy="846138"/>
              </a:xfrm>
              <a:custGeom>
                <a:avLst/>
                <a:gdLst>
                  <a:gd name="T0" fmla="*/ 64 w 247"/>
                  <a:gd name="T1" fmla="*/ 139 h 199"/>
                  <a:gd name="T2" fmla="*/ 64 w 247"/>
                  <a:gd name="T3" fmla="*/ 139 h 199"/>
                  <a:gd name="T4" fmla="*/ 65 w 247"/>
                  <a:gd name="T5" fmla="*/ 139 h 199"/>
                  <a:gd name="T6" fmla="*/ 64 w 247"/>
                  <a:gd name="T7" fmla="*/ 139 h 199"/>
                  <a:gd name="T8" fmla="*/ 247 w 247"/>
                  <a:gd name="T9" fmla="*/ 71 h 199"/>
                  <a:gd name="T10" fmla="*/ 246 w 247"/>
                  <a:gd name="T11" fmla="*/ 71 h 199"/>
                  <a:gd name="T12" fmla="*/ 245 w 247"/>
                  <a:gd name="T13" fmla="*/ 71 h 199"/>
                  <a:gd name="T14" fmla="*/ 245 w 247"/>
                  <a:gd name="T15" fmla="*/ 71 h 199"/>
                  <a:gd name="T16" fmla="*/ 245 w 247"/>
                  <a:gd name="T17" fmla="*/ 71 h 199"/>
                  <a:gd name="T18" fmla="*/ 246 w 247"/>
                  <a:gd name="T19" fmla="*/ 71 h 199"/>
                  <a:gd name="T20" fmla="*/ 246 w 247"/>
                  <a:gd name="T21" fmla="*/ 71 h 199"/>
                  <a:gd name="T22" fmla="*/ 246 w 247"/>
                  <a:gd name="T23" fmla="*/ 71 h 199"/>
                  <a:gd name="T24" fmla="*/ 247 w 247"/>
                  <a:gd name="T25" fmla="*/ 71 h 199"/>
                  <a:gd name="T26" fmla="*/ 247 w 247"/>
                  <a:gd name="T27" fmla="*/ 71 h 199"/>
                  <a:gd name="T28" fmla="*/ 247 w 247"/>
                  <a:gd name="T29" fmla="*/ 71 h 199"/>
                  <a:gd name="T30" fmla="*/ 247 w 247"/>
                  <a:gd name="T31" fmla="*/ 71 h 199"/>
                  <a:gd name="T32" fmla="*/ 247 w 247"/>
                  <a:gd name="T33" fmla="*/ 71 h 199"/>
                  <a:gd name="T34" fmla="*/ 109 w 247"/>
                  <a:gd name="T35" fmla="*/ 0 h 199"/>
                  <a:gd name="T36" fmla="*/ 80 w 247"/>
                  <a:gd name="T37" fmla="*/ 4 h 199"/>
                  <a:gd name="T38" fmla="*/ 51 w 247"/>
                  <a:gd name="T39" fmla="*/ 19 h 199"/>
                  <a:gd name="T40" fmla="*/ 0 w 247"/>
                  <a:gd name="T41" fmla="*/ 58 h 199"/>
                  <a:gd name="T42" fmla="*/ 28 w 247"/>
                  <a:gd name="T43" fmla="*/ 98 h 199"/>
                  <a:gd name="T44" fmla="*/ 38 w 247"/>
                  <a:gd name="T45" fmla="*/ 113 h 199"/>
                  <a:gd name="T46" fmla="*/ 193 w 247"/>
                  <a:gd name="T47" fmla="*/ 82 h 199"/>
                  <a:gd name="T48" fmla="*/ 41 w 247"/>
                  <a:gd name="T49" fmla="*/ 117 h 199"/>
                  <a:gd name="T50" fmla="*/ 63 w 247"/>
                  <a:gd name="T51" fmla="*/ 139 h 199"/>
                  <a:gd name="T52" fmla="*/ 64 w 247"/>
                  <a:gd name="T53" fmla="*/ 139 h 199"/>
                  <a:gd name="T54" fmla="*/ 65 w 247"/>
                  <a:gd name="T55" fmla="*/ 139 h 199"/>
                  <a:gd name="T56" fmla="*/ 65 w 247"/>
                  <a:gd name="T57" fmla="*/ 139 h 199"/>
                  <a:gd name="T58" fmla="*/ 65 w 247"/>
                  <a:gd name="T59" fmla="*/ 139 h 199"/>
                  <a:gd name="T60" fmla="*/ 65 w 247"/>
                  <a:gd name="T61" fmla="*/ 139 h 199"/>
                  <a:gd name="T62" fmla="*/ 65 w 247"/>
                  <a:gd name="T63" fmla="*/ 139 h 199"/>
                  <a:gd name="T64" fmla="*/ 65 w 247"/>
                  <a:gd name="T65" fmla="*/ 139 h 199"/>
                  <a:gd name="T66" fmla="*/ 64 w 247"/>
                  <a:gd name="T67" fmla="*/ 139 h 199"/>
                  <a:gd name="T68" fmla="*/ 64 w 247"/>
                  <a:gd name="T69" fmla="*/ 139 h 199"/>
                  <a:gd name="T70" fmla="*/ 63 w 247"/>
                  <a:gd name="T71" fmla="*/ 139 h 199"/>
                  <a:gd name="T72" fmla="*/ 19 w 247"/>
                  <a:gd name="T73" fmla="*/ 170 h 199"/>
                  <a:gd name="T74" fmla="*/ 13 w 247"/>
                  <a:gd name="T75" fmla="*/ 176 h 199"/>
                  <a:gd name="T76" fmla="*/ 109 w 247"/>
                  <a:gd name="T77" fmla="*/ 199 h 199"/>
                  <a:gd name="T78" fmla="*/ 113 w 247"/>
                  <a:gd name="T79" fmla="*/ 199 h 199"/>
                  <a:gd name="T80" fmla="*/ 120 w 247"/>
                  <a:gd name="T81" fmla="*/ 199 h 199"/>
                  <a:gd name="T82" fmla="*/ 209 w 247"/>
                  <a:gd name="T83" fmla="*/ 121 h 199"/>
                  <a:gd name="T84" fmla="*/ 245 w 247"/>
                  <a:gd name="T85" fmla="*/ 71 h 199"/>
                  <a:gd name="T86" fmla="*/ 193 w 247"/>
                  <a:gd name="T87" fmla="*/ 41 h 199"/>
                  <a:gd name="T88" fmla="*/ 109 w 247"/>
                  <a:gd name="T8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199">
                    <a:moveTo>
                      <a:pt x="64" y="139"/>
                    </a:moveTo>
                    <a:cubicBezTo>
                      <a:pt x="64" y="139"/>
                      <a:pt x="64" y="139"/>
                      <a:pt x="64" y="139"/>
                    </a:cubicBezTo>
                    <a:cubicBezTo>
                      <a:pt x="65" y="139"/>
                      <a:pt x="65" y="139"/>
                      <a:pt x="65" y="139"/>
                    </a:cubicBezTo>
                    <a:cubicBezTo>
                      <a:pt x="64" y="139"/>
                      <a:pt x="64" y="139"/>
                      <a:pt x="64" y="139"/>
                    </a:cubicBezTo>
                    <a:moveTo>
                      <a:pt x="247" y="71"/>
                    </a:moveTo>
                    <a:cubicBezTo>
                      <a:pt x="246" y="71"/>
                      <a:pt x="246" y="71"/>
                      <a:pt x="246" y="71"/>
                    </a:cubicBezTo>
                    <a:cubicBezTo>
                      <a:pt x="245" y="71"/>
                      <a:pt x="245" y="71"/>
                      <a:pt x="245" y="71"/>
                    </a:cubicBezTo>
                    <a:cubicBezTo>
                      <a:pt x="245" y="71"/>
                      <a:pt x="245" y="71"/>
                      <a:pt x="245" y="71"/>
                    </a:cubicBezTo>
                    <a:cubicBezTo>
                      <a:pt x="245" y="71"/>
                      <a:pt x="245" y="71"/>
                      <a:pt x="245" y="71"/>
                    </a:cubicBezTo>
                    <a:cubicBezTo>
                      <a:pt x="246" y="71"/>
                      <a:pt x="246" y="71"/>
                      <a:pt x="246" y="71"/>
                    </a:cubicBezTo>
                    <a:cubicBezTo>
                      <a:pt x="246" y="71"/>
                      <a:pt x="246" y="71"/>
                      <a:pt x="246" y="71"/>
                    </a:cubicBezTo>
                    <a:cubicBezTo>
                      <a:pt x="246" y="71"/>
                      <a:pt x="246" y="71"/>
                      <a:pt x="246" y="71"/>
                    </a:cubicBezTo>
                    <a:cubicBezTo>
                      <a:pt x="247" y="71"/>
                      <a:pt x="247" y="71"/>
                      <a:pt x="247" y="71"/>
                    </a:cubicBezTo>
                    <a:cubicBezTo>
                      <a:pt x="247" y="71"/>
                      <a:pt x="247" y="71"/>
                      <a:pt x="247" y="71"/>
                    </a:cubicBezTo>
                    <a:cubicBezTo>
                      <a:pt x="247" y="71"/>
                      <a:pt x="247" y="71"/>
                      <a:pt x="247" y="71"/>
                    </a:cubicBezTo>
                    <a:cubicBezTo>
                      <a:pt x="247" y="71"/>
                      <a:pt x="247" y="71"/>
                      <a:pt x="247" y="71"/>
                    </a:cubicBezTo>
                    <a:cubicBezTo>
                      <a:pt x="247" y="71"/>
                      <a:pt x="247" y="71"/>
                      <a:pt x="247" y="71"/>
                    </a:cubicBezTo>
                    <a:moveTo>
                      <a:pt x="109" y="0"/>
                    </a:moveTo>
                    <a:cubicBezTo>
                      <a:pt x="100" y="0"/>
                      <a:pt x="90" y="1"/>
                      <a:pt x="80" y="4"/>
                    </a:cubicBezTo>
                    <a:cubicBezTo>
                      <a:pt x="72" y="6"/>
                      <a:pt x="62" y="12"/>
                      <a:pt x="51" y="19"/>
                    </a:cubicBezTo>
                    <a:cubicBezTo>
                      <a:pt x="36" y="29"/>
                      <a:pt x="18" y="43"/>
                      <a:pt x="0" y="58"/>
                    </a:cubicBezTo>
                    <a:cubicBezTo>
                      <a:pt x="14" y="71"/>
                      <a:pt x="22" y="87"/>
                      <a:pt x="28" y="98"/>
                    </a:cubicBezTo>
                    <a:cubicBezTo>
                      <a:pt x="31" y="104"/>
                      <a:pt x="34" y="109"/>
                      <a:pt x="38" y="113"/>
                    </a:cubicBezTo>
                    <a:cubicBezTo>
                      <a:pt x="193" y="82"/>
                      <a:pt x="193" y="82"/>
                      <a:pt x="193" y="82"/>
                    </a:cubicBezTo>
                    <a:cubicBezTo>
                      <a:pt x="41" y="117"/>
                      <a:pt x="41" y="117"/>
                      <a:pt x="41" y="117"/>
                    </a:cubicBezTo>
                    <a:cubicBezTo>
                      <a:pt x="50" y="128"/>
                      <a:pt x="60" y="137"/>
                      <a:pt x="63" y="139"/>
                    </a:cubicBezTo>
                    <a:cubicBezTo>
                      <a:pt x="64" y="139"/>
                      <a:pt x="64" y="139"/>
                      <a:pt x="64" y="139"/>
                    </a:cubicBezTo>
                    <a:cubicBezTo>
                      <a:pt x="64" y="139"/>
                      <a:pt x="64"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4" y="139"/>
                      <a:pt x="64" y="139"/>
                    </a:cubicBezTo>
                    <a:cubicBezTo>
                      <a:pt x="64" y="139"/>
                      <a:pt x="64" y="139"/>
                      <a:pt x="64" y="139"/>
                    </a:cubicBezTo>
                    <a:cubicBezTo>
                      <a:pt x="63" y="139"/>
                      <a:pt x="63" y="139"/>
                      <a:pt x="63" y="139"/>
                    </a:cubicBezTo>
                    <a:cubicBezTo>
                      <a:pt x="57" y="144"/>
                      <a:pt x="34" y="153"/>
                      <a:pt x="19" y="170"/>
                    </a:cubicBezTo>
                    <a:cubicBezTo>
                      <a:pt x="17" y="172"/>
                      <a:pt x="15" y="174"/>
                      <a:pt x="13" y="176"/>
                    </a:cubicBezTo>
                    <a:cubicBezTo>
                      <a:pt x="50" y="188"/>
                      <a:pt x="87" y="198"/>
                      <a:pt x="109" y="199"/>
                    </a:cubicBezTo>
                    <a:cubicBezTo>
                      <a:pt x="111" y="199"/>
                      <a:pt x="112" y="199"/>
                      <a:pt x="113" y="199"/>
                    </a:cubicBezTo>
                    <a:cubicBezTo>
                      <a:pt x="116" y="199"/>
                      <a:pt x="118" y="199"/>
                      <a:pt x="120" y="199"/>
                    </a:cubicBezTo>
                    <a:cubicBezTo>
                      <a:pt x="178" y="191"/>
                      <a:pt x="198" y="147"/>
                      <a:pt x="209" y="121"/>
                    </a:cubicBezTo>
                    <a:cubicBezTo>
                      <a:pt x="219" y="97"/>
                      <a:pt x="240" y="79"/>
                      <a:pt x="245" y="71"/>
                    </a:cubicBezTo>
                    <a:cubicBezTo>
                      <a:pt x="238" y="69"/>
                      <a:pt x="211" y="58"/>
                      <a:pt x="193" y="41"/>
                    </a:cubicBezTo>
                    <a:cubicBezTo>
                      <a:pt x="176" y="25"/>
                      <a:pt x="150" y="0"/>
                      <a:pt x="10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94"/>
              <p:cNvSpPr>
                <a:spLocks noEditPoints="1"/>
              </p:cNvSpPr>
              <p:nvPr/>
            </p:nvSpPr>
            <p:spPr bwMode="auto">
              <a:xfrm>
                <a:off x="6386513" y="3517900"/>
                <a:ext cx="654050" cy="503238"/>
              </a:xfrm>
              <a:custGeom>
                <a:avLst/>
                <a:gdLst>
                  <a:gd name="T0" fmla="*/ 154 w 154"/>
                  <a:gd name="T1" fmla="*/ 81 h 118"/>
                  <a:gd name="T2" fmla="*/ 153 w 154"/>
                  <a:gd name="T3" fmla="*/ 81 h 118"/>
                  <a:gd name="T4" fmla="*/ 154 w 154"/>
                  <a:gd name="T5" fmla="*/ 81 h 118"/>
                  <a:gd name="T6" fmla="*/ 153 w 154"/>
                  <a:gd name="T7" fmla="*/ 81 h 118"/>
                  <a:gd name="T8" fmla="*/ 153 w 154"/>
                  <a:gd name="T9" fmla="*/ 81 h 118"/>
                  <a:gd name="T10" fmla="*/ 154 w 154"/>
                  <a:gd name="T11" fmla="*/ 81 h 118"/>
                  <a:gd name="T12" fmla="*/ 154 w 154"/>
                  <a:gd name="T13" fmla="*/ 81 h 118"/>
                  <a:gd name="T14" fmla="*/ 154 w 154"/>
                  <a:gd name="T15" fmla="*/ 81 h 118"/>
                  <a:gd name="T16" fmla="*/ 154 w 154"/>
                  <a:gd name="T17" fmla="*/ 81 h 118"/>
                  <a:gd name="T18" fmla="*/ 154 w 154"/>
                  <a:gd name="T19" fmla="*/ 81 h 118"/>
                  <a:gd name="T20" fmla="*/ 154 w 154"/>
                  <a:gd name="T21" fmla="*/ 81 h 118"/>
                  <a:gd name="T22" fmla="*/ 17 w 154"/>
                  <a:gd name="T23" fmla="*/ 66 h 118"/>
                  <a:gd name="T24" fmla="*/ 9 w 154"/>
                  <a:gd name="T25" fmla="*/ 73 h 118"/>
                  <a:gd name="T26" fmla="*/ 5 w 154"/>
                  <a:gd name="T27" fmla="*/ 78 h 118"/>
                  <a:gd name="T28" fmla="*/ 5 w 154"/>
                  <a:gd name="T29" fmla="*/ 78 h 118"/>
                  <a:gd name="T30" fmla="*/ 3 w 154"/>
                  <a:gd name="T31" fmla="*/ 79 h 118"/>
                  <a:gd name="T32" fmla="*/ 3 w 154"/>
                  <a:gd name="T33" fmla="*/ 79 h 118"/>
                  <a:gd name="T34" fmla="*/ 1 w 154"/>
                  <a:gd name="T35" fmla="*/ 81 h 118"/>
                  <a:gd name="T36" fmla="*/ 56 w 154"/>
                  <a:gd name="T37" fmla="*/ 70 h 118"/>
                  <a:gd name="T38" fmla="*/ 17 w 154"/>
                  <a:gd name="T39" fmla="*/ 66 h 118"/>
                  <a:gd name="T40" fmla="*/ 130 w 154"/>
                  <a:gd name="T41" fmla="*/ 59 h 118"/>
                  <a:gd name="T42" fmla="*/ 79 w 154"/>
                  <a:gd name="T43" fmla="*/ 71 h 118"/>
                  <a:gd name="T44" fmla="*/ 105 w 154"/>
                  <a:gd name="T45" fmla="*/ 75 h 118"/>
                  <a:gd name="T46" fmla="*/ 76 w 154"/>
                  <a:gd name="T47" fmla="*/ 72 h 118"/>
                  <a:gd name="T48" fmla="*/ 13 w 154"/>
                  <a:gd name="T49" fmla="*/ 87 h 118"/>
                  <a:gd name="T50" fmla="*/ 0 w 154"/>
                  <a:gd name="T51" fmla="*/ 82 h 118"/>
                  <a:gd name="T52" fmla="*/ 0 w 154"/>
                  <a:gd name="T53" fmla="*/ 82 h 118"/>
                  <a:gd name="T54" fmla="*/ 1 w 154"/>
                  <a:gd name="T55" fmla="*/ 82 h 118"/>
                  <a:gd name="T56" fmla="*/ 1 w 154"/>
                  <a:gd name="T57" fmla="*/ 82 h 118"/>
                  <a:gd name="T58" fmla="*/ 4 w 154"/>
                  <a:gd name="T59" fmla="*/ 84 h 118"/>
                  <a:gd name="T60" fmla="*/ 102 w 154"/>
                  <a:gd name="T61" fmla="*/ 118 h 118"/>
                  <a:gd name="T62" fmla="*/ 108 w 154"/>
                  <a:gd name="T63" fmla="*/ 112 h 118"/>
                  <a:gd name="T64" fmla="*/ 152 w 154"/>
                  <a:gd name="T65" fmla="*/ 81 h 118"/>
                  <a:gd name="T66" fmla="*/ 153 w 154"/>
                  <a:gd name="T67" fmla="*/ 81 h 118"/>
                  <a:gd name="T68" fmla="*/ 153 w 154"/>
                  <a:gd name="T69" fmla="*/ 81 h 118"/>
                  <a:gd name="T70" fmla="*/ 152 w 154"/>
                  <a:gd name="T71" fmla="*/ 81 h 118"/>
                  <a:gd name="T72" fmla="*/ 130 w 154"/>
                  <a:gd name="T73" fmla="*/ 59 h 118"/>
                  <a:gd name="T74" fmla="*/ 89 w 154"/>
                  <a:gd name="T75" fmla="*/ 0 h 118"/>
                  <a:gd name="T76" fmla="*/ 19 w 154"/>
                  <a:gd name="T77" fmla="*/ 64 h 118"/>
                  <a:gd name="T78" fmla="*/ 60 w 154"/>
                  <a:gd name="T79" fmla="*/ 69 h 118"/>
                  <a:gd name="T80" fmla="*/ 127 w 154"/>
                  <a:gd name="T81" fmla="*/ 55 h 118"/>
                  <a:gd name="T82" fmla="*/ 117 w 154"/>
                  <a:gd name="T83" fmla="*/ 40 h 118"/>
                  <a:gd name="T84" fmla="*/ 89 w 154"/>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18">
                    <a:moveTo>
                      <a:pt x="154" y="81"/>
                    </a:moveTo>
                    <a:cubicBezTo>
                      <a:pt x="153" y="81"/>
                      <a:pt x="153" y="81"/>
                      <a:pt x="153" y="81"/>
                    </a:cubicBezTo>
                    <a:cubicBezTo>
                      <a:pt x="154" y="81"/>
                      <a:pt x="154" y="81"/>
                      <a:pt x="154" y="81"/>
                    </a:cubicBezTo>
                    <a:cubicBezTo>
                      <a:pt x="153" y="81"/>
                      <a:pt x="153" y="81"/>
                      <a:pt x="153" y="81"/>
                    </a:cubicBezTo>
                    <a:cubicBezTo>
                      <a:pt x="153" y="81"/>
                      <a:pt x="153" y="81"/>
                      <a:pt x="153" y="81"/>
                    </a:cubicBezTo>
                    <a:cubicBezTo>
                      <a:pt x="153"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moveTo>
                      <a:pt x="17" y="66"/>
                    </a:moveTo>
                    <a:cubicBezTo>
                      <a:pt x="14" y="69"/>
                      <a:pt x="11" y="71"/>
                      <a:pt x="9" y="73"/>
                    </a:cubicBezTo>
                    <a:cubicBezTo>
                      <a:pt x="7" y="75"/>
                      <a:pt x="6" y="76"/>
                      <a:pt x="5" y="78"/>
                    </a:cubicBezTo>
                    <a:cubicBezTo>
                      <a:pt x="5" y="78"/>
                      <a:pt x="5" y="78"/>
                      <a:pt x="5" y="78"/>
                    </a:cubicBezTo>
                    <a:cubicBezTo>
                      <a:pt x="4" y="78"/>
                      <a:pt x="4" y="79"/>
                      <a:pt x="3" y="79"/>
                    </a:cubicBezTo>
                    <a:cubicBezTo>
                      <a:pt x="3" y="79"/>
                      <a:pt x="3" y="79"/>
                      <a:pt x="3" y="79"/>
                    </a:cubicBezTo>
                    <a:cubicBezTo>
                      <a:pt x="2" y="80"/>
                      <a:pt x="2" y="81"/>
                      <a:pt x="1" y="81"/>
                    </a:cubicBezTo>
                    <a:cubicBezTo>
                      <a:pt x="56" y="70"/>
                      <a:pt x="56" y="70"/>
                      <a:pt x="56" y="70"/>
                    </a:cubicBezTo>
                    <a:cubicBezTo>
                      <a:pt x="17" y="66"/>
                      <a:pt x="17" y="66"/>
                      <a:pt x="17" y="66"/>
                    </a:cubicBezTo>
                    <a:moveTo>
                      <a:pt x="130" y="59"/>
                    </a:moveTo>
                    <a:cubicBezTo>
                      <a:pt x="79" y="71"/>
                      <a:pt x="79" y="71"/>
                      <a:pt x="79" y="71"/>
                    </a:cubicBezTo>
                    <a:cubicBezTo>
                      <a:pt x="105" y="75"/>
                      <a:pt x="105" y="75"/>
                      <a:pt x="105" y="75"/>
                    </a:cubicBezTo>
                    <a:cubicBezTo>
                      <a:pt x="76" y="72"/>
                      <a:pt x="76" y="72"/>
                      <a:pt x="76" y="72"/>
                    </a:cubicBezTo>
                    <a:cubicBezTo>
                      <a:pt x="13" y="87"/>
                      <a:pt x="13" y="87"/>
                      <a:pt x="13" y="87"/>
                    </a:cubicBezTo>
                    <a:cubicBezTo>
                      <a:pt x="5" y="84"/>
                      <a:pt x="0" y="82"/>
                      <a:pt x="0" y="82"/>
                    </a:cubicBezTo>
                    <a:cubicBezTo>
                      <a:pt x="0" y="82"/>
                      <a:pt x="0" y="82"/>
                      <a:pt x="0" y="82"/>
                    </a:cubicBezTo>
                    <a:cubicBezTo>
                      <a:pt x="0" y="82"/>
                      <a:pt x="0" y="82"/>
                      <a:pt x="1" y="82"/>
                    </a:cubicBezTo>
                    <a:cubicBezTo>
                      <a:pt x="1" y="82"/>
                      <a:pt x="1" y="82"/>
                      <a:pt x="1" y="82"/>
                    </a:cubicBezTo>
                    <a:cubicBezTo>
                      <a:pt x="1" y="83"/>
                      <a:pt x="2" y="83"/>
                      <a:pt x="4" y="84"/>
                    </a:cubicBezTo>
                    <a:cubicBezTo>
                      <a:pt x="16" y="88"/>
                      <a:pt x="59" y="104"/>
                      <a:pt x="102" y="118"/>
                    </a:cubicBezTo>
                    <a:cubicBezTo>
                      <a:pt x="104" y="116"/>
                      <a:pt x="106" y="114"/>
                      <a:pt x="108" y="112"/>
                    </a:cubicBezTo>
                    <a:cubicBezTo>
                      <a:pt x="123" y="95"/>
                      <a:pt x="146" y="86"/>
                      <a:pt x="152" y="81"/>
                    </a:cubicBezTo>
                    <a:cubicBezTo>
                      <a:pt x="153" y="81"/>
                      <a:pt x="153" y="81"/>
                      <a:pt x="153" y="81"/>
                    </a:cubicBezTo>
                    <a:cubicBezTo>
                      <a:pt x="153" y="81"/>
                      <a:pt x="153" y="81"/>
                      <a:pt x="153" y="81"/>
                    </a:cubicBezTo>
                    <a:cubicBezTo>
                      <a:pt x="152" y="81"/>
                      <a:pt x="152" y="81"/>
                      <a:pt x="152" y="81"/>
                    </a:cubicBezTo>
                    <a:cubicBezTo>
                      <a:pt x="149" y="79"/>
                      <a:pt x="139" y="70"/>
                      <a:pt x="130" y="59"/>
                    </a:cubicBezTo>
                    <a:moveTo>
                      <a:pt x="89" y="0"/>
                    </a:moveTo>
                    <a:cubicBezTo>
                      <a:pt x="63" y="23"/>
                      <a:pt x="36" y="48"/>
                      <a:pt x="19" y="64"/>
                    </a:cubicBezTo>
                    <a:cubicBezTo>
                      <a:pt x="60" y="69"/>
                      <a:pt x="60" y="69"/>
                      <a:pt x="60" y="69"/>
                    </a:cubicBezTo>
                    <a:cubicBezTo>
                      <a:pt x="127" y="55"/>
                      <a:pt x="127" y="55"/>
                      <a:pt x="127" y="55"/>
                    </a:cubicBezTo>
                    <a:cubicBezTo>
                      <a:pt x="123" y="51"/>
                      <a:pt x="120" y="46"/>
                      <a:pt x="117" y="40"/>
                    </a:cubicBezTo>
                    <a:cubicBezTo>
                      <a:pt x="111" y="29"/>
                      <a:pt x="103" y="13"/>
                      <a:pt x="8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95"/>
              <p:cNvSpPr>
                <a:spLocks noEditPoints="1"/>
              </p:cNvSpPr>
              <p:nvPr/>
            </p:nvSpPr>
            <p:spPr bwMode="auto">
              <a:xfrm>
                <a:off x="6459538" y="3790950"/>
                <a:ext cx="373063" cy="46038"/>
              </a:xfrm>
              <a:custGeom>
                <a:avLst/>
                <a:gdLst>
                  <a:gd name="T0" fmla="*/ 62 w 88"/>
                  <a:gd name="T1" fmla="*/ 7 h 11"/>
                  <a:gd name="T2" fmla="*/ 59 w 88"/>
                  <a:gd name="T3" fmla="*/ 8 h 11"/>
                  <a:gd name="T4" fmla="*/ 88 w 88"/>
                  <a:gd name="T5" fmla="*/ 11 h 11"/>
                  <a:gd name="T6" fmla="*/ 62 w 88"/>
                  <a:gd name="T7" fmla="*/ 7 h 11"/>
                  <a:gd name="T8" fmla="*/ 2 w 88"/>
                  <a:gd name="T9" fmla="*/ 0 h 11"/>
                  <a:gd name="T10" fmla="*/ 0 w 88"/>
                  <a:gd name="T11" fmla="*/ 2 h 11"/>
                  <a:gd name="T12" fmla="*/ 39 w 88"/>
                  <a:gd name="T13" fmla="*/ 6 h 11"/>
                  <a:gd name="T14" fmla="*/ 43 w 88"/>
                  <a:gd name="T15" fmla="*/ 5 h 11"/>
                  <a:gd name="T16" fmla="*/ 2 w 8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
                    <a:moveTo>
                      <a:pt x="62" y="7"/>
                    </a:moveTo>
                    <a:cubicBezTo>
                      <a:pt x="59" y="8"/>
                      <a:pt x="59" y="8"/>
                      <a:pt x="59" y="8"/>
                    </a:cubicBezTo>
                    <a:cubicBezTo>
                      <a:pt x="88" y="11"/>
                      <a:pt x="88" y="11"/>
                      <a:pt x="88" y="11"/>
                    </a:cubicBezTo>
                    <a:cubicBezTo>
                      <a:pt x="62" y="7"/>
                      <a:pt x="62" y="7"/>
                      <a:pt x="62" y="7"/>
                    </a:cubicBezTo>
                    <a:moveTo>
                      <a:pt x="2" y="0"/>
                    </a:moveTo>
                    <a:cubicBezTo>
                      <a:pt x="1" y="1"/>
                      <a:pt x="1" y="1"/>
                      <a:pt x="0" y="2"/>
                    </a:cubicBezTo>
                    <a:cubicBezTo>
                      <a:pt x="39" y="6"/>
                      <a:pt x="39" y="6"/>
                      <a:pt x="39" y="6"/>
                    </a:cubicBezTo>
                    <a:cubicBezTo>
                      <a:pt x="43" y="5"/>
                      <a:pt x="43" y="5"/>
                      <a:pt x="43" y="5"/>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96"/>
              <p:cNvSpPr/>
              <p:nvPr/>
            </p:nvSpPr>
            <p:spPr bwMode="auto">
              <a:xfrm>
                <a:off x="6926263" y="3621088"/>
                <a:ext cx="657225" cy="147638"/>
              </a:xfrm>
              <a:custGeom>
                <a:avLst/>
                <a:gdLst>
                  <a:gd name="T0" fmla="*/ 155 w 155"/>
                  <a:gd name="T1" fmla="*/ 0 h 35"/>
                  <a:gd name="T2" fmla="*/ 0 w 155"/>
                  <a:gd name="T3" fmla="*/ 31 h 35"/>
                  <a:gd name="T4" fmla="*/ 3 w 155"/>
                  <a:gd name="T5" fmla="*/ 35 h 35"/>
                  <a:gd name="T6" fmla="*/ 155 w 155"/>
                  <a:gd name="T7" fmla="*/ 0 h 35"/>
                </a:gdLst>
                <a:ahLst/>
                <a:cxnLst>
                  <a:cxn ang="0">
                    <a:pos x="T0" y="T1"/>
                  </a:cxn>
                  <a:cxn ang="0">
                    <a:pos x="T2" y="T3"/>
                  </a:cxn>
                  <a:cxn ang="0">
                    <a:pos x="T4" y="T5"/>
                  </a:cxn>
                  <a:cxn ang="0">
                    <a:pos x="T6" y="T7"/>
                  </a:cxn>
                </a:cxnLst>
                <a:rect l="0" t="0" r="r" b="b"/>
                <a:pathLst>
                  <a:path w="155" h="35">
                    <a:moveTo>
                      <a:pt x="155" y="0"/>
                    </a:moveTo>
                    <a:cubicBezTo>
                      <a:pt x="0" y="31"/>
                      <a:pt x="0" y="31"/>
                      <a:pt x="0" y="31"/>
                    </a:cubicBezTo>
                    <a:cubicBezTo>
                      <a:pt x="1" y="33"/>
                      <a:pt x="2" y="34"/>
                      <a:pt x="3" y="35"/>
                    </a:cubicBezTo>
                    <a:cubicBezTo>
                      <a:pt x="155" y="0"/>
                      <a:pt x="155" y="0"/>
                      <a:pt x="15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7"/>
              <p:cNvSpPr>
                <a:spLocks noEditPoints="1"/>
              </p:cNvSpPr>
              <p:nvPr/>
            </p:nvSpPr>
            <p:spPr bwMode="auto">
              <a:xfrm>
                <a:off x="6386513" y="3752850"/>
                <a:ext cx="552450" cy="134938"/>
              </a:xfrm>
              <a:custGeom>
                <a:avLst/>
                <a:gdLst>
                  <a:gd name="T0" fmla="*/ 56 w 130"/>
                  <a:gd name="T1" fmla="*/ 15 h 32"/>
                  <a:gd name="T2" fmla="*/ 1 w 130"/>
                  <a:gd name="T3" fmla="*/ 26 h 32"/>
                  <a:gd name="T4" fmla="*/ 1 w 130"/>
                  <a:gd name="T5" fmla="*/ 26 h 32"/>
                  <a:gd name="T6" fmla="*/ 1 w 130"/>
                  <a:gd name="T7" fmla="*/ 27 h 32"/>
                  <a:gd name="T8" fmla="*/ 1 w 130"/>
                  <a:gd name="T9" fmla="*/ 27 h 32"/>
                  <a:gd name="T10" fmla="*/ 0 w 130"/>
                  <a:gd name="T11" fmla="*/ 27 h 32"/>
                  <a:gd name="T12" fmla="*/ 0 w 130"/>
                  <a:gd name="T13" fmla="*/ 27 h 32"/>
                  <a:gd name="T14" fmla="*/ 13 w 130"/>
                  <a:gd name="T15" fmla="*/ 32 h 32"/>
                  <a:gd name="T16" fmla="*/ 76 w 130"/>
                  <a:gd name="T17" fmla="*/ 17 h 32"/>
                  <a:gd name="T18" fmla="*/ 56 w 130"/>
                  <a:gd name="T19" fmla="*/ 15 h 32"/>
                  <a:gd name="T20" fmla="*/ 127 w 130"/>
                  <a:gd name="T21" fmla="*/ 0 h 32"/>
                  <a:gd name="T22" fmla="*/ 60 w 130"/>
                  <a:gd name="T23" fmla="*/ 14 h 32"/>
                  <a:gd name="T24" fmla="*/ 79 w 130"/>
                  <a:gd name="T25" fmla="*/ 16 h 32"/>
                  <a:gd name="T26" fmla="*/ 130 w 130"/>
                  <a:gd name="T27" fmla="*/ 4 h 32"/>
                  <a:gd name="T28" fmla="*/ 127 w 130"/>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32">
                    <a:moveTo>
                      <a:pt x="56" y="15"/>
                    </a:moveTo>
                    <a:cubicBezTo>
                      <a:pt x="1" y="26"/>
                      <a:pt x="1" y="26"/>
                      <a:pt x="1" y="26"/>
                    </a:cubicBezTo>
                    <a:cubicBezTo>
                      <a:pt x="1" y="26"/>
                      <a:pt x="1" y="26"/>
                      <a:pt x="1" y="26"/>
                    </a:cubicBezTo>
                    <a:cubicBezTo>
                      <a:pt x="1" y="27"/>
                      <a:pt x="1" y="27"/>
                      <a:pt x="1" y="27"/>
                    </a:cubicBezTo>
                    <a:cubicBezTo>
                      <a:pt x="1" y="27"/>
                      <a:pt x="1" y="27"/>
                      <a:pt x="1" y="27"/>
                    </a:cubicBezTo>
                    <a:cubicBezTo>
                      <a:pt x="0" y="27"/>
                      <a:pt x="0" y="27"/>
                      <a:pt x="0" y="27"/>
                    </a:cubicBezTo>
                    <a:cubicBezTo>
                      <a:pt x="0" y="27"/>
                      <a:pt x="0" y="27"/>
                      <a:pt x="0" y="27"/>
                    </a:cubicBezTo>
                    <a:cubicBezTo>
                      <a:pt x="0" y="27"/>
                      <a:pt x="5" y="29"/>
                      <a:pt x="13" y="32"/>
                    </a:cubicBezTo>
                    <a:cubicBezTo>
                      <a:pt x="76" y="17"/>
                      <a:pt x="76" y="17"/>
                      <a:pt x="76" y="17"/>
                    </a:cubicBezTo>
                    <a:cubicBezTo>
                      <a:pt x="56" y="15"/>
                      <a:pt x="56" y="15"/>
                      <a:pt x="56" y="15"/>
                    </a:cubicBezTo>
                    <a:moveTo>
                      <a:pt x="127" y="0"/>
                    </a:moveTo>
                    <a:cubicBezTo>
                      <a:pt x="60" y="14"/>
                      <a:pt x="60" y="14"/>
                      <a:pt x="60" y="14"/>
                    </a:cubicBezTo>
                    <a:cubicBezTo>
                      <a:pt x="79" y="16"/>
                      <a:pt x="79" y="16"/>
                      <a:pt x="79" y="16"/>
                    </a:cubicBezTo>
                    <a:cubicBezTo>
                      <a:pt x="130" y="4"/>
                      <a:pt x="130" y="4"/>
                      <a:pt x="130" y="4"/>
                    </a:cubicBezTo>
                    <a:cubicBezTo>
                      <a:pt x="129" y="3"/>
                      <a:pt x="128" y="2"/>
                      <a:pt x="12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98"/>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99"/>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00"/>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01"/>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02"/>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03"/>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04"/>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05"/>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06"/>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07"/>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08"/>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09"/>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10"/>
              <p:cNvSpPr/>
              <p:nvPr/>
            </p:nvSpPr>
            <p:spPr bwMode="auto">
              <a:xfrm>
                <a:off x="6200776" y="2216150"/>
                <a:ext cx="1098550" cy="1638300"/>
              </a:xfrm>
              <a:custGeom>
                <a:avLst/>
                <a:gdLst>
                  <a:gd name="T0" fmla="*/ 204 w 259"/>
                  <a:gd name="T1" fmla="*/ 66 h 385"/>
                  <a:gd name="T2" fmla="*/ 173 w 259"/>
                  <a:gd name="T3" fmla="*/ 2 h 385"/>
                  <a:gd name="T4" fmla="*/ 174 w 259"/>
                  <a:gd name="T5" fmla="*/ 0 h 385"/>
                  <a:gd name="T6" fmla="*/ 174 w 259"/>
                  <a:gd name="T7" fmla="*/ 1 h 385"/>
                  <a:gd name="T8" fmla="*/ 174 w 259"/>
                  <a:gd name="T9" fmla="*/ 0 h 385"/>
                  <a:gd name="T10" fmla="*/ 173 w 259"/>
                  <a:gd name="T11" fmla="*/ 2 h 385"/>
                  <a:gd name="T12" fmla="*/ 112 w 259"/>
                  <a:gd name="T13" fmla="*/ 39 h 385"/>
                  <a:gd name="T14" fmla="*/ 11 w 259"/>
                  <a:gd name="T15" fmla="*/ 136 h 385"/>
                  <a:gd name="T16" fmla="*/ 59 w 259"/>
                  <a:gd name="T17" fmla="*/ 385 h 385"/>
                  <a:gd name="T18" fmla="*/ 235 w 259"/>
                  <a:gd name="T19" fmla="*/ 202 h 385"/>
                  <a:gd name="T20" fmla="*/ 204 w 259"/>
                  <a:gd name="T21" fmla="*/ 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385">
                    <a:moveTo>
                      <a:pt x="204" y="66"/>
                    </a:moveTo>
                    <a:cubicBezTo>
                      <a:pt x="185" y="43"/>
                      <a:pt x="175" y="10"/>
                      <a:pt x="173" y="2"/>
                    </a:cubicBezTo>
                    <a:cubicBezTo>
                      <a:pt x="174" y="0"/>
                      <a:pt x="174" y="0"/>
                      <a:pt x="174" y="0"/>
                    </a:cubicBezTo>
                    <a:cubicBezTo>
                      <a:pt x="174" y="0"/>
                      <a:pt x="174" y="0"/>
                      <a:pt x="174" y="1"/>
                    </a:cubicBezTo>
                    <a:cubicBezTo>
                      <a:pt x="173" y="0"/>
                      <a:pt x="174" y="0"/>
                      <a:pt x="174" y="0"/>
                    </a:cubicBezTo>
                    <a:cubicBezTo>
                      <a:pt x="173" y="2"/>
                      <a:pt x="173" y="2"/>
                      <a:pt x="173" y="2"/>
                    </a:cubicBezTo>
                    <a:cubicBezTo>
                      <a:pt x="163" y="7"/>
                      <a:pt x="140" y="30"/>
                      <a:pt x="112" y="39"/>
                    </a:cubicBezTo>
                    <a:cubicBezTo>
                      <a:pt x="80" y="49"/>
                      <a:pt x="26" y="68"/>
                      <a:pt x="11" y="136"/>
                    </a:cubicBezTo>
                    <a:cubicBezTo>
                      <a:pt x="0" y="187"/>
                      <a:pt x="59" y="385"/>
                      <a:pt x="59" y="385"/>
                    </a:cubicBezTo>
                    <a:cubicBezTo>
                      <a:pt x="59" y="385"/>
                      <a:pt x="217" y="251"/>
                      <a:pt x="235" y="202"/>
                    </a:cubicBezTo>
                    <a:cubicBezTo>
                      <a:pt x="259" y="137"/>
                      <a:pt x="225" y="92"/>
                      <a:pt x="204" y="66"/>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11"/>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12"/>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13"/>
              <p:cNvSpPr/>
              <p:nvPr/>
            </p:nvSpPr>
            <p:spPr bwMode="auto">
              <a:xfrm>
                <a:off x="5159376" y="3543300"/>
                <a:ext cx="1277938" cy="809625"/>
              </a:xfrm>
              <a:custGeom>
                <a:avLst/>
                <a:gdLst>
                  <a:gd name="T0" fmla="*/ 35 w 301"/>
                  <a:gd name="T1" fmla="*/ 69 h 190"/>
                  <a:gd name="T2" fmla="*/ 2 w 301"/>
                  <a:gd name="T3" fmla="*/ 111 h 190"/>
                  <a:gd name="T4" fmla="*/ 0 w 301"/>
                  <a:gd name="T5" fmla="*/ 112 h 190"/>
                  <a:gd name="T6" fmla="*/ 1 w 301"/>
                  <a:gd name="T7" fmla="*/ 112 h 190"/>
                  <a:gd name="T8" fmla="*/ 0 w 301"/>
                  <a:gd name="T9" fmla="*/ 112 h 190"/>
                  <a:gd name="T10" fmla="*/ 2 w 301"/>
                  <a:gd name="T11" fmla="*/ 111 h 190"/>
                  <a:gd name="T12" fmla="*/ 47 w 301"/>
                  <a:gd name="T13" fmla="*/ 141 h 190"/>
                  <a:gd name="T14" fmla="*/ 146 w 301"/>
                  <a:gd name="T15" fmla="*/ 178 h 190"/>
                  <a:gd name="T16" fmla="*/ 301 w 301"/>
                  <a:gd name="T17" fmla="*/ 63 h 190"/>
                  <a:gd name="T18" fmla="*/ 118 w 301"/>
                  <a:gd name="T19" fmla="*/ 3 h 190"/>
                  <a:gd name="T20" fmla="*/ 35 w 301"/>
                  <a:gd name="T21" fmla="*/ 6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190">
                    <a:moveTo>
                      <a:pt x="35" y="69"/>
                    </a:moveTo>
                    <a:cubicBezTo>
                      <a:pt x="26" y="90"/>
                      <a:pt x="7" y="107"/>
                      <a:pt x="2" y="111"/>
                    </a:cubicBezTo>
                    <a:cubicBezTo>
                      <a:pt x="0" y="112"/>
                      <a:pt x="0" y="112"/>
                      <a:pt x="0" y="112"/>
                    </a:cubicBezTo>
                    <a:cubicBezTo>
                      <a:pt x="0" y="112"/>
                      <a:pt x="0" y="111"/>
                      <a:pt x="1" y="112"/>
                    </a:cubicBezTo>
                    <a:cubicBezTo>
                      <a:pt x="0" y="112"/>
                      <a:pt x="0" y="112"/>
                      <a:pt x="0" y="112"/>
                    </a:cubicBezTo>
                    <a:cubicBezTo>
                      <a:pt x="2" y="111"/>
                      <a:pt x="2" y="111"/>
                      <a:pt x="2" y="111"/>
                    </a:cubicBezTo>
                    <a:cubicBezTo>
                      <a:pt x="8" y="116"/>
                      <a:pt x="32" y="125"/>
                      <a:pt x="47" y="141"/>
                    </a:cubicBezTo>
                    <a:cubicBezTo>
                      <a:pt x="64" y="160"/>
                      <a:pt x="95" y="190"/>
                      <a:pt x="146" y="178"/>
                    </a:cubicBezTo>
                    <a:cubicBezTo>
                      <a:pt x="185" y="169"/>
                      <a:pt x="301" y="63"/>
                      <a:pt x="301" y="63"/>
                    </a:cubicBezTo>
                    <a:cubicBezTo>
                      <a:pt x="301" y="63"/>
                      <a:pt x="157" y="0"/>
                      <a:pt x="118" y="3"/>
                    </a:cubicBezTo>
                    <a:cubicBezTo>
                      <a:pt x="66" y="8"/>
                      <a:pt x="46" y="47"/>
                      <a:pt x="35" y="69"/>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14"/>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15"/>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16"/>
              <p:cNvSpPr/>
              <p:nvPr/>
            </p:nvSpPr>
            <p:spPr bwMode="auto">
              <a:xfrm>
                <a:off x="6437313" y="3811588"/>
                <a:ext cx="968375" cy="931863"/>
              </a:xfrm>
              <a:custGeom>
                <a:avLst/>
                <a:gdLst>
                  <a:gd name="T0" fmla="*/ 220 w 228"/>
                  <a:gd name="T1" fmla="*/ 150 h 219"/>
                  <a:gd name="T2" fmla="*/ 226 w 228"/>
                  <a:gd name="T3" fmla="*/ 204 h 219"/>
                  <a:gd name="T4" fmla="*/ 227 w 228"/>
                  <a:gd name="T5" fmla="*/ 205 h 219"/>
                  <a:gd name="T6" fmla="*/ 227 w 228"/>
                  <a:gd name="T7" fmla="*/ 204 h 219"/>
                  <a:gd name="T8" fmla="*/ 227 w 228"/>
                  <a:gd name="T9" fmla="*/ 205 h 219"/>
                  <a:gd name="T10" fmla="*/ 226 w 228"/>
                  <a:gd name="T11" fmla="*/ 204 h 219"/>
                  <a:gd name="T12" fmla="*/ 171 w 228"/>
                  <a:gd name="T13" fmla="*/ 204 h 219"/>
                  <a:gd name="T14" fmla="*/ 68 w 228"/>
                  <a:gd name="T15" fmla="*/ 181 h 219"/>
                  <a:gd name="T16" fmla="*/ 0 w 228"/>
                  <a:gd name="T17" fmla="*/ 0 h 219"/>
                  <a:gd name="T18" fmla="*/ 187 w 228"/>
                  <a:gd name="T19" fmla="*/ 50 h 219"/>
                  <a:gd name="T20" fmla="*/ 220 w 228"/>
                  <a:gd name="T21" fmla="*/ 1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19">
                    <a:moveTo>
                      <a:pt x="220" y="150"/>
                    </a:moveTo>
                    <a:cubicBezTo>
                      <a:pt x="217" y="173"/>
                      <a:pt x="224" y="198"/>
                      <a:pt x="226" y="204"/>
                    </a:cubicBezTo>
                    <a:cubicBezTo>
                      <a:pt x="227" y="205"/>
                      <a:pt x="227" y="205"/>
                      <a:pt x="227" y="205"/>
                    </a:cubicBezTo>
                    <a:cubicBezTo>
                      <a:pt x="227" y="205"/>
                      <a:pt x="227" y="205"/>
                      <a:pt x="227" y="204"/>
                    </a:cubicBezTo>
                    <a:cubicBezTo>
                      <a:pt x="227" y="205"/>
                      <a:pt x="227" y="205"/>
                      <a:pt x="227" y="205"/>
                    </a:cubicBezTo>
                    <a:cubicBezTo>
                      <a:pt x="226" y="204"/>
                      <a:pt x="226" y="204"/>
                      <a:pt x="226" y="204"/>
                    </a:cubicBezTo>
                    <a:cubicBezTo>
                      <a:pt x="217" y="204"/>
                      <a:pt x="193" y="199"/>
                      <a:pt x="171" y="204"/>
                    </a:cubicBezTo>
                    <a:cubicBezTo>
                      <a:pt x="147" y="210"/>
                      <a:pt x="104" y="219"/>
                      <a:pt x="68" y="181"/>
                    </a:cubicBezTo>
                    <a:cubicBezTo>
                      <a:pt x="41" y="152"/>
                      <a:pt x="0" y="0"/>
                      <a:pt x="0" y="0"/>
                    </a:cubicBezTo>
                    <a:cubicBezTo>
                      <a:pt x="0" y="0"/>
                      <a:pt x="156" y="25"/>
                      <a:pt x="187" y="50"/>
                    </a:cubicBezTo>
                    <a:cubicBezTo>
                      <a:pt x="228" y="82"/>
                      <a:pt x="224" y="125"/>
                      <a:pt x="220" y="150"/>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17"/>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18"/>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19"/>
              <p:cNvSpPr/>
              <p:nvPr/>
            </p:nvSpPr>
            <p:spPr bwMode="auto">
              <a:xfrm>
                <a:off x="5389563" y="2740025"/>
                <a:ext cx="1069975" cy="1063625"/>
              </a:xfrm>
              <a:custGeom>
                <a:avLst/>
                <a:gdLst>
                  <a:gd name="T0" fmla="*/ 70 w 252"/>
                  <a:gd name="T1" fmla="*/ 14 h 250"/>
                  <a:gd name="T2" fmla="*/ 9 w 252"/>
                  <a:gd name="T3" fmla="*/ 11 h 250"/>
                  <a:gd name="T4" fmla="*/ 8 w 252"/>
                  <a:gd name="T5" fmla="*/ 9 h 250"/>
                  <a:gd name="T6" fmla="*/ 9 w 252"/>
                  <a:gd name="T7" fmla="*/ 10 h 250"/>
                  <a:gd name="T8" fmla="*/ 8 w 252"/>
                  <a:gd name="T9" fmla="*/ 9 h 250"/>
                  <a:gd name="T10" fmla="*/ 9 w 252"/>
                  <a:gd name="T11" fmla="*/ 11 h 250"/>
                  <a:gd name="T12" fmla="*/ 13 w 252"/>
                  <a:gd name="T13" fmla="*/ 72 h 250"/>
                  <a:gd name="T14" fmla="*/ 45 w 252"/>
                  <a:gd name="T15" fmla="*/ 186 h 250"/>
                  <a:gd name="T16" fmla="*/ 252 w 252"/>
                  <a:gd name="T17" fmla="*/ 250 h 250"/>
                  <a:gd name="T18" fmla="*/ 185 w 252"/>
                  <a:gd name="T19" fmla="*/ 45 h 250"/>
                  <a:gd name="T20" fmla="*/ 70 w 252"/>
                  <a:gd name="T21" fmla="*/ 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50">
                    <a:moveTo>
                      <a:pt x="70" y="14"/>
                    </a:moveTo>
                    <a:cubicBezTo>
                      <a:pt x="45" y="19"/>
                      <a:pt x="17" y="13"/>
                      <a:pt x="9" y="11"/>
                    </a:cubicBezTo>
                    <a:cubicBezTo>
                      <a:pt x="8" y="9"/>
                      <a:pt x="8" y="9"/>
                      <a:pt x="8" y="9"/>
                    </a:cubicBezTo>
                    <a:cubicBezTo>
                      <a:pt x="8" y="9"/>
                      <a:pt x="9" y="10"/>
                      <a:pt x="9" y="10"/>
                    </a:cubicBezTo>
                    <a:cubicBezTo>
                      <a:pt x="8" y="10"/>
                      <a:pt x="8" y="9"/>
                      <a:pt x="8" y="9"/>
                    </a:cubicBezTo>
                    <a:cubicBezTo>
                      <a:pt x="9" y="11"/>
                      <a:pt x="9" y="11"/>
                      <a:pt x="9" y="11"/>
                    </a:cubicBezTo>
                    <a:cubicBezTo>
                      <a:pt x="9" y="20"/>
                      <a:pt x="17" y="47"/>
                      <a:pt x="13" y="72"/>
                    </a:cubicBezTo>
                    <a:cubicBezTo>
                      <a:pt x="8" y="100"/>
                      <a:pt x="0" y="148"/>
                      <a:pt x="45" y="186"/>
                    </a:cubicBezTo>
                    <a:cubicBezTo>
                      <a:pt x="79" y="215"/>
                      <a:pt x="252" y="250"/>
                      <a:pt x="252" y="250"/>
                    </a:cubicBezTo>
                    <a:cubicBezTo>
                      <a:pt x="252" y="250"/>
                      <a:pt x="214" y="78"/>
                      <a:pt x="185" y="45"/>
                    </a:cubicBezTo>
                    <a:cubicBezTo>
                      <a:pt x="146" y="0"/>
                      <a:pt x="98" y="8"/>
                      <a:pt x="70" y="14"/>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20"/>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21"/>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22"/>
              <p:cNvSpPr/>
              <p:nvPr/>
            </p:nvSpPr>
            <p:spPr bwMode="auto">
              <a:xfrm>
                <a:off x="6437313" y="3170238"/>
                <a:ext cx="1427163" cy="922338"/>
              </a:xfrm>
              <a:custGeom>
                <a:avLst/>
                <a:gdLst>
                  <a:gd name="T0" fmla="*/ 282 w 336"/>
                  <a:gd name="T1" fmla="*/ 53 h 217"/>
                  <a:gd name="T2" fmla="*/ 334 w 336"/>
                  <a:gd name="T3" fmla="*/ 83 h 217"/>
                  <a:gd name="T4" fmla="*/ 336 w 336"/>
                  <a:gd name="T5" fmla="*/ 83 h 217"/>
                  <a:gd name="T6" fmla="*/ 335 w 336"/>
                  <a:gd name="T7" fmla="*/ 83 h 217"/>
                  <a:gd name="T8" fmla="*/ 336 w 336"/>
                  <a:gd name="T9" fmla="*/ 83 h 217"/>
                  <a:gd name="T10" fmla="*/ 334 w 336"/>
                  <a:gd name="T11" fmla="*/ 83 h 217"/>
                  <a:gd name="T12" fmla="*/ 298 w 336"/>
                  <a:gd name="T13" fmla="*/ 133 h 217"/>
                  <a:gd name="T14" fmla="*/ 209 w 336"/>
                  <a:gd name="T15" fmla="*/ 211 h 217"/>
                  <a:gd name="T16" fmla="*/ 0 w 336"/>
                  <a:gd name="T17" fmla="*/ 152 h 217"/>
                  <a:gd name="T18" fmla="*/ 169 w 336"/>
                  <a:gd name="T19" fmla="*/ 16 h 217"/>
                  <a:gd name="T20" fmla="*/ 282 w 336"/>
                  <a:gd name="T21"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17">
                    <a:moveTo>
                      <a:pt x="282" y="53"/>
                    </a:moveTo>
                    <a:cubicBezTo>
                      <a:pt x="300" y="70"/>
                      <a:pt x="327" y="81"/>
                      <a:pt x="334" y="83"/>
                    </a:cubicBezTo>
                    <a:cubicBezTo>
                      <a:pt x="336" y="83"/>
                      <a:pt x="336" y="83"/>
                      <a:pt x="336" y="83"/>
                    </a:cubicBezTo>
                    <a:cubicBezTo>
                      <a:pt x="336" y="83"/>
                      <a:pt x="335" y="83"/>
                      <a:pt x="335" y="83"/>
                    </a:cubicBezTo>
                    <a:cubicBezTo>
                      <a:pt x="336" y="83"/>
                      <a:pt x="336" y="83"/>
                      <a:pt x="336" y="83"/>
                    </a:cubicBezTo>
                    <a:cubicBezTo>
                      <a:pt x="334" y="83"/>
                      <a:pt x="334" y="83"/>
                      <a:pt x="334" y="83"/>
                    </a:cubicBezTo>
                    <a:cubicBezTo>
                      <a:pt x="329" y="91"/>
                      <a:pt x="308" y="109"/>
                      <a:pt x="298" y="133"/>
                    </a:cubicBezTo>
                    <a:cubicBezTo>
                      <a:pt x="287" y="159"/>
                      <a:pt x="267" y="203"/>
                      <a:pt x="209" y="211"/>
                    </a:cubicBezTo>
                    <a:cubicBezTo>
                      <a:pt x="165" y="217"/>
                      <a:pt x="0" y="152"/>
                      <a:pt x="0" y="152"/>
                    </a:cubicBezTo>
                    <a:cubicBezTo>
                      <a:pt x="0" y="152"/>
                      <a:pt x="126" y="28"/>
                      <a:pt x="169" y="16"/>
                    </a:cubicBezTo>
                    <a:cubicBezTo>
                      <a:pt x="226" y="0"/>
                      <a:pt x="262" y="33"/>
                      <a:pt x="282" y="53"/>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23"/>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24"/>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rot="1629399">
              <a:off x="7355082" y="4362100"/>
              <a:ext cx="560081" cy="546895"/>
              <a:chOff x="4773613" y="2101850"/>
              <a:chExt cx="2697162" cy="2633663"/>
            </a:xfrm>
          </p:grpSpPr>
          <p:sp>
            <p:nvSpPr>
              <p:cNvPr id="33"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椭圆 31"/>
            <p:cNvSpPr/>
            <p:nvPr/>
          </p:nvSpPr>
          <p:spPr>
            <a:xfrm>
              <a:off x="6683312"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45" name="图片 14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3323" y="2315466"/>
            <a:ext cx="1152648" cy="1152648"/>
          </a:xfrm>
          <a:prstGeom prst="rect">
            <a:avLst/>
          </a:prstGeom>
        </p:spPr>
      </p:pic>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t="22247" b="23275"/>
          <a:stretch>
            <a:fillRect/>
          </a:stretch>
        </p:blipFill>
        <p:spPr>
          <a:xfrm>
            <a:off x="7642258" y="3174704"/>
            <a:ext cx="1490888" cy="812217"/>
          </a:xfrm>
          <a:prstGeom prst="rect">
            <a:avLst/>
          </a:prstGeom>
        </p:spPr>
      </p:pic>
      <p:grpSp>
        <p:nvGrpSpPr>
          <p:cNvPr id="147" name="组合 146"/>
          <p:cNvGrpSpPr/>
          <p:nvPr/>
        </p:nvGrpSpPr>
        <p:grpSpPr>
          <a:xfrm>
            <a:off x="1777231" y="3569972"/>
            <a:ext cx="2745801" cy="2766821"/>
            <a:chOff x="4438650" y="1757363"/>
            <a:chExt cx="3317876" cy="3343275"/>
          </a:xfrm>
          <a:noFill/>
        </p:grpSpPr>
        <p:grpSp>
          <p:nvGrpSpPr>
            <p:cNvPr id="148" name="Group 2712"/>
            <p:cNvGrpSpPr/>
            <p:nvPr/>
          </p:nvGrpSpPr>
          <p:grpSpPr bwMode="auto">
            <a:xfrm>
              <a:off x="4525963" y="1757363"/>
              <a:ext cx="3230563" cy="2647950"/>
              <a:chOff x="2851" y="1107"/>
              <a:chExt cx="2035" cy="1668"/>
            </a:xfrm>
            <a:grpFill/>
          </p:grpSpPr>
          <p:sp>
            <p:nvSpPr>
              <p:cNvPr id="818" name="Freeform 2512"/>
              <p:cNvSpPr/>
              <p:nvPr/>
            </p:nvSpPr>
            <p:spPr bwMode="auto">
              <a:xfrm>
                <a:off x="2851" y="1107"/>
                <a:ext cx="2035" cy="1668"/>
              </a:xfrm>
              <a:custGeom>
                <a:avLst/>
                <a:gdLst>
                  <a:gd name="T0" fmla="*/ 989 w 1392"/>
                  <a:gd name="T1" fmla="*/ 180 h 1139"/>
                  <a:gd name="T2" fmla="*/ 1037 w 1392"/>
                  <a:gd name="T3" fmla="*/ 300 h 1139"/>
                  <a:gd name="T4" fmla="*/ 1174 w 1392"/>
                  <a:gd name="T5" fmla="*/ 301 h 1139"/>
                  <a:gd name="T6" fmla="*/ 1228 w 1392"/>
                  <a:gd name="T7" fmla="*/ 288 h 1139"/>
                  <a:gd name="T8" fmla="*/ 1113 w 1392"/>
                  <a:gd name="T9" fmla="*/ 421 h 1139"/>
                  <a:gd name="T10" fmla="*/ 990 w 1392"/>
                  <a:gd name="T11" fmla="*/ 408 h 1139"/>
                  <a:gd name="T12" fmla="*/ 1152 w 1392"/>
                  <a:gd name="T13" fmla="*/ 457 h 1139"/>
                  <a:gd name="T14" fmla="*/ 1301 w 1392"/>
                  <a:gd name="T15" fmla="*/ 458 h 1139"/>
                  <a:gd name="T16" fmla="*/ 1195 w 1392"/>
                  <a:gd name="T17" fmla="*/ 413 h 1139"/>
                  <a:gd name="T18" fmla="*/ 1046 w 1392"/>
                  <a:gd name="T19" fmla="*/ 551 h 1139"/>
                  <a:gd name="T20" fmla="*/ 1249 w 1392"/>
                  <a:gd name="T21" fmla="*/ 526 h 1139"/>
                  <a:gd name="T22" fmla="*/ 1313 w 1392"/>
                  <a:gd name="T23" fmla="*/ 675 h 1139"/>
                  <a:gd name="T24" fmla="*/ 1208 w 1392"/>
                  <a:gd name="T25" fmla="*/ 722 h 1139"/>
                  <a:gd name="T26" fmla="*/ 1192 w 1392"/>
                  <a:gd name="T27" fmla="*/ 819 h 1139"/>
                  <a:gd name="T28" fmla="*/ 1052 w 1392"/>
                  <a:gd name="T29" fmla="*/ 895 h 1139"/>
                  <a:gd name="T30" fmla="*/ 756 w 1392"/>
                  <a:gd name="T31" fmla="*/ 781 h 1139"/>
                  <a:gd name="T32" fmla="*/ 750 w 1392"/>
                  <a:gd name="T33" fmla="*/ 856 h 1139"/>
                  <a:gd name="T34" fmla="*/ 739 w 1392"/>
                  <a:gd name="T35" fmla="*/ 1131 h 1139"/>
                  <a:gd name="T36" fmla="*/ 420 w 1392"/>
                  <a:gd name="T37" fmla="*/ 959 h 1139"/>
                  <a:gd name="T38" fmla="*/ 44 w 1392"/>
                  <a:gd name="T39" fmla="*/ 945 h 1139"/>
                  <a:gd name="T40" fmla="*/ 241 w 1392"/>
                  <a:gd name="T41" fmla="*/ 730 h 1139"/>
                  <a:gd name="T42" fmla="*/ 41 w 1392"/>
                  <a:gd name="T43" fmla="*/ 562 h 1139"/>
                  <a:gd name="T44" fmla="*/ 269 w 1392"/>
                  <a:gd name="T45" fmla="*/ 730 h 1139"/>
                  <a:gd name="T46" fmla="*/ 65 w 1392"/>
                  <a:gd name="T47" fmla="*/ 410 h 1139"/>
                  <a:gd name="T48" fmla="*/ 165 w 1392"/>
                  <a:gd name="T49" fmla="*/ 508 h 1139"/>
                  <a:gd name="T50" fmla="*/ 316 w 1392"/>
                  <a:gd name="T51" fmla="*/ 434 h 1139"/>
                  <a:gd name="T52" fmla="*/ 170 w 1392"/>
                  <a:gd name="T53" fmla="*/ 395 h 1139"/>
                  <a:gd name="T54" fmla="*/ 379 w 1392"/>
                  <a:gd name="T55" fmla="*/ 313 h 1139"/>
                  <a:gd name="T56" fmla="*/ 211 w 1392"/>
                  <a:gd name="T57" fmla="*/ 286 h 1139"/>
                  <a:gd name="T58" fmla="*/ 474 w 1392"/>
                  <a:gd name="T59" fmla="*/ 321 h 1139"/>
                  <a:gd name="T60" fmla="*/ 563 w 1392"/>
                  <a:gd name="T61" fmla="*/ 332 h 1139"/>
                  <a:gd name="T62" fmla="*/ 468 w 1392"/>
                  <a:gd name="T63" fmla="*/ 362 h 1139"/>
                  <a:gd name="T64" fmla="*/ 598 w 1392"/>
                  <a:gd name="T65" fmla="*/ 430 h 1139"/>
                  <a:gd name="T66" fmla="*/ 616 w 1392"/>
                  <a:gd name="T67" fmla="*/ 428 h 1139"/>
                  <a:gd name="T68" fmla="*/ 720 w 1392"/>
                  <a:gd name="T69" fmla="*/ 427 h 1139"/>
                  <a:gd name="T70" fmla="*/ 771 w 1392"/>
                  <a:gd name="T71" fmla="*/ 449 h 1139"/>
                  <a:gd name="T72" fmla="*/ 753 w 1392"/>
                  <a:gd name="T73" fmla="*/ 369 h 1139"/>
                  <a:gd name="T74" fmla="*/ 834 w 1392"/>
                  <a:gd name="T75" fmla="*/ 455 h 1139"/>
                  <a:gd name="T76" fmla="*/ 867 w 1392"/>
                  <a:gd name="T77" fmla="*/ 429 h 1139"/>
                  <a:gd name="T78" fmla="*/ 885 w 1392"/>
                  <a:gd name="T79" fmla="*/ 416 h 1139"/>
                  <a:gd name="T80" fmla="*/ 813 w 1392"/>
                  <a:gd name="T81" fmla="*/ 390 h 1139"/>
                  <a:gd name="T82" fmla="*/ 833 w 1392"/>
                  <a:gd name="T83" fmla="*/ 365 h 1139"/>
                  <a:gd name="T84" fmla="*/ 813 w 1392"/>
                  <a:gd name="T85" fmla="*/ 354 h 1139"/>
                  <a:gd name="T86" fmla="*/ 863 w 1392"/>
                  <a:gd name="T87" fmla="*/ 318 h 1139"/>
                  <a:gd name="T88" fmla="*/ 828 w 1392"/>
                  <a:gd name="T89" fmla="*/ 315 h 1139"/>
                  <a:gd name="T90" fmla="*/ 822 w 1392"/>
                  <a:gd name="T91" fmla="*/ 299 h 1139"/>
                  <a:gd name="T92" fmla="*/ 865 w 1392"/>
                  <a:gd name="T93" fmla="*/ 282 h 1139"/>
                  <a:gd name="T94" fmla="*/ 796 w 1392"/>
                  <a:gd name="T95" fmla="*/ 251 h 1139"/>
                  <a:gd name="T96" fmla="*/ 805 w 1392"/>
                  <a:gd name="T97" fmla="*/ 136 h 1139"/>
                  <a:gd name="T98" fmla="*/ 697 w 1392"/>
                  <a:gd name="T99" fmla="*/ 241 h 1139"/>
                  <a:gd name="T100" fmla="*/ 681 w 1392"/>
                  <a:gd name="T101" fmla="*/ 139 h 1139"/>
                  <a:gd name="T102" fmla="*/ 673 w 1392"/>
                  <a:gd name="T103" fmla="*/ 234 h 1139"/>
                  <a:gd name="T104" fmla="*/ 610 w 1392"/>
                  <a:gd name="T105" fmla="*/ 111 h 1139"/>
                  <a:gd name="T106" fmla="*/ 754 w 1392"/>
                  <a:gd name="T107" fmla="*/ 48 h 1139"/>
                  <a:gd name="T108" fmla="*/ 887 w 1392"/>
                  <a:gd name="T109" fmla="*/ 250 h 1139"/>
                  <a:gd name="T110" fmla="*/ 937 w 1392"/>
                  <a:gd name="T111" fmla="*/ 311 h 1139"/>
                  <a:gd name="T112" fmla="*/ 965 w 1392"/>
                  <a:gd name="T113" fmla="*/ 287 h 1139"/>
                  <a:gd name="T114" fmla="*/ 1017 w 1392"/>
                  <a:gd name="T115" fmla="*/ 221 h 1139"/>
                  <a:gd name="T116" fmla="*/ 985 w 1392"/>
                  <a:gd name="T117" fmla="*/ 177 h 1139"/>
                  <a:gd name="T118" fmla="*/ 849 w 1392"/>
                  <a:gd name="T119" fmla="*/ 107 h 1139"/>
                  <a:gd name="T120" fmla="*/ 784 w 1392"/>
                  <a:gd name="T121" fmla="*/ 49 h 1139"/>
                  <a:gd name="T122" fmla="*/ 736 w 1392"/>
                  <a:gd name="T123" fmla="*/ 21 h 1139"/>
                  <a:gd name="T124" fmla="*/ 730 w 1392"/>
                  <a:gd name="T125" fmla="*/ 1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2" h="1139">
                    <a:moveTo>
                      <a:pt x="748" y="9"/>
                    </a:moveTo>
                    <a:cubicBezTo>
                      <a:pt x="759" y="6"/>
                      <a:pt x="771" y="0"/>
                      <a:pt x="781" y="6"/>
                    </a:cubicBezTo>
                    <a:cubicBezTo>
                      <a:pt x="783" y="11"/>
                      <a:pt x="790" y="10"/>
                      <a:pt x="791" y="17"/>
                    </a:cubicBezTo>
                    <a:cubicBezTo>
                      <a:pt x="799" y="19"/>
                      <a:pt x="807" y="24"/>
                      <a:pt x="816" y="23"/>
                    </a:cubicBezTo>
                    <a:cubicBezTo>
                      <a:pt x="833" y="18"/>
                      <a:pt x="833" y="18"/>
                      <a:pt x="833" y="18"/>
                    </a:cubicBezTo>
                    <a:cubicBezTo>
                      <a:pt x="835" y="19"/>
                      <a:pt x="835" y="22"/>
                      <a:pt x="836" y="24"/>
                    </a:cubicBezTo>
                    <a:cubicBezTo>
                      <a:pt x="834" y="25"/>
                      <a:pt x="828" y="24"/>
                      <a:pt x="826" y="26"/>
                    </a:cubicBezTo>
                    <a:cubicBezTo>
                      <a:pt x="823" y="25"/>
                      <a:pt x="819" y="27"/>
                      <a:pt x="816" y="28"/>
                    </a:cubicBezTo>
                    <a:cubicBezTo>
                      <a:pt x="805" y="30"/>
                      <a:pt x="794" y="26"/>
                      <a:pt x="786" y="20"/>
                    </a:cubicBezTo>
                    <a:cubicBezTo>
                      <a:pt x="786" y="30"/>
                      <a:pt x="798" y="33"/>
                      <a:pt x="807" y="36"/>
                    </a:cubicBezTo>
                    <a:cubicBezTo>
                      <a:pt x="816" y="37"/>
                      <a:pt x="825" y="31"/>
                      <a:pt x="834" y="33"/>
                    </a:cubicBezTo>
                    <a:cubicBezTo>
                      <a:pt x="845" y="36"/>
                      <a:pt x="848" y="46"/>
                      <a:pt x="854" y="54"/>
                    </a:cubicBezTo>
                    <a:cubicBezTo>
                      <a:pt x="860" y="59"/>
                      <a:pt x="868" y="63"/>
                      <a:pt x="875" y="66"/>
                    </a:cubicBezTo>
                    <a:cubicBezTo>
                      <a:pt x="882" y="64"/>
                      <a:pt x="891" y="66"/>
                      <a:pt x="898" y="63"/>
                    </a:cubicBezTo>
                    <a:cubicBezTo>
                      <a:pt x="907" y="60"/>
                      <a:pt x="918" y="53"/>
                      <a:pt x="927" y="59"/>
                    </a:cubicBezTo>
                    <a:cubicBezTo>
                      <a:pt x="930" y="61"/>
                      <a:pt x="932" y="64"/>
                      <a:pt x="930" y="67"/>
                    </a:cubicBezTo>
                    <a:cubicBezTo>
                      <a:pt x="930" y="71"/>
                      <a:pt x="926" y="73"/>
                      <a:pt x="924" y="76"/>
                    </a:cubicBezTo>
                    <a:cubicBezTo>
                      <a:pt x="923" y="80"/>
                      <a:pt x="926" y="87"/>
                      <a:pt x="920" y="87"/>
                    </a:cubicBezTo>
                    <a:cubicBezTo>
                      <a:pt x="910" y="86"/>
                      <a:pt x="903" y="95"/>
                      <a:pt x="896" y="100"/>
                    </a:cubicBezTo>
                    <a:cubicBezTo>
                      <a:pt x="887" y="103"/>
                      <a:pt x="877" y="109"/>
                      <a:pt x="868" y="103"/>
                    </a:cubicBezTo>
                    <a:cubicBezTo>
                      <a:pt x="863" y="103"/>
                      <a:pt x="863" y="103"/>
                      <a:pt x="863" y="103"/>
                    </a:cubicBezTo>
                    <a:cubicBezTo>
                      <a:pt x="863" y="106"/>
                      <a:pt x="867" y="104"/>
                      <a:pt x="870" y="106"/>
                    </a:cubicBezTo>
                    <a:cubicBezTo>
                      <a:pt x="872" y="108"/>
                      <a:pt x="878" y="106"/>
                      <a:pt x="880" y="111"/>
                    </a:cubicBezTo>
                    <a:cubicBezTo>
                      <a:pt x="893" y="114"/>
                      <a:pt x="899" y="102"/>
                      <a:pt x="911" y="100"/>
                    </a:cubicBezTo>
                    <a:cubicBezTo>
                      <a:pt x="913" y="99"/>
                      <a:pt x="917" y="97"/>
                      <a:pt x="920" y="95"/>
                    </a:cubicBezTo>
                    <a:cubicBezTo>
                      <a:pt x="933" y="99"/>
                      <a:pt x="933" y="99"/>
                      <a:pt x="933" y="99"/>
                    </a:cubicBezTo>
                    <a:cubicBezTo>
                      <a:pt x="937" y="103"/>
                      <a:pt x="942" y="108"/>
                      <a:pt x="949" y="109"/>
                    </a:cubicBezTo>
                    <a:cubicBezTo>
                      <a:pt x="954" y="106"/>
                      <a:pt x="960" y="108"/>
                      <a:pt x="965" y="104"/>
                    </a:cubicBezTo>
                    <a:cubicBezTo>
                      <a:pt x="968" y="104"/>
                      <a:pt x="971" y="104"/>
                      <a:pt x="972" y="102"/>
                    </a:cubicBezTo>
                    <a:cubicBezTo>
                      <a:pt x="980" y="101"/>
                      <a:pt x="987" y="101"/>
                      <a:pt x="995" y="102"/>
                    </a:cubicBezTo>
                    <a:cubicBezTo>
                      <a:pt x="1001" y="105"/>
                      <a:pt x="1005" y="111"/>
                      <a:pt x="1005" y="118"/>
                    </a:cubicBezTo>
                    <a:cubicBezTo>
                      <a:pt x="999" y="123"/>
                      <a:pt x="994" y="128"/>
                      <a:pt x="986" y="127"/>
                    </a:cubicBezTo>
                    <a:cubicBezTo>
                      <a:pt x="975" y="126"/>
                      <a:pt x="965" y="129"/>
                      <a:pt x="956" y="135"/>
                    </a:cubicBezTo>
                    <a:cubicBezTo>
                      <a:pt x="952" y="138"/>
                      <a:pt x="951" y="144"/>
                      <a:pt x="954" y="149"/>
                    </a:cubicBezTo>
                    <a:cubicBezTo>
                      <a:pt x="964" y="163"/>
                      <a:pt x="989" y="159"/>
                      <a:pt x="989" y="180"/>
                    </a:cubicBezTo>
                    <a:cubicBezTo>
                      <a:pt x="981" y="183"/>
                      <a:pt x="974" y="193"/>
                      <a:pt x="965" y="187"/>
                    </a:cubicBezTo>
                    <a:cubicBezTo>
                      <a:pt x="961" y="189"/>
                      <a:pt x="956" y="189"/>
                      <a:pt x="953" y="191"/>
                    </a:cubicBezTo>
                    <a:cubicBezTo>
                      <a:pt x="948" y="197"/>
                      <a:pt x="940" y="200"/>
                      <a:pt x="933" y="201"/>
                    </a:cubicBezTo>
                    <a:cubicBezTo>
                      <a:pt x="925" y="198"/>
                      <a:pt x="919" y="191"/>
                      <a:pt x="910" y="190"/>
                    </a:cubicBezTo>
                    <a:cubicBezTo>
                      <a:pt x="909" y="191"/>
                      <a:pt x="909" y="191"/>
                      <a:pt x="909" y="191"/>
                    </a:cubicBezTo>
                    <a:cubicBezTo>
                      <a:pt x="918" y="195"/>
                      <a:pt x="920" y="209"/>
                      <a:pt x="932" y="208"/>
                    </a:cubicBezTo>
                    <a:cubicBezTo>
                      <a:pt x="938" y="211"/>
                      <a:pt x="944" y="207"/>
                      <a:pt x="950" y="203"/>
                    </a:cubicBezTo>
                    <a:cubicBezTo>
                      <a:pt x="953" y="203"/>
                      <a:pt x="955" y="198"/>
                      <a:pt x="958" y="201"/>
                    </a:cubicBezTo>
                    <a:cubicBezTo>
                      <a:pt x="962" y="196"/>
                      <a:pt x="968" y="200"/>
                      <a:pt x="973" y="200"/>
                    </a:cubicBezTo>
                    <a:cubicBezTo>
                      <a:pt x="984" y="211"/>
                      <a:pt x="998" y="218"/>
                      <a:pt x="1014" y="216"/>
                    </a:cubicBezTo>
                    <a:cubicBezTo>
                      <a:pt x="1025" y="213"/>
                      <a:pt x="1036" y="215"/>
                      <a:pt x="1044" y="223"/>
                    </a:cubicBezTo>
                    <a:cubicBezTo>
                      <a:pt x="1048" y="226"/>
                      <a:pt x="1047" y="232"/>
                      <a:pt x="1047" y="236"/>
                    </a:cubicBezTo>
                    <a:cubicBezTo>
                      <a:pt x="1043" y="242"/>
                      <a:pt x="1043" y="242"/>
                      <a:pt x="1043" y="242"/>
                    </a:cubicBezTo>
                    <a:cubicBezTo>
                      <a:pt x="1035" y="242"/>
                      <a:pt x="1033" y="249"/>
                      <a:pt x="1029" y="255"/>
                    </a:cubicBezTo>
                    <a:cubicBezTo>
                      <a:pt x="1031" y="264"/>
                      <a:pt x="1040" y="272"/>
                      <a:pt x="1036" y="282"/>
                    </a:cubicBezTo>
                    <a:cubicBezTo>
                      <a:pt x="1029" y="288"/>
                      <a:pt x="1020" y="290"/>
                      <a:pt x="1010" y="291"/>
                    </a:cubicBezTo>
                    <a:cubicBezTo>
                      <a:pt x="1001" y="283"/>
                      <a:pt x="989" y="280"/>
                      <a:pt x="976" y="282"/>
                    </a:cubicBezTo>
                    <a:cubicBezTo>
                      <a:pt x="963" y="278"/>
                      <a:pt x="959" y="263"/>
                      <a:pt x="948" y="257"/>
                    </a:cubicBezTo>
                    <a:cubicBezTo>
                      <a:pt x="946" y="252"/>
                      <a:pt x="939" y="254"/>
                      <a:pt x="935" y="252"/>
                    </a:cubicBezTo>
                    <a:cubicBezTo>
                      <a:pt x="935" y="253"/>
                      <a:pt x="935" y="253"/>
                      <a:pt x="935" y="253"/>
                    </a:cubicBezTo>
                    <a:cubicBezTo>
                      <a:pt x="947" y="260"/>
                      <a:pt x="955" y="274"/>
                      <a:pt x="966" y="283"/>
                    </a:cubicBezTo>
                    <a:cubicBezTo>
                      <a:pt x="974" y="284"/>
                      <a:pt x="983" y="286"/>
                      <a:pt x="989" y="293"/>
                    </a:cubicBezTo>
                    <a:cubicBezTo>
                      <a:pt x="996" y="299"/>
                      <a:pt x="991" y="309"/>
                      <a:pt x="995" y="316"/>
                    </a:cubicBezTo>
                    <a:cubicBezTo>
                      <a:pt x="1002" y="330"/>
                      <a:pt x="1015" y="342"/>
                      <a:pt x="1021" y="356"/>
                    </a:cubicBezTo>
                    <a:cubicBezTo>
                      <a:pt x="1025" y="348"/>
                      <a:pt x="1019" y="339"/>
                      <a:pt x="1015" y="332"/>
                    </a:cubicBezTo>
                    <a:cubicBezTo>
                      <a:pt x="1009" y="323"/>
                      <a:pt x="1002" y="312"/>
                      <a:pt x="1006" y="300"/>
                    </a:cubicBezTo>
                    <a:cubicBezTo>
                      <a:pt x="1008" y="296"/>
                      <a:pt x="1014" y="297"/>
                      <a:pt x="1017" y="294"/>
                    </a:cubicBezTo>
                    <a:cubicBezTo>
                      <a:pt x="1023" y="294"/>
                      <a:pt x="1030" y="296"/>
                      <a:pt x="1035" y="294"/>
                    </a:cubicBezTo>
                    <a:cubicBezTo>
                      <a:pt x="1038" y="293"/>
                      <a:pt x="1043" y="293"/>
                      <a:pt x="1046" y="290"/>
                    </a:cubicBezTo>
                    <a:cubicBezTo>
                      <a:pt x="1055" y="278"/>
                      <a:pt x="1039" y="267"/>
                      <a:pt x="1043" y="254"/>
                    </a:cubicBezTo>
                    <a:cubicBezTo>
                      <a:pt x="1045" y="248"/>
                      <a:pt x="1051" y="244"/>
                      <a:pt x="1057" y="242"/>
                    </a:cubicBezTo>
                    <a:cubicBezTo>
                      <a:pt x="1059" y="246"/>
                      <a:pt x="1059" y="246"/>
                      <a:pt x="1059" y="246"/>
                    </a:cubicBezTo>
                    <a:cubicBezTo>
                      <a:pt x="1055" y="249"/>
                      <a:pt x="1050" y="251"/>
                      <a:pt x="1050" y="256"/>
                    </a:cubicBezTo>
                    <a:cubicBezTo>
                      <a:pt x="1049" y="269"/>
                      <a:pt x="1063" y="285"/>
                      <a:pt x="1049" y="295"/>
                    </a:cubicBezTo>
                    <a:cubicBezTo>
                      <a:pt x="1046" y="299"/>
                      <a:pt x="1041" y="300"/>
                      <a:pt x="1037" y="300"/>
                    </a:cubicBezTo>
                    <a:cubicBezTo>
                      <a:pt x="1034" y="299"/>
                      <a:pt x="1030" y="300"/>
                      <a:pt x="1026" y="301"/>
                    </a:cubicBezTo>
                    <a:cubicBezTo>
                      <a:pt x="1023" y="298"/>
                      <a:pt x="1018" y="302"/>
                      <a:pt x="1014" y="304"/>
                    </a:cubicBezTo>
                    <a:cubicBezTo>
                      <a:pt x="1006" y="316"/>
                      <a:pt x="1018" y="327"/>
                      <a:pt x="1023" y="338"/>
                    </a:cubicBezTo>
                    <a:cubicBezTo>
                      <a:pt x="1029" y="351"/>
                      <a:pt x="1025" y="368"/>
                      <a:pt x="1017" y="380"/>
                    </a:cubicBezTo>
                    <a:cubicBezTo>
                      <a:pt x="1008" y="383"/>
                      <a:pt x="1008" y="398"/>
                      <a:pt x="996" y="396"/>
                    </a:cubicBezTo>
                    <a:cubicBezTo>
                      <a:pt x="995" y="397"/>
                      <a:pt x="995" y="399"/>
                      <a:pt x="996" y="401"/>
                    </a:cubicBezTo>
                    <a:cubicBezTo>
                      <a:pt x="999" y="402"/>
                      <a:pt x="1003" y="402"/>
                      <a:pt x="1007" y="402"/>
                    </a:cubicBezTo>
                    <a:cubicBezTo>
                      <a:pt x="1009" y="401"/>
                      <a:pt x="1011" y="396"/>
                      <a:pt x="1015" y="396"/>
                    </a:cubicBezTo>
                    <a:cubicBezTo>
                      <a:pt x="1016" y="394"/>
                      <a:pt x="1015" y="390"/>
                      <a:pt x="1019" y="390"/>
                    </a:cubicBezTo>
                    <a:cubicBezTo>
                      <a:pt x="1030" y="395"/>
                      <a:pt x="1043" y="397"/>
                      <a:pt x="1055" y="401"/>
                    </a:cubicBezTo>
                    <a:cubicBezTo>
                      <a:pt x="1065" y="402"/>
                      <a:pt x="1074" y="401"/>
                      <a:pt x="1083" y="403"/>
                    </a:cubicBezTo>
                    <a:cubicBezTo>
                      <a:pt x="1089" y="406"/>
                      <a:pt x="1094" y="400"/>
                      <a:pt x="1100" y="403"/>
                    </a:cubicBezTo>
                    <a:cubicBezTo>
                      <a:pt x="1113" y="402"/>
                      <a:pt x="1127" y="397"/>
                      <a:pt x="1142" y="394"/>
                    </a:cubicBezTo>
                    <a:cubicBezTo>
                      <a:pt x="1151" y="392"/>
                      <a:pt x="1144" y="384"/>
                      <a:pt x="1144" y="380"/>
                    </a:cubicBezTo>
                    <a:cubicBezTo>
                      <a:pt x="1141" y="372"/>
                      <a:pt x="1135" y="364"/>
                      <a:pt x="1128" y="360"/>
                    </a:cubicBezTo>
                    <a:cubicBezTo>
                      <a:pt x="1119" y="351"/>
                      <a:pt x="1107" y="348"/>
                      <a:pt x="1095" y="344"/>
                    </a:cubicBezTo>
                    <a:cubicBezTo>
                      <a:pt x="1088" y="340"/>
                      <a:pt x="1086" y="331"/>
                      <a:pt x="1084" y="323"/>
                    </a:cubicBezTo>
                    <a:cubicBezTo>
                      <a:pt x="1083" y="311"/>
                      <a:pt x="1087" y="300"/>
                      <a:pt x="1094" y="291"/>
                    </a:cubicBezTo>
                    <a:cubicBezTo>
                      <a:pt x="1098" y="296"/>
                      <a:pt x="1094" y="303"/>
                      <a:pt x="1097" y="308"/>
                    </a:cubicBezTo>
                    <a:cubicBezTo>
                      <a:pt x="1104" y="320"/>
                      <a:pt x="1104" y="320"/>
                      <a:pt x="1104" y="320"/>
                    </a:cubicBezTo>
                    <a:cubicBezTo>
                      <a:pt x="1113" y="320"/>
                      <a:pt x="1116" y="332"/>
                      <a:pt x="1126" y="330"/>
                    </a:cubicBezTo>
                    <a:cubicBezTo>
                      <a:pt x="1130" y="333"/>
                      <a:pt x="1135" y="336"/>
                      <a:pt x="1139" y="339"/>
                    </a:cubicBezTo>
                    <a:cubicBezTo>
                      <a:pt x="1138" y="335"/>
                      <a:pt x="1140" y="328"/>
                      <a:pt x="1135" y="327"/>
                    </a:cubicBezTo>
                    <a:cubicBezTo>
                      <a:pt x="1130" y="317"/>
                      <a:pt x="1122" y="308"/>
                      <a:pt x="1126" y="296"/>
                    </a:cubicBezTo>
                    <a:cubicBezTo>
                      <a:pt x="1127" y="286"/>
                      <a:pt x="1137" y="282"/>
                      <a:pt x="1144" y="278"/>
                    </a:cubicBezTo>
                    <a:cubicBezTo>
                      <a:pt x="1146" y="278"/>
                      <a:pt x="1148" y="278"/>
                      <a:pt x="1149" y="280"/>
                    </a:cubicBezTo>
                    <a:cubicBezTo>
                      <a:pt x="1149" y="284"/>
                      <a:pt x="1145" y="284"/>
                      <a:pt x="1143" y="286"/>
                    </a:cubicBezTo>
                    <a:cubicBezTo>
                      <a:pt x="1144" y="301"/>
                      <a:pt x="1144" y="301"/>
                      <a:pt x="1144" y="301"/>
                    </a:cubicBezTo>
                    <a:cubicBezTo>
                      <a:pt x="1147" y="305"/>
                      <a:pt x="1155" y="306"/>
                      <a:pt x="1154" y="313"/>
                    </a:cubicBezTo>
                    <a:cubicBezTo>
                      <a:pt x="1157" y="316"/>
                      <a:pt x="1160" y="320"/>
                      <a:pt x="1160" y="324"/>
                    </a:cubicBezTo>
                    <a:cubicBezTo>
                      <a:pt x="1168" y="346"/>
                      <a:pt x="1168" y="346"/>
                      <a:pt x="1168" y="346"/>
                    </a:cubicBezTo>
                    <a:cubicBezTo>
                      <a:pt x="1171" y="344"/>
                      <a:pt x="1171" y="338"/>
                      <a:pt x="1171" y="335"/>
                    </a:cubicBezTo>
                    <a:cubicBezTo>
                      <a:pt x="1172" y="329"/>
                      <a:pt x="1172" y="329"/>
                      <a:pt x="1172" y="329"/>
                    </a:cubicBezTo>
                    <a:cubicBezTo>
                      <a:pt x="1171" y="302"/>
                      <a:pt x="1171" y="302"/>
                      <a:pt x="1171" y="302"/>
                    </a:cubicBezTo>
                    <a:cubicBezTo>
                      <a:pt x="1172" y="302"/>
                      <a:pt x="1172" y="300"/>
                      <a:pt x="1174" y="301"/>
                    </a:cubicBezTo>
                    <a:cubicBezTo>
                      <a:pt x="1177" y="312"/>
                      <a:pt x="1175" y="327"/>
                      <a:pt x="1174" y="340"/>
                    </a:cubicBezTo>
                    <a:cubicBezTo>
                      <a:pt x="1172" y="355"/>
                      <a:pt x="1168" y="366"/>
                      <a:pt x="1165" y="381"/>
                    </a:cubicBezTo>
                    <a:cubicBezTo>
                      <a:pt x="1165" y="381"/>
                      <a:pt x="1165" y="381"/>
                      <a:pt x="1165" y="381"/>
                    </a:cubicBezTo>
                    <a:cubicBezTo>
                      <a:pt x="1184" y="373"/>
                      <a:pt x="1193" y="354"/>
                      <a:pt x="1191" y="333"/>
                    </a:cubicBezTo>
                    <a:cubicBezTo>
                      <a:pt x="1190" y="324"/>
                      <a:pt x="1191" y="316"/>
                      <a:pt x="1188" y="308"/>
                    </a:cubicBezTo>
                    <a:cubicBezTo>
                      <a:pt x="1189" y="302"/>
                      <a:pt x="1192" y="296"/>
                      <a:pt x="1187" y="291"/>
                    </a:cubicBezTo>
                    <a:cubicBezTo>
                      <a:pt x="1182" y="291"/>
                      <a:pt x="1180" y="284"/>
                      <a:pt x="1175" y="287"/>
                    </a:cubicBezTo>
                    <a:cubicBezTo>
                      <a:pt x="1169" y="290"/>
                      <a:pt x="1178" y="297"/>
                      <a:pt x="1171" y="298"/>
                    </a:cubicBezTo>
                    <a:cubicBezTo>
                      <a:pt x="1169" y="295"/>
                      <a:pt x="1167" y="291"/>
                      <a:pt x="1169" y="287"/>
                    </a:cubicBezTo>
                    <a:cubicBezTo>
                      <a:pt x="1175" y="284"/>
                      <a:pt x="1175" y="273"/>
                      <a:pt x="1183" y="272"/>
                    </a:cubicBezTo>
                    <a:cubicBezTo>
                      <a:pt x="1186" y="270"/>
                      <a:pt x="1192" y="273"/>
                      <a:pt x="1192" y="268"/>
                    </a:cubicBezTo>
                    <a:cubicBezTo>
                      <a:pt x="1191" y="257"/>
                      <a:pt x="1180" y="261"/>
                      <a:pt x="1172" y="257"/>
                    </a:cubicBezTo>
                    <a:cubicBezTo>
                      <a:pt x="1151" y="249"/>
                      <a:pt x="1146" y="225"/>
                      <a:pt x="1141" y="204"/>
                    </a:cubicBezTo>
                    <a:cubicBezTo>
                      <a:pt x="1137" y="198"/>
                      <a:pt x="1127" y="198"/>
                      <a:pt x="1124" y="191"/>
                    </a:cubicBezTo>
                    <a:cubicBezTo>
                      <a:pt x="1111" y="183"/>
                      <a:pt x="1110" y="167"/>
                      <a:pt x="1101" y="157"/>
                    </a:cubicBezTo>
                    <a:cubicBezTo>
                      <a:pt x="1101" y="156"/>
                      <a:pt x="1101" y="155"/>
                      <a:pt x="1102" y="155"/>
                    </a:cubicBezTo>
                    <a:cubicBezTo>
                      <a:pt x="1107" y="157"/>
                      <a:pt x="1108" y="163"/>
                      <a:pt x="1113" y="165"/>
                    </a:cubicBezTo>
                    <a:cubicBezTo>
                      <a:pt x="1117" y="169"/>
                      <a:pt x="1124" y="171"/>
                      <a:pt x="1124" y="176"/>
                    </a:cubicBezTo>
                    <a:cubicBezTo>
                      <a:pt x="1128" y="176"/>
                      <a:pt x="1128" y="181"/>
                      <a:pt x="1131" y="182"/>
                    </a:cubicBezTo>
                    <a:cubicBezTo>
                      <a:pt x="1138" y="191"/>
                      <a:pt x="1149" y="187"/>
                      <a:pt x="1156" y="197"/>
                    </a:cubicBezTo>
                    <a:cubicBezTo>
                      <a:pt x="1165" y="209"/>
                      <a:pt x="1158" y="233"/>
                      <a:pt x="1178" y="233"/>
                    </a:cubicBezTo>
                    <a:cubicBezTo>
                      <a:pt x="1183" y="231"/>
                      <a:pt x="1181" y="224"/>
                      <a:pt x="1181" y="221"/>
                    </a:cubicBezTo>
                    <a:cubicBezTo>
                      <a:pt x="1180" y="212"/>
                      <a:pt x="1173" y="207"/>
                      <a:pt x="1169" y="200"/>
                    </a:cubicBezTo>
                    <a:cubicBezTo>
                      <a:pt x="1169" y="200"/>
                      <a:pt x="1170" y="198"/>
                      <a:pt x="1171" y="199"/>
                    </a:cubicBezTo>
                    <a:cubicBezTo>
                      <a:pt x="1182" y="203"/>
                      <a:pt x="1195" y="210"/>
                      <a:pt x="1198" y="222"/>
                    </a:cubicBezTo>
                    <a:cubicBezTo>
                      <a:pt x="1199" y="233"/>
                      <a:pt x="1195" y="243"/>
                      <a:pt x="1204" y="250"/>
                    </a:cubicBezTo>
                    <a:cubicBezTo>
                      <a:pt x="1210" y="253"/>
                      <a:pt x="1216" y="254"/>
                      <a:pt x="1220" y="259"/>
                    </a:cubicBezTo>
                    <a:cubicBezTo>
                      <a:pt x="1223" y="269"/>
                      <a:pt x="1223" y="279"/>
                      <a:pt x="1233" y="286"/>
                    </a:cubicBezTo>
                    <a:cubicBezTo>
                      <a:pt x="1235" y="290"/>
                      <a:pt x="1239" y="296"/>
                      <a:pt x="1236" y="301"/>
                    </a:cubicBezTo>
                    <a:cubicBezTo>
                      <a:pt x="1232" y="304"/>
                      <a:pt x="1228" y="307"/>
                      <a:pt x="1223" y="306"/>
                    </a:cubicBezTo>
                    <a:cubicBezTo>
                      <a:pt x="1225" y="303"/>
                      <a:pt x="1222" y="298"/>
                      <a:pt x="1221" y="294"/>
                    </a:cubicBezTo>
                    <a:cubicBezTo>
                      <a:pt x="1218" y="292"/>
                      <a:pt x="1216" y="288"/>
                      <a:pt x="1211" y="287"/>
                    </a:cubicBezTo>
                    <a:cubicBezTo>
                      <a:pt x="1211" y="286"/>
                      <a:pt x="1208" y="284"/>
                      <a:pt x="1210" y="283"/>
                    </a:cubicBezTo>
                    <a:cubicBezTo>
                      <a:pt x="1217" y="287"/>
                      <a:pt x="1225" y="292"/>
                      <a:pt x="1229" y="300"/>
                    </a:cubicBezTo>
                    <a:cubicBezTo>
                      <a:pt x="1236" y="297"/>
                      <a:pt x="1228" y="291"/>
                      <a:pt x="1228" y="288"/>
                    </a:cubicBezTo>
                    <a:cubicBezTo>
                      <a:pt x="1222" y="281"/>
                      <a:pt x="1216" y="273"/>
                      <a:pt x="1214" y="264"/>
                    </a:cubicBezTo>
                    <a:cubicBezTo>
                      <a:pt x="1210" y="260"/>
                      <a:pt x="1206" y="256"/>
                      <a:pt x="1201" y="254"/>
                    </a:cubicBezTo>
                    <a:cubicBezTo>
                      <a:pt x="1194" y="250"/>
                      <a:pt x="1193" y="242"/>
                      <a:pt x="1192" y="234"/>
                    </a:cubicBezTo>
                    <a:cubicBezTo>
                      <a:pt x="1194" y="229"/>
                      <a:pt x="1192" y="222"/>
                      <a:pt x="1192" y="216"/>
                    </a:cubicBezTo>
                    <a:cubicBezTo>
                      <a:pt x="1186" y="214"/>
                      <a:pt x="1185" y="207"/>
                      <a:pt x="1180" y="208"/>
                    </a:cubicBezTo>
                    <a:cubicBezTo>
                      <a:pt x="1185" y="215"/>
                      <a:pt x="1187" y="225"/>
                      <a:pt x="1184" y="232"/>
                    </a:cubicBezTo>
                    <a:cubicBezTo>
                      <a:pt x="1183" y="235"/>
                      <a:pt x="1181" y="239"/>
                      <a:pt x="1177" y="238"/>
                    </a:cubicBezTo>
                    <a:cubicBezTo>
                      <a:pt x="1173" y="237"/>
                      <a:pt x="1169" y="235"/>
                      <a:pt x="1165" y="234"/>
                    </a:cubicBezTo>
                    <a:cubicBezTo>
                      <a:pt x="1159" y="230"/>
                      <a:pt x="1157" y="222"/>
                      <a:pt x="1156" y="215"/>
                    </a:cubicBezTo>
                    <a:cubicBezTo>
                      <a:pt x="1156" y="204"/>
                      <a:pt x="1148" y="194"/>
                      <a:pt x="1139" y="190"/>
                    </a:cubicBezTo>
                    <a:cubicBezTo>
                      <a:pt x="1137" y="186"/>
                      <a:pt x="1132" y="188"/>
                      <a:pt x="1128" y="186"/>
                    </a:cubicBezTo>
                    <a:cubicBezTo>
                      <a:pt x="1124" y="182"/>
                      <a:pt x="1122" y="176"/>
                      <a:pt x="1117" y="173"/>
                    </a:cubicBezTo>
                    <a:cubicBezTo>
                      <a:pt x="1117" y="188"/>
                      <a:pt x="1133" y="195"/>
                      <a:pt x="1144" y="203"/>
                    </a:cubicBezTo>
                    <a:cubicBezTo>
                      <a:pt x="1148" y="216"/>
                      <a:pt x="1150" y="231"/>
                      <a:pt x="1159" y="242"/>
                    </a:cubicBezTo>
                    <a:cubicBezTo>
                      <a:pt x="1164" y="257"/>
                      <a:pt x="1182" y="254"/>
                      <a:pt x="1193" y="261"/>
                    </a:cubicBezTo>
                    <a:cubicBezTo>
                      <a:pt x="1193" y="267"/>
                      <a:pt x="1199" y="271"/>
                      <a:pt x="1203" y="275"/>
                    </a:cubicBezTo>
                    <a:cubicBezTo>
                      <a:pt x="1202" y="277"/>
                      <a:pt x="1205" y="279"/>
                      <a:pt x="1206" y="281"/>
                    </a:cubicBezTo>
                    <a:cubicBezTo>
                      <a:pt x="1198" y="276"/>
                      <a:pt x="1198" y="276"/>
                      <a:pt x="1198" y="276"/>
                    </a:cubicBezTo>
                    <a:cubicBezTo>
                      <a:pt x="1193" y="278"/>
                      <a:pt x="1194" y="284"/>
                      <a:pt x="1191" y="287"/>
                    </a:cubicBezTo>
                    <a:cubicBezTo>
                      <a:pt x="1190" y="292"/>
                      <a:pt x="1195" y="296"/>
                      <a:pt x="1193" y="300"/>
                    </a:cubicBezTo>
                    <a:cubicBezTo>
                      <a:pt x="1195" y="303"/>
                      <a:pt x="1193" y="306"/>
                      <a:pt x="1192" y="309"/>
                    </a:cubicBezTo>
                    <a:cubicBezTo>
                      <a:pt x="1196" y="320"/>
                      <a:pt x="1195" y="332"/>
                      <a:pt x="1195" y="343"/>
                    </a:cubicBezTo>
                    <a:cubicBezTo>
                      <a:pt x="1193" y="356"/>
                      <a:pt x="1193" y="356"/>
                      <a:pt x="1193" y="356"/>
                    </a:cubicBezTo>
                    <a:cubicBezTo>
                      <a:pt x="1194" y="357"/>
                      <a:pt x="1194" y="357"/>
                      <a:pt x="1194" y="357"/>
                    </a:cubicBezTo>
                    <a:cubicBezTo>
                      <a:pt x="1205" y="344"/>
                      <a:pt x="1215" y="329"/>
                      <a:pt x="1223" y="314"/>
                    </a:cubicBezTo>
                    <a:cubicBezTo>
                      <a:pt x="1223" y="313"/>
                      <a:pt x="1225" y="312"/>
                      <a:pt x="1226" y="312"/>
                    </a:cubicBezTo>
                    <a:cubicBezTo>
                      <a:pt x="1227" y="314"/>
                      <a:pt x="1225" y="317"/>
                      <a:pt x="1225" y="319"/>
                    </a:cubicBezTo>
                    <a:cubicBezTo>
                      <a:pt x="1221" y="320"/>
                      <a:pt x="1223" y="324"/>
                      <a:pt x="1221" y="326"/>
                    </a:cubicBezTo>
                    <a:cubicBezTo>
                      <a:pt x="1202" y="354"/>
                      <a:pt x="1183" y="382"/>
                      <a:pt x="1150" y="393"/>
                    </a:cubicBezTo>
                    <a:cubicBezTo>
                      <a:pt x="1150" y="396"/>
                      <a:pt x="1145" y="395"/>
                      <a:pt x="1145" y="397"/>
                    </a:cubicBezTo>
                    <a:cubicBezTo>
                      <a:pt x="1147" y="401"/>
                      <a:pt x="1149" y="407"/>
                      <a:pt x="1146" y="412"/>
                    </a:cubicBezTo>
                    <a:cubicBezTo>
                      <a:pt x="1145" y="412"/>
                      <a:pt x="1145" y="412"/>
                      <a:pt x="1145" y="412"/>
                    </a:cubicBezTo>
                    <a:cubicBezTo>
                      <a:pt x="1143" y="407"/>
                      <a:pt x="1144" y="401"/>
                      <a:pt x="1139" y="398"/>
                    </a:cubicBezTo>
                    <a:cubicBezTo>
                      <a:pt x="1133" y="399"/>
                      <a:pt x="1128" y="404"/>
                      <a:pt x="1123" y="401"/>
                    </a:cubicBezTo>
                    <a:cubicBezTo>
                      <a:pt x="1116" y="405"/>
                      <a:pt x="1115" y="414"/>
                      <a:pt x="1113" y="421"/>
                    </a:cubicBezTo>
                    <a:cubicBezTo>
                      <a:pt x="1113" y="423"/>
                      <a:pt x="1115" y="426"/>
                      <a:pt x="1113" y="429"/>
                    </a:cubicBezTo>
                    <a:cubicBezTo>
                      <a:pt x="1113" y="429"/>
                      <a:pt x="1111" y="431"/>
                      <a:pt x="1110" y="429"/>
                    </a:cubicBezTo>
                    <a:cubicBezTo>
                      <a:pt x="1111" y="425"/>
                      <a:pt x="1109" y="421"/>
                      <a:pt x="1106" y="419"/>
                    </a:cubicBezTo>
                    <a:cubicBezTo>
                      <a:pt x="1109" y="416"/>
                      <a:pt x="1113" y="411"/>
                      <a:pt x="1115" y="407"/>
                    </a:cubicBezTo>
                    <a:cubicBezTo>
                      <a:pt x="1113" y="403"/>
                      <a:pt x="1110" y="406"/>
                      <a:pt x="1107" y="405"/>
                    </a:cubicBezTo>
                    <a:cubicBezTo>
                      <a:pt x="1101" y="408"/>
                      <a:pt x="1099" y="414"/>
                      <a:pt x="1098" y="420"/>
                    </a:cubicBezTo>
                    <a:cubicBezTo>
                      <a:pt x="1095" y="424"/>
                      <a:pt x="1103" y="429"/>
                      <a:pt x="1095" y="429"/>
                    </a:cubicBezTo>
                    <a:cubicBezTo>
                      <a:pt x="1089" y="422"/>
                      <a:pt x="1103" y="410"/>
                      <a:pt x="1089" y="406"/>
                    </a:cubicBezTo>
                    <a:cubicBezTo>
                      <a:pt x="1088" y="407"/>
                      <a:pt x="1086" y="407"/>
                      <a:pt x="1084" y="406"/>
                    </a:cubicBezTo>
                    <a:cubicBezTo>
                      <a:pt x="1081" y="408"/>
                      <a:pt x="1081" y="411"/>
                      <a:pt x="1081" y="414"/>
                    </a:cubicBezTo>
                    <a:cubicBezTo>
                      <a:pt x="1083" y="414"/>
                      <a:pt x="1084" y="416"/>
                      <a:pt x="1083" y="417"/>
                    </a:cubicBezTo>
                    <a:cubicBezTo>
                      <a:pt x="1079" y="421"/>
                      <a:pt x="1088" y="427"/>
                      <a:pt x="1082" y="431"/>
                    </a:cubicBezTo>
                    <a:cubicBezTo>
                      <a:pt x="1080" y="428"/>
                      <a:pt x="1080" y="421"/>
                      <a:pt x="1075" y="420"/>
                    </a:cubicBezTo>
                    <a:cubicBezTo>
                      <a:pt x="1072" y="420"/>
                      <a:pt x="1074" y="424"/>
                      <a:pt x="1072" y="425"/>
                    </a:cubicBezTo>
                    <a:cubicBezTo>
                      <a:pt x="1067" y="429"/>
                      <a:pt x="1067" y="429"/>
                      <a:pt x="1067" y="429"/>
                    </a:cubicBezTo>
                    <a:cubicBezTo>
                      <a:pt x="1065" y="427"/>
                      <a:pt x="1068" y="425"/>
                      <a:pt x="1068" y="422"/>
                    </a:cubicBezTo>
                    <a:cubicBezTo>
                      <a:pt x="1067" y="417"/>
                      <a:pt x="1065" y="413"/>
                      <a:pt x="1061" y="408"/>
                    </a:cubicBezTo>
                    <a:cubicBezTo>
                      <a:pt x="1054" y="411"/>
                      <a:pt x="1061" y="420"/>
                      <a:pt x="1056" y="425"/>
                    </a:cubicBezTo>
                    <a:cubicBezTo>
                      <a:pt x="1055" y="426"/>
                      <a:pt x="1056" y="428"/>
                      <a:pt x="1055" y="429"/>
                    </a:cubicBezTo>
                    <a:cubicBezTo>
                      <a:pt x="1052" y="426"/>
                      <a:pt x="1052" y="420"/>
                      <a:pt x="1047" y="420"/>
                    </a:cubicBezTo>
                    <a:cubicBezTo>
                      <a:pt x="1041" y="420"/>
                      <a:pt x="1043" y="429"/>
                      <a:pt x="1037" y="431"/>
                    </a:cubicBezTo>
                    <a:cubicBezTo>
                      <a:pt x="1035" y="426"/>
                      <a:pt x="1042" y="422"/>
                      <a:pt x="1040" y="417"/>
                    </a:cubicBezTo>
                    <a:cubicBezTo>
                      <a:pt x="1040" y="413"/>
                      <a:pt x="1039" y="408"/>
                      <a:pt x="1035" y="407"/>
                    </a:cubicBezTo>
                    <a:cubicBezTo>
                      <a:pt x="1029" y="409"/>
                      <a:pt x="1032" y="416"/>
                      <a:pt x="1030" y="420"/>
                    </a:cubicBezTo>
                    <a:cubicBezTo>
                      <a:pt x="1024" y="426"/>
                      <a:pt x="1024" y="426"/>
                      <a:pt x="1024" y="426"/>
                    </a:cubicBezTo>
                    <a:cubicBezTo>
                      <a:pt x="1022" y="424"/>
                      <a:pt x="1022" y="417"/>
                      <a:pt x="1016" y="418"/>
                    </a:cubicBezTo>
                    <a:cubicBezTo>
                      <a:pt x="1013" y="419"/>
                      <a:pt x="1011" y="422"/>
                      <a:pt x="1007" y="421"/>
                    </a:cubicBezTo>
                    <a:cubicBezTo>
                      <a:pt x="1005" y="425"/>
                      <a:pt x="1001" y="425"/>
                      <a:pt x="998" y="426"/>
                    </a:cubicBezTo>
                    <a:cubicBezTo>
                      <a:pt x="997" y="425"/>
                      <a:pt x="998" y="423"/>
                      <a:pt x="999" y="422"/>
                    </a:cubicBezTo>
                    <a:cubicBezTo>
                      <a:pt x="1004" y="420"/>
                      <a:pt x="1009" y="414"/>
                      <a:pt x="1010" y="408"/>
                    </a:cubicBezTo>
                    <a:cubicBezTo>
                      <a:pt x="1009" y="407"/>
                      <a:pt x="1008" y="404"/>
                      <a:pt x="1007" y="403"/>
                    </a:cubicBezTo>
                    <a:cubicBezTo>
                      <a:pt x="1001" y="404"/>
                      <a:pt x="1004" y="411"/>
                      <a:pt x="998" y="413"/>
                    </a:cubicBezTo>
                    <a:cubicBezTo>
                      <a:pt x="989" y="413"/>
                      <a:pt x="986" y="422"/>
                      <a:pt x="977" y="424"/>
                    </a:cubicBezTo>
                    <a:cubicBezTo>
                      <a:pt x="975" y="422"/>
                      <a:pt x="975" y="422"/>
                      <a:pt x="975" y="422"/>
                    </a:cubicBezTo>
                    <a:cubicBezTo>
                      <a:pt x="982" y="419"/>
                      <a:pt x="987" y="415"/>
                      <a:pt x="990" y="408"/>
                    </a:cubicBezTo>
                    <a:cubicBezTo>
                      <a:pt x="991" y="404"/>
                      <a:pt x="988" y="400"/>
                      <a:pt x="984" y="399"/>
                    </a:cubicBezTo>
                    <a:cubicBezTo>
                      <a:pt x="984" y="397"/>
                      <a:pt x="987" y="398"/>
                      <a:pt x="989" y="398"/>
                    </a:cubicBezTo>
                    <a:cubicBezTo>
                      <a:pt x="991" y="396"/>
                      <a:pt x="994" y="394"/>
                      <a:pt x="995" y="392"/>
                    </a:cubicBezTo>
                    <a:cubicBezTo>
                      <a:pt x="987" y="389"/>
                      <a:pt x="1000" y="381"/>
                      <a:pt x="989" y="382"/>
                    </a:cubicBezTo>
                    <a:cubicBezTo>
                      <a:pt x="985" y="386"/>
                      <a:pt x="989" y="392"/>
                      <a:pt x="981" y="394"/>
                    </a:cubicBezTo>
                    <a:cubicBezTo>
                      <a:pt x="978" y="395"/>
                      <a:pt x="975" y="392"/>
                      <a:pt x="973" y="392"/>
                    </a:cubicBezTo>
                    <a:cubicBezTo>
                      <a:pt x="969" y="394"/>
                      <a:pt x="974" y="396"/>
                      <a:pt x="975" y="398"/>
                    </a:cubicBezTo>
                    <a:cubicBezTo>
                      <a:pt x="977" y="401"/>
                      <a:pt x="981" y="399"/>
                      <a:pt x="983" y="401"/>
                    </a:cubicBezTo>
                    <a:cubicBezTo>
                      <a:pt x="981" y="404"/>
                      <a:pt x="980" y="410"/>
                      <a:pt x="977" y="412"/>
                    </a:cubicBezTo>
                    <a:cubicBezTo>
                      <a:pt x="967" y="406"/>
                      <a:pt x="960" y="418"/>
                      <a:pt x="950" y="413"/>
                    </a:cubicBezTo>
                    <a:cubicBezTo>
                      <a:pt x="946" y="417"/>
                      <a:pt x="946" y="417"/>
                      <a:pt x="946" y="417"/>
                    </a:cubicBezTo>
                    <a:cubicBezTo>
                      <a:pt x="945" y="411"/>
                      <a:pt x="949" y="407"/>
                      <a:pt x="950" y="401"/>
                    </a:cubicBezTo>
                    <a:cubicBezTo>
                      <a:pt x="948" y="397"/>
                      <a:pt x="948" y="392"/>
                      <a:pt x="944" y="389"/>
                    </a:cubicBezTo>
                    <a:cubicBezTo>
                      <a:pt x="938" y="393"/>
                      <a:pt x="945" y="404"/>
                      <a:pt x="937" y="405"/>
                    </a:cubicBezTo>
                    <a:cubicBezTo>
                      <a:pt x="933" y="417"/>
                      <a:pt x="921" y="423"/>
                      <a:pt x="912" y="430"/>
                    </a:cubicBezTo>
                    <a:cubicBezTo>
                      <a:pt x="913" y="438"/>
                      <a:pt x="904" y="442"/>
                      <a:pt x="903" y="450"/>
                    </a:cubicBezTo>
                    <a:cubicBezTo>
                      <a:pt x="897" y="455"/>
                      <a:pt x="899" y="464"/>
                      <a:pt x="899" y="471"/>
                    </a:cubicBezTo>
                    <a:cubicBezTo>
                      <a:pt x="900" y="475"/>
                      <a:pt x="899" y="481"/>
                      <a:pt x="905" y="482"/>
                    </a:cubicBezTo>
                    <a:cubicBezTo>
                      <a:pt x="908" y="481"/>
                      <a:pt x="906" y="477"/>
                      <a:pt x="908" y="475"/>
                    </a:cubicBezTo>
                    <a:cubicBezTo>
                      <a:pt x="914" y="464"/>
                      <a:pt x="922" y="451"/>
                      <a:pt x="935" y="446"/>
                    </a:cubicBezTo>
                    <a:cubicBezTo>
                      <a:pt x="938" y="451"/>
                      <a:pt x="933" y="454"/>
                      <a:pt x="933" y="459"/>
                    </a:cubicBezTo>
                    <a:cubicBezTo>
                      <a:pt x="932" y="467"/>
                      <a:pt x="936" y="475"/>
                      <a:pt x="939" y="482"/>
                    </a:cubicBezTo>
                    <a:cubicBezTo>
                      <a:pt x="939" y="482"/>
                      <a:pt x="940" y="484"/>
                      <a:pt x="941" y="484"/>
                    </a:cubicBezTo>
                    <a:cubicBezTo>
                      <a:pt x="943" y="468"/>
                      <a:pt x="950" y="451"/>
                      <a:pt x="967" y="444"/>
                    </a:cubicBezTo>
                    <a:cubicBezTo>
                      <a:pt x="971" y="448"/>
                      <a:pt x="967" y="456"/>
                      <a:pt x="970" y="461"/>
                    </a:cubicBezTo>
                    <a:cubicBezTo>
                      <a:pt x="975" y="465"/>
                      <a:pt x="974" y="474"/>
                      <a:pt x="982" y="475"/>
                    </a:cubicBezTo>
                    <a:cubicBezTo>
                      <a:pt x="981" y="467"/>
                      <a:pt x="983" y="459"/>
                      <a:pt x="989" y="453"/>
                    </a:cubicBezTo>
                    <a:cubicBezTo>
                      <a:pt x="998" y="448"/>
                      <a:pt x="1006" y="437"/>
                      <a:pt x="1019" y="443"/>
                    </a:cubicBezTo>
                    <a:cubicBezTo>
                      <a:pt x="1023" y="446"/>
                      <a:pt x="1028" y="447"/>
                      <a:pt x="1032" y="447"/>
                    </a:cubicBezTo>
                    <a:cubicBezTo>
                      <a:pt x="1038" y="444"/>
                      <a:pt x="1046" y="441"/>
                      <a:pt x="1053" y="444"/>
                    </a:cubicBezTo>
                    <a:cubicBezTo>
                      <a:pt x="1064" y="455"/>
                      <a:pt x="1080" y="451"/>
                      <a:pt x="1092" y="446"/>
                    </a:cubicBezTo>
                    <a:cubicBezTo>
                      <a:pt x="1100" y="444"/>
                      <a:pt x="1108" y="449"/>
                      <a:pt x="1117" y="445"/>
                    </a:cubicBezTo>
                    <a:cubicBezTo>
                      <a:pt x="1125" y="440"/>
                      <a:pt x="1135" y="438"/>
                      <a:pt x="1143" y="435"/>
                    </a:cubicBezTo>
                    <a:cubicBezTo>
                      <a:pt x="1151" y="435"/>
                      <a:pt x="1151" y="435"/>
                      <a:pt x="1151" y="435"/>
                    </a:cubicBezTo>
                    <a:cubicBezTo>
                      <a:pt x="1159" y="441"/>
                      <a:pt x="1153" y="450"/>
                      <a:pt x="1152" y="457"/>
                    </a:cubicBezTo>
                    <a:cubicBezTo>
                      <a:pt x="1148" y="464"/>
                      <a:pt x="1146" y="473"/>
                      <a:pt x="1140" y="478"/>
                    </a:cubicBezTo>
                    <a:cubicBezTo>
                      <a:pt x="1138" y="487"/>
                      <a:pt x="1130" y="491"/>
                      <a:pt x="1126" y="499"/>
                    </a:cubicBezTo>
                    <a:cubicBezTo>
                      <a:pt x="1127" y="501"/>
                      <a:pt x="1131" y="499"/>
                      <a:pt x="1133" y="501"/>
                    </a:cubicBezTo>
                    <a:cubicBezTo>
                      <a:pt x="1137" y="499"/>
                      <a:pt x="1141" y="502"/>
                      <a:pt x="1145" y="502"/>
                    </a:cubicBezTo>
                    <a:cubicBezTo>
                      <a:pt x="1162" y="481"/>
                      <a:pt x="1162" y="481"/>
                      <a:pt x="1162" y="481"/>
                    </a:cubicBezTo>
                    <a:cubicBezTo>
                      <a:pt x="1165" y="468"/>
                      <a:pt x="1165" y="468"/>
                      <a:pt x="1165" y="468"/>
                    </a:cubicBezTo>
                    <a:cubicBezTo>
                      <a:pt x="1177" y="462"/>
                      <a:pt x="1172" y="451"/>
                      <a:pt x="1174" y="441"/>
                    </a:cubicBezTo>
                    <a:cubicBezTo>
                      <a:pt x="1179" y="431"/>
                      <a:pt x="1190" y="425"/>
                      <a:pt x="1190" y="413"/>
                    </a:cubicBezTo>
                    <a:cubicBezTo>
                      <a:pt x="1190" y="407"/>
                      <a:pt x="1183" y="399"/>
                      <a:pt x="1193" y="396"/>
                    </a:cubicBezTo>
                    <a:cubicBezTo>
                      <a:pt x="1199" y="396"/>
                      <a:pt x="1201" y="387"/>
                      <a:pt x="1207" y="385"/>
                    </a:cubicBezTo>
                    <a:cubicBezTo>
                      <a:pt x="1217" y="378"/>
                      <a:pt x="1213" y="364"/>
                      <a:pt x="1224" y="358"/>
                    </a:cubicBezTo>
                    <a:cubicBezTo>
                      <a:pt x="1230" y="353"/>
                      <a:pt x="1227" y="342"/>
                      <a:pt x="1235" y="339"/>
                    </a:cubicBezTo>
                    <a:cubicBezTo>
                      <a:pt x="1241" y="336"/>
                      <a:pt x="1239" y="330"/>
                      <a:pt x="1239" y="325"/>
                    </a:cubicBezTo>
                    <a:cubicBezTo>
                      <a:pt x="1238" y="324"/>
                      <a:pt x="1238" y="321"/>
                      <a:pt x="1238" y="320"/>
                    </a:cubicBezTo>
                    <a:cubicBezTo>
                      <a:pt x="1234" y="317"/>
                      <a:pt x="1231" y="312"/>
                      <a:pt x="1227" y="311"/>
                    </a:cubicBezTo>
                    <a:cubicBezTo>
                      <a:pt x="1227" y="310"/>
                      <a:pt x="1227" y="310"/>
                      <a:pt x="1227" y="310"/>
                    </a:cubicBezTo>
                    <a:cubicBezTo>
                      <a:pt x="1229" y="309"/>
                      <a:pt x="1232" y="311"/>
                      <a:pt x="1233" y="308"/>
                    </a:cubicBezTo>
                    <a:cubicBezTo>
                      <a:pt x="1246" y="306"/>
                      <a:pt x="1258" y="313"/>
                      <a:pt x="1265" y="323"/>
                    </a:cubicBezTo>
                    <a:cubicBezTo>
                      <a:pt x="1264" y="330"/>
                      <a:pt x="1270" y="337"/>
                      <a:pt x="1265" y="343"/>
                    </a:cubicBezTo>
                    <a:cubicBezTo>
                      <a:pt x="1267" y="354"/>
                      <a:pt x="1258" y="363"/>
                      <a:pt x="1264" y="373"/>
                    </a:cubicBezTo>
                    <a:cubicBezTo>
                      <a:pt x="1268" y="378"/>
                      <a:pt x="1271" y="383"/>
                      <a:pt x="1270" y="389"/>
                    </a:cubicBezTo>
                    <a:cubicBezTo>
                      <a:pt x="1268" y="396"/>
                      <a:pt x="1266" y="404"/>
                      <a:pt x="1261" y="410"/>
                    </a:cubicBezTo>
                    <a:cubicBezTo>
                      <a:pt x="1258" y="419"/>
                      <a:pt x="1260" y="429"/>
                      <a:pt x="1267" y="436"/>
                    </a:cubicBezTo>
                    <a:cubicBezTo>
                      <a:pt x="1267" y="438"/>
                      <a:pt x="1268" y="442"/>
                      <a:pt x="1271" y="443"/>
                    </a:cubicBezTo>
                    <a:cubicBezTo>
                      <a:pt x="1276" y="441"/>
                      <a:pt x="1282" y="443"/>
                      <a:pt x="1286" y="446"/>
                    </a:cubicBezTo>
                    <a:cubicBezTo>
                      <a:pt x="1287" y="452"/>
                      <a:pt x="1292" y="451"/>
                      <a:pt x="1296" y="454"/>
                    </a:cubicBezTo>
                    <a:cubicBezTo>
                      <a:pt x="1300" y="455"/>
                      <a:pt x="1301" y="451"/>
                      <a:pt x="1304" y="451"/>
                    </a:cubicBezTo>
                    <a:cubicBezTo>
                      <a:pt x="1311" y="435"/>
                      <a:pt x="1296" y="425"/>
                      <a:pt x="1297" y="409"/>
                    </a:cubicBezTo>
                    <a:cubicBezTo>
                      <a:pt x="1299" y="402"/>
                      <a:pt x="1301" y="395"/>
                      <a:pt x="1298" y="388"/>
                    </a:cubicBezTo>
                    <a:cubicBezTo>
                      <a:pt x="1286" y="377"/>
                      <a:pt x="1288" y="359"/>
                      <a:pt x="1290" y="344"/>
                    </a:cubicBezTo>
                    <a:cubicBezTo>
                      <a:pt x="1298" y="351"/>
                      <a:pt x="1290" y="365"/>
                      <a:pt x="1294" y="374"/>
                    </a:cubicBezTo>
                    <a:cubicBezTo>
                      <a:pt x="1300" y="382"/>
                      <a:pt x="1309" y="389"/>
                      <a:pt x="1304" y="399"/>
                    </a:cubicBezTo>
                    <a:cubicBezTo>
                      <a:pt x="1306" y="405"/>
                      <a:pt x="1303" y="413"/>
                      <a:pt x="1303" y="419"/>
                    </a:cubicBezTo>
                    <a:cubicBezTo>
                      <a:pt x="1309" y="427"/>
                      <a:pt x="1313" y="437"/>
                      <a:pt x="1312" y="446"/>
                    </a:cubicBezTo>
                    <a:cubicBezTo>
                      <a:pt x="1308" y="450"/>
                      <a:pt x="1309" y="459"/>
                      <a:pt x="1301" y="458"/>
                    </a:cubicBezTo>
                    <a:cubicBezTo>
                      <a:pt x="1298" y="457"/>
                      <a:pt x="1297" y="461"/>
                      <a:pt x="1294" y="463"/>
                    </a:cubicBezTo>
                    <a:cubicBezTo>
                      <a:pt x="1295" y="470"/>
                      <a:pt x="1287" y="477"/>
                      <a:pt x="1291" y="485"/>
                    </a:cubicBezTo>
                    <a:cubicBezTo>
                      <a:pt x="1293" y="488"/>
                      <a:pt x="1297" y="493"/>
                      <a:pt x="1301" y="490"/>
                    </a:cubicBezTo>
                    <a:cubicBezTo>
                      <a:pt x="1307" y="484"/>
                      <a:pt x="1319" y="483"/>
                      <a:pt x="1318" y="473"/>
                    </a:cubicBezTo>
                    <a:cubicBezTo>
                      <a:pt x="1318" y="466"/>
                      <a:pt x="1322" y="461"/>
                      <a:pt x="1326" y="458"/>
                    </a:cubicBezTo>
                    <a:cubicBezTo>
                      <a:pt x="1332" y="452"/>
                      <a:pt x="1333" y="441"/>
                      <a:pt x="1329" y="433"/>
                    </a:cubicBezTo>
                    <a:cubicBezTo>
                      <a:pt x="1325" y="426"/>
                      <a:pt x="1322" y="418"/>
                      <a:pt x="1324" y="411"/>
                    </a:cubicBezTo>
                    <a:cubicBezTo>
                      <a:pt x="1327" y="414"/>
                      <a:pt x="1327" y="414"/>
                      <a:pt x="1327" y="414"/>
                    </a:cubicBezTo>
                    <a:cubicBezTo>
                      <a:pt x="1330" y="429"/>
                      <a:pt x="1344" y="449"/>
                      <a:pt x="1328" y="461"/>
                    </a:cubicBezTo>
                    <a:cubicBezTo>
                      <a:pt x="1321" y="468"/>
                      <a:pt x="1324" y="481"/>
                      <a:pt x="1316" y="486"/>
                    </a:cubicBezTo>
                    <a:cubicBezTo>
                      <a:pt x="1308" y="490"/>
                      <a:pt x="1300" y="501"/>
                      <a:pt x="1290" y="496"/>
                    </a:cubicBezTo>
                    <a:cubicBezTo>
                      <a:pt x="1283" y="493"/>
                      <a:pt x="1283" y="485"/>
                      <a:pt x="1282" y="479"/>
                    </a:cubicBezTo>
                    <a:cubicBezTo>
                      <a:pt x="1285" y="474"/>
                      <a:pt x="1286" y="469"/>
                      <a:pt x="1290" y="464"/>
                    </a:cubicBezTo>
                    <a:cubicBezTo>
                      <a:pt x="1288" y="461"/>
                      <a:pt x="1286" y="458"/>
                      <a:pt x="1285" y="455"/>
                    </a:cubicBezTo>
                    <a:cubicBezTo>
                      <a:pt x="1282" y="452"/>
                      <a:pt x="1279" y="446"/>
                      <a:pt x="1274" y="447"/>
                    </a:cubicBezTo>
                    <a:cubicBezTo>
                      <a:pt x="1268" y="451"/>
                      <a:pt x="1271" y="458"/>
                      <a:pt x="1265" y="460"/>
                    </a:cubicBezTo>
                    <a:cubicBezTo>
                      <a:pt x="1260" y="463"/>
                      <a:pt x="1255" y="462"/>
                      <a:pt x="1250" y="460"/>
                    </a:cubicBezTo>
                    <a:cubicBezTo>
                      <a:pt x="1244" y="457"/>
                      <a:pt x="1242" y="450"/>
                      <a:pt x="1236" y="447"/>
                    </a:cubicBezTo>
                    <a:cubicBezTo>
                      <a:pt x="1232" y="448"/>
                      <a:pt x="1228" y="449"/>
                      <a:pt x="1225" y="446"/>
                    </a:cubicBezTo>
                    <a:cubicBezTo>
                      <a:pt x="1216" y="439"/>
                      <a:pt x="1214" y="428"/>
                      <a:pt x="1209" y="417"/>
                    </a:cubicBezTo>
                    <a:cubicBezTo>
                      <a:pt x="1211" y="417"/>
                      <a:pt x="1211" y="417"/>
                      <a:pt x="1211" y="417"/>
                    </a:cubicBezTo>
                    <a:cubicBezTo>
                      <a:pt x="1219" y="425"/>
                      <a:pt x="1217" y="440"/>
                      <a:pt x="1230" y="444"/>
                    </a:cubicBezTo>
                    <a:cubicBezTo>
                      <a:pt x="1241" y="440"/>
                      <a:pt x="1246" y="451"/>
                      <a:pt x="1254" y="455"/>
                    </a:cubicBezTo>
                    <a:cubicBezTo>
                      <a:pt x="1258" y="454"/>
                      <a:pt x="1259" y="460"/>
                      <a:pt x="1263" y="457"/>
                    </a:cubicBezTo>
                    <a:cubicBezTo>
                      <a:pt x="1270" y="446"/>
                      <a:pt x="1256" y="438"/>
                      <a:pt x="1255" y="429"/>
                    </a:cubicBezTo>
                    <a:cubicBezTo>
                      <a:pt x="1253" y="418"/>
                      <a:pt x="1253" y="407"/>
                      <a:pt x="1262" y="399"/>
                    </a:cubicBezTo>
                    <a:cubicBezTo>
                      <a:pt x="1265" y="395"/>
                      <a:pt x="1266" y="386"/>
                      <a:pt x="1262" y="381"/>
                    </a:cubicBezTo>
                    <a:cubicBezTo>
                      <a:pt x="1259" y="375"/>
                      <a:pt x="1256" y="369"/>
                      <a:pt x="1257" y="362"/>
                    </a:cubicBezTo>
                    <a:cubicBezTo>
                      <a:pt x="1260" y="353"/>
                      <a:pt x="1264" y="345"/>
                      <a:pt x="1262" y="335"/>
                    </a:cubicBezTo>
                    <a:cubicBezTo>
                      <a:pt x="1262" y="329"/>
                      <a:pt x="1260" y="322"/>
                      <a:pt x="1254" y="320"/>
                    </a:cubicBezTo>
                    <a:cubicBezTo>
                      <a:pt x="1247" y="320"/>
                      <a:pt x="1240" y="326"/>
                      <a:pt x="1244" y="333"/>
                    </a:cubicBezTo>
                    <a:cubicBezTo>
                      <a:pt x="1242" y="339"/>
                      <a:pt x="1236" y="342"/>
                      <a:pt x="1234" y="347"/>
                    </a:cubicBezTo>
                    <a:cubicBezTo>
                      <a:pt x="1231" y="359"/>
                      <a:pt x="1219" y="366"/>
                      <a:pt x="1216" y="378"/>
                    </a:cubicBezTo>
                    <a:cubicBezTo>
                      <a:pt x="1211" y="387"/>
                      <a:pt x="1202" y="393"/>
                      <a:pt x="1196" y="401"/>
                    </a:cubicBezTo>
                    <a:cubicBezTo>
                      <a:pt x="1190" y="403"/>
                      <a:pt x="1195" y="409"/>
                      <a:pt x="1195" y="413"/>
                    </a:cubicBezTo>
                    <a:cubicBezTo>
                      <a:pt x="1195" y="426"/>
                      <a:pt x="1185" y="432"/>
                      <a:pt x="1178" y="441"/>
                    </a:cubicBezTo>
                    <a:cubicBezTo>
                      <a:pt x="1177" y="448"/>
                      <a:pt x="1180" y="455"/>
                      <a:pt x="1177" y="461"/>
                    </a:cubicBezTo>
                    <a:cubicBezTo>
                      <a:pt x="1174" y="467"/>
                      <a:pt x="1165" y="472"/>
                      <a:pt x="1166" y="480"/>
                    </a:cubicBezTo>
                    <a:cubicBezTo>
                      <a:pt x="1162" y="491"/>
                      <a:pt x="1151" y="496"/>
                      <a:pt x="1148" y="508"/>
                    </a:cubicBezTo>
                    <a:cubicBezTo>
                      <a:pt x="1153" y="512"/>
                      <a:pt x="1160" y="514"/>
                      <a:pt x="1166" y="516"/>
                    </a:cubicBezTo>
                    <a:cubicBezTo>
                      <a:pt x="1167" y="519"/>
                      <a:pt x="1171" y="515"/>
                      <a:pt x="1171" y="520"/>
                    </a:cubicBezTo>
                    <a:cubicBezTo>
                      <a:pt x="1169" y="522"/>
                      <a:pt x="1167" y="518"/>
                      <a:pt x="1165" y="518"/>
                    </a:cubicBezTo>
                    <a:cubicBezTo>
                      <a:pt x="1164" y="524"/>
                      <a:pt x="1158" y="523"/>
                      <a:pt x="1155" y="525"/>
                    </a:cubicBezTo>
                    <a:cubicBezTo>
                      <a:pt x="1140" y="527"/>
                      <a:pt x="1126" y="523"/>
                      <a:pt x="1115" y="512"/>
                    </a:cubicBezTo>
                    <a:cubicBezTo>
                      <a:pt x="1113" y="513"/>
                      <a:pt x="1112" y="511"/>
                      <a:pt x="1113" y="510"/>
                    </a:cubicBezTo>
                    <a:cubicBezTo>
                      <a:pt x="1113" y="498"/>
                      <a:pt x="1127" y="494"/>
                      <a:pt x="1133" y="484"/>
                    </a:cubicBezTo>
                    <a:cubicBezTo>
                      <a:pt x="1140" y="471"/>
                      <a:pt x="1152" y="457"/>
                      <a:pt x="1149" y="441"/>
                    </a:cubicBezTo>
                    <a:cubicBezTo>
                      <a:pt x="1147" y="437"/>
                      <a:pt x="1143" y="439"/>
                      <a:pt x="1141" y="439"/>
                    </a:cubicBezTo>
                    <a:cubicBezTo>
                      <a:pt x="1136" y="441"/>
                      <a:pt x="1134" y="443"/>
                      <a:pt x="1129" y="443"/>
                    </a:cubicBezTo>
                    <a:cubicBezTo>
                      <a:pt x="1119" y="450"/>
                      <a:pt x="1106" y="452"/>
                      <a:pt x="1094" y="449"/>
                    </a:cubicBezTo>
                    <a:cubicBezTo>
                      <a:pt x="1084" y="452"/>
                      <a:pt x="1073" y="460"/>
                      <a:pt x="1062" y="454"/>
                    </a:cubicBezTo>
                    <a:cubicBezTo>
                      <a:pt x="1046" y="446"/>
                      <a:pt x="1046" y="446"/>
                      <a:pt x="1046" y="446"/>
                    </a:cubicBezTo>
                    <a:cubicBezTo>
                      <a:pt x="1040" y="447"/>
                      <a:pt x="1034" y="452"/>
                      <a:pt x="1027" y="452"/>
                    </a:cubicBezTo>
                    <a:cubicBezTo>
                      <a:pt x="1022" y="449"/>
                      <a:pt x="1016" y="446"/>
                      <a:pt x="1010" y="446"/>
                    </a:cubicBezTo>
                    <a:cubicBezTo>
                      <a:pt x="1002" y="450"/>
                      <a:pt x="991" y="451"/>
                      <a:pt x="987" y="462"/>
                    </a:cubicBezTo>
                    <a:cubicBezTo>
                      <a:pt x="984" y="469"/>
                      <a:pt x="987" y="476"/>
                      <a:pt x="990" y="482"/>
                    </a:cubicBezTo>
                    <a:cubicBezTo>
                      <a:pt x="990" y="485"/>
                      <a:pt x="986" y="484"/>
                      <a:pt x="985" y="483"/>
                    </a:cubicBezTo>
                    <a:cubicBezTo>
                      <a:pt x="975" y="476"/>
                      <a:pt x="966" y="465"/>
                      <a:pt x="964" y="452"/>
                    </a:cubicBezTo>
                    <a:cubicBezTo>
                      <a:pt x="955" y="452"/>
                      <a:pt x="952" y="464"/>
                      <a:pt x="948" y="470"/>
                    </a:cubicBezTo>
                    <a:cubicBezTo>
                      <a:pt x="946" y="478"/>
                      <a:pt x="945" y="487"/>
                      <a:pt x="950" y="494"/>
                    </a:cubicBezTo>
                    <a:cubicBezTo>
                      <a:pt x="950" y="495"/>
                      <a:pt x="948" y="496"/>
                      <a:pt x="947" y="496"/>
                    </a:cubicBezTo>
                    <a:cubicBezTo>
                      <a:pt x="943" y="496"/>
                      <a:pt x="943" y="490"/>
                      <a:pt x="939" y="490"/>
                    </a:cubicBezTo>
                    <a:cubicBezTo>
                      <a:pt x="936" y="491"/>
                      <a:pt x="936" y="495"/>
                      <a:pt x="935" y="498"/>
                    </a:cubicBezTo>
                    <a:cubicBezTo>
                      <a:pt x="938" y="504"/>
                      <a:pt x="947" y="504"/>
                      <a:pt x="951" y="509"/>
                    </a:cubicBezTo>
                    <a:cubicBezTo>
                      <a:pt x="955" y="508"/>
                      <a:pt x="957" y="514"/>
                      <a:pt x="960" y="514"/>
                    </a:cubicBezTo>
                    <a:cubicBezTo>
                      <a:pt x="966" y="517"/>
                      <a:pt x="972" y="519"/>
                      <a:pt x="977" y="520"/>
                    </a:cubicBezTo>
                    <a:cubicBezTo>
                      <a:pt x="980" y="521"/>
                      <a:pt x="984" y="522"/>
                      <a:pt x="987" y="524"/>
                    </a:cubicBezTo>
                    <a:cubicBezTo>
                      <a:pt x="1002" y="523"/>
                      <a:pt x="1013" y="534"/>
                      <a:pt x="1026" y="538"/>
                    </a:cubicBezTo>
                    <a:cubicBezTo>
                      <a:pt x="1032" y="542"/>
                      <a:pt x="1039" y="545"/>
                      <a:pt x="1044" y="551"/>
                    </a:cubicBezTo>
                    <a:cubicBezTo>
                      <a:pt x="1046" y="551"/>
                      <a:pt x="1046" y="551"/>
                      <a:pt x="1046" y="551"/>
                    </a:cubicBezTo>
                    <a:cubicBezTo>
                      <a:pt x="1059" y="562"/>
                      <a:pt x="1073" y="575"/>
                      <a:pt x="1080" y="590"/>
                    </a:cubicBezTo>
                    <a:cubicBezTo>
                      <a:pt x="1085" y="598"/>
                      <a:pt x="1086" y="607"/>
                      <a:pt x="1088" y="616"/>
                    </a:cubicBezTo>
                    <a:cubicBezTo>
                      <a:pt x="1088" y="627"/>
                      <a:pt x="1091" y="637"/>
                      <a:pt x="1087" y="647"/>
                    </a:cubicBezTo>
                    <a:cubicBezTo>
                      <a:pt x="1087" y="658"/>
                      <a:pt x="1083" y="668"/>
                      <a:pt x="1080" y="676"/>
                    </a:cubicBezTo>
                    <a:cubicBezTo>
                      <a:pt x="1075" y="687"/>
                      <a:pt x="1073" y="700"/>
                      <a:pt x="1064" y="709"/>
                    </a:cubicBezTo>
                    <a:cubicBezTo>
                      <a:pt x="1064" y="712"/>
                      <a:pt x="1058" y="715"/>
                      <a:pt x="1061" y="718"/>
                    </a:cubicBezTo>
                    <a:cubicBezTo>
                      <a:pt x="1068" y="718"/>
                      <a:pt x="1074" y="716"/>
                      <a:pt x="1080" y="714"/>
                    </a:cubicBezTo>
                    <a:cubicBezTo>
                      <a:pt x="1092" y="701"/>
                      <a:pt x="1092" y="701"/>
                      <a:pt x="1092" y="701"/>
                    </a:cubicBezTo>
                    <a:cubicBezTo>
                      <a:pt x="1099" y="682"/>
                      <a:pt x="1085" y="661"/>
                      <a:pt x="1098" y="644"/>
                    </a:cubicBezTo>
                    <a:cubicBezTo>
                      <a:pt x="1109" y="629"/>
                      <a:pt x="1125" y="616"/>
                      <a:pt x="1123" y="596"/>
                    </a:cubicBezTo>
                    <a:cubicBezTo>
                      <a:pt x="1124" y="595"/>
                      <a:pt x="1126" y="595"/>
                      <a:pt x="1126" y="596"/>
                    </a:cubicBezTo>
                    <a:cubicBezTo>
                      <a:pt x="1130" y="603"/>
                      <a:pt x="1126" y="610"/>
                      <a:pt x="1127" y="618"/>
                    </a:cubicBezTo>
                    <a:cubicBezTo>
                      <a:pt x="1124" y="629"/>
                      <a:pt x="1121" y="641"/>
                      <a:pt x="1112" y="649"/>
                    </a:cubicBezTo>
                    <a:cubicBezTo>
                      <a:pt x="1104" y="659"/>
                      <a:pt x="1109" y="672"/>
                      <a:pt x="1112" y="682"/>
                    </a:cubicBezTo>
                    <a:cubicBezTo>
                      <a:pt x="1113" y="697"/>
                      <a:pt x="1111" y="713"/>
                      <a:pt x="1103" y="727"/>
                    </a:cubicBezTo>
                    <a:cubicBezTo>
                      <a:pt x="1106" y="737"/>
                      <a:pt x="1117" y="747"/>
                      <a:pt x="1125" y="754"/>
                    </a:cubicBezTo>
                    <a:cubicBezTo>
                      <a:pt x="1131" y="755"/>
                      <a:pt x="1136" y="754"/>
                      <a:pt x="1141" y="751"/>
                    </a:cubicBezTo>
                    <a:cubicBezTo>
                      <a:pt x="1158" y="737"/>
                      <a:pt x="1147" y="712"/>
                      <a:pt x="1160" y="696"/>
                    </a:cubicBezTo>
                    <a:cubicBezTo>
                      <a:pt x="1164" y="688"/>
                      <a:pt x="1178" y="683"/>
                      <a:pt x="1177" y="672"/>
                    </a:cubicBezTo>
                    <a:cubicBezTo>
                      <a:pt x="1176" y="658"/>
                      <a:pt x="1171" y="646"/>
                      <a:pt x="1174" y="631"/>
                    </a:cubicBezTo>
                    <a:cubicBezTo>
                      <a:pt x="1178" y="625"/>
                      <a:pt x="1180" y="617"/>
                      <a:pt x="1184" y="611"/>
                    </a:cubicBezTo>
                    <a:cubicBezTo>
                      <a:pt x="1189" y="617"/>
                      <a:pt x="1183" y="626"/>
                      <a:pt x="1185" y="634"/>
                    </a:cubicBezTo>
                    <a:cubicBezTo>
                      <a:pt x="1184" y="650"/>
                      <a:pt x="1206" y="656"/>
                      <a:pt x="1198" y="673"/>
                    </a:cubicBezTo>
                    <a:cubicBezTo>
                      <a:pt x="1203" y="680"/>
                      <a:pt x="1214" y="673"/>
                      <a:pt x="1219" y="682"/>
                    </a:cubicBezTo>
                    <a:cubicBezTo>
                      <a:pt x="1223" y="688"/>
                      <a:pt x="1223" y="695"/>
                      <a:pt x="1223" y="703"/>
                    </a:cubicBezTo>
                    <a:cubicBezTo>
                      <a:pt x="1226" y="706"/>
                      <a:pt x="1230" y="704"/>
                      <a:pt x="1232" y="702"/>
                    </a:cubicBezTo>
                    <a:cubicBezTo>
                      <a:pt x="1236" y="695"/>
                      <a:pt x="1244" y="689"/>
                      <a:pt x="1252" y="687"/>
                    </a:cubicBezTo>
                    <a:cubicBezTo>
                      <a:pt x="1262" y="683"/>
                      <a:pt x="1270" y="675"/>
                      <a:pt x="1271" y="665"/>
                    </a:cubicBezTo>
                    <a:cubicBezTo>
                      <a:pt x="1276" y="649"/>
                      <a:pt x="1260" y="641"/>
                      <a:pt x="1262" y="626"/>
                    </a:cubicBezTo>
                    <a:cubicBezTo>
                      <a:pt x="1261" y="616"/>
                      <a:pt x="1272" y="608"/>
                      <a:pt x="1276" y="599"/>
                    </a:cubicBezTo>
                    <a:cubicBezTo>
                      <a:pt x="1276" y="592"/>
                      <a:pt x="1277" y="583"/>
                      <a:pt x="1269" y="580"/>
                    </a:cubicBezTo>
                    <a:cubicBezTo>
                      <a:pt x="1265" y="578"/>
                      <a:pt x="1262" y="574"/>
                      <a:pt x="1259" y="575"/>
                    </a:cubicBezTo>
                    <a:cubicBezTo>
                      <a:pt x="1247" y="570"/>
                      <a:pt x="1247" y="570"/>
                      <a:pt x="1247" y="570"/>
                    </a:cubicBezTo>
                    <a:cubicBezTo>
                      <a:pt x="1241" y="557"/>
                      <a:pt x="1241" y="557"/>
                      <a:pt x="1241" y="557"/>
                    </a:cubicBezTo>
                    <a:cubicBezTo>
                      <a:pt x="1241" y="547"/>
                      <a:pt x="1240" y="533"/>
                      <a:pt x="1249" y="526"/>
                    </a:cubicBezTo>
                    <a:cubicBezTo>
                      <a:pt x="1255" y="515"/>
                      <a:pt x="1253" y="502"/>
                      <a:pt x="1253" y="491"/>
                    </a:cubicBezTo>
                    <a:cubicBezTo>
                      <a:pt x="1250" y="485"/>
                      <a:pt x="1253" y="479"/>
                      <a:pt x="1253" y="473"/>
                    </a:cubicBezTo>
                    <a:cubicBezTo>
                      <a:pt x="1255" y="470"/>
                      <a:pt x="1259" y="472"/>
                      <a:pt x="1260" y="475"/>
                    </a:cubicBezTo>
                    <a:cubicBezTo>
                      <a:pt x="1262" y="487"/>
                      <a:pt x="1270" y="500"/>
                      <a:pt x="1268" y="514"/>
                    </a:cubicBezTo>
                    <a:cubicBezTo>
                      <a:pt x="1270" y="530"/>
                      <a:pt x="1247" y="551"/>
                      <a:pt x="1271" y="562"/>
                    </a:cubicBezTo>
                    <a:cubicBezTo>
                      <a:pt x="1276" y="563"/>
                      <a:pt x="1280" y="562"/>
                      <a:pt x="1285" y="558"/>
                    </a:cubicBezTo>
                    <a:cubicBezTo>
                      <a:pt x="1289" y="546"/>
                      <a:pt x="1292" y="527"/>
                      <a:pt x="1306" y="522"/>
                    </a:cubicBezTo>
                    <a:cubicBezTo>
                      <a:pt x="1309" y="517"/>
                      <a:pt x="1316" y="517"/>
                      <a:pt x="1318" y="511"/>
                    </a:cubicBezTo>
                    <a:cubicBezTo>
                      <a:pt x="1333" y="500"/>
                      <a:pt x="1339" y="481"/>
                      <a:pt x="1344" y="464"/>
                    </a:cubicBezTo>
                    <a:cubicBezTo>
                      <a:pt x="1346" y="466"/>
                      <a:pt x="1346" y="466"/>
                      <a:pt x="1346" y="466"/>
                    </a:cubicBezTo>
                    <a:cubicBezTo>
                      <a:pt x="1351" y="485"/>
                      <a:pt x="1351" y="485"/>
                      <a:pt x="1351" y="485"/>
                    </a:cubicBezTo>
                    <a:cubicBezTo>
                      <a:pt x="1348" y="502"/>
                      <a:pt x="1341" y="520"/>
                      <a:pt x="1327" y="532"/>
                    </a:cubicBezTo>
                    <a:cubicBezTo>
                      <a:pt x="1325" y="532"/>
                      <a:pt x="1325" y="532"/>
                      <a:pt x="1325" y="532"/>
                    </a:cubicBezTo>
                    <a:cubicBezTo>
                      <a:pt x="1320" y="538"/>
                      <a:pt x="1314" y="537"/>
                      <a:pt x="1310" y="544"/>
                    </a:cubicBezTo>
                    <a:cubicBezTo>
                      <a:pt x="1298" y="550"/>
                      <a:pt x="1307" y="562"/>
                      <a:pt x="1305" y="571"/>
                    </a:cubicBezTo>
                    <a:cubicBezTo>
                      <a:pt x="1308" y="577"/>
                      <a:pt x="1310" y="583"/>
                      <a:pt x="1309" y="590"/>
                    </a:cubicBezTo>
                    <a:cubicBezTo>
                      <a:pt x="1306" y="599"/>
                      <a:pt x="1313" y="604"/>
                      <a:pt x="1313" y="613"/>
                    </a:cubicBezTo>
                    <a:cubicBezTo>
                      <a:pt x="1313" y="621"/>
                      <a:pt x="1313" y="629"/>
                      <a:pt x="1320" y="634"/>
                    </a:cubicBezTo>
                    <a:cubicBezTo>
                      <a:pt x="1324" y="637"/>
                      <a:pt x="1328" y="640"/>
                      <a:pt x="1332" y="638"/>
                    </a:cubicBezTo>
                    <a:cubicBezTo>
                      <a:pt x="1337" y="637"/>
                      <a:pt x="1339" y="632"/>
                      <a:pt x="1341" y="629"/>
                    </a:cubicBezTo>
                    <a:cubicBezTo>
                      <a:pt x="1344" y="617"/>
                      <a:pt x="1337" y="604"/>
                      <a:pt x="1335" y="592"/>
                    </a:cubicBezTo>
                    <a:cubicBezTo>
                      <a:pt x="1336" y="580"/>
                      <a:pt x="1343" y="569"/>
                      <a:pt x="1351" y="560"/>
                    </a:cubicBezTo>
                    <a:cubicBezTo>
                      <a:pt x="1360" y="547"/>
                      <a:pt x="1346" y="533"/>
                      <a:pt x="1353" y="520"/>
                    </a:cubicBezTo>
                    <a:cubicBezTo>
                      <a:pt x="1354" y="516"/>
                      <a:pt x="1354" y="512"/>
                      <a:pt x="1357" y="509"/>
                    </a:cubicBezTo>
                    <a:cubicBezTo>
                      <a:pt x="1361" y="514"/>
                      <a:pt x="1355" y="521"/>
                      <a:pt x="1355" y="527"/>
                    </a:cubicBezTo>
                    <a:cubicBezTo>
                      <a:pt x="1355" y="538"/>
                      <a:pt x="1362" y="547"/>
                      <a:pt x="1357" y="558"/>
                    </a:cubicBezTo>
                    <a:cubicBezTo>
                      <a:pt x="1351" y="569"/>
                      <a:pt x="1343" y="578"/>
                      <a:pt x="1341" y="590"/>
                    </a:cubicBezTo>
                    <a:cubicBezTo>
                      <a:pt x="1343" y="606"/>
                      <a:pt x="1354" y="623"/>
                      <a:pt x="1342" y="637"/>
                    </a:cubicBezTo>
                    <a:cubicBezTo>
                      <a:pt x="1336" y="640"/>
                      <a:pt x="1333" y="646"/>
                      <a:pt x="1326" y="644"/>
                    </a:cubicBezTo>
                    <a:cubicBezTo>
                      <a:pt x="1319" y="642"/>
                      <a:pt x="1311" y="640"/>
                      <a:pt x="1309" y="631"/>
                    </a:cubicBezTo>
                    <a:cubicBezTo>
                      <a:pt x="1307" y="624"/>
                      <a:pt x="1309" y="614"/>
                      <a:pt x="1308" y="608"/>
                    </a:cubicBezTo>
                    <a:cubicBezTo>
                      <a:pt x="1307" y="605"/>
                      <a:pt x="1303" y="603"/>
                      <a:pt x="1301" y="605"/>
                    </a:cubicBezTo>
                    <a:cubicBezTo>
                      <a:pt x="1293" y="618"/>
                      <a:pt x="1285" y="633"/>
                      <a:pt x="1292" y="648"/>
                    </a:cubicBezTo>
                    <a:cubicBezTo>
                      <a:pt x="1294" y="655"/>
                      <a:pt x="1297" y="662"/>
                      <a:pt x="1295" y="670"/>
                    </a:cubicBezTo>
                    <a:cubicBezTo>
                      <a:pt x="1301" y="673"/>
                      <a:pt x="1309" y="668"/>
                      <a:pt x="1313" y="675"/>
                    </a:cubicBezTo>
                    <a:cubicBezTo>
                      <a:pt x="1319" y="683"/>
                      <a:pt x="1319" y="694"/>
                      <a:pt x="1330" y="698"/>
                    </a:cubicBezTo>
                    <a:cubicBezTo>
                      <a:pt x="1334" y="697"/>
                      <a:pt x="1339" y="697"/>
                      <a:pt x="1342" y="694"/>
                    </a:cubicBezTo>
                    <a:cubicBezTo>
                      <a:pt x="1351" y="682"/>
                      <a:pt x="1339" y="666"/>
                      <a:pt x="1348" y="653"/>
                    </a:cubicBezTo>
                    <a:cubicBezTo>
                      <a:pt x="1357" y="641"/>
                      <a:pt x="1367" y="628"/>
                      <a:pt x="1368" y="611"/>
                    </a:cubicBezTo>
                    <a:cubicBezTo>
                      <a:pt x="1369" y="611"/>
                      <a:pt x="1370" y="610"/>
                      <a:pt x="1371" y="611"/>
                    </a:cubicBezTo>
                    <a:cubicBezTo>
                      <a:pt x="1372" y="621"/>
                      <a:pt x="1373" y="629"/>
                      <a:pt x="1370" y="639"/>
                    </a:cubicBezTo>
                    <a:cubicBezTo>
                      <a:pt x="1367" y="648"/>
                      <a:pt x="1357" y="656"/>
                      <a:pt x="1361" y="668"/>
                    </a:cubicBezTo>
                    <a:cubicBezTo>
                      <a:pt x="1359" y="670"/>
                      <a:pt x="1362" y="673"/>
                      <a:pt x="1361" y="676"/>
                    </a:cubicBezTo>
                    <a:cubicBezTo>
                      <a:pt x="1363" y="689"/>
                      <a:pt x="1359" y="700"/>
                      <a:pt x="1352" y="710"/>
                    </a:cubicBezTo>
                    <a:cubicBezTo>
                      <a:pt x="1357" y="715"/>
                      <a:pt x="1357" y="722"/>
                      <a:pt x="1355" y="728"/>
                    </a:cubicBezTo>
                    <a:cubicBezTo>
                      <a:pt x="1351" y="734"/>
                      <a:pt x="1351" y="744"/>
                      <a:pt x="1352" y="751"/>
                    </a:cubicBezTo>
                    <a:cubicBezTo>
                      <a:pt x="1357" y="754"/>
                      <a:pt x="1355" y="759"/>
                      <a:pt x="1360" y="761"/>
                    </a:cubicBezTo>
                    <a:cubicBezTo>
                      <a:pt x="1363" y="764"/>
                      <a:pt x="1368" y="766"/>
                      <a:pt x="1372" y="763"/>
                    </a:cubicBezTo>
                    <a:cubicBezTo>
                      <a:pt x="1379" y="758"/>
                      <a:pt x="1379" y="750"/>
                      <a:pt x="1379" y="742"/>
                    </a:cubicBezTo>
                    <a:cubicBezTo>
                      <a:pt x="1380" y="734"/>
                      <a:pt x="1376" y="729"/>
                      <a:pt x="1378" y="722"/>
                    </a:cubicBezTo>
                    <a:cubicBezTo>
                      <a:pt x="1379" y="716"/>
                      <a:pt x="1385" y="710"/>
                      <a:pt x="1384" y="703"/>
                    </a:cubicBezTo>
                    <a:cubicBezTo>
                      <a:pt x="1388" y="689"/>
                      <a:pt x="1376" y="679"/>
                      <a:pt x="1380" y="664"/>
                    </a:cubicBezTo>
                    <a:cubicBezTo>
                      <a:pt x="1381" y="663"/>
                      <a:pt x="1382" y="662"/>
                      <a:pt x="1383" y="662"/>
                    </a:cubicBezTo>
                    <a:cubicBezTo>
                      <a:pt x="1384" y="667"/>
                      <a:pt x="1385" y="674"/>
                      <a:pt x="1386" y="680"/>
                    </a:cubicBezTo>
                    <a:cubicBezTo>
                      <a:pt x="1389" y="691"/>
                      <a:pt x="1391" y="700"/>
                      <a:pt x="1388" y="711"/>
                    </a:cubicBezTo>
                    <a:cubicBezTo>
                      <a:pt x="1376" y="728"/>
                      <a:pt x="1392" y="751"/>
                      <a:pt x="1376" y="767"/>
                    </a:cubicBezTo>
                    <a:cubicBezTo>
                      <a:pt x="1369" y="769"/>
                      <a:pt x="1366" y="772"/>
                      <a:pt x="1359" y="768"/>
                    </a:cubicBezTo>
                    <a:cubicBezTo>
                      <a:pt x="1348" y="761"/>
                      <a:pt x="1345" y="748"/>
                      <a:pt x="1346" y="734"/>
                    </a:cubicBezTo>
                    <a:cubicBezTo>
                      <a:pt x="1349" y="729"/>
                      <a:pt x="1351" y="721"/>
                      <a:pt x="1348" y="716"/>
                    </a:cubicBezTo>
                    <a:cubicBezTo>
                      <a:pt x="1345" y="711"/>
                      <a:pt x="1342" y="718"/>
                      <a:pt x="1339" y="714"/>
                    </a:cubicBezTo>
                    <a:cubicBezTo>
                      <a:pt x="1337" y="721"/>
                      <a:pt x="1330" y="716"/>
                      <a:pt x="1325" y="716"/>
                    </a:cubicBezTo>
                    <a:cubicBezTo>
                      <a:pt x="1320" y="716"/>
                      <a:pt x="1318" y="713"/>
                      <a:pt x="1312" y="713"/>
                    </a:cubicBezTo>
                    <a:cubicBezTo>
                      <a:pt x="1306" y="709"/>
                      <a:pt x="1303" y="701"/>
                      <a:pt x="1298" y="695"/>
                    </a:cubicBezTo>
                    <a:cubicBezTo>
                      <a:pt x="1288" y="690"/>
                      <a:pt x="1280" y="702"/>
                      <a:pt x="1273" y="707"/>
                    </a:cubicBezTo>
                    <a:cubicBezTo>
                      <a:pt x="1267" y="709"/>
                      <a:pt x="1260" y="710"/>
                      <a:pt x="1254" y="710"/>
                    </a:cubicBezTo>
                    <a:cubicBezTo>
                      <a:pt x="1250" y="710"/>
                      <a:pt x="1249" y="715"/>
                      <a:pt x="1246" y="716"/>
                    </a:cubicBezTo>
                    <a:cubicBezTo>
                      <a:pt x="1240" y="722"/>
                      <a:pt x="1234" y="726"/>
                      <a:pt x="1225" y="728"/>
                    </a:cubicBezTo>
                    <a:cubicBezTo>
                      <a:pt x="1223" y="727"/>
                      <a:pt x="1223" y="727"/>
                      <a:pt x="1223" y="727"/>
                    </a:cubicBezTo>
                    <a:cubicBezTo>
                      <a:pt x="1222" y="729"/>
                      <a:pt x="1219" y="727"/>
                      <a:pt x="1217" y="728"/>
                    </a:cubicBezTo>
                    <a:cubicBezTo>
                      <a:pt x="1214" y="729"/>
                      <a:pt x="1210" y="726"/>
                      <a:pt x="1208" y="722"/>
                    </a:cubicBezTo>
                    <a:cubicBezTo>
                      <a:pt x="1204" y="715"/>
                      <a:pt x="1208" y="702"/>
                      <a:pt x="1199" y="697"/>
                    </a:cubicBezTo>
                    <a:cubicBezTo>
                      <a:pt x="1194" y="695"/>
                      <a:pt x="1189" y="697"/>
                      <a:pt x="1185" y="700"/>
                    </a:cubicBezTo>
                    <a:cubicBezTo>
                      <a:pt x="1169" y="717"/>
                      <a:pt x="1178" y="743"/>
                      <a:pt x="1162" y="758"/>
                    </a:cubicBezTo>
                    <a:cubicBezTo>
                      <a:pt x="1156" y="768"/>
                      <a:pt x="1145" y="772"/>
                      <a:pt x="1133" y="775"/>
                    </a:cubicBezTo>
                    <a:cubicBezTo>
                      <a:pt x="1130" y="775"/>
                      <a:pt x="1126" y="772"/>
                      <a:pt x="1122" y="774"/>
                    </a:cubicBezTo>
                    <a:cubicBezTo>
                      <a:pt x="1120" y="772"/>
                      <a:pt x="1116" y="771"/>
                      <a:pt x="1113" y="772"/>
                    </a:cubicBezTo>
                    <a:cubicBezTo>
                      <a:pt x="1104" y="768"/>
                      <a:pt x="1096" y="763"/>
                      <a:pt x="1093" y="754"/>
                    </a:cubicBezTo>
                    <a:cubicBezTo>
                      <a:pt x="1086" y="749"/>
                      <a:pt x="1088" y="735"/>
                      <a:pt x="1077" y="736"/>
                    </a:cubicBezTo>
                    <a:cubicBezTo>
                      <a:pt x="1068" y="736"/>
                      <a:pt x="1063" y="746"/>
                      <a:pt x="1055" y="749"/>
                    </a:cubicBezTo>
                    <a:cubicBezTo>
                      <a:pt x="1043" y="761"/>
                      <a:pt x="1030" y="774"/>
                      <a:pt x="1011" y="774"/>
                    </a:cubicBezTo>
                    <a:cubicBezTo>
                      <a:pt x="1010" y="773"/>
                      <a:pt x="1008" y="772"/>
                      <a:pt x="1007" y="773"/>
                    </a:cubicBezTo>
                    <a:cubicBezTo>
                      <a:pt x="1007" y="775"/>
                      <a:pt x="1005" y="777"/>
                      <a:pt x="1002" y="777"/>
                    </a:cubicBezTo>
                    <a:cubicBezTo>
                      <a:pt x="998" y="788"/>
                      <a:pt x="998" y="788"/>
                      <a:pt x="998" y="788"/>
                    </a:cubicBezTo>
                    <a:cubicBezTo>
                      <a:pt x="1002" y="798"/>
                      <a:pt x="1006" y="809"/>
                      <a:pt x="1011" y="819"/>
                    </a:cubicBezTo>
                    <a:cubicBezTo>
                      <a:pt x="1022" y="828"/>
                      <a:pt x="1030" y="839"/>
                      <a:pt x="1041" y="848"/>
                    </a:cubicBezTo>
                    <a:cubicBezTo>
                      <a:pt x="1044" y="849"/>
                      <a:pt x="1044" y="849"/>
                      <a:pt x="1044" y="849"/>
                    </a:cubicBezTo>
                    <a:cubicBezTo>
                      <a:pt x="1050" y="852"/>
                      <a:pt x="1056" y="859"/>
                      <a:pt x="1063" y="861"/>
                    </a:cubicBezTo>
                    <a:cubicBezTo>
                      <a:pt x="1071" y="864"/>
                      <a:pt x="1079" y="870"/>
                      <a:pt x="1088" y="871"/>
                    </a:cubicBezTo>
                    <a:cubicBezTo>
                      <a:pt x="1100" y="870"/>
                      <a:pt x="1110" y="858"/>
                      <a:pt x="1113" y="848"/>
                    </a:cubicBezTo>
                    <a:cubicBezTo>
                      <a:pt x="1117" y="838"/>
                      <a:pt x="1118" y="828"/>
                      <a:pt x="1117" y="817"/>
                    </a:cubicBezTo>
                    <a:cubicBezTo>
                      <a:pt x="1118" y="808"/>
                      <a:pt x="1120" y="798"/>
                      <a:pt x="1128" y="793"/>
                    </a:cubicBezTo>
                    <a:cubicBezTo>
                      <a:pt x="1133" y="792"/>
                      <a:pt x="1142" y="791"/>
                      <a:pt x="1147" y="795"/>
                    </a:cubicBezTo>
                    <a:cubicBezTo>
                      <a:pt x="1144" y="798"/>
                      <a:pt x="1138" y="796"/>
                      <a:pt x="1136" y="802"/>
                    </a:cubicBezTo>
                    <a:cubicBezTo>
                      <a:pt x="1132" y="807"/>
                      <a:pt x="1138" y="811"/>
                      <a:pt x="1139" y="815"/>
                    </a:cubicBezTo>
                    <a:cubicBezTo>
                      <a:pt x="1138" y="821"/>
                      <a:pt x="1140" y="831"/>
                      <a:pt x="1135" y="837"/>
                    </a:cubicBezTo>
                    <a:cubicBezTo>
                      <a:pt x="1135" y="844"/>
                      <a:pt x="1135" y="844"/>
                      <a:pt x="1135" y="844"/>
                    </a:cubicBezTo>
                    <a:cubicBezTo>
                      <a:pt x="1138" y="845"/>
                      <a:pt x="1139" y="841"/>
                      <a:pt x="1141" y="840"/>
                    </a:cubicBezTo>
                    <a:cubicBezTo>
                      <a:pt x="1145" y="831"/>
                      <a:pt x="1148" y="822"/>
                      <a:pt x="1153" y="813"/>
                    </a:cubicBezTo>
                    <a:cubicBezTo>
                      <a:pt x="1156" y="807"/>
                      <a:pt x="1162" y="804"/>
                      <a:pt x="1168" y="802"/>
                    </a:cubicBezTo>
                    <a:cubicBezTo>
                      <a:pt x="1174" y="801"/>
                      <a:pt x="1180" y="802"/>
                      <a:pt x="1185" y="808"/>
                    </a:cubicBezTo>
                    <a:cubicBezTo>
                      <a:pt x="1188" y="815"/>
                      <a:pt x="1179" y="808"/>
                      <a:pt x="1177" y="812"/>
                    </a:cubicBezTo>
                    <a:cubicBezTo>
                      <a:pt x="1172" y="817"/>
                      <a:pt x="1173" y="824"/>
                      <a:pt x="1170" y="829"/>
                    </a:cubicBezTo>
                    <a:cubicBezTo>
                      <a:pt x="1163" y="839"/>
                      <a:pt x="1157" y="849"/>
                      <a:pt x="1149" y="857"/>
                    </a:cubicBezTo>
                    <a:cubicBezTo>
                      <a:pt x="1148" y="858"/>
                      <a:pt x="1150" y="859"/>
                      <a:pt x="1150" y="858"/>
                    </a:cubicBezTo>
                    <a:cubicBezTo>
                      <a:pt x="1168" y="850"/>
                      <a:pt x="1180" y="834"/>
                      <a:pt x="1192" y="819"/>
                    </a:cubicBezTo>
                    <a:cubicBezTo>
                      <a:pt x="1195" y="816"/>
                      <a:pt x="1199" y="816"/>
                      <a:pt x="1201" y="813"/>
                    </a:cubicBezTo>
                    <a:cubicBezTo>
                      <a:pt x="1208" y="814"/>
                      <a:pt x="1216" y="814"/>
                      <a:pt x="1223" y="816"/>
                    </a:cubicBezTo>
                    <a:cubicBezTo>
                      <a:pt x="1226" y="823"/>
                      <a:pt x="1234" y="831"/>
                      <a:pt x="1229" y="838"/>
                    </a:cubicBezTo>
                    <a:cubicBezTo>
                      <a:pt x="1226" y="838"/>
                      <a:pt x="1225" y="835"/>
                      <a:pt x="1225" y="833"/>
                    </a:cubicBezTo>
                    <a:cubicBezTo>
                      <a:pt x="1220" y="831"/>
                      <a:pt x="1216" y="828"/>
                      <a:pt x="1210" y="830"/>
                    </a:cubicBezTo>
                    <a:cubicBezTo>
                      <a:pt x="1206" y="834"/>
                      <a:pt x="1208" y="841"/>
                      <a:pt x="1202" y="843"/>
                    </a:cubicBezTo>
                    <a:cubicBezTo>
                      <a:pt x="1201" y="845"/>
                      <a:pt x="1197" y="846"/>
                      <a:pt x="1196" y="849"/>
                    </a:cubicBezTo>
                    <a:cubicBezTo>
                      <a:pt x="1188" y="855"/>
                      <a:pt x="1185" y="864"/>
                      <a:pt x="1176" y="866"/>
                    </a:cubicBezTo>
                    <a:cubicBezTo>
                      <a:pt x="1165" y="873"/>
                      <a:pt x="1151" y="876"/>
                      <a:pt x="1141" y="885"/>
                    </a:cubicBezTo>
                    <a:cubicBezTo>
                      <a:pt x="1142" y="887"/>
                      <a:pt x="1142" y="887"/>
                      <a:pt x="1142" y="887"/>
                    </a:cubicBezTo>
                    <a:cubicBezTo>
                      <a:pt x="1159" y="892"/>
                      <a:pt x="1178" y="897"/>
                      <a:pt x="1193" y="889"/>
                    </a:cubicBezTo>
                    <a:cubicBezTo>
                      <a:pt x="1202" y="888"/>
                      <a:pt x="1211" y="882"/>
                      <a:pt x="1220" y="887"/>
                    </a:cubicBezTo>
                    <a:cubicBezTo>
                      <a:pt x="1226" y="885"/>
                      <a:pt x="1226" y="894"/>
                      <a:pt x="1231" y="895"/>
                    </a:cubicBezTo>
                    <a:cubicBezTo>
                      <a:pt x="1234" y="901"/>
                      <a:pt x="1234" y="909"/>
                      <a:pt x="1230" y="915"/>
                    </a:cubicBezTo>
                    <a:cubicBezTo>
                      <a:pt x="1230" y="915"/>
                      <a:pt x="1228" y="915"/>
                      <a:pt x="1228" y="915"/>
                    </a:cubicBezTo>
                    <a:cubicBezTo>
                      <a:pt x="1229" y="907"/>
                      <a:pt x="1222" y="905"/>
                      <a:pt x="1216" y="903"/>
                    </a:cubicBezTo>
                    <a:cubicBezTo>
                      <a:pt x="1210" y="900"/>
                      <a:pt x="1207" y="909"/>
                      <a:pt x="1200" y="909"/>
                    </a:cubicBezTo>
                    <a:cubicBezTo>
                      <a:pt x="1195" y="910"/>
                      <a:pt x="1190" y="910"/>
                      <a:pt x="1186" y="914"/>
                    </a:cubicBezTo>
                    <a:cubicBezTo>
                      <a:pt x="1180" y="913"/>
                      <a:pt x="1174" y="918"/>
                      <a:pt x="1169" y="913"/>
                    </a:cubicBezTo>
                    <a:cubicBezTo>
                      <a:pt x="1156" y="914"/>
                      <a:pt x="1156" y="914"/>
                      <a:pt x="1156" y="914"/>
                    </a:cubicBezTo>
                    <a:cubicBezTo>
                      <a:pt x="1138" y="909"/>
                      <a:pt x="1138" y="909"/>
                      <a:pt x="1138" y="909"/>
                    </a:cubicBezTo>
                    <a:cubicBezTo>
                      <a:pt x="1132" y="912"/>
                      <a:pt x="1126" y="908"/>
                      <a:pt x="1120" y="910"/>
                    </a:cubicBezTo>
                    <a:cubicBezTo>
                      <a:pt x="1116" y="919"/>
                      <a:pt x="1106" y="929"/>
                      <a:pt x="1096" y="928"/>
                    </a:cubicBezTo>
                    <a:cubicBezTo>
                      <a:pt x="1089" y="931"/>
                      <a:pt x="1090" y="940"/>
                      <a:pt x="1083" y="941"/>
                    </a:cubicBezTo>
                    <a:cubicBezTo>
                      <a:pt x="1076" y="945"/>
                      <a:pt x="1067" y="939"/>
                      <a:pt x="1061" y="945"/>
                    </a:cubicBezTo>
                    <a:cubicBezTo>
                      <a:pt x="1056" y="943"/>
                      <a:pt x="1053" y="949"/>
                      <a:pt x="1049" y="949"/>
                    </a:cubicBezTo>
                    <a:cubicBezTo>
                      <a:pt x="1046" y="950"/>
                      <a:pt x="1049" y="952"/>
                      <a:pt x="1049" y="954"/>
                    </a:cubicBezTo>
                    <a:cubicBezTo>
                      <a:pt x="1052" y="957"/>
                      <a:pt x="1059" y="955"/>
                      <a:pt x="1058" y="961"/>
                    </a:cubicBezTo>
                    <a:cubicBezTo>
                      <a:pt x="1051" y="964"/>
                      <a:pt x="1042" y="963"/>
                      <a:pt x="1035" y="959"/>
                    </a:cubicBezTo>
                    <a:cubicBezTo>
                      <a:pt x="1030" y="954"/>
                      <a:pt x="1023" y="949"/>
                      <a:pt x="1023" y="941"/>
                    </a:cubicBezTo>
                    <a:cubicBezTo>
                      <a:pt x="1022" y="936"/>
                      <a:pt x="1025" y="933"/>
                      <a:pt x="1025" y="929"/>
                    </a:cubicBezTo>
                    <a:cubicBezTo>
                      <a:pt x="1030" y="927"/>
                      <a:pt x="1034" y="929"/>
                      <a:pt x="1038" y="928"/>
                    </a:cubicBezTo>
                    <a:cubicBezTo>
                      <a:pt x="1051" y="928"/>
                      <a:pt x="1060" y="920"/>
                      <a:pt x="1072" y="916"/>
                    </a:cubicBezTo>
                    <a:cubicBezTo>
                      <a:pt x="1077" y="912"/>
                      <a:pt x="1077" y="912"/>
                      <a:pt x="1077" y="912"/>
                    </a:cubicBezTo>
                    <a:cubicBezTo>
                      <a:pt x="1066" y="910"/>
                      <a:pt x="1062" y="898"/>
                      <a:pt x="1052" y="895"/>
                    </a:cubicBezTo>
                    <a:cubicBezTo>
                      <a:pt x="1049" y="889"/>
                      <a:pt x="1043" y="891"/>
                      <a:pt x="1037" y="889"/>
                    </a:cubicBezTo>
                    <a:cubicBezTo>
                      <a:pt x="1025" y="885"/>
                      <a:pt x="1010" y="882"/>
                      <a:pt x="1006" y="869"/>
                    </a:cubicBezTo>
                    <a:cubicBezTo>
                      <a:pt x="1002" y="859"/>
                      <a:pt x="992" y="855"/>
                      <a:pt x="984" y="850"/>
                    </a:cubicBezTo>
                    <a:cubicBezTo>
                      <a:pt x="981" y="850"/>
                      <a:pt x="980" y="849"/>
                      <a:pt x="980" y="847"/>
                    </a:cubicBezTo>
                    <a:cubicBezTo>
                      <a:pt x="981" y="845"/>
                      <a:pt x="979" y="843"/>
                      <a:pt x="977" y="842"/>
                    </a:cubicBezTo>
                    <a:cubicBezTo>
                      <a:pt x="974" y="843"/>
                      <a:pt x="974" y="844"/>
                      <a:pt x="971" y="846"/>
                    </a:cubicBezTo>
                    <a:cubicBezTo>
                      <a:pt x="968" y="843"/>
                      <a:pt x="964" y="843"/>
                      <a:pt x="960" y="841"/>
                    </a:cubicBezTo>
                    <a:cubicBezTo>
                      <a:pt x="956" y="836"/>
                      <a:pt x="952" y="832"/>
                      <a:pt x="950" y="826"/>
                    </a:cubicBezTo>
                    <a:cubicBezTo>
                      <a:pt x="944" y="826"/>
                      <a:pt x="942" y="820"/>
                      <a:pt x="936" y="820"/>
                    </a:cubicBezTo>
                    <a:cubicBezTo>
                      <a:pt x="926" y="820"/>
                      <a:pt x="914" y="820"/>
                      <a:pt x="906" y="810"/>
                    </a:cubicBezTo>
                    <a:cubicBezTo>
                      <a:pt x="901" y="804"/>
                      <a:pt x="898" y="794"/>
                      <a:pt x="889" y="792"/>
                    </a:cubicBezTo>
                    <a:cubicBezTo>
                      <a:pt x="885" y="792"/>
                      <a:pt x="884" y="790"/>
                      <a:pt x="880" y="790"/>
                    </a:cubicBezTo>
                    <a:cubicBezTo>
                      <a:pt x="869" y="787"/>
                      <a:pt x="855" y="789"/>
                      <a:pt x="848" y="798"/>
                    </a:cubicBezTo>
                    <a:cubicBezTo>
                      <a:pt x="848" y="798"/>
                      <a:pt x="848" y="799"/>
                      <a:pt x="847" y="799"/>
                    </a:cubicBezTo>
                    <a:cubicBezTo>
                      <a:pt x="845" y="799"/>
                      <a:pt x="846" y="796"/>
                      <a:pt x="846" y="795"/>
                    </a:cubicBezTo>
                    <a:cubicBezTo>
                      <a:pt x="846" y="784"/>
                      <a:pt x="852" y="775"/>
                      <a:pt x="858" y="768"/>
                    </a:cubicBezTo>
                    <a:cubicBezTo>
                      <a:pt x="848" y="758"/>
                      <a:pt x="836" y="754"/>
                      <a:pt x="822" y="758"/>
                    </a:cubicBezTo>
                    <a:cubicBezTo>
                      <a:pt x="824" y="749"/>
                      <a:pt x="834" y="746"/>
                      <a:pt x="840" y="742"/>
                    </a:cubicBezTo>
                    <a:cubicBezTo>
                      <a:pt x="839" y="738"/>
                      <a:pt x="834" y="738"/>
                      <a:pt x="830" y="737"/>
                    </a:cubicBezTo>
                    <a:cubicBezTo>
                      <a:pt x="827" y="739"/>
                      <a:pt x="823" y="737"/>
                      <a:pt x="820" y="736"/>
                    </a:cubicBezTo>
                    <a:cubicBezTo>
                      <a:pt x="813" y="737"/>
                      <a:pt x="808" y="730"/>
                      <a:pt x="801" y="733"/>
                    </a:cubicBezTo>
                    <a:cubicBezTo>
                      <a:pt x="796" y="731"/>
                      <a:pt x="796" y="731"/>
                      <a:pt x="796" y="731"/>
                    </a:cubicBezTo>
                    <a:cubicBezTo>
                      <a:pt x="780" y="733"/>
                      <a:pt x="765" y="733"/>
                      <a:pt x="750" y="739"/>
                    </a:cubicBezTo>
                    <a:cubicBezTo>
                      <a:pt x="745" y="749"/>
                      <a:pt x="733" y="754"/>
                      <a:pt x="727" y="763"/>
                    </a:cubicBezTo>
                    <a:cubicBezTo>
                      <a:pt x="723" y="764"/>
                      <a:pt x="718" y="768"/>
                      <a:pt x="713" y="769"/>
                    </a:cubicBezTo>
                    <a:cubicBezTo>
                      <a:pt x="706" y="777"/>
                      <a:pt x="695" y="778"/>
                      <a:pt x="685" y="781"/>
                    </a:cubicBezTo>
                    <a:cubicBezTo>
                      <a:pt x="682" y="782"/>
                      <a:pt x="682" y="786"/>
                      <a:pt x="681" y="788"/>
                    </a:cubicBezTo>
                    <a:cubicBezTo>
                      <a:pt x="681" y="790"/>
                      <a:pt x="682" y="793"/>
                      <a:pt x="685" y="793"/>
                    </a:cubicBezTo>
                    <a:cubicBezTo>
                      <a:pt x="693" y="795"/>
                      <a:pt x="698" y="789"/>
                      <a:pt x="704" y="786"/>
                    </a:cubicBezTo>
                    <a:cubicBezTo>
                      <a:pt x="712" y="776"/>
                      <a:pt x="726" y="773"/>
                      <a:pt x="739" y="777"/>
                    </a:cubicBezTo>
                    <a:cubicBezTo>
                      <a:pt x="748" y="774"/>
                      <a:pt x="754" y="767"/>
                      <a:pt x="758" y="758"/>
                    </a:cubicBezTo>
                    <a:cubicBezTo>
                      <a:pt x="763" y="745"/>
                      <a:pt x="778" y="740"/>
                      <a:pt x="789" y="734"/>
                    </a:cubicBezTo>
                    <a:cubicBezTo>
                      <a:pt x="786" y="739"/>
                      <a:pt x="781" y="742"/>
                      <a:pt x="776" y="744"/>
                    </a:cubicBezTo>
                    <a:cubicBezTo>
                      <a:pt x="776" y="743"/>
                      <a:pt x="776" y="743"/>
                      <a:pt x="776" y="743"/>
                    </a:cubicBezTo>
                    <a:cubicBezTo>
                      <a:pt x="762" y="752"/>
                      <a:pt x="763" y="769"/>
                      <a:pt x="756" y="781"/>
                    </a:cubicBezTo>
                    <a:cubicBezTo>
                      <a:pt x="752" y="785"/>
                      <a:pt x="748" y="789"/>
                      <a:pt x="746" y="793"/>
                    </a:cubicBezTo>
                    <a:cubicBezTo>
                      <a:pt x="751" y="798"/>
                      <a:pt x="749" y="808"/>
                      <a:pt x="747" y="814"/>
                    </a:cubicBezTo>
                    <a:cubicBezTo>
                      <a:pt x="753" y="814"/>
                      <a:pt x="756" y="808"/>
                      <a:pt x="760" y="804"/>
                    </a:cubicBezTo>
                    <a:cubicBezTo>
                      <a:pt x="766" y="805"/>
                      <a:pt x="775" y="802"/>
                      <a:pt x="780" y="808"/>
                    </a:cubicBezTo>
                    <a:cubicBezTo>
                      <a:pt x="789" y="811"/>
                      <a:pt x="796" y="804"/>
                      <a:pt x="804" y="799"/>
                    </a:cubicBezTo>
                    <a:cubicBezTo>
                      <a:pt x="807" y="799"/>
                      <a:pt x="812" y="800"/>
                      <a:pt x="814" y="796"/>
                    </a:cubicBezTo>
                    <a:cubicBezTo>
                      <a:pt x="821" y="801"/>
                      <a:pt x="830" y="796"/>
                      <a:pt x="837" y="792"/>
                    </a:cubicBezTo>
                    <a:cubicBezTo>
                      <a:pt x="839" y="790"/>
                      <a:pt x="839" y="786"/>
                      <a:pt x="842" y="786"/>
                    </a:cubicBezTo>
                    <a:cubicBezTo>
                      <a:pt x="843" y="796"/>
                      <a:pt x="831" y="801"/>
                      <a:pt x="824" y="805"/>
                    </a:cubicBezTo>
                    <a:cubicBezTo>
                      <a:pt x="820" y="803"/>
                      <a:pt x="817" y="810"/>
                      <a:pt x="812" y="808"/>
                    </a:cubicBezTo>
                    <a:cubicBezTo>
                      <a:pt x="808" y="813"/>
                      <a:pt x="803" y="819"/>
                      <a:pt x="799" y="822"/>
                    </a:cubicBezTo>
                    <a:cubicBezTo>
                      <a:pt x="790" y="828"/>
                      <a:pt x="781" y="825"/>
                      <a:pt x="772" y="825"/>
                    </a:cubicBezTo>
                    <a:cubicBezTo>
                      <a:pt x="767" y="823"/>
                      <a:pt x="762" y="823"/>
                      <a:pt x="757" y="826"/>
                    </a:cubicBezTo>
                    <a:cubicBezTo>
                      <a:pt x="753" y="830"/>
                      <a:pt x="748" y="834"/>
                      <a:pt x="742" y="835"/>
                    </a:cubicBezTo>
                    <a:cubicBezTo>
                      <a:pt x="734" y="835"/>
                      <a:pt x="724" y="832"/>
                      <a:pt x="721" y="826"/>
                    </a:cubicBezTo>
                    <a:cubicBezTo>
                      <a:pt x="719" y="813"/>
                      <a:pt x="743" y="804"/>
                      <a:pt x="729" y="792"/>
                    </a:cubicBezTo>
                    <a:cubicBezTo>
                      <a:pt x="719" y="792"/>
                      <a:pt x="711" y="798"/>
                      <a:pt x="705" y="805"/>
                    </a:cubicBezTo>
                    <a:cubicBezTo>
                      <a:pt x="702" y="804"/>
                      <a:pt x="701" y="807"/>
                      <a:pt x="699" y="808"/>
                    </a:cubicBezTo>
                    <a:cubicBezTo>
                      <a:pt x="690" y="812"/>
                      <a:pt x="680" y="812"/>
                      <a:pt x="671" y="809"/>
                    </a:cubicBezTo>
                    <a:cubicBezTo>
                      <a:pt x="663" y="807"/>
                      <a:pt x="663" y="798"/>
                      <a:pt x="662" y="792"/>
                    </a:cubicBezTo>
                    <a:cubicBezTo>
                      <a:pt x="661" y="786"/>
                      <a:pt x="670" y="780"/>
                      <a:pt x="663" y="774"/>
                    </a:cubicBezTo>
                    <a:cubicBezTo>
                      <a:pt x="655" y="768"/>
                      <a:pt x="644" y="768"/>
                      <a:pt x="634" y="765"/>
                    </a:cubicBezTo>
                    <a:cubicBezTo>
                      <a:pt x="624" y="774"/>
                      <a:pt x="610" y="780"/>
                      <a:pt x="596" y="779"/>
                    </a:cubicBezTo>
                    <a:cubicBezTo>
                      <a:pt x="588" y="790"/>
                      <a:pt x="576" y="799"/>
                      <a:pt x="563" y="802"/>
                    </a:cubicBezTo>
                    <a:cubicBezTo>
                      <a:pt x="559" y="810"/>
                      <a:pt x="557" y="818"/>
                      <a:pt x="550" y="825"/>
                    </a:cubicBezTo>
                    <a:cubicBezTo>
                      <a:pt x="553" y="833"/>
                      <a:pt x="544" y="847"/>
                      <a:pt x="556" y="852"/>
                    </a:cubicBezTo>
                    <a:cubicBezTo>
                      <a:pt x="559" y="856"/>
                      <a:pt x="563" y="861"/>
                      <a:pt x="564" y="867"/>
                    </a:cubicBezTo>
                    <a:cubicBezTo>
                      <a:pt x="567" y="872"/>
                      <a:pt x="574" y="870"/>
                      <a:pt x="579" y="873"/>
                    </a:cubicBezTo>
                    <a:cubicBezTo>
                      <a:pt x="582" y="874"/>
                      <a:pt x="585" y="877"/>
                      <a:pt x="588" y="879"/>
                    </a:cubicBezTo>
                    <a:cubicBezTo>
                      <a:pt x="597" y="873"/>
                      <a:pt x="609" y="875"/>
                      <a:pt x="618" y="878"/>
                    </a:cubicBezTo>
                    <a:cubicBezTo>
                      <a:pt x="630" y="874"/>
                      <a:pt x="644" y="870"/>
                      <a:pt x="657" y="873"/>
                    </a:cubicBezTo>
                    <a:cubicBezTo>
                      <a:pt x="666" y="868"/>
                      <a:pt x="679" y="868"/>
                      <a:pt x="688" y="873"/>
                    </a:cubicBezTo>
                    <a:cubicBezTo>
                      <a:pt x="695" y="873"/>
                      <a:pt x="699" y="856"/>
                      <a:pt x="705" y="868"/>
                    </a:cubicBezTo>
                    <a:cubicBezTo>
                      <a:pt x="710" y="870"/>
                      <a:pt x="714" y="864"/>
                      <a:pt x="720" y="864"/>
                    </a:cubicBezTo>
                    <a:cubicBezTo>
                      <a:pt x="729" y="860"/>
                      <a:pt x="741" y="859"/>
                      <a:pt x="750" y="856"/>
                    </a:cubicBezTo>
                    <a:cubicBezTo>
                      <a:pt x="759" y="857"/>
                      <a:pt x="769" y="853"/>
                      <a:pt x="780" y="853"/>
                    </a:cubicBezTo>
                    <a:cubicBezTo>
                      <a:pt x="784" y="849"/>
                      <a:pt x="791" y="846"/>
                      <a:pt x="796" y="841"/>
                    </a:cubicBezTo>
                    <a:cubicBezTo>
                      <a:pt x="799" y="841"/>
                      <a:pt x="801" y="838"/>
                      <a:pt x="804" y="840"/>
                    </a:cubicBezTo>
                    <a:cubicBezTo>
                      <a:pt x="805" y="843"/>
                      <a:pt x="804" y="849"/>
                      <a:pt x="809" y="849"/>
                    </a:cubicBezTo>
                    <a:cubicBezTo>
                      <a:pt x="818" y="856"/>
                      <a:pt x="831" y="850"/>
                      <a:pt x="839" y="859"/>
                    </a:cubicBezTo>
                    <a:cubicBezTo>
                      <a:pt x="846" y="864"/>
                      <a:pt x="855" y="866"/>
                      <a:pt x="861" y="872"/>
                    </a:cubicBezTo>
                    <a:cubicBezTo>
                      <a:pt x="871" y="873"/>
                      <a:pt x="876" y="887"/>
                      <a:pt x="887" y="886"/>
                    </a:cubicBezTo>
                    <a:cubicBezTo>
                      <a:pt x="896" y="882"/>
                      <a:pt x="907" y="885"/>
                      <a:pt x="914" y="891"/>
                    </a:cubicBezTo>
                    <a:cubicBezTo>
                      <a:pt x="914" y="894"/>
                      <a:pt x="910" y="892"/>
                      <a:pt x="908" y="893"/>
                    </a:cubicBezTo>
                    <a:cubicBezTo>
                      <a:pt x="905" y="895"/>
                      <a:pt x="899" y="896"/>
                      <a:pt x="900" y="900"/>
                    </a:cubicBezTo>
                    <a:cubicBezTo>
                      <a:pt x="911" y="909"/>
                      <a:pt x="921" y="919"/>
                      <a:pt x="929" y="930"/>
                    </a:cubicBezTo>
                    <a:cubicBezTo>
                      <a:pt x="935" y="936"/>
                      <a:pt x="936" y="947"/>
                      <a:pt x="946" y="949"/>
                    </a:cubicBezTo>
                    <a:cubicBezTo>
                      <a:pt x="953" y="955"/>
                      <a:pt x="959" y="964"/>
                      <a:pt x="956" y="973"/>
                    </a:cubicBezTo>
                    <a:cubicBezTo>
                      <a:pt x="951" y="977"/>
                      <a:pt x="949" y="967"/>
                      <a:pt x="944" y="972"/>
                    </a:cubicBezTo>
                    <a:cubicBezTo>
                      <a:pt x="944" y="989"/>
                      <a:pt x="948" y="1003"/>
                      <a:pt x="958" y="1015"/>
                    </a:cubicBezTo>
                    <a:cubicBezTo>
                      <a:pt x="956" y="1023"/>
                      <a:pt x="959" y="1033"/>
                      <a:pt x="950" y="1037"/>
                    </a:cubicBezTo>
                    <a:cubicBezTo>
                      <a:pt x="947" y="1034"/>
                      <a:pt x="948" y="1029"/>
                      <a:pt x="944" y="1026"/>
                    </a:cubicBezTo>
                    <a:cubicBezTo>
                      <a:pt x="941" y="1028"/>
                      <a:pt x="941" y="1028"/>
                      <a:pt x="941" y="1028"/>
                    </a:cubicBezTo>
                    <a:cubicBezTo>
                      <a:pt x="938" y="1038"/>
                      <a:pt x="935" y="1048"/>
                      <a:pt x="928" y="1056"/>
                    </a:cubicBezTo>
                    <a:cubicBezTo>
                      <a:pt x="926" y="1061"/>
                      <a:pt x="922" y="1065"/>
                      <a:pt x="918" y="1069"/>
                    </a:cubicBezTo>
                    <a:cubicBezTo>
                      <a:pt x="920" y="1079"/>
                      <a:pt x="918" y="1092"/>
                      <a:pt x="910" y="1100"/>
                    </a:cubicBezTo>
                    <a:cubicBezTo>
                      <a:pt x="905" y="1103"/>
                      <a:pt x="899" y="1108"/>
                      <a:pt x="892" y="1107"/>
                    </a:cubicBezTo>
                    <a:cubicBezTo>
                      <a:pt x="894" y="1099"/>
                      <a:pt x="900" y="1093"/>
                      <a:pt x="897" y="1085"/>
                    </a:cubicBezTo>
                    <a:cubicBezTo>
                      <a:pt x="891" y="1086"/>
                      <a:pt x="885" y="1088"/>
                      <a:pt x="881" y="1092"/>
                    </a:cubicBezTo>
                    <a:cubicBezTo>
                      <a:pt x="875" y="1091"/>
                      <a:pt x="872" y="1097"/>
                      <a:pt x="867" y="1096"/>
                    </a:cubicBezTo>
                    <a:cubicBezTo>
                      <a:pt x="862" y="1101"/>
                      <a:pt x="855" y="1098"/>
                      <a:pt x="848" y="1099"/>
                    </a:cubicBezTo>
                    <a:cubicBezTo>
                      <a:pt x="840" y="1113"/>
                      <a:pt x="824" y="1116"/>
                      <a:pt x="810" y="1119"/>
                    </a:cubicBezTo>
                    <a:cubicBezTo>
                      <a:pt x="806" y="1118"/>
                      <a:pt x="800" y="1119"/>
                      <a:pt x="798" y="1114"/>
                    </a:cubicBezTo>
                    <a:cubicBezTo>
                      <a:pt x="797" y="1112"/>
                      <a:pt x="799" y="1112"/>
                      <a:pt x="800" y="1111"/>
                    </a:cubicBezTo>
                    <a:cubicBezTo>
                      <a:pt x="805" y="1112"/>
                      <a:pt x="809" y="1109"/>
                      <a:pt x="813" y="1105"/>
                    </a:cubicBezTo>
                    <a:cubicBezTo>
                      <a:pt x="816" y="1103"/>
                      <a:pt x="815" y="1100"/>
                      <a:pt x="813" y="1098"/>
                    </a:cubicBezTo>
                    <a:cubicBezTo>
                      <a:pt x="807" y="1094"/>
                      <a:pt x="799" y="1095"/>
                      <a:pt x="793" y="1091"/>
                    </a:cubicBezTo>
                    <a:cubicBezTo>
                      <a:pt x="787" y="1089"/>
                      <a:pt x="787" y="1089"/>
                      <a:pt x="787" y="1089"/>
                    </a:cubicBezTo>
                    <a:cubicBezTo>
                      <a:pt x="784" y="1108"/>
                      <a:pt x="779" y="1131"/>
                      <a:pt x="758" y="1137"/>
                    </a:cubicBezTo>
                    <a:cubicBezTo>
                      <a:pt x="751" y="1139"/>
                      <a:pt x="744" y="1136"/>
                      <a:pt x="739" y="1131"/>
                    </a:cubicBezTo>
                    <a:cubicBezTo>
                      <a:pt x="737" y="1128"/>
                      <a:pt x="736" y="1125"/>
                      <a:pt x="735" y="1122"/>
                    </a:cubicBezTo>
                    <a:cubicBezTo>
                      <a:pt x="736" y="1117"/>
                      <a:pt x="741" y="1115"/>
                      <a:pt x="745" y="1113"/>
                    </a:cubicBezTo>
                    <a:cubicBezTo>
                      <a:pt x="750" y="1112"/>
                      <a:pt x="753" y="1121"/>
                      <a:pt x="757" y="1115"/>
                    </a:cubicBezTo>
                    <a:cubicBezTo>
                      <a:pt x="759" y="1107"/>
                      <a:pt x="758" y="1098"/>
                      <a:pt x="755" y="1091"/>
                    </a:cubicBezTo>
                    <a:cubicBezTo>
                      <a:pt x="751" y="1089"/>
                      <a:pt x="749" y="1085"/>
                      <a:pt x="744" y="1087"/>
                    </a:cubicBezTo>
                    <a:cubicBezTo>
                      <a:pt x="740" y="1091"/>
                      <a:pt x="737" y="1094"/>
                      <a:pt x="733" y="1097"/>
                    </a:cubicBezTo>
                    <a:cubicBezTo>
                      <a:pt x="726" y="1101"/>
                      <a:pt x="718" y="1108"/>
                      <a:pt x="710" y="1109"/>
                    </a:cubicBezTo>
                    <a:cubicBezTo>
                      <a:pt x="706" y="1113"/>
                      <a:pt x="699" y="1112"/>
                      <a:pt x="695" y="1115"/>
                    </a:cubicBezTo>
                    <a:cubicBezTo>
                      <a:pt x="688" y="1116"/>
                      <a:pt x="682" y="1113"/>
                      <a:pt x="676" y="1114"/>
                    </a:cubicBezTo>
                    <a:cubicBezTo>
                      <a:pt x="666" y="1111"/>
                      <a:pt x="651" y="1109"/>
                      <a:pt x="649" y="1095"/>
                    </a:cubicBezTo>
                    <a:cubicBezTo>
                      <a:pt x="648" y="1092"/>
                      <a:pt x="649" y="1088"/>
                      <a:pt x="651" y="1085"/>
                    </a:cubicBezTo>
                    <a:cubicBezTo>
                      <a:pt x="654" y="1082"/>
                      <a:pt x="658" y="1077"/>
                      <a:pt x="663" y="1077"/>
                    </a:cubicBezTo>
                    <a:cubicBezTo>
                      <a:pt x="672" y="1079"/>
                      <a:pt x="663" y="1092"/>
                      <a:pt x="675" y="1094"/>
                    </a:cubicBezTo>
                    <a:cubicBezTo>
                      <a:pt x="688" y="1098"/>
                      <a:pt x="706" y="1093"/>
                      <a:pt x="715" y="1080"/>
                    </a:cubicBezTo>
                    <a:cubicBezTo>
                      <a:pt x="715" y="1075"/>
                      <a:pt x="717" y="1069"/>
                      <a:pt x="715" y="1066"/>
                    </a:cubicBezTo>
                    <a:cubicBezTo>
                      <a:pt x="710" y="1060"/>
                      <a:pt x="703" y="1066"/>
                      <a:pt x="698" y="1067"/>
                    </a:cubicBezTo>
                    <a:cubicBezTo>
                      <a:pt x="690" y="1066"/>
                      <a:pt x="682" y="1070"/>
                      <a:pt x="675" y="1071"/>
                    </a:cubicBezTo>
                    <a:cubicBezTo>
                      <a:pt x="651" y="1066"/>
                      <a:pt x="621" y="1063"/>
                      <a:pt x="610" y="1036"/>
                    </a:cubicBezTo>
                    <a:cubicBezTo>
                      <a:pt x="607" y="1026"/>
                      <a:pt x="601" y="1012"/>
                      <a:pt x="607" y="1000"/>
                    </a:cubicBezTo>
                    <a:cubicBezTo>
                      <a:pt x="606" y="996"/>
                      <a:pt x="601" y="1002"/>
                      <a:pt x="598" y="999"/>
                    </a:cubicBezTo>
                    <a:cubicBezTo>
                      <a:pt x="599" y="996"/>
                      <a:pt x="603" y="998"/>
                      <a:pt x="603" y="995"/>
                    </a:cubicBezTo>
                    <a:cubicBezTo>
                      <a:pt x="603" y="992"/>
                      <a:pt x="601" y="988"/>
                      <a:pt x="598" y="987"/>
                    </a:cubicBezTo>
                    <a:cubicBezTo>
                      <a:pt x="594" y="988"/>
                      <a:pt x="593" y="994"/>
                      <a:pt x="591" y="997"/>
                    </a:cubicBezTo>
                    <a:cubicBezTo>
                      <a:pt x="591" y="999"/>
                      <a:pt x="591" y="999"/>
                      <a:pt x="591" y="999"/>
                    </a:cubicBezTo>
                    <a:cubicBezTo>
                      <a:pt x="593" y="1000"/>
                      <a:pt x="596" y="997"/>
                      <a:pt x="597" y="1000"/>
                    </a:cubicBezTo>
                    <a:cubicBezTo>
                      <a:pt x="592" y="1005"/>
                      <a:pt x="586" y="1002"/>
                      <a:pt x="580" y="1006"/>
                    </a:cubicBezTo>
                    <a:cubicBezTo>
                      <a:pt x="573" y="1007"/>
                      <a:pt x="564" y="1010"/>
                      <a:pt x="555" y="1009"/>
                    </a:cubicBezTo>
                    <a:cubicBezTo>
                      <a:pt x="546" y="1008"/>
                      <a:pt x="537" y="1012"/>
                      <a:pt x="528" y="1007"/>
                    </a:cubicBezTo>
                    <a:cubicBezTo>
                      <a:pt x="520" y="1009"/>
                      <a:pt x="513" y="1003"/>
                      <a:pt x="504" y="1003"/>
                    </a:cubicBezTo>
                    <a:cubicBezTo>
                      <a:pt x="502" y="999"/>
                      <a:pt x="498" y="1003"/>
                      <a:pt x="494" y="1000"/>
                    </a:cubicBezTo>
                    <a:cubicBezTo>
                      <a:pt x="487" y="999"/>
                      <a:pt x="481" y="994"/>
                      <a:pt x="474" y="993"/>
                    </a:cubicBezTo>
                    <a:cubicBezTo>
                      <a:pt x="471" y="989"/>
                      <a:pt x="465" y="990"/>
                      <a:pt x="461" y="986"/>
                    </a:cubicBezTo>
                    <a:cubicBezTo>
                      <a:pt x="454" y="984"/>
                      <a:pt x="450" y="975"/>
                      <a:pt x="442" y="976"/>
                    </a:cubicBezTo>
                    <a:cubicBezTo>
                      <a:pt x="433" y="974"/>
                      <a:pt x="424" y="970"/>
                      <a:pt x="417" y="964"/>
                    </a:cubicBezTo>
                    <a:cubicBezTo>
                      <a:pt x="416" y="962"/>
                      <a:pt x="418" y="960"/>
                      <a:pt x="420" y="959"/>
                    </a:cubicBezTo>
                    <a:cubicBezTo>
                      <a:pt x="428" y="961"/>
                      <a:pt x="437" y="958"/>
                      <a:pt x="442" y="952"/>
                    </a:cubicBezTo>
                    <a:cubicBezTo>
                      <a:pt x="442" y="945"/>
                      <a:pt x="445" y="936"/>
                      <a:pt x="437" y="934"/>
                    </a:cubicBezTo>
                    <a:cubicBezTo>
                      <a:pt x="431" y="936"/>
                      <a:pt x="432" y="942"/>
                      <a:pt x="430" y="945"/>
                    </a:cubicBezTo>
                    <a:cubicBezTo>
                      <a:pt x="426" y="948"/>
                      <a:pt x="422" y="954"/>
                      <a:pt x="416" y="950"/>
                    </a:cubicBezTo>
                    <a:cubicBezTo>
                      <a:pt x="414" y="950"/>
                      <a:pt x="413" y="952"/>
                      <a:pt x="412" y="954"/>
                    </a:cubicBezTo>
                    <a:cubicBezTo>
                      <a:pt x="412" y="956"/>
                      <a:pt x="415" y="958"/>
                      <a:pt x="413" y="960"/>
                    </a:cubicBezTo>
                    <a:cubicBezTo>
                      <a:pt x="406" y="958"/>
                      <a:pt x="405" y="948"/>
                      <a:pt x="399" y="945"/>
                    </a:cubicBezTo>
                    <a:cubicBezTo>
                      <a:pt x="398" y="939"/>
                      <a:pt x="391" y="940"/>
                      <a:pt x="390" y="934"/>
                    </a:cubicBezTo>
                    <a:cubicBezTo>
                      <a:pt x="386" y="933"/>
                      <a:pt x="385" y="937"/>
                      <a:pt x="382" y="938"/>
                    </a:cubicBezTo>
                    <a:cubicBezTo>
                      <a:pt x="376" y="939"/>
                      <a:pt x="370" y="940"/>
                      <a:pt x="364" y="937"/>
                    </a:cubicBezTo>
                    <a:cubicBezTo>
                      <a:pt x="356" y="939"/>
                      <a:pt x="351" y="930"/>
                      <a:pt x="344" y="928"/>
                    </a:cubicBezTo>
                    <a:cubicBezTo>
                      <a:pt x="337" y="926"/>
                      <a:pt x="331" y="930"/>
                      <a:pt x="325" y="927"/>
                    </a:cubicBezTo>
                    <a:cubicBezTo>
                      <a:pt x="323" y="929"/>
                      <a:pt x="322" y="927"/>
                      <a:pt x="321" y="928"/>
                    </a:cubicBezTo>
                    <a:cubicBezTo>
                      <a:pt x="313" y="930"/>
                      <a:pt x="305" y="923"/>
                      <a:pt x="299" y="919"/>
                    </a:cubicBezTo>
                    <a:cubicBezTo>
                      <a:pt x="292" y="913"/>
                      <a:pt x="284" y="906"/>
                      <a:pt x="278" y="898"/>
                    </a:cubicBezTo>
                    <a:cubicBezTo>
                      <a:pt x="261" y="885"/>
                      <a:pt x="241" y="876"/>
                      <a:pt x="220" y="871"/>
                    </a:cubicBezTo>
                    <a:cubicBezTo>
                      <a:pt x="205" y="868"/>
                      <a:pt x="188" y="867"/>
                      <a:pt x="172" y="865"/>
                    </a:cubicBezTo>
                    <a:cubicBezTo>
                      <a:pt x="164" y="866"/>
                      <a:pt x="156" y="863"/>
                      <a:pt x="149" y="867"/>
                    </a:cubicBezTo>
                    <a:cubicBezTo>
                      <a:pt x="143" y="876"/>
                      <a:pt x="149" y="886"/>
                      <a:pt x="150" y="895"/>
                    </a:cubicBezTo>
                    <a:cubicBezTo>
                      <a:pt x="157" y="912"/>
                      <a:pt x="170" y="925"/>
                      <a:pt x="186" y="934"/>
                    </a:cubicBezTo>
                    <a:cubicBezTo>
                      <a:pt x="190" y="940"/>
                      <a:pt x="189" y="948"/>
                      <a:pt x="189" y="954"/>
                    </a:cubicBezTo>
                    <a:cubicBezTo>
                      <a:pt x="187" y="958"/>
                      <a:pt x="183" y="965"/>
                      <a:pt x="177" y="966"/>
                    </a:cubicBezTo>
                    <a:cubicBezTo>
                      <a:pt x="176" y="958"/>
                      <a:pt x="180" y="949"/>
                      <a:pt x="172" y="943"/>
                    </a:cubicBezTo>
                    <a:cubicBezTo>
                      <a:pt x="164" y="944"/>
                      <a:pt x="156" y="940"/>
                      <a:pt x="151" y="934"/>
                    </a:cubicBezTo>
                    <a:cubicBezTo>
                      <a:pt x="137" y="930"/>
                      <a:pt x="136" y="914"/>
                      <a:pt x="128" y="904"/>
                    </a:cubicBezTo>
                    <a:cubicBezTo>
                      <a:pt x="125" y="891"/>
                      <a:pt x="125" y="891"/>
                      <a:pt x="125" y="891"/>
                    </a:cubicBezTo>
                    <a:cubicBezTo>
                      <a:pt x="123" y="891"/>
                      <a:pt x="122" y="892"/>
                      <a:pt x="122" y="893"/>
                    </a:cubicBezTo>
                    <a:cubicBezTo>
                      <a:pt x="117" y="909"/>
                      <a:pt x="119" y="924"/>
                      <a:pt x="125" y="938"/>
                    </a:cubicBezTo>
                    <a:cubicBezTo>
                      <a:pt x="129" y="951"/>
                      <a:pt x="143" y="958"/>
                      <a:pt x="144" y="972"/>
                    </a:cubicBezTo>
                    <a:cubicBezTo>
                      <a:pt x="142" y="984"/>
                      <a:pt x="137" y="998"/>
                      <a:pt x="124" y="1002"/>
                    </a:cubicBezTo>
                    <a:cubicBezTo>
                      <a:pt x="116" y="1007"/>
                      <a:pt x="114" y="994"/>
                      <a:pt x="108" y="991"/>
                    </a:cubicBezTo>
                    <a:cubicBezTo>
                      <a:pt x="101" y="981"/>
                      <a:pt x="94" y="970"/>
                      <a:pt x="86" y="963"/>
                    </a:cubicBezTo>
                    <a:cubicBezTo>
                      <a:pt x="75" y="957"/>
                      <a:pt x="80" y="972"/>
                      <a:pt x="72" y="973"/>
                    </a:cubicBezTo>
                    <a:cubicBezTo>
                      <a:pt x="59" y="973"/>
                      <a:pt x="48" y="961"/>
                      <a:pt x="43" y="949"/>
                    </a:cubicBezTo>
                    <a:cubicBezTo>
                      <a:pt x="42" y="948"/>
                      <a:pt x="42" y="946"/>
                      <a:pt x="44" y="945"/>
                    </a:cubicBezTo>
                    <a:cubicBezTo>
                      <a:pt x="49" y="947"/>
                      <a:pt x="53" y="953"/>
                      <a:pt x="59" y="952"/>
                    </a:cubicBezTo>
                    <a:cubicBezTo>
                      <a:pt x="60" y="951"/>
                      <a:pt x="59" y="948"/>
                      <a:pt x="58" y="946"/>
                    </a:cubicBezTo>
                    <a:cubicBezTo>
                      <a:pt x="46" y="942"/>
                      <a:pt x="37" y="931"/>
                      <a:pt x="24" y="927"/>
                    </a:cubicBezTo>
                    <a:cubicBezTo>
                      <a:pt x="18" y="925"/>
                      <a:pt x="9" y="925"/>
                      <a:pt x="4" y="922"/>
                    </a:cubicBezTo>
                    <a:cubicBezTo>
                      <a:pt x="5" y="919"/>
                      <a:pt x="9" y="922"/>
                      <a:pt x="12" y="921"/>
                    </a:cubicBezTo>
                    <a:cubicBezTo>
                      <a:pt x="14" y="923"/>
                      <a:pt x="17" y="922"/>
                      <a:pt x="19" y="922"/>
                    </a:cubicBezTo>
                    <a:cubicBezTo>
                      <a:pt x="11" y="913"/>
                      <a:pt x="2" y="907"/>
                      <a:pt x="0" y="895"/>
                    </a:cubicBezTo>
                    <a:cubicBezTo>
                      <a:pt x="5" y="892"/>
                      <a:pt x="6" y="901"/>
                      <a:pt x="11" y="901"/>
                    </a:cubicBezTo>
                    <a:cubicBezTo>
                      <a:pt x="15" y="902"/>
                      <a:pt x="19" y="906"/>
                      <a:pt x="24" y="904"/>
                    </a:cubicBezTo>
                    <a:cubicBezTo>
                      <a:pt x="26" y="894"/>
                      <a:pt x="40" y="891"/>
                      <a:pt x="39" y="878"/>
                    </a:cubicBezTo>
                    <a:cubicBezTo>
                      <a:pt x="46" y="871"/>
                      <a:pt x="57" y="868"/>
                      <a:pt x="61" y="858"/>
                    </a:cubicBezTo>
                    <a:cubicBezTo>
                      <a:pt x="66" y="853"/>
                      <a:pt x="74" y="852"/>
                      <a:pt x="76" y="846"/>
                    </a:cubicBezTo>
                    <a:cubicBezTo>
                      <a:pt x="80" y="841"/>
                      <a:pt x="87" y="840"/>
                      <a:pt x="92" y="834"/>
                    </a:cubicBezTo>
                    <a:cubicBezTo>
                      <a:pt x="89" y="823"/>
                      <a:pt x="93" y="814"/>
                      <a:pt x="98" y="806"/>
                    </a:cubicBezTo>
                    <a:cubicBezTo>
                      <a:pt x="96" y="796"/>
                      <a:pt x="101" y="788"/>
                      <a:pt x="107" y="781"/>
                    </a:cubicBezTo>
                    <a:cubicBezTo>
                      <a:pt x="107" y="775"/>
                      <a:pt x="110" y="769"/>
                      <a:pt x="116" y="765"/>
                    </a:cubicBezTo>
                    <a:cubicBezTo>
                      <a:pt x="116" y="760"/>
                      <a:pt x="111" y="757"/>
                      <a:pt x="110" y="755"/>
                    </a:cubicBezTo>
                    <a:cubicBezTo>
                      <a:pt x="106" y="755"/>
                      <a:pt x="102" y="754"/>
                      <a:pt x="101" y="753"/>
                    </a:cubicBezTo>
                    <a:cubicBezTo>
                      <a:pt x="104" y="748"/>
                      <a:pt x="111" y="749"/>
                      <a:pt x="116" y="747"/>
                    </a:cubicBezTo>
                    <a:cubicBezTo>
                      <a:pt x="121" y="748"/>
                      <a:pt x="127" y="746"/>
                      <a:pt x="131" y="751"/>
                    </a:cubicBezTo>
                    <a:cubicBezTo>
                      <a:pt x="135" y="752"/>
                      <a:pt x="140" y="756"/>
                      <a:pt x="141" y="761"/>
                    </a:cubicBezTo>
                    <a:cubicBezTo>
                      <a:pt x="143" y="766"/>
                      <a:pt x="137" y="768"/>
                      <a:pt x="135" y="771"/>
                    </a:cubicBezTo>
                    <a:cubicBezTo>
                      <a:pt x="124" y="789"/>
                      <a:pt x="117" y="808"/>
                      <a:pt x="120" y="831"/>
                    </a:cubicBezTo>
                    <a:cubicBezTo>
                      <a:pt x="122" y="834"/>
                      <a:pt x="125" y="834"/>
                      <a:pt x="128" y="832"/>
                    </a:cubicBezTo>
                    <a:cubicBezTo>
                      <a:pt x="132" y="830"/>
                      <a:pt x="136" y="829"/>
                      <a:pt x="140" y="829"/>
                    </a:cubicBezTo>
                    <a:cubicBezTo>
                      <a:pt x="150" y="829"/>
                      <a:pt x="159" y="833"/>
                      <a:pt x="168" y="831"/>
                    </a:cubicBezTo>
                    <a:cubicBezTo>
                      <a:pt x="174" y="829"/>
                      <a:pt x="182" y="824"/>
                      <a:pt x="188" y="830"/>
                    </a:cubicBezTo>
                    <a:cubicBezTo>
                      <a:pt x="203" y="829"/>
                      <a:pt x="220" y="820"/>
                      <a:pt x="235" y="828"/>
                    </a:cubicBezTo>
                    <a:cubicBezTo>
                      <a:pt x="244" y="829"/>
                      <a:pt x="253" y="825"/>
                      <a:pt x="262" y="826"/>
                    </a:cubicBezTo>
                    <a:cubicBezTo>
                      <a:pt x="272" y="830"/>
                      <a:pt x="286" y="834"/>
                      <a:pt x="294" y="825"/>
                    </a:cubicBezTo>
                    <a:cubicBezTo>
                      <a:pt x="302" y="814"/>
                      <a:pt x="297" y="797"/>
                      <a:pt x="296" y="785"/>
                    </a:cubicBezTo>
                    <a:cubicBezTo>
                      <a:pt x="292" y="782"/>
                      <a:pt x="295" y="778"/>
                      <a:pt x="293" y="775"/>
                    </a:cubicBezTo>
                    <a:cubicBezTo>
                      <a:pt x="290" y="770"/>
                      <a:pt x="290" y="763"/>
                      <a:pt x="285" y="760"/>
                    </a:cubicBezTo>
                    <a:cubicBezTo>
                      <a:pt x="283" y="747"/>
                      <a:pt x="272" y="736"/>
                      <a:pt x="260" y="733"/>
                    </a:cubicBezTo>
                    <a:cubicBezTo>
                      <a:pt x="241" y="730"/>
                      <a:pt x="241" y="730"/>
                      <a:pt x="241" y="730"/>
                    </a:cubicBezTo>
                    <a:cubicBezTo>
                      <a:pt x="230" y="732"/>
                      <a:pt x="217" y="730"/>
                      <a:pt x="208" y="736"/>
                    </a:cubicBezTo>
                    <a:cubicBezTo>
                      <a:pt x="206" y="737"/>
                      <a:pt x="207" y="739"/>
                      <a:pt x="208" y="740"/>
                    </a:cubicBezTo>
                    <a:cubicBezTo>
                      <a:pt x="215" y="743"/>
                      <a:pt x="218" y="752"/>
                      <a:pt x="221" y="758"/>
                    </a:cubicBezTo>
                    <a:cubicBezTo>
                      <a:pt x="223" y="771"/>
                      <a:pt x="218" y="781"/>
                      <a:pt x="209" y="789"/>
                    </a:cubicBezTo>
                    <a:cubicBezTo>
                      <a:pt x="205" y="790"/>
                      <a:pt x="200" y="793"/>
                      <a:pt x="197" y="792"/>
                    </a:cubicBezTo>
                    <a:cubicBezTo>
                      <a:pt x="190" y="790"/>
                      <a:pt x="187" y="783"/>
                      <a:pt x="180" y="784"/>
                    </a:cubicBezTo>
                    <a:cubicBezTo>
                      <a:pt x="179" y="783"/>
                      <a:pt x="179" y="783"/>
                      <a:pt x="179" y="783"/>
                    </a:cubicBezTo>
                    <a:cubicBezTo>
                      <a:pt x="181" y="779"/>
                      <a:pt x="185" y="780"/>
                      <a:pt x="188" y="780"/>
                    </a:cubicBezTo>
                    <a:cubicBezTo>
                      <a:pt x="193" y="784"/>
                      <a:pt x="200" y="790"/>
                      <a:pt x="207" y="785"/>
                    </a:cubicBezTo>
                    <a:cubicBezTo>
                      <a:pt x="214" y="780"/>
                      <a:pt x="215" y="772"/>
                      <a:pt x="216" y="765"/>
                    </a:cubicBezTo>
                    <a:cubicBezTo>
                      <a:pt x="214" y="754"/>
                      <a:pt x="209" y="745"/>
                      <a:pt x="200" y="740"/>
                    </a:cubicBezTo>
                    <a:cubicBezTo>
                      <a:pt x="193" y="743"/>
                      <a:pt x="183" y="742"/>
                      <a:pt x="176" y="747"/>
                    </a:cubicBezTo>
                    <a:cubicBezTo>
                      <a:pt x="167" y="748"/>
                      <a:pt x="159" y="746"/>
                      <a:pt x="150" y="743"/>
                    </a:cubicBezTo>
                    <a:cubicBezTo>
                      <a:pt x="144" y="739"/>
                      <a:pt x="135" y="736"/>
                      <a:pt x="132" y="728"/>
                    </a:cubicBezTo>
                    <a:cubicBezTo>
                      <a:pt x="124" y="723"/>
                      <a:pt x="115" y="719"/>
                      <a:pt x="106" y="723"/>
                    </a:cubicBezTo>
                    <a:cubicBezTo>
                      <a:pt x="96" y="730"/>
                      <a:pt x="86" y="736"/>
                      <a:pt x="75" y="738"/>
                    </a:cubicBezTo>
                    <a:cubicBezTo>
                      <a:pt x="69" y="734"/>
                      <a:pt x="65" y="737"/>
                      <a:pt x="59" y="734"/>
                    </a:cubicBezTo>
                    <a:cubicBezTo>
                      <a:pt x="44" y="727"/>
                      <a:pt x="47" y="709"/>
                      <a:pt x="44" y="698"/>
                    </a:cubicBezTo>
                    <a:cubicBezTo>
                      <a:pt x="45" y="695"/>
                      <a:pt x="44" y="692"/>
                      <a:pt x="47" y="689"/>
                    </a:cubicBezTo>
                    <a:cubicBezTo>
                      <a:pt x="51" y="692"/>
                      <a:pt x="47" y="699"/>
                      <a:pt x="48" y="703"/>
                    </a:cubicBezTo>
                    <a:cubicBezTo>
                      <a:pt x="50" y="710"/>
                      <a:pt x="56" y="715"/>
                      <a:pt x="61" y="720"/>
                    </a:cubicBezTo>
                    <a:cubicBezTo>
                      <a:pt x="72" y="724"/>
                      <a:pt x="81" y="718"/>
                      <a:pt x="88" y="711"/>
                    </a:cubicBezTo>
                    <a:cubicBezTo>
                      <a:pt x="98" y="709"/>
                      <a:pt x="107" y="703"/>
                      <a:pt x="116" y="703"/>
                    </a:cubicBezTo>
                    <a:cubicBezTo>
                      <a:pt x="121" y="703"/>
                      <a:pt x="124" y="706"/>
                      <a:pt x="128" y="707"/>
                    </a:cubicBezTo>
                    <a:cubicBezTo>
                      <a:pt x="135" y="709"/>
                      <a:pt x="140" y="713"/>
                      <a:pt x="145" y="716"/>
                    </a:cubicBezTo>
                    <a:cubicBezTo>
                      <a:pt x="147" y="713"/>
                      <a:pt x="145" y="709"/>
                      <a:pt x="144" y="707"/>
                    </a:cubicBezTo>
                    <a:cubicBezTo>
                      <a:pt x="140" y="703"/>
                      <a:pt x="133" y="700"/>
                      <a:pt x="134" y="693"/>
                    </a:cubicBezTo>
                    <a:cubicBezTo>
                      <a:pt x="134" y="687"/>
                      <a:pt x="138" y="682"/>
                      <a:pt x="142" y="677"/>
                    </a:cubicBezTo>
                    <a:cubicBezTo>
                      <a:pt x="145" y="668"/>
                      <a:pt x="137" y="662"/>
                      <a:pt x="131" y="657"/>
                    </a:cubicBezTo>
                    <a:cubicBezTo>
                      <a:pt x="126" y="655"/>
                      <a:pt x="121" y="655"/>
                      <a:pt x="117" y="655"/>
                    </a:cubicBezTo>
                    <a:cubicBezTo>
                      <a:pt x="104" y="656"/>
                      <a:pt x="90" y="653"/>
                      <a:pt x="80" y="644"/>
                    </a:cubicBezTo>
                    <a:cubicBezTo>
                      <a:pt x="70" y="637"/>
                      <a:pt x="75" y="623"/>
                      <a:pt x="70" y="613"/>
                    </a:cubicBezTo>
                    <a:cubicBezTo>
                      <a:pt x="64" y="611"/>
                      <a:pt x="59" y="611"/>
                      <a:pt x="54" y="607"/>
                    </a:cubicBezTo>
                    <a:cubicBezTo>
                      <a:pt x="50" y="605"/>
                      <a:pt x="54" y="598"/>
                      <a:pt x="49" y="598"/>
                    </a:cubicBezTo>
                    <a:cubicBezTo>
                      <a:pt x="45" y="587"/>
                      <a:pt x="47" y="574"/>
                      <a:pt x="41" y="562"/>
                    </a:cubicBezTo>
                    <a:cubicBezTo>
                      <a:pt x="42" y="560"/>
                      <a:pt x="44" y="562"/>
                      <a:pt x="46" y="563"/>
                    </a:cubicBezTo>
                    <a:cubicBezTo>
                      <a:pt x="51" y="572"/>
                      <a:pt x="48" y="588"/>
                      <a:pt x="62" y="591"/>
                    </a:cubicBezTo>
                    <a:cubicBezTo>
                      <a:pt x="71" y="589"/>
                      <a:pt x="77" y="578"/>
                      <a:pt x="86" y="586"/>
                    </a:cubicBezTo>
                    <a:cubicBezTo>
                      <a:pt x="89" y="587"/>
                      <a:pt x="93" y="588"/>
                      <a:pt x="97" y="586"/>
                    </a:cubicBezTo>
                    <a:cubicBezTo>
                      <a:pt x="103" y="583"/>
                      <a:pt x="104" y="573"/>
                      <a:pt x="112" y="574"/>
                    </a:cubicBezTo>
                    <a:cubicBezTo>
                      <a:pt x="119" y="565"/>
                      <a:pt x="119" y="565"/>
                      <a:pt x="119" y="565"/>
                    </a:cubicBezTo>
                    <a:cubicBezTo>
                      <a:pt x="118" y="553"/>
                      <a:pt x="118" y="553"/>
                      <a:pt x="118" y="553"/>
                    </a:cubicBezTo>
                    <a:cubicBezTo>
                      <a:pt x="114" y="546"/>
                      <a:pt x="108" y="542"/>
                      <a:pt x="102" y="538"/>
                    </a:cubicBezTo>
                    <a:cubicBezTo>
                      <a:pt x="105" y="535"/>
                      <a:pt x="107" y="539"/>
                      <a:pt x="110" y="539"/>
                    </a:cubicBezTo>
                    <a:cubicBezTo>
                      <a:pt x="114" y="543"/>
                      <a:pt x="119" y="544"/>
                      <a:pt x="120" y="549"/>
                    </a:cubicBezTo>
                    <a:cubicBezTo>
                      <a:pt x="125" y="554"/>
                      <a:pt x="123" y="559"/>
                      <a:pt x="123" y="565"/>
                    </a:cubicBezTo>
                    <a:cubicBezTo>
                      <a:pt x="120" y="578"/>
                      <a:pt x="105" y="579"/>
                      <a:pt x="98" y="589"/>
                    </a:cubicBezTo>
                    <a:cubicBezTo>
                      <a:pt x="91" y="593"/>
                      <a:pt x="84" y="587"/>
                      <a:pt x="78" y="587"/>
                    </a:cubicBezTo>
                    <a:cubicBezTo>
                      <a:pt x="71" y="590"/>
                      <a:pt x="65" y="598"/>
                      <a:pt x="56" y="593"/>
                    </a:cubicBezTo>
                    <a:cubicBezTo>
                      <a:pt x="55" y="592"/>
                      <a:pt x="53" y="590"/>
                      <a:pt x="52" y="592"/>
                    </a:cubicBezTo>
                    <a:cubicBezTo>
                      <a:pt x="51" y="594"/>
                      <a:pt x="53" y="598"/>
                      <a:pt x="52" y="599"/>
                    </a:cubicBezTo>
                    <a:cubicBezTo>
                      <a:pt x="57" y="601"/>
                      <a:pt x="57" y="609"/>
                      <a:pt x="63" y="608"/>
                    </a:cubicBezTo>
                    <a:cubicBezTo>
                      <a:pt x="68" y="606"/>
                      <a:pt x="74" y="608"/>
                      <a:pt x="76" y="613"/>
                    </a:cubicBezTo>
                    <a:cubicBezTo>
                      <a:pt x="80" y="622"/>
                      <a:pt x="76" y="631"/>
                      <a:pt x="81" y="639"/>
                    </a:cubicBezTo>
                    <a:cubicBezTo>
                      <a:pt x="93" y="652"/>
                      <a:pt x="110" y="652"/>
                      <a:pt x="125" y="652"/>
                    </a:cubicBezTo>
                    <a:cubicBezTo>
                      <a:pt x="129" y="655"/>
                      <a:pt x="134" y="653"/>
                      <a:pt x="138" y="656"/>
                    </a:cubicBezTo>
                    <a:cubicBezTo>
                      <a:pt x="141" y="662"/>
                      <a:pt x="150" y="665"/>
                      <a:pt x="147" y="673"/>
                    </a:cubicBezTo>
                    <a:cubicBezTo>
                      <a:pt x="148" y="683"/>
                      <a:pt x="133" y="687"/>
                      <a:pt x="140" y="697"/>
                    </a:cubicBezTo>
                    <a:cubicBezTo>
                      <a:pt x="147" y="702"/>
                      <a:pt x="153" y="709"/>
                      <a:pt x="151" y="719"/>
                    </a:cubicBezTo>
                    <a:cubicBezTo>
                      <a:pt x="144" y="725"/>
                      <a:pt x="138" y="715"/>
                      <a:pt x="132" y="712"/>
                    </a:cubicBezTo>
                    <a:cubicBezTo>
                      <a:pt x="110" y="707"/>
                      <a:pt x="110" y="707"/>
                      <a:pt x="110" y="707"/>
                    </a:cubicBezTo>
                    <a:cubicBezTo>
                      <a:pt x="99" y="710"/>
                      <a:pt x="89" y="715"/>
                      <a:pt x="81" y="722"/>
                    </a:cubicBezTo>
                    <a:cubicBezTo>
                      <a:pt x="73" y="725"/>
                      <a:pt x="65" y="727"/>
                      <a:pt x="56" y="724"/>
                    </a:cubicBezTo>
                    <a:cubicBezTo>
                      <a:pt x="56" y="727"/>
                      <a:pt x="60" y="730"/>
                      <a:pt x="62" y="731"/>
                    </a:cubicBezTo>
                    <a:cubicBezTo>
                      <a:pt x="78" y="739"/>
                      <a:pt x="93" y="726"/>
                      <a:pt x="106" y="719"/>
                    </a:cubicBezTo>
                    <a:cubicBezTo>
                      <a:pt x="125" y="712"/>
                      <a:pt x="138" y="729"/>
                      <a:pt x="153" y="738"/>
                    </a:cubicBezTo>
                    <a:cubicBezTo>
                      <a:pt x="157" y="741"/>
                      <a:pt x="162" y="739"/>
                      <a:pt x="168" y="741"/>
                    </a:cubicBezTo>
                    <a:cubicBezTo>
                      <a:pt x="184" y="737"/>
                      <a:pt x="198" y="728"/>
                      <a:pt x="215" y="725"/>
                    </a:cubicBezTo>
                    <a:cubicBezTo>
                      <a:pt x="229" y="722"/>
                      <a:pt x="245" y="722"/>
                      <a:pt x="260" y="725"/>
                    </a:cubicBezTo>
                    <a:cubicBezTo>
                      <a:pt x="262" y="730"/>
                      <a:pt x="266" y="728"/>
                      <a:pt x="269" y="730"/>
                    </a:cubicBezTo>
                    <a:cubicBezTo>
                      <a:pt x="278" y="736"/>
                      <a:pt x="285" y="743"/>
                      <a:pt x="292" y="752"/>
                    </a:cubicBezTo>
                    <a:cubicBezTo>
                      <a:pt x="293" y="765"/>
                      <a:pt x="300" y="775"/>
                      <a:pt x="305" y="786"/>
                    </a:cubicBezTo>
                    <a:cubicBezTo>
                      <a:pt x="308" y="787"/>
                      <a:pt x="310" y="787"/>
                      <a:pt x="310" y="790"/>
                    </a:cubicBezTo>
                    <a:cubicBezTo>
                      <a:pt x="324" y="802"/>
                      <a:pt x="342" y="804"/>
                      <a:pt x="357" y="813"/>
                    </a:cubicBezTo>
                    <a:cubicBezTo>
                      <a:pt x="360" y="816"/>
                      <a:pt x="364" y="817"/>
                      <a:pt x="367" y="819"/>
                    </a:cubicBezTo>
                    <a:cubicBezTo>
                      <a:pt x="370" y="816"/>
                      <a:pt x="371" y="811"/>
                      <a:pt x="370" y="808"/>
                    </a:cubicBezTo>
                    <a:cubicBezTo>
                      <a:pt x="361" y="798"/>
                      <a:pt x="348" y="798"/>
                      <a:pt x="337" y="792"/>
                    </a:cubicBezTo>
                    <a:cubicBezTo>
                      <a:pt x="333" y="795"/>
                      <a:pt x="332" y="790"/>
                      <a:pt x="329" y="789"/>
                    </a:cubicBezTo>
                    <a:cubicBezTo>
                      <a:pt x="316" y="780"/>
                      <a:pt x="308" y="766"/>
                      <a:pt x="303" y="752"/>
                    </a:cubicBezTo>
                    <a:cubicBezTo>
                      <a:pt x="297" y="747"/>
                      <a:pt x="297" y="737"/>
                      <a:pt x="289" y="734"/>
                    </a:cubicBezTo>
                    <a:cubicBezTo>
                      <a:pt x="285" y="728"/>
                      <a:pt x="279" y="720"/>
                      <a:pt x="271" y="720"/>
                    </a:cubicBezTo>
                    <a:cubicBezTo>
                      <a:pt x="258" y="714"/>
                      <a:pt x="243" y="710"/>
                      <a:pt x="228" y="712"/>
                    </a:cubicBezTo>
                    <a:cubicBezTo>
                      <a:pt x="219" y="710"/>
                      <a:pt x="209" y="713"/>
                      <a:pt x="202" y="718"/>
                    </a:cubicBezTo>
                    <a:cubicBezTo>
                      <a:pt x="198" y="717"/>
                      <a:pt x="195" y="722"/>
                      <a:pt x="191" y="722"/>
                    </a:cubicBezTo>
                    <a:cubicBezTo>
                      <a:pt x="185" y="721"/>
                      <a:pt x="181" y="727"/>
                      <a:pt x="174" y="724"/>
                    </a:cubicBezTo>
                    <a:cubicBezTo>
                      <a:pt x="172" y="728"/>
                      <a:pt x="169" y="724"/>
                      <a:pt x="167" y="722"/>
                    </a:cubicBezTo>
                    <a:cubicBezTo>
                      <a:pt x="166" y="714"/>
                      <a:pt x="165" y="703"/>
                      <a:pt x="155" y="698"/>
                    </a:cubicBezTo>
                    <a:cubicBezTo>
                      <a:pt x="152" y="688"/>
                      <a:pt x="156" y="676"/>
                      <a:pt x="158" y="666"/>
                    </a:cubicBezTo>
                    <a:cubicBezTo>
                      <a:pt x="153" y="656"/>
                      <a:pt x="145" y="645"/>
                      <a:pt x="133" y="646"/>
                    </a:cubicBezTo>
                    <a:cubicBezTo>
                      <a:pt x="129" y="648"/>
                      <a:pt x="126" y="644"/>
                      <a:pt x="122" y="645"/>
                    </a:cubicBezTo>
                    <a:cubicBezTo>
                      <a:pt x="109" y="646"/>
                      <a:pt x="93" y="640"/>
                      <a:pt x="86" y="626"/>
                    </a:cubicBezTo>
                    <a:cubicBezTo>
                      <a:pt x="83" y="620"/>
                      <a:pt x="83" y="611"/>
                      <a:pt x="84" y="605"/>
                    </a:cubicBezTo>
                    <a:cubicBezTo>
                      <a:pt x="89" y="594"/>
                      <a:pt x="104" y="602"/>
                      <a:pt x="109" y="590"/>
                    </a:cubicBezTo>
                    <a:cubicBezTo>
                      <a:pt x="113" y="580"/>
                      <a:pt x="126" y="577"/>
                      <a:pt x="129" y="566"/>
                    </a:cubicBezTo>
                    <a:cubicBezTo>
                      <a:pt x="132" y="559"/>
                      <a:pt x="129" y="551"/>
                      <a:pt x="128" y="544"/>
                    </a:cubicBezTo>
                    <a:cubicBezTo>
                      <a:pt x="122" y="536"/>
                      <a:pt x="113" y="530"/>
                      <a:pt x="104" y="527"/>
                    </a:cubicBezTo>
                    <a:cubicBezTo>
                      <a:pt x="96" y="522"/>
                      <a:pt x="90" y="517"/>
                      <a:pt x="83" y="512"/>
                    </a:cubicBezTo>
                    <a:cubicBezTo>
                      <a:pt x="80" y="505"/>
                      <a:pt x="75" y="497"/>
                      <a:pt x="76" y="488"/>
                    </a:cubicBezTo>
                    <a:cubicBezTo>
                      <a:pt x="78" y="485"/>
                      <a:pt x="81" y="485"/>
                      <a:pt x="83" y="488"/>
                    </a:cubicBezTo>
                    <a:cubicBezTo>
                      <a:pt x="91" y="494"/>
                      <a:pt x="102" y="496"/>
                      <a:pt x="112" y="493"/>
                    </a:cubicBezTo>
                    <a:cubicBezTo>
                      <a:pt x="116" y="490"/>
                      <a:pt x="122" y="487"/>
                      <a:pt x="121" y="482"/>
                    </a:cubicBezTo>
                    <a:cubicBezTo>
                      <a:pt x="114" y="487"/>
                      <a:pt x="105" y="488"/>
                      <a:pt x="97" y="485"/>
                    </a:cubicBezTo>
                    <a:cubicBezTo>
                      <a:pt x="91" y="481"/>
                      <a:pt x="82" y="481"/>
                      <a:pt x="78" y="473"/>
                    </a:cubicBezTo>
                    <a:cubicBezTo>
                      <a:pt x="75" y="461"/>
                      <a:pt x="85" y="452"/>
                      <a:pt x="82" y="439"/>
                    </a:cubicBezTo>
                    <a:cubicBezTo>
                      <a:pt x="80" y="428"/>
                      <a:pt x="70" y="419"/>
                      <a:pt x="65" y="410"/>
                    </a:cubicBezTo>
                    <a:cubicBezTo>
                      <a:pt x="61" y="418"/>
                      <a:pt x="72" y="423"/>
                      <a:pt x="74" y="431"/>
                    </a:cubicBezTo>
                    <a:cubicBezTo>
                      <a:pt x="81" y="446"/>
                      <a:pt x="73" y="461"/>
                      <a:pt x="66" y="474"/>
                    </a:cubicBezTo>
                    <a:cubicBezTo>
                      <a:pt x="65" y="492"/>
                      <a:pt x="65" y="492"/>
                      <a:pt x="65" y="492"/>
                    </a:cubicBezTo>
                    <a:cubicBezTo>
                      <a:pt x="71" y="505"/>
                      <a:pt x="71" y="505"/>
                      <a:pt x="71" y="505"/>
                    </a:cubicBezTo>
                    <a:cubicBezTo>
                      <a:pt x="77" y="511"/>
                      <a:pt x="77" y="520"/>
                      <a:pt x="84" y="523"/>
                    </a:cubicBezTo>
                    <a:cubicBezTo>
                      <a:pt x="87" y="529"/>
                      <a:pt x="94" y="532"/>
                      <a:pt x="99" y="535"/>
                    </a:cubicBezTo>
                    <a:cubicBezTo>
                      <a:pt x="99" y="537"/>
                      <a:pt x="98" y="537"/>
                      <a:pt x="97" y="538"/>
                    </a:cubicBezTo>
                    <a:cubicBezTo>
                      <a:pt x="87" y="536"/>
                      <a:pt x="84" y="527"/>
                      <a:pt x="77" y="522"/>
                    </a:cubicBezTo>
                    <a:cubicBezTo>
                      <a:pt x="69" y="508"/>
                      <a:pt x="56" y="494"/>
                      <a:pt x="62" y="475"/>
                    </a:cubicBezTo>
                    <a:cubicBezTo>
                      <a:pt x="64" y="466"/>
                      <a:pt x="72" y="457"/>
                      <a:pt x="72" y="446"/>
                    </a:cubicBezTo>
                    <a:cubicBezTo>
                      <a:pt x="74" y="433"/>
                      <a:pt x="66" y="425"/>
                      <a:pt x="60" y="414"/>
                    </a:cubicBezTo>
                    <a:cubicBezTo>
                      <a:pt x="59" y="401"/>
                      <a:pt x="57" y="385"/>
                      <a:pt x="62" y="374"/>
                    </a:cubicBezTo>
                    <a:cubicBezTo>
                      <a:pt x="66" y="377"/>
                      <a:pt x="62" y="383"/>
                      <a:pt x="65" y="386"/>
                    </a:cubicBezTo>
                    <a:cubicBezTo>
                      <a:pt x="63" y="398"/>
                      <a:pt x="70" y="408"/>
                      <a:pt x="77" y="417"/>
                    </a:cubicBezTo>
                    <a:cubicBezTo>
                      <a:pt x="87" y="425"/>
                      <a:pt x="90" y="442"/>
                      <a:pt x="87" y="455"/>
                    </a:cubicBezTo>
                    <a:cubicBezTo>
                      <a:pt x="85" y="458"/>
                      <a:pt x="85" y="458"/>
                      <a:pt x="85" y="458"/>
                    </a:cubicBezTo>
                    <a:cubicBezTo>
                      <a:pt x="87" y="465"/>
                      <a:pt x="84" y="470"/>
                      <a:pt x="88" y="476"/>
                    </a:cubicBezTo>
                    <a:cubicBezTo>
                      <a:pt x="96" y="479"/>
                      <a:pt x="104" y="485"/>
                      <a:pt x="113" y="481"/>
                    </a:cubicBezTo>
                    <a:cubicBezTo>
                      <a:pt x="119" y="478"/>
                      <a:pt x="123" y="472"/>
                      <a:pt x="123" y="466"/>
                    </a:cubicBezTo>
                    <a:cubicBezTo>
                      <a:pt x="119" y="455"/>
                      <a:pt x="121" y="440"/>
                      <a:pt x="125" y="429"/>
                    </a:cubicBezTo>
                    <a:cubicBezTo>
                      <a:pt x="124" y="426"/>
                      <a:pt x="124" y="423"/>
                      <a:pt x="127" y="422"/>
                    </a:cubicBezTo>
                    <a:cubicBezTo>
                      <a:pt x="129" y="422"/>
                      <a:pt x="131" y="423"/>
                      <a:pt x="130" y="425"/>
                    </a:cubicBezTo>
                    <a:cubicBezTo>
                      <a:pt x="126" y="437"/>
                      <a:pt x="123" y="449"/>
                      <a:pt x="127" y="462"/>
                    </a:cubicBezTo>
                    <a:cubicBezTo>
                      <a:pt x="128" y="472"/>
                      <a:pt x="130" y="482"/>
                      <a:pt x="122" y="489"/>
                    </a:cubicBezTo>
                    <a:cubicBezTo>
                      <a:pt x="118" y="490"/>
                      <a:pt x="117" y="495"/>
                      <a:pt x="113" y="496"/>
                    </a:cubicBezTo>
                    <a:cubicBezTo>
                      <a:pt x="98" y="498"/>
                      <a:pt x="98" y="498"/>
                      <a:pt x="98" y="498"/>
                    </a:cubicBezTo>
                    <a:cubicBezTo>
                      <a:pt x="93" y="497"/>
                      <a:pt x="89" y="492"/>
                      <a:pt x="84" y="496"/>
                    </a:cubicBezTo>
                    <a:cubicBezTo>
                      <a:pt x="83" y="508"/>
                      <a:pt x="96" y="514"/>
                      <a:pt x="104" y="521"/>
                    </a:cubicBezTo>
                    <a:cubicBezTo>
                      <a:pt x="113" y="527"/>
                      <a:pt x="126" y="529"/>
                      <a:pt x="133" y="539"/>
                    </a:cubicBezTo>
                    <a:cubicBezTo>
                      <a:pt x="146" y="532"/>
                      <a:pt x="154" y="550"/>
                      <a:pt x="167" y="545"/>
                    </a:cubicBezTo>
                    <a:cubicBezTo>
                      <a:pt x="174" y="538"/>
                      <a:pt x="175" y="530"/>
                      <a:pt x="173" y="522"/>
                    </a:cubicBezTo>
                    <a:cubicBezTo>
                      <a:pt x="167" y="514"/>
                      <a:pt x="157" y="507"/>
                      <a:pt x="158" y="496"/>
                    </a:cubicBezTo>
                    <a:cubicBezTo>
                      <a:pt x="161" y="487"/>
                      <a:pt x="160" y="476"/>
                      <a:pt x="162" y="468"/>
                    </a:cubicBezTo>
                    <a:cubicBezTo>
                      <a:pt x="166" y="470"/>
                      <a:pt x="164" y="479"/>
                      <a:pt x="164" y="484"/>
                    </a:cubicBezTo>
                    <a:cubicBezTo>
                      <a:pt x="163" y="491"/>
                      <a:pt x="161" y="500"/>
                      <a:pt x="165" y="508"/>
                    </a:cubicBezTo>
                    <a:cubicBezTo>
                      <a:pt x="173" y="514"/>
                      <a:pt x="181" y="522"/>
                      <a:pt x="179" y="533"/>
                    </a:cubicBezTo>
                    <a:cubicBezTo>
                      <a:pt x="178" y="539"/>
                      <a:pt x="172" y="544"/>
                      <a:pt x="168" y="549"/>
                    </a:cubicBezTo>
                    <a:cubicBezTo>
                      <a:pt x="164" y="549"/>
                      <a:pt x="159" y="552"/>
                      <a:pt x="154" y="550"/>
                    </a:cubicBezTo>
                    <a:cubicBezTo>
                      <a:pt x="149" y="548"/>
                      <a:pt x="146" y="541"/>
                      <a:pt x="140" y="542"/>
                    </a:cubicBezTo>
                    <a:cubicBezTo>
                      <a:pt x="133" y="545"/>
                      <a:pt x="138" y="550"/>
                      <a:pt x="138" y="555"/>
                    </a:cubicBezTo>
                    <a:cubicBezTo>
                      <a:pt x="136" y="566"/>
                      <a:pt x="132" y="579"/>
                      <a:pt x="120" y="584"/>
                    </a:cubicBezTo>
                    <a:cubicBezTo>
                      <a:pt x="118" y="589"/>
                      <a:pt x="113" y="592"/>
                      <a:pt x="111" y="597"/>
                    </a:cubicBezTo>
                    <a:cubicBezTo>
                      <a:pt x="107" y="602"/>
                      <a:pt x="101" y="601"/>
                      <a:pt x="95" y="602"/>
                    </a:cubicBezTo>
                    <a:cubicBezTo>
                      <a:pt x="89" y="604"/>
                      <a:pt x="91" y="611"/>
                      <a:pt x="90" y="615"/>
                    </a:cubicBezTo>
                    <a:cubicBezTo>
                      <a:pt x="93" y="623"/>
                      <a:pt x="97" y="631"/>
                      <a:pt x="104" y="635"/>
                    </a:cubicBezTo>
                    <a:cubicBezTo>
                      <a:pt x="125" y="639"/>
                      <a:pt x="154" y="636"/>
                      <a:pt x="164" y="661"/>
                    </a:cubicBezTo>
                    <a:cubicBezTo>
                      <a:pt x="168" y="674"/>
                      <a:pt x="153" y="689"/>
                      <a:pt x="166" y="698"/>
                    </a:cubicBezTo>
                    <a:cubicBezTo>
                      <a:pt x="167" y="701"/>
                      <a:pt x="171" y="701"/>
                      <a:pt x="172" y="704"/>
                    </a:cubicBezTo>
                    <a:cubicBezTo>
                      <a:pt x="175" y="710"/>
                      <a:pt x="171" y="719"/>
                      <a:pt x="180" y="719"/>
                    </a:cubicBezTo>
                    <a:cubicBezTo>
                      <a:pt x="195" y="719"/>
                      <a:pt x="207" y="706"/>
                      <a:pt x="223" y="707"/>
                    </a:cubicBezTo>
                    <a:cubicBezTo>
                      <a:pt x="239" y="707"/>
                      <a:pt x="239" y="707"/>
                      <a:pt x="239" y="707"/>
                    </a:cubicBezTo>
                    <a:cubicBezTo>
                      <a:pt x="240" y="710"/>
                      <a:pt x="243" y="709"/>
                      <a:pt x="244" y="707"/>
                    </a:cubicBezTo>
                    <a:cubicBezTo>
                      <a:pt x="245" y="707"/>
                      <a:pt x="245" y="707"/>
                      <a:pt x="245" y="707"/>
                    </a:cubicBezTo>
                    <a:cubicBezTo>
                      <a:pt x="237" y="704"/>
                      <a:pt x="230" y="696"/>
                      <a:pt x="223" y="692"/>
                    </a:cubicBezTo>
                    <a:cubicBezTo>
                      <a:pt x="226" y="689"/>
                      <a:pt x="221" y="686"/>
                      <a:pt x="219" y="686"/>
                    </a:cubicBezTo>
                    <a:cubicBezTo>
                      <a:pt x="205" y="681"/>
                      <a:pt x="193" y="669"/>
                      <a:pt x="188" y="655"/>
                    </a:cubicBezTo>
                    <a:cubicBezTo>
                      <a:pt x="184" y="649"/>
                      <a:pt x="182" y="643"/>
                      <a:pt x="182" y="635"/>
                    </a:cubicBezTo>
                    <a:cubicBezTo>
                      <a:pt x="175" y="632"/>
                      <a:pt x="167" y="636"/>
                      <a:pt x="161" y="640"/>
                    </a:cubicBezTo>
                    <a:cubicBezTo>
                      <a:pt x="159" y="639"/>
                      <a:pt x="156" y="641"/>
                      <a:pt x="156" y="638"/>
                    </a:cubicBezTo>
                    <a:cubicBezTo>
                      <a:pt x="159" y="626"/>
                      <a:pt x="165" y="615"/>
                      <a:pt x="174" y="606"/>
                    </a:cubicBezTo>
                    <a:cubicBezTo>
                      <a:pt x="177" y="598"/>
                      <a:pt x="179" y="590"/>
                      <a:pt x="181" y="581"/>
                    </a:cubicBezTo>
                    <a:cubicBezTo>
                      <a:pt x="185" y="560"/>
                      <a:pt x="193" y="539"/>
                      <a:pt x="204" y="520"/>
                    </a:cubicBezTo>
                    <a:cubicBezTo>
                      <a:pt x="206" y="505"/>
                      <a:pt x="172" y="514"/>
                      <a:pt x="191" y="499"/>
                    </a:cubicBezTo>
                    <a:cubicBezTo>
                      <a:pt x="206" y="491"/>
                      <a:pt x="206" y="491"/>
                      <a:pt x="206" y="491"/>
                    </a:cubicBezTo>
                    <a:cubicBezTo>
                      <a:pt x="224" y="491"/>
                      <a:pt x="224" y="491"/>
                      <a:pt x="224" y="491"/>
                    </a:cubicBezTo>
                    <a:cubicBezTo>
                      <a:pt x="238" y="482"/>
                      <a:pt x="251" y="468"/>
                      <a:pt x="266" y="461"/>
                    </a:cubicBezTo>
                    <a:cubicBezTo>
                      <a:pt x="271" y="457"/>
                      <a:pt x="281" y="456"/>
                      <a:pt x="283" y="448"/>
                    </a:cubicBezTo>
                    <a:cubicBezTo>
                      <a:pt x="283" y="441"/>
                      <a:pt x="279" y="437"/>
                      <a:pt x="275" y="431"/>
                    </a:cubicBezTo>
                    <a:cubicBezTo>
                      <a:pt x="281" y="425"/>
                      <a:pt x="291" y="429"/>
                      <a:pt x="299" y="429"/>
                    </a:cubicBezTo>
                    <a:cubicBezTo>
                      <a:pt x="316" y="434"/>
                      <a:pt x="316" y="434"/>
                      <a:pt x="316" y="434"/>
                    </a:cubicBezTo>
                    <a:cubicBezTo>
                      <a:pt x="330" y="432"/>
                      <a:pt x="341" y="423"/>
                      <a:pt x="355" y="420"/>
                    </a:cubicBezTo>
                    <a:cubicBezTo>
                      <a:pt x="363" y="419"/>
                      <a:pt x="370" y="416"/>
                      <a:pt x="377" y="413"/>
                    </a:cubicBezTo>
                    <a:cubicBezTo>
                      <a:pt x="376" y="408"/>
                      <a:pt x="370" y="404"/>
                      <a:pt x="370" y="399"/>
                    </a:cubicBezTo>
                    <a:cubicBezTo>
                      <a:pt x="361" y="374"/>
                      <a:pt x="334" y="368"/>
                      <a:pt x="313" y="362"/>
                    </a:cubicBezTo>
                    <a:cubicBezTo>
                      <a:pt x="311" y="361"/>
                      <a:pt x="308" y="364"/>
                      <a:pt x="307" y="360"/>
                    </a:cubicBezTo>
                    <a:cubicBezTo>
                      <a:pt x="298" y="359"/>
                      <a:pt x="289" y="360"/>
                      <a:pt x="281" y="357"/>
                    </a:cubicBezTo>
                    <a:cubicBezTo>
                      <a:pt x="275" y="358"/>
                      <a:pt x="270" y="361"/>
                      <a:pt x="265" y="357"/>
                    </a:cubicBezTo>
                    <a:cubicBezTo>
                      <a:pt x="254" y="360"/>
                      <a:pt x="244" y="362"/>
                      <a:pt x="233" y="364"/>
                    </a:cubicBezTo>
                    <a:cubicBezTo>
                      <a:pt x="227" y="370"/>
                      <a:pt x="233" y="380"/>
                      <a:pt x="233" y="386"/>
                    </a:cubicBezTo>
                    <a:cubicBezTo>
                      <a:pt x="236" y="397"/>
                      <a:pt x="243" y="406"/>
                      <a:pt x="251" y="415"/>
                    </a:cubicBezTo>
                    <a:cubicBezTo>
                      <a:pt x="260" y="423"/>
                      <a:pt x="260" y="423"/>
                      <a:pt x="260" y="423"/>
                    </a:cubicBezTo>
                    <a:cubicBezTo>
                      <a:pt x="257" y="429"/>
                      <a:pt x="260" y="435"/>
                      <a:pt x="257" y="440"/>
                    </a:cubicBezTo>
                    <a:cubicBezTo>
                      <a:pt x="251" y="447"/>
                      <a:pt x="244" y="452"/>
                      <a:pt x="236" y="457"/>
                    </a:cubicBezTo>
                    <a:cubicBezTo>
                      <a:pt x="230" y="457"/>
                      <a:pt x="230" y="457"/>
                      <a:pt x="230" y="457"/>
                    </a:cubicBezTo>
                    <a:cubicBezTo>
                      <a:pt x="232" y="448"/>
                      <a:pt x="241" y="442"/>
                      <a:pt x="238" y="433"/>
                    </a:cubicBezTo>
                    <a:cubicBezTo>
                      <a:pt x="232" y="431"/>
                      <a:pt x="233" y="424"/>
                      <a:pt x="227" y="422"/>
                    </a:cubicBezTo>
                    <a:cubicBezTo>
                      <a:pt x="222" y="417"/>
                      <a:pt x="221" y="410"/>
                      <a:pt x="215" y="406"/>
                    </a:cubicBezTo>
                    <a:cubicBezTo>
                      <a:pt x="213" y="408"/>
                      <a:pt x="215" y="415"/>
                      <a:pt x="215" y="419"/>
                    </a:cubicBezTo>
                    <a:cubicBezTo>
                      <a:pt x="217" y="426"/>
                      <a:pt x="217" y="435"/>
                      <a:pt x="224" y="438"/>
                    </a:cubicBezTo>
                    <a:cubicBezTo>
                      <a:pt x="223" y="443"/>
                      <a:pt x="220" y="447"/>
                      <a:pt x="220" y="451"/>
                    </a:cubicBezTo>
                    <a:cubicBezTo>
                      <a:pt x="216" y="460"/>
                      <a:pt x="208" y="464"/>
                      <a:pt x="199" y="464"/>
                    </a:cubicBezTo>
                    <a:cubicBezTo>
                      <a:pt x="196" y="463"/>
                      <a:pt x="192" y="465"/>
                      <a:pt x="190" y="463"/>
                    </a:cubicBezTo>
                    <a:cubicBezTo>
                      <a:pt x="195" y="461"/>
                      <a:pt x="199" y="456"/>
                      <a:pt x="201" y="451"/>
                    </a:cubicBezTo>
                    <a:cubicBezTo>
                      <a:pt x="205" y="442"/>
                      <a:pt x="195" y="441"/>
                      <a:pt x="195" y="433"/>
                    </a:cubicBezTo>
                    <a:cubicBezTo>
                      <a:pt x="199" y="423"/>
                      <a:pt x="186" y="422"/>
                      <a:pt x="189" y="413"/>
                    </a:cubicBezTo>
                    <a:cubicBezTo>
                      <a:pt x="190" y="409"/>
                      <a:pt x="194" y="405"/>
                      <a:pt x="191" y="401"/>
                    </a:cubicBezTo>
                    <a:cubicBezTo>
                      <a:pt x="191" y="401"/>
                      <a:pt x="190" y="401"/>
                      <a:pt x="189" y="401"/>
                    </a:cubicBezTo>
                    <a:cubicBezTo>
                      <a:pt x="184" y="412"/>
                      <a:pt x="179" y="425"/>
                      <a:pt x="182" y="438"/>
                    </a:cubicBezTo>
                    <a:cubicBezTo>
                      <a:pt x="177" y="441"/>
                      <a:pt x="174" y="444"/>
                      <a:pt x="171" y="447"/>
                    </a:cubicBezTo>
                    <a:cubicBezTo>
                      <a:pt x="163" y="451"/>
                      <a:pt x="150" y="455"/>
                      <a:pt x="142" y="447"/>
                    </a:cubicBezTo>
                    <a:cubicBezTo>
                      <a:pt x="138" y="444"/>
                      <a:pt x="138" y="444"/>
                      <a:pt x="138" y="444"/>
                    </a:cubicBezTo>
                    <a:cubicBezTo>
                      <a:pt x="141" y="441"/>
                      <a:pt x="146" y="443"/>
                      <a:pt x="149" y="441"/>
                    </a:cubicBezTo>
                    <a:cubicBezTo>
                      <a:pt x="162" y="435"/>
                      <a:pt x="152" y="420"/>
                      <a:pt x="157" y="411"/>
                    </a:cubicBezTo>
                    <a:cubicBezTo>
                      <a:pt x="155" y="401"/>
                      <a:pt x="165" y="395"/>
                      <a:pt x="170" y="389"/>
                    </a:cubicBezTo>
                    <a:cubicBezTo>
                      <a:pt x="171" y="391"/>
                      <a:pt x="169" y="392"/>
                      <a:pt x="170" y="395"/>
                    </a:cubicBezTo>
                    <a:cubicBezTo>
                      <a:pt x="159" y="398"/>
                      <a:pt x="163" y="410"/>
                      <a:pt x="161" y="417"/>
                    </a:cubicBezTo>
                    <a:cubicBezTo>
                      <a:pt x="159" y="420"/>
                      <a:pt x="157" y="427"/>
                      <a:pt x="162" y="430"/>
                    </a:cubicBezTo>
                    <a:cubicBezTo>
                      <a:pt x="165" y="434"/>
                      <a:pt x="170" y="435"/>
                      <a:pt x="175" y="435"/>
                    </a:cubicBezTo>
                    <a:cubicBezTo>
                      <a:pt x="178" y="433"/>
                      <a:pt x="174" y="429"/>
                      <a:pt x="177" y="427"/>
                    </a:cubicBezTo>
                    <a:cubicBezTo>
                      <a:pt x="179" y="419"/>
                      <a:pt x="183" y="411"/>
                      <a:pt x="184" y="402"/>
                    </a:cubicBezTo>
                    <a:cubicBezTo>
                      <a:pt x="189" y="394"/>
                      <a:pt x="192" y="386"/>
                      <a:pt x="199" y="380"/>
                    </a:cubicBezTo>
                    <a:cubicBezTo>
                      <a:pt x="206" y="374"/>
                      <a:pt x="212" y="368"/>
                      <a:pt x="220" y="364"/>
                    </a:cubicBezTo>
                    <a:cubicBezTo>
                      <a:pt x="236" y="359"/>
                      <a:pt x="253" y="355"/>
                      <a:pt x="271" y="354"/>
                    </a:cubicBezTo>
                    <a:cubicBezTo>
                      <a:pt x="273" y="357"/>
                      <a:pt x="276" y="354"/>
                      <a:pt x="279" y="354"/>
                    </a:cubicBezTo>
                    <a:cubicBezTo>
                      <a:pt x="280" y="352"/>
                      <a:pt x="278" y="348"/>
                      <a:pt x="281" y="347"/>
                    </a:cubicBezTo>
                    <a:cubicBezTo>
                      <a:pt x="286" y="348"/>
                      <a:pt x="280" y="356"/>
                      <a:pt x="287" y="356"/>
                    </a:cubicBezTo>
                    <a:cubicBezTo>
                      <a:pt x="290" y="355"/>
                      <a:pt x="293" y="357"/>
                      <a:pt x="296" y="356"/>
                    </a:cubicBezTo>
                    <a:cubicBezTo>
                      <a:pt x="296" y="353"/>
                      <a:pt x="295" y="348"/>
                      <a:pt x="299" y="347"/>
                    </a:cubicBezTo>
                    <a:cubicBezTo>
                      <a:pt x="301" y="347"/>
                      <a:pt x="301" y="347"/>
                      <a:pt x="301" y="347"/>
                    </a:cubicBezTo>
                    <a:cubicBezTo>
                      <a:pt x="302" y="351"/>
                      <a:pt x="296" y="357"/>
                      <a:pt x="302" y="358"/>
                    </a:cubicBezTo>
                    <a:cubicBezTo>
                      <a:pt x="306" y="359"/>
                      <a:pt x="308" y="356"/>
                      <a:pt x="310" y="354"/>
                    </a:cubicBezTo>
                    <a:cubicBezTo>
                      <a:pt x="310" y="351"/>
                      <a:pt x="310" y="346"/>
                      <a:pt x="313" y="345"/>
                    </a:cubicBezTo>
                    <a:cubicBezTo>
                      <a:pt x="314" y="345"/>
                      <a:pt x="315" y="345"/>
                      <a:pt x="316" y="346"/>
                    </a:cubicBezTo>
                    <a:cubicBezTo>
                      <a:pt x="311" y="350"/>
                      <a:pt x="315" y="356"/>
                      <a:pt x="316" y="360"/>
                    </a:cubicBezTo>
                    <a:cubicBezTo>
                      <a:pt x="318" y="362"/>
                      <a:pt x="320" y="359"/>
                      <a:pt x="321" y="357"/>
                    </a:cubicBezTo>
                    <a:cubicBezTo>
                      <a:pt x="321" y="354"/>
                      <a:pt x="320" y="349"/>
                      <a:pt x="325" y="348"/>
                    </a:cubicBezTo>
                    <a:cubicBezTo>
                      <a:pt x="329" y="348"/>
                      <a:pt x="325" y="341"/>
                      <a:pt x="330" y="342"/>
                    </a:cubicBezTo>
                    <a:cubicBezTo>
                      <a:pt x="332" y="345"/>
                      <a:pt x="328" y="353"/>
                      <a:pt x="335" y="353"/>
                    </a:cubicBezTo>
                    <a:cubicBezTo>
                      <a:pt x="338" y="351"/>
                      <a:pt x="335" y="348"/>
                      <a:pt x="337" y="346"/>
                    </a:cubicBezTo>
                    <a:cubicBezTo>
                      <a:pt x="340" y="345"/>
                      <a:pt x="343" y="349"/>
                      <a:pt x="346" y="348"/>
                    </a:cubicBezTo>
                    <a:cubicBezTo>
                      <a:pt x="343" y="350"/>
                      <a:pt x="338" y="352"/>
                      <a:pt x="337" y="356"/>
                    </a:cubicBezTo>
                    <a:cubicBezTo>
                      <a:pt x="336" y="359"/>
                      <a:pt x="335" y="365"/>
                      <a:pt x="339" y="366"/>
                    </a:cubicBezTo>
                    <a:cubicBezTo>
                      <a:pt x="341" y="366"/>
                      <a:pt x="343" y="366"/>
                      <a:pt x="344" y="363"/>
                    </a:cubicBezTo>
                    <a:cubicBezTo>
                      <a:pt x="343" y="360"/>
                      <a:pt x="346" y="358"/>
                      <a:pt x="347" y="355"/>
                    </a:cubicBezTo>
                    <a:cubicBezTo>
                      <a:pt x="354" y="358"/>
                      <a:pt x="352" y="342"/>
                      <a:pt x="356" y="351"/>
                    </a:cubicBezTo>
                    <a:cubicBezTo>
                      <a:pt x="356" y="353"/>
                      <a:pt x="355" y="356"/>
                      <a:pt x="356" y="359"/>
                    </a:cubicBezTo>
                    <a:cubicBezTo>
                      <a:pt x="361" y="363"/>
                      <a:pt x="361" y="363"/>
                      <a:pt x="361" y="363"/>
                    </a:cubicBezTo>
                    <a:cubicBezTo>
                      <a:pt x="365" y="361"/>
                      <a:pt x="359" y="356"/>
                      <a:pt x="365" y="355"/>
                    </a:cubicBezTo>
                    <a:cubicBezTo>
                      <a:pt x="370" y="356"/>
                      <a:pt x="377" y="365"/>
                      <a:pt x="380" y="355"/>
                    </a:cubicBezTo>
                    <a:cubicBezTo>
                      <a:pt x="378" y="343"/>
                      <a:pt x="380" y="329"/>
                      <a:pt x="379" y="313"/>
                    </a:cubicBezTo>
                    <a:cubicBezTo>
                      <a:pt x="379" y="312"/>
                      <a:pt x="377" y="309"/>
                      <a:pt x="375" y="311"/>
                    </a:cubicBezTo>
                    <a:cubicBezTo>
                      <a:pt x="373" y="321"/>
                      <a:pt x="365" y="328"/>
                      <a:pt x="358" y="334"/>
                    </a:cubicBezTo>
                    <a:cubicBezTo>
                      <a:pt x="350" y="339"/>
                      <a:pt x="340" y="341"/>
                      <a:pt x="331" y="335"/>
                    </a:cubicBezTo>
                    <a:cubicBezTo>
                      <a:pt x="319" y="333"/>
                      <a:pt x="308" y="321"/>
                      <a:pt x="295" y="327"/>
                    </a:cubicBezTo>
                    <a:cubicBezTo>
                      <a:pt x="290" y="328"/>
                      <a:pt x="285" y="332"/>
                      <a:pt x="279" y="329"/>
                    </a:cubicBezTo>
                    <a:cubicBezTo>
                      <a:pt x="274" y="327"/>
                      <a:pt x="268" y="324"/>
                      <a:pt x="262" y="327"/>
                    </a:cubicBezTo>
                    <a:cubicBezTo>
                      <a:pt x="256" y="330"/>
                      <a:pt x="253" y="335"/>
                      <a:pt x="247" y="335"/>
                    </a:cubicBezTo>
                    <a:cubicBezTo>
                      <a:pt x="239" y="335"/>
                      <a:pt x="233" y="333"/>
                      <a:pt x="229" y="327"/>
                    </a:cubicBezTo>
                    <a:cubicBezTo>
                      <a:pt x="222" y="303"/>
                      <a:pt x="242" y="287"/>
                      <a:pt x="247" y="266"/>
                    </a:cubicBezTo>
                    <a:cubicBezTo>
                      <a:pt x="244" y="263"/>
                      <a:pt x="239" y="264"/>
                      <a:pt x="234" y="263"/>
                    </a:cubicBezTo>
                    <a:cubicBezTo>
                      <a:pt x="226" y="272"/>
                      <a:pt x="218" y="280"/>
                      <a:pt x="213" y="289"/>
                    </a:cubicBezTo>
                    <a:cubicBezTo>
                      <a:pt x="214" y="293"/>
                      <a:pt x="211" y="294"/>
                      <a:pt x="209" y="297"/>
                    </a:cubicBezTo>
                    <a:cubicBezTo>
                      <a:pt x="209" y="306"/>
                      <a:pt x="208" y="314"/>
                      <a:pt x="205" y="322"/>
                    </a:cubicBezTo>
                    <a:cubicBezTo>
                      <a:pt x="208" y="332"/>
                      <a:pt x="204" y="341"/>
                      <a:pt x="197" y="347"/>
                    </a:cubicBezTo>
                    <a:cubicBezTo>
                      <a:pt x="187" y="351"/>
                      <a:pt x="174" y="347"/>
                      <a:pt x="167" y="359"/>
                    </a:cubicBezTo>
                    <a:cubicBezTo>
                      <a:pt x="159" y="361"/>
                      <a:pt x="150" y="363"/>
                      <a:pt x="146" y="371"/>
                    </a:cubicBezTo>
                    <a:cubicBezTo>
                      <a:pt x="137" y="373"/>
                      <a:pt x="130" y="380"/>
                      <a:pt x="128" y="390"/>
                    </a:cubicBezTo>
                    <a:cubicBezTo>
                      <a:pt x="127" y="395"/>
                      <a:pt x="126" y="400"/>
                      <a:pt x="129" y="404"/>
                    </a:cubicBezTo>
                    <a:cubicBezTo>
                      <a:pt x="139" y="396"/>
                      <a:pt x="149" y="386"/>
                      <a:pt x="161" y="381"/>
                    </a:cubicBezTo>
                    <a:cubicBezTo>
                      <a:pt x="168" y="378"/>
                      <a:pt x="174" y="374"/>
                      <a:pt x="181" y="372"/>
                    </a:cubicBezTo>
                    <a:cubicBezTo>
                      <a:pt x="188" y="375"/>
                      <a:pt x="177" y="377"/>
                      <a:pt x="177" y="381"/>
                    </a:cubicBezTo>
                    <a:cubicBezTo>
                      <a:pt x="174" y="382"/>
                      <a:pt x="174" y="387"/>
                      <a:pt x="170" y="386"/>
                    </a:cubicBezTo>
                    <a:cubicBezTo>
                      <a:pt x="170" y="384"/>
                      <a:pt x="169" y="381"/>
                      <a:pt x="167" y="381"/>
                    </a:cubicBezTo>
                    <a:cubicBezTo>
                      <a:pt x="162" y="386"/>
                      <a:pt x="155" y="386"/>
                      <a:pt x="151" y="392"/>
                    </a:cubicBezTo>
                    <a:cubicBezTo>
                      <a:pt x="142" y="395"/>
                      <a:pt x="136" y="405"/>
                      <a:pt x="128" y="411"/>
                    </a:cubicBezTo>
                    <a:cubicBezTo>
                      <a:pt x="125" y="408"/>
                      <a:pt x="121" y="410"/>
                      <a:pt x="119" y="408"/>
                    </a:cubicBezTo>
                    <a:cubicBezTo>
                      <a:pt x="115" y="411"/>
                      <a:pt x="114" y="405"/>
                      <a:pt x="110" y="405"/>
                    </a:cubicBezTo>
                    <a:cubicBezTo>
                      <a:pt x="105" y="398"/>
                      <a:pt x="99" y="390"/>
                      <a:pt x="102" y="381"/>
                    </a:cubicBezTo>
                    <a:cubicBezTo>
                      <a:pt x="106" y="380"/>
                      <a:pt x="107" y="387"/>
                      <a:pt x="111" y="388"/>
                    </a:cubicBezTo>
                    <a:cubicBezTo>
                      <a:pt x="114" y="390"/>
                      <a:pt x="118" y="389"/>
                      <a:pt x="121" y="389"/>
                    </a:cubicBezTo>
                    <a:cubicBezTo>
                      <a:pt x="127" y="381"/>
                      <a:pt x="132" y="371"/>
                      <a:pt x="142" y="368"/>
                    </a:cubicBezTo>
                    <a:cubicBezTo>
                      <a:pt x="148" y="356"/>
                      <a:pt x="164" y="362"/>
                      <a:pt x="170" y="350"/>
                    </a:cubicBezTo>
                    <a:cubicBezTo>
                      <a:pt x="180" y="342"/>
                      <a:pt x="200" y="349"/>
                      <a:pt x="202" y="332"/>
                    </a:cubicBezTo>
                    <a:cubicBezTo>
                      <a:pt x="200" y="327"/>
                      <a:pt x="200" y="319"/>
                      <a:pt x="203" y="315"/>
                    </a:cubicBezTo>
                    <a:cubicBezTo>
                      <a:pt x="206" y="306"/>
                      <a:pt x="205" y="294"/>
                      <a:pt x="211" y="286"/>
                    </a:cubicBezTo>
                    <a:cubicBezTo>
                      <a:pt x="217" y="277"/>
                      <a:pt x="224" y="268"/>
                      <a:pt x="231" y="260"/>
                    </a:cubicBezTo>
                    <a:cubicBezTo>
                      <a:pt x="231" y="255"/>
                      <a:pt x="228" y="250"/>
                      <a:pt x="223" y="248"/>
                    </a:cubicBezTo>
                    <a:cubicBezTo>
                      <a:pt x="220" y="246"/>
                      <a:pt x="215" y="251"/>
                      <a:pt x="214" y="246"/>
                    </a:cubicBezTo>
                    <a:cubicBezTo>
                      <a:pt x="216" y="243"/>
                      <a:pt x="220" y="239"/>
                      <a:pt x="225" y="240"/>
                    </a:cubicBezTo>
                    <a:cubicBezTo>
                      <a:pt x="227" y="241"/>
                      <a:pt x="224" y="243"/>
                      <a:pt x="224" y="244"/>
                    </a:cubicBezTo>
                    <a:cubicBezTo>
                      <a:pt x="227" y="248"/>
                      <a:pt x="236" y="251"/>
                      <a:pt x="236" y="257"/>
                    </a:cubicBezTo>
                    <a:cubicBezTo>
                      <a:pt x="238" y="263"/>
                      <a:pt x="242" y="261"/>
                      <a:pt x="246" y="260"/>
                    </a:cubicBezTo>
                    <a:cubicBezTo>
                      <a:pt x="248" y="258"/>
                      <a:pt x="245" y="255"/>
                      <a:pt x="245" y="252"/>
                    </a:cubicBezTo>
                    <a:cubicBezTo>
                      <a:pt x="242" y="243"/>
                      <a:pt x="232" y="245"/>
                      <a:pt x="226" y="241"/>
                    </a:cubicBezTo>
                    <a:cubicBezTo>
                      <a:pt x="228" y="239"/>
                      <a:pt x="231" y="240"/>
                      <a:pt x="234" y="241"/>
                    </a:cubicBezTo>
                    <a:cubicBezTo>
                      <a:pt x="239" y="243"/>
                      <a:pt x="247" y="244"/>
                      <a:pt x="249" y="250"/>
                    </a:cubicBezTo>
                    <a:cubicBezTo>
                      <a:pt x="260" y="279"/>
                      <a:pt x="223" y="297"/>
                      <a:pt x="233" y="327"/>
                    </a:cubicBezTo>
                    <a:cubicBezTo>
                      <a:pt x="237" y="331"/>
                      <a:pt x="242" y="333"/>
                      <a:pt x="248" y="331"/>
                    </a:cubicBezTo>
                    <a:cubicBezTo>
                      <a:pt x="255" y="327"/>
                      <a:pt x="262" y="322"/>
                      <a:pt x="270" y="322"/>
                    </a:cubicBezTo>
                    <a:cubicBezTo>
                      <a:pt x="279" y="327"/>
                      <a:pt x="290" y="326"/>
                      <a:pt x="299" y="322"/>
                    </a:cubicBezTo>
                    <a:cubicBezTo>
                      <a:pt x="319" y="320"/>
                      <a:pt x="332" y="342"/>
                      <a:pt x="352" y="333"/>
                    </a:cubicBezTo>
                    <a:cubicBezTo>
                      <a:pt x="356" y="330"/>
                      <a:pt x="364" y="330"/>
                      <a:pt x="365" y="323"/>
                    </a:cubicBezTo>
                    <a:cubicBezTo>
                      <a:pt x="362" y="317"/>
                      <a:pt x="354" y="318"/>
                      <a:pt x="353" y="311"/>
                    </a:cubicBezTo>
                    <a:cubicBezTo>
                      <a:pt x="355" y="303"/>
                      <a:pt x="345" y="298"/>
                      <a:pt x="343" y="290"/>
                    </a:cubicBezTo>
                    <a:cubicBezTo>
                      <a:pt x="341" y="286"/>
                      <a:pt x="338" y="282"/>
                      <a:pt x="334" y="282"/>
                    </a:cubicBezTo>
                    <a:cubicBezTo>
                      <a:pt x="326" y="278"/>
                      <a:pt x="317" y="276"/>
                      <a:pt x="311" y="269"/>
                    </a:cubicBezTo>
                    <a:cubicBezTo>
                      <a:pt x="308" y="268"/>
                      <a:pt x="308" y="268"/>
                      <a:pt x="308" y="268"/>
                    </a:cubicBezTo>
                    <a:cubicBezTo>
                      <a:pt x="309" y="262"/>
                      <a:pt x="318" y="266"/>
                      <a:pt x="322" y="264"/>
                    </a:cubicBezTo>
                    <a:cubicBezTo>
                      <a:pt x="331" y="254"/>
                      <a:pt x="338" y="244"/>
                      <a:pt x="351" y="240"/>
                    </a:cubicBezTo>
                    <a:cubicBezTo>
                      <a:pt x="357" y="241"/>
                      <a:pt x="365" y="239"/>
                      <a:pt x="369" y="243"/>
                    </a:cubicBezTo>
                    <a:cubicBezTo>
                      <a:pt x="379" y="247"/>
                      <a:pt x="385" y="257"/>
                      <a:pt x="396" y="259"/>
                    </a:cubicBezTo>
                    <a:cubicBezTo>
                      <a:pt x="413" y="261"/>
                      <a:pt x="430" y="269"/>
                      <a:pt x="439" y="284"/>
                    </a:cubicBezTo>
                    <a:cubicBezTo>
                      <a:pt x="444" y="291"/>
                      <a:pt x="442" y="299"/>
                      <a:pt x="444" y="307"/>
                    </a:cubicBezTo>
                    <a:cubicBezTo>
                      <a:pt x="451" y="318"/>
                      <a:pt x="449" y="332"/>
                      <a:pt x="446" y="344"/>
                    </a:cubicBezTo>
                    <a:cubicBezTo>
                      <a:pt x="446" y="348"/>
                      <a:pt x="436" y="350"/>
                      <a:pt x="442" y="354"/>
                    </a:cubicBezTo>
                    <a:cubicBezTo>
                      <a:pt x="458" y="352"/>
                      <a:pt x="469" y="338"/>
                      <a:pt x="487" y="340"/>
                    </a:cubicBezTo>
                    <a:cubicBezTo>
                      <a:pt x="500" y="340"/>
                      <a:pt x="511" y="352"/>
                      <a:pt x="523" y="352"/>
                    </a:cubicBezTo>
                    <a:cubicBezTo>
                      <a:pt x="519" y="347"/>
                      <a:pt x="513" y="342"/>
                      <a:pt x="508" y="336"/>
                    </a:cubicBezTo>
                    <a:cubicBezTo>
                      <a:pt x="499" y="332"/>
                      <a:pt x="490" y="337"/>
                      <a:pt x="482" y="331"/>
                    </a:cubicBezTo>
                    <a:cubicBezTo>
                      <a:pt x="479" y="327"/>
                      <a:pt x="475" y="325"/>
                      <a:pt x="474" y="321"/>
                    </a:cubicBezTo>
                    <a:cubicBezTo>
                      <a:pt x="472" y="320"/>
                      <a:pt x="469" y="317"/>
                      <a:pt x="469" y="313"/>
                    </a:cubicBezTo>
                    <a:cubicBezTo>
                      <a:pt x="460" y="308"/>
                      <a:pt x="461" y="298"/>
                      <a:pt x="458" y="290"/>
                    </a:cubicBezTo>
                    <a:cubicBezTo>
                      <a:pt x="458" y="284"/>
                      <a:pt x="457" y="279"/>
                      <a:pt x="456" y="273"/>
                    </a:cubicBezTo>
                    <a:cubicBezTo>
                      <a:pt x="457" y="272"/>
                      <a:pt x="457" y="271"/>
                      <a:pt x="459" y="272"/>
                    </a:cubicBezTo>
                    <a:cubicBezTo>
                      <a:pt x="461" y="278"/>
                      <a:pt x="466" y="281"/>
                      <a:pt x="470" y="285"/>
                    </a:cubicBezTo>
                    <a:cubicBezTo>
                      <a:pt x="475" y="285"/>
                      <a:pt x="479" y="288"/>
                      <a:pt x="485" y="286"/>
                    </a:cubicBezTo>
                    <a:cubicBezTo>
                      <a:pt x="492" y="287"/>
                      <a:pt x="499" y="282"/>
                      <a:pt x="505" y="282"/>
                    </a:cubicBezTo>
                    <a:cubicBezTo>
                      <a:pt x="519" y="281"/>
                      <a:pt x="531" y="287"/>
                      <a:pt x="539" y="297"/>
                    </a:cubicBezTo>
                    <a:cubicBezTo>
                      <a:pt x="546" y="304"/>
                      <a:pt x="557" y="308"/>
                      <a:pt x="566" y="303"/>
                    </a:cubicBezTo>
                    <a:cubicBezTo>
                      <a:pt x="568" y="302"/>
                      <a:pt x="570" y="300"/>
                      <a:pt x="572" y="302"/>
                    </a:cubicBezTo>
                    <a:cubicBezTo>
                      <a:pt x="569" y="308"/>
                      <a:pt x="562" y="308"/>
                      <a:pt x="557" y="309"/>
                    </a:cubicBezTo>
                    <a:cubicBezTo>
                      <a:pt x="555" y="306"/>
                      <a:pt x="550" y="308"/>
                      <a:pt x="547" y="305"/>
                    </a:cubicBezTo>
                    <a:cubicBezTo>
                      <a:pt x="540" y="305"/>
                      <a:pt x="534" y="297"/>
                      <a:pt x="529" y="293"/>
                    </a:cubicBezTo>
                    <a:cubicBezTo>
                      <a:pt x="523" y="288"/>
                      <a:pt x="515" y="284"/>
                      <a:pt x="506" y="286"/>
                    </a:cubicBezTo>
                    <a:cubicBezTo>
                      <a:pt x="501" y="284"/>
                      <a:pt x="497" y="290"/>
                      <a:pt x="492" y="288"/>
                    </a:cubicBezTo>
                    <a:cubicBezTo>
                      <a:pt x="487" y="289"/>
                      <a:pt x="481" y="292"/>
                      <a:pt x="475" y="290"/>
                    </a:cubicBezTo>
                    <a:cubicBezTo>
                      <a:pt x="476" y="293"/>
                      <a:pt x="481" y="293"/>
                      <a:pt x="483" y="293"/>
                    </a:cubicBezTo>
                    <a:cubicBezTo>
                      <a:pt x="492" y="295"/>
                      <a:pt x="499" y="286"/>
                      <a:pt x="508" y="290"/>
                    </a:cubicBezTo>
                    <a:cubicBezTo>
                      <a:pt x="522" y="290"/>
                      <a:pt x="531" y="303"/>
                      <a:pt x="543" y="308"/>
                    </a:cubicBezTo>
                    <a:cubicBezTo>
                      <a:pt x="551" y="312"/>
                      <a:pt x="558" y="312"/>
                      <a:pt x="568" y="311"/>
                    </a:cubicBezTo>
                    <a:cubicBezTo>
                      <a:pt x="568" y="311"/>
                      <a:pt x="570" y="312"/>
                      <a:pt x="571" y="313"/>
                    </a:cubicBezTo>
                    <a:cubicBezTo>
                      <a:pt x="546" y="321"/>
                      <a:pt x="529" y="299"/>
                      <a:pt x="508" y="293"/>
                    </a:cubicBezTo>
                    <a:cubicBezTo>
                      <a:pt x="497" y="291"/>
                      <a:pt x="486" y="298"/>
                      <a:pt x="476" y="296"/>
                    </a:cubicBezTo>
                    <a:cubicBezTo>
                      <a:pt x="476" y="300"/>
                      <a:pt x="482" y="299"/>
                      <a:pt x="484" y="300"/>
                    </a:cubicBezTo>
                    <a:cubicBezTo>
                      <a:pt x="498" y="300"/>
                      <a:pt x="516" y="293"/>
                      <a:pt x="525" y="309"/>
                    </a:cubicBezTo>
                    <a:cubicBezTo>
                      <a:pt x="537" y="319"/>
                      <a:pt x="553" y="321"/>
                      <a:pt x="567" y="320"/>
                    </a:cubicBezTo>
                    <a:cubicBezTo>
                      <a:pt x="567" y="321"/>
                      <a:pt x="567" y="321"/>
                      <a:pt x="567" y="321"/>
                    </a:cubicBezTo>
                    <a:cubicBezTo>
                      <a:pt x="564" y="327"/>
                      <a:pt x="556" y="323"/>
                      <a:pt x="550" y="323"/>
                    </a:cubicBezTo>
                    <a:cubicBezTo>
                      <a:pt x="534" y="324"/>
                      <a:pt x="527" y="308"/>
                      <a:pt x="513" y="302"/>
                    </a:cubicBezTo>
                    <a:cubicBezTo>
                      <a:pt x="502" y="301"/>
                      <a:pt x="490" y="305"/>
                      <a:pt x="480" y="303"/>
                    </a:cubicBezTo>
                    <a:cubicBezTo>
                      <a:pt x="479" y="303"/>
                      <a:pt x="478" y="302"/>
                      <a:pt x="477" y="303"/>
                    </a:cubicBezTo>
                    <a:cubicBezTo>
                      <a:pt x="489" y="314"/>
                      <a:pt x="504" y="303"/>
                      <a:pt x="517" y="311"/>
                    </a:cubicBezTo>
                    <a:cubicBezTo>
                      <a:pt x="523" y="318"/>
                      <a:pt x="531" y="323"/>
                      <a:pt x="538" y="327"/>
                    </a:cubicBezTo>
                    <a:cubicBezTo>
                      <a:pt x="546" y="330"/>
                      <a:pt x="553" y="332"/>
                      <a:pt x="562" y="331"/>
                    </a:cubicBezTo>
                    <a:cubicBezTo>
                      <a:pt x="563" y="332"/>
                      <a:pt x="563" y="332"/>
                      <a:pt x="563" y="332"/>
                    </a:cubicBezTo>
                    <a:cubicBezTo>
                      <a:pt x="557" y="336"/>
                      <a:pt x="549" y="333"/>
                      <a:pt x="543" y="331"/>
                    </a:cubicBezTo>
                    <a:cubicBezTo>
                      <a:pt x="537" y="331"/>
                      <a:pt x="532" y="328"/>
                      <a:pt x="528" y="324"/>
                    </a:cubicBezTo>
                    <a:cubicBezTo>
                      <a:pt x="520" y="321"/>
                      <a:pt x="515" y="307"/>
                      <a:pt x="503" y="312"/>
                    </a:cubicBezTo>
                    <a:cubicBezTo>
                      <a:pt x="493" y="309"/>
                      <a:pt x="484" y="314"/>
                      <a:pt x="476" y="307"/>
                    </a:cubicBezTo>
                    <a:cubicBezTo>
                      <a:pt x="473" y="306"/>
                      <a:pt x="472" y="303"/>
                      <a:pt x="469" y="305"/>
                    </a:cubicBezTo>
                    <a:cubicBezTo>
                      <a:pt x="467" y="306"/>
                      <a:pt x="469" y="308"/>
                      <a:pt x="470" y="309"/>
                    </a:cubicBezTo>
                    <a:cubicBezTo>
                      <a:pt x="480" y="317"/>
                      <a:pt x="493" y="317"/>
                      <a:pt x="506" y="315"/>
                    </a:cubicBezTo>
                    <a:cubicBezTo>
                      <a:pt x="512" y="316"/>
                      <a:pt x="519" y="320"/>
                      <a:pt x="521" y="327"/>
                    </a:cubicBezTo>
                    <a:cubicBezTo>
                      <a:pt x="515" y="329"/>
                      <a:pt x="514" y="320"/>
                      <a:pt x="508" y="318"/>
                    </a:cubicBezTo>
                    <a:cubicBezTo>
                      <a:pt x="497" y="320"/>
                      <a:pt x="488" y="320"/>
                      <a:pt x="478" y="317"/>
                    </a:cubicBezTo>
                    <a:cubicBezTo>
                      <a:pt x="478" y="321"/>
                      <a:pt x="484" y="323"/>
                      <a:pt x="488" y="324"/>
                    </a:cubicBezTo>
                    <a:cubicBezTo>
                      <a:pt x="495" y="326"/>
                      <a:pt x="505" y="322"/>
                      <a:pt x="511" y="326"/>
                    </a:cubicBezTo>
                    <a:cubicBezTo>
                      <a:pt x="519" y="337"/>
                      <a:pt x="530" y="342"/>
                      <a:pt x="541" y="345"/>
                    </a:cubicBezTo>
                    <a:cubicBezTo>
                      <a:pt x="546" y="346"/>
                      <a:pt x="549" y="344"/>
                      <a:pt x="552" y="347"/>
                    </a:cubicBezTo>
                    <a:cubicBezTo>
                      <a:pt x="552" y="350"/>
                      <a:pt x="547" y="346"/>
                      <a:pt x="546" y="348"/>
                    </a:cubicBezTo>
                    <a:cubicBezTo>
                      <a:pt x="532" y="348"/>
                      <a:pt x="519" y="340"/>
                      <a:pt x="510" y="329"/>
                    </a:cubicBezTo>
                    <a:cubicBezTo>
                      <a:pt x="503" y="326"/>
                      <a:pt x="494" y="327"/>
                      <a:pt x="486" y="329"/>
                    </a:cubicBezTo>
                    <a:cubicBezTo>
                      <a:pt x="492" y="332"/>
                      <a:pt x="500" y="331"/>
                      <a:pt x="507" y="333"/>
                    </a:cubicBezTo>
                    <a:cubicBezTo>
                      <a:pt x="516" y="341"/>
                      <a:pt x="523" y="351"/>
                      <a:pt x="536" y="352"/>
                    </a:cubicBezTo>
                    <a:cubicBezTo>
                      <a:pt x="538" y="356"/>
                      <a:pt x="543" y="350"/>
                      <a:pt x="544" y="355"/>
                    </a:cubicBezTo>
                    <a:cubicBezTo>
                      <a:pt x="537" y="359"/>
                      <a:pt x="527" y="356"/>
                      <a:pt x="519" y="356"/>
                    </a:cubicBezTo>
                    <a:cubicBezTo>
                      <a:pt x="492" y="344"/>
                      <a:pt x="492" y="344"/>
                      <a:pt x="492" y="344"/>
                    </a:cubicBezTo>
                    <a:cubicBezTo>
                      <a:pt x="479" y="343"/>
                      <a:pt x="466" y="347"/>
                      <a:pt x="454" y="354"/>
                    </a:cubicBezTo>
                    <a:cubicBezTo>
                      <a:pt x="454" y="356"/>
                      <a:pt x="454" y="356"/>
                      <a:pt x="454" y="356"/>
                    </a:cubicBezTo>
                    <a:cubicBezTo>
                      <a:pt x="457" y="360"/>
                      <a:pt x="460" y="354"/>
                      <a:pt x="464" y="354"/>
                    </a:cubicBezTo>
                    <a:cubicBezTo>
                      <a:pt x="472" y="350"/>
                      <a:pt x="481" y="344"/>
                      <a:pt x="492" y="348"/>
                    </a:cubicBezTo>
                    <a:cubicBezTo>
                      <a:pt x="508" y="355"/>
                      <a:pt x="527" y="370"/>
                      <a:pt x="546" y="358"/>
                    </a:cubicBezTo>
                    <a:cubicBezTo>
                      <a:pt x="547" y="358"/>
                      <a:pt x="549" y="357"/>
                      <a:pt x="550" y="359"/>
                    </a:cubicBezTo>
                    <a:cubicBezTo>
                      <a:pt x="541" y="368"/>
                      <a:pt x="526" y="366"/>
                      <a:pt x="516" y="362"/>
                    </a:cubicBezTo>
                    <a:cubicBezTo>
                      <a:pt x="510" y="359"/>
                      <a:pt x="503" y="357"/>
                      <a:pt x="497" y="354"/>
                    </a:cubicBezTo>
                    <a:cubicBezTo>
                      <a:pt x="495" y="354"/>
                      <a:pt x="493" y="352"/>
                      <a:pt x="492" y="351"/>
                    </a:cubicBezTo>
                    <a:cubicBezTo>
                      <a:pt x="481" y="350"/>
                      <a:pt x="469" y="351"/>
                      <a:pt x="461" y="360"/>
                    </a:cubicBezTo>
                    <a:cubicBezTo>
                      <a:pt x="455" y="359"/>
                      <a:pt x="450" y="361"/>
                      <a:pt x="445" y="362"/>
                    </a:cubicBezTo>
                    <a:cubicBezTo>
                      <a:pt x="449" y="366"/>
                      <a:pt x="458" y="364"/>
                      <a:pt x="464" y="363"/>
                    </a:cubicBezTo>
                    <a:cubicBezTo>
                      <a:pt x="464" y="360"/>
                      <a:pt x="466" y="362"/>
                      <a:pt x="468" y="362"/>
                    </a:cubicBezTo>
                    <a:cubicBezTo>
                      <a:pt x="475" y="357"/>
                      <a:pt x="485" y="354"/>
                      <a:pt x="493" y="355"/>
                    </a:cubicBezTo>
                    <a:cubicBezTo>
                      <a:pt x="507" y="367"/>
                      <a:pt x="526" y="372"/>
                      <a:pt x="544" y="368"/>
                    </a:cubicBezTo>
                    <a:cubicBezTo>
                      <a:pt x="546" y="368"/>
                      <a:pt x="548" y="366"/>
                      <a:pt x="550" y="367"/>
                    </a:cubicBezTo>
                    <a:cubicBezTo>
                      <a:pt x="551" y="368"/>
                      <a:pt x="551" y="369"/>
                      <a:pt x="550" y="370"/>
                    </a:cubicBezTo>
                    <a:cubicBezTo>
                      <a:pt x="541" y="372"/>
                      <a:pt x="532" y="373"/>
                      <a:pt x="523" y="372"/>
                    </a:cubicBezTo>
                    <a:cubicBezTo>
                      <a:pt x="511" y="369"/>
                      <a:pt x="502" y="363"/>
                      <a:pt x="492" y="357"/>
                    </a:cubicBezTo>
                    <a:cubicBezTo>
                      <a:pt x="484" y="358"/>
                      <a:pt x="477" y="360"/>
                      <a:pt x="471" y="364"/>
                    </a:cubicBezTo>
                    <a:cubicBezTo>
                      <a:pt x="468" y="362"/>
                      <a:pt x="467" y="368"/>
                      <a:pt x="464" y="366"/>
                    </a:cubicBezTo>
                    <a:cubicBezTo>
                      <a:pt x="451" y="369"/>
                      <a:pt x="451" y="369"/>
                      <a:pt x="451" y="369"/>
                    </a:cubicBezTo>
                    <a:cubicBezTo>
                      <a:pt x="457" y="375"/>
                      <a:pt x="469" y="369"/>
                      <a:pt x="476" y="368"/>
                    </a:cubicBezTo>
                    <a:cubicBezTo>
                      <a:pt x="479" y="363"/>
                      <a:pt x="485" y="364"/>
                      <a:pt x="490" y="363"/>
                    </a:cubicBezTo>
                    <a:cubicBezTo>
                      <a:pt x="496" y="365"/>
                      <a:pt x="502" y="370"/>
                      <a:pt x="508" y="373"/>
                    </a:cubicBezTo>
                    <a:cubicBezTo>
                      <a:pt x="516" y="374"/>
                      <a:pt x="523" y="380"/>
                      <a:pt x="532" y="376"/>
                    </a:cubicBezTo>
                    <a:cubicBezTo>
                      <a:pt x="540" y="383"/>
                      <a:pt x="547" y="369"/>
                      <a:pt x="552" y="378"/>
                    </a:cubicBezTo>
                    <a:cubicBezTo>
                      <a:pt x="557" y="375"/>
                      <a:pt x="564" y="374"/>
                      <a:pt x="570" y="374"/>
                    </a:cubicBezTo>
                    <a:cubicBezTo>
                      <a:pt x="571" y="373"/>
                      <a:pt x="571" y="371"/>
                      <a:pt x="570" y="370"/>
                    </a:cubicBezTo>
                    <a:cubicBezTo>
                      <a:pt x="567" y="367"/>
                      <a:pt x="562" y="364"/>
                      <a:pt x="562" y="360"/>
                    </a:cubicBezTo>
                    <a:cubicBezTo>
                      <a:pt x="569" y="356"/>
                      <a:pt x="579" y="359"/>
                      <a:pt x="586" y="365"/>
                    </a:cubicBezTo>
                    <a:cubicBezTo>
                      <a:pt x="588" y="369"/>
                      <a:pt x="594" y="371"/>
                      <a:pt x="593" y="376"/>
                    </a:cubicBezTo>
                    <a:cubicBezTo>
                      <a:pt x="588" y="377"/>
                      <a:pt x="589" y="371"/>
                      <a:pt x="585" y="368"/>
                    </a:cubicBezTo>
                    <a:cubicBezTo>
                      <a:pt x="580" y="366"/>
                      <a:pt x="577" y="360"/>
                      <a:pt x="571" y="363"/>
                    </a:cubicBezTo>
                    <a:cubicBezTo>
                      <a:pt x="570" y="365"/>
                      <a:pt x="570" y="365"/>
                      <a:pt x="570" y="365"/>
                    </a:cubicBezTo>
                    <a:cubicBezTo>
                      <a:pt x="574" y="369"/>
                      <a:pt x="576" y="374"/>
                      <a:pt x="578" y="380"/>
                    </a:cubicBezTo>
                    <a:cubicBezTo>
                      <a:pt x="574" y="383"/>
                      <a:pt x="573" y="377"/>
                      <a:pt x="570" y="377"/>
                    </a:cubicBezTo>
                    <a:cubicBezTo>
                      <a:pt x="564" y="376"/>
                      <a:pt x="559" y="380"/>
                      <a:pt x="553" y="381"/>
                    </a:cubicBezTo>
                    <a:cubicBezTo>
                      <a:pt x="553" y="383"/>
                      <a:pt x="551" y="384"/>
                      <a:pt x="553" y="386"/>
                    </a:cubicBezTo>
                    <a:cubicBezTo>
                      <a:pt x="559" y="385"/>
                      <a:pt x="563" y="391"/>
                      <a:pt x="569" y="392"/>
                    </a:cubicBezTo>
                    <a:cubicBezTo>
                      <a:pt x="570" y="394"/>
                      <a:pt x="573" y="396"/>
                      <a:pt x="571" y="398"/>
                    </a:cubicBezTo>
                    <a:cubicBezTo>
                      <a:pt x="567" y="399"/>
                      <a:pt x="563" y="401"/>
                      <a:pt x="560" y="404"/>
                    </a:cubicBezTo>
                    <a:cubicBezTo>
                      <a:pt x="559" y="407"/>
                      <a:pt x="557" y="409"/>
                      <a:pt x="557" y="412"/>
                    </a:cubicBezTo>
                    <a:cubicBezTo>
                      <a:pt x="564" y="411"/>
                      <a:pt x="573" y="408"/>
                      <a:pt x="580" y="411"/>
                    </a:cubicBezTo>
                    <a:cubicBezTo>
                      <a:pt x="574" y="416"/>
                      <a:pt x="573" y="423"/>
                      <a:pt x="575" y="429"/>
                    </a:cubicBezTo>
                    <a:cubicBezTo>
                      <a:pt x="580" y="427"/>
                      <a:pt x="586" y="419"/>
                      <a:pt x="592" y="419"/>
                    </a:cubicBezTo>
                    <a:cubicBezTo>
                      <a:pt x="592" y="422"/>
                      <a:pt x="590" y="428"/>
                      <a:pt x="595" y="431"/>
                    </a:cubicBezTo>
                    <a:cubicBezTo>
                      <a:pt x="596" y="432"/>
                      <a:pt x="597" y="431"/>
                      <a:pt x="598" y="430"/>
                    </a:cubicBezTo>
                    <a:cubicBezTo>
                      <a:pt x="599" y="423"/>
                      <a:pt x="605" y="417"/>
                      <a:pt x="604" y="410"/>
                    </a:cubicBezTo>
                    <a:cubicBezTo>
                      <a:pt x="595" y="407"/>
                      <a:pt x="582" y="401"/>
                      <a:pt x="581" y="390"/>
                    </a:cubicBezTo>
                    <a:cubicBezTo>
                      <a:pt x="586" y="389"/>
                      <a:pt x="589" y="394"/>
                      <a:pt x="595" y="392"/>
                    </a:cubicBezTo>
                    <a:cubicBezTo>
                      <a:pt x="598" y="389"/>
                      <a:pt x="595" y="385"/>
                      <a:pt x="598" y="381"/>
                    </a:cubicBezTo>
                    <a:cubicBezTo>
                      <a:pt x="599" y="378"/>
                      <a:pt x="603" y="378"/>
                      <a:pt x="606" y="376"/>
                    </a:cubicBezTo>
                    <a:cubicBezTo>
                      <a:pt x="616" y="377"/>
                      <a:pt x="618" y="387"/>
                      <a:pt x="620" y="394"/>
                    </a:cubicBezTo>
                    <a:cubicBezTo>
                      <a:pt x="623" y="396"/>
                      <a:pt x="625" y="394"/>
                      <a:pt x="628" y="393"/>
                    </a:cubicBezTo>
                    <a:cubicBezTo>
                      <a:pt x="630" y="390"/>
                      <a:pt x="628" y="386"/>
                      <a:pt x="632" y="384"/>
                    </a:cubicBezTo>
                    <a:cubicBezTo>
                      <a:pt x="631" y="380"/>
                      <a:pt x="634" y="375"/>
                      <a:pt x="630" y="371"/>
                    </a:cubicBezTo>
                    <a:cubicBezTo>
                      <a:pt x="631" y="368"/>
                      <a:pt x="639" y="367"/>
                      <a:pt x="633" y="363"/>
                    </a:cubicBezTo>
                    <a:cubicBezTo>
                      <a:pt x="633" y="363"/>
                      <a:pt x="633" y="361"/>
                      <a:pt x="633" y="360"/>
                    </a:cubicBezTo>
                    <a:cubicBezTo>
                      <a:pt x="639" y="360"/>
                      <a:pt x="643" y="367"/>
                      <a:pt x="649" y="363"/>
                    </a:cubicBezTo>
                    <a:cubicBezTo>
                      <a:pt x="654" y="359"/>
                      <a:pt x="657" y="355"/>
                      <a:pt x="660" y="350"/>
                    </a:cubicBezTo>
                    <a:cubicBezTo>
                      <a:pt x="663" y="351"/>
                      <a:pt x="661" y="354"/>
                      <a:pt x="661" y="356"/>
                    </a:cubicBezTo>
                    <a:cubicBezTo>
                      <a:pt x="658" y="362"/>
                      <a:pt x="652" y="366"/>
                      <a:pt x="646" y="367"/>
                    </a:cubicBezTo>
                    <a:cubicBezTo>
                      <a:pt x="638" y="367"/>
                      <a:pt x="638" y="367"/>
                      <a:pt x="638" y="367"/>
                    </a:cubicBezTo>
                    <a:cubicBezTo>
                      <a:pt x="638" y="371"/>
                      <a:pt x="640" y="374"/>
                      <a:pt x="641" y="378"/>
                    </a:cubicBezTo>
                    <a:cubicBezTo>
                      <a:pt x="643" y="383"/>
                      <a:pt x="639" y="389"/>
                      <a:pt x="636" y="393"/>
                    </a:cubicBezTo>
                    <a:cubicBezTo>
                      <a:pt x="628" y="397"/>
                      <a:pt x="619" y="399"/>
                      <a:pt x="612" y="406"/>
                    </a:cubicBezTo>
                    <a:cubicBezTo>
                      <a:pt x="603" y="417"/>
                      <a:pt x="602" y="432"/>
                      <a:pt x="597" y="445"/>
                    </a:cubicBezTo>
                    <a:cubicBezTo>
                      <a:pt x="589" y="454"/>
                      <a:pt x="580" y="462"/>
                      <a:pt x="570" y="464"/>
                    </a:cubicBezTo>
                    <a:cubicBezTo>
                      <a:pt x="568" y="464"/>
                      <a:pt x="567" y="466"/>
                      <a:pt x="568" y="467"/>
                    </a:cubicBezTo>
                    <a:cubicBezTo>
                      <a:pt x="575" y="467"/>
                      <a:pt x="581" y="462"/>
                      <a:pt x="588" y="462"/>
                    </a:cubicBezTo>
                    <a:cubicBezTo>
                      <a:pt x="586" y="467"/>
                      <a:pt x="577" y="464"/>
                      <a:pt x="580" y="472"/>
                    </a:cubicBezTo>
                    <a:cubicBezTo>
                      <a:pt x="586" y="475"/>
                      <a:pt x="592" y="472"/>
                      <a:pt x="598" y="472"/>
                    </a:cubicBezTo>
                    <a:cubicBezTo>
                      <a:pt x="600" y="468"/>
                      <a:pt x="596" y="464"/>
                      <a:pt x="595" y="460"/>
                    </a:cubicBezTo>
                    <a:cubicBezTo>
                      <a:pt x="593" y="457"/>
                      <a:pt x="593" y="457"/>
                      <a:pt x="593" y="457"/>
                    </a:cubicBezTo>
                    <a:cubicBezTo>
                      <a:pt x="605" y="446"/>
                      <a:pt x="610" y="430"/>
                      <a:pt x="615" y="415"/>
                    </a:cubicBezTo>
                    <a:cubicBezTo>
                      <a:pt x="619" y="408"/>
                      <a:pt x="627" y="407"/>
                      <a:pt x="632" y="402"/>
                    </a:cubicBezTo>
                    <a:cubicBezTo>
                      <a:pt x="633" y="402"/>
                      <a:pt x="634" y="403"/>
                      <a:pt x="634" y="403"/>
                    </a:cubicBezTo>
                    <a:cubicBezTo>
                      <a:pt x="631" y="407"/>
                      <a:pt x="631" y="407"/>
                      <a:pt x="631" y="407"/>
                    </a:cubicBezTo>
                    <a:cubicBezTo>
                      <a:pt x="621" y="413"/>
                      <a:pt x="621" y="413"/>
                      <a:pt x="621" y="413"/>
                    </a:cubicBezTo>
                    <a:cubicBezTo>
                      <a:pt x="616" y="423"/>
                      <a:pt x="616" y="423"/>
                      <a:pt x="616" y="423"/>
                    </a:cubicBezTo>
                    <a:cubicBezTo>
                      <a:pt x="615" y="426"/>
                      <a:pt x="615" y="426"/>
                      <a:pt x="615" y="426"/>
                    </a:cubicBezTo>
                    <a:cubicBezTo>
                      <a:pt x="616" y="428"/>
                      <a:pt x="616" y="428"/>
                      <a:pt x="616" y="428"/>
                    </a:cubicBezTo>
                    <a:cubicBezTo>
                      <a:pt x="622" y="419"/>
                      <a:pt x="622" y="419"/>
                      <a:pt x="622" y="419"/>
                    </a:cubicBezTo>
                    <a:cubicBezTo>
                      <a:pt x="625" y="417"/>
                      <a:pt x="625" y="417"/>
                      <a:pt x="625" y="417"/>
                    </a:cubicBezTo>
                    <a:cubicBezTo>
                      <a:pt x="627" y="419"/>
                      <a:pt x="627" y="419"/>
                      <a:pt x="627" y="419"/>
                    </a:cubicBezTo>
                    <a:cubicBezTo>
                      <a:pt x="627" y="422"/>
                      <a:pt x="627" y="422"/>
                      <a:pt x="627" y="422"/>
                    </a:cubicBezTo>
                    <a:cubicBezTo>
                      <a:pt x="627" y="423"/>
                      <a:pt x="627" y="423"/>
                      <a:pt x="627" y="423"/>
                    </a:cubicBezTo>
                    <a:cubicBezTo>
                      <a:pt x="629" y="424"/>
                      <a:pt x="633" y="426"/>
                      <a:pt x="636" y="423"/>
                    </a:cubicBezTo>
                    <a:cubicBezTo>
                      <a:pt x="636" y="425"/>
                      <a:pt x="636" y="425"/>
                      <a:pt x="636" y="425"/>
                    </a:cubicBezTo>
                    <a:cubicBezTo>
                      <a:pt x="630" y="437"/>
                      <a:pt x="630" y="437"/>
                      <a:pt x="630" y="437"/>
                    </a:cubicBezTo>
                    <a:cubicBezTo>
                      <a:pt x="629" y="440"/>
                      <a:pt x="629" y="440"/>
                      <a:pt x="629" y="440"/>
                    </a:cubicBezTo>
                    <a:cubicBezTo>
                      <a:pt x="630" y="441"/>
                      <a:pt x="631" y="440"/>
                      <a:pt x="630" y="442"/>
                    </a:cubicBezTo>
                    <a:cubicBezTo>
                      <a:pt x="637" y="435"/>
                      <a:pt x="637" y="435"/>
                      <a:pt x="637" y="435"/>
                    </a:cubicBezTo>
                    <a:cubicBezTo>
                      <a:pt x="641" y="435"/>
                      <a:pt x="641" y="435"/>
                      <a:pt x="641" y="435"/>
                    </a:cubicBezTo>
                    <a:cubicBezTo>
                      <a:pt x="642" y="435"/>
                      <a:pt x="642" y="435"/>
                      <a:pt x="642" y="435"/>
                    </a:cubicBezTo>
                    <a:cubicBezTo>
                      <a:pt x="643" y="447"/>
                      <a:pt x="643" y="447"/>
                      <a:pt x="643" y="447"/>
                    </a:cubicBezTo>
                    <a:cubicBezTo>
                      <a:pt x="644" y="449"/>
                      <a:pt x="644" y="449"/>
                      <a:pt x="644" y="449"/>
                    </a:cubicBezTo>
                    <a:cubicBezTo>
                      <a:pt x="645" y="450"/>
                      <a:pt x="645" y="450"/>
                      <a:pt x="645" y="450"/>
                    </a:cubicBezTo>
                    <a:cubicBezTo>
                      <a:pt x="650" y="442"/>
                      <a:pt x="650" y="442"/>
                      <a:pt x="650" y="442"/>
                    </a:cubicBezTo>
                    <a:cubicBezTo>
                      <a:pt x="655" y="440"/>
                      <a:pt x="655" y="440"/>
                      <a:pt x="655" y="440"/>
                    </a:cubicBezTo>
                    <a:cubicBezTo>
                      <a:pt x="661" y="440"/>
                      <a:pt x="661" y="440"/>
                      <a:pt x="661" y="440"/>
                    </a:cubicBezTo>
                    <a:cubicBezTo>
                      <a:pt x="667" y="442"/>
                      <a:pt x="667" y="442"/>
                      <a:pt x="667" y="442"/>
                    </a:cubicBezTo>
                    <a:cubicBezTo>
                      <a:pt x="672" y="446"/>
                      <a:pt x="672" y="446"/>
                      <a:pt x="672" y="446"/>
                    </a:cubicBezTo>
                    <a:cubicBezTo>
                      <a:pt x="680" y="446"/>
                      <a:pt x="680" y="446"/>
                      <a:pt x="680" y="446"/>
                    </a:cubicBezTo>
                    <a:cubicBezTo>
                      <a:pt x="691" y="442"/>
                      <a:pt x="691" y="442"/>
                      <a:pt x="691" y="442"/>
                    </a:cubicBezTo>
                    <a:cubicBezTo>
                      <a:pt x="697" y="440"/>
                      <a:pt x="697" y="440"/>
                      <a:pt x="697" y="440"/>
                    </a:cubicBezTo>
                    <a:cubicBezTo>
                      <a:pt x="703" y="441"/>
                      <a:pt x="703" y="441"/>
                      <a:pt x="703" y="441"/>
                    </a:cubicBezTo>
                    <a:cubicBezTo>
                      <a:pt x="707" y="446"/>
                      <a:pt x="707" y="446"/>
                      <a:pt x="707" y="446"/>
                    </a:cubicBezTo>
                    <a:cubicBezTo>
                      <a:pt x="709" y="453"/>
                      <a:pt x="709" y="453"/>
                      <a:pt x="709" y="453"/>
                    </a:cubicBezTo>
                    <a:cubicBezTo>
                      <a:pt x="713" y="447"/>
                      <a:pt x="713" y="447"/>
                      <a:pt x="713" y="447"/>
                    </a:cubicBezTo>
                    <a:cubicBezTo>
                      <a:pt x="712" y="437"/>
                      <a:pt x="712" y="437"/>
                      <a:pt x="712" y="437"/>
                    </a:cubicBezTo>
                    <a:cubicBezTo>
                      <a:pt x="714" y="435"/>
                      <a:pt x="714" y="435"/>
                      <a:pt x="714" y="435"/>
                    </a:cubicBezTo>
                    <a:cubicBezTo>
                      <a:pt x="716" y="435"/>
                      <a:pt x="716" y="435"/>
                      <a:pt x="716" y="435"/>
                    </a:cubicBezTo>
                    <a:cubicBezTo>
                      <a:pt x="721" y="447"/>
                      <a:pt x="721" y="447"/>
                      <a:pt x="721" y="447"/>
                    </a:cubicBezTo>
                    <a:cubicBezTo>
                      <a:pt x="722" y="446"/>
                      <a:pt x="723" y="447"/>
                      <a:pt x="724" y="445"/>
                    </a:cubicBezTo>
                    <a:cubicBezTo>
                      <a:pt x="724" y="434"/>
                      <a:pt x="724" y="434"/>
                      <a:pt x="724" y="434"/>
                    </a:cubicBezTo>
                    <a:cubicBezTo>
                      <a:pt x="720" y="427"/>
                      <a:pt x="720" y="427"/>
                      <a:pt x="720" y="427"/>
                    </a:cubicBezTo>
                    <a:cubicBezTo>
                      <a:pt x="721" y="425"/>
                      <a:pt x="721" y="425"/>
                      <a:pt x="721" y="425"/>
                    </a:cubicBezTo>
                    <a:cubicBezTo>
                      <a:pt x="722" y="425"/>
                      <a:pt x="722" y="425"/>
                      <a:pt x="722" y="425"/>
                    </a:cubicBezTo>
                    <a:cubicBezTo>
                      <a:pt x="728" y="429"/>
                      <a:pt x="728" y="429"/>
                      <a:pt x="728" y="429"/>
                    </a:cubicBezTo>
                    <a:cubicBezTo>
                      <a:pt x="730" y="427"/>
                      <a:pt x="730" y="427"/>
                      <a:pt x="730" y="427"/>
                    </a:cubicBezTo>
                    <a:cubicBezTo>
                      <a:pt x="729" y="413"/>
                      <a:pt x="729" y="413"/>
                      <a:pt x="729" y="413"/>
                    </a:cubicBezTo>
                    <a:cubicBezTo>
                      <a:pt x="727" y="404"/>
                      <a:pt x="727" y="404"/>
                      <a:pt x="727" y="404"/>
                    </a:cubicBezTo>
                    <a:cubicBezTo>
                      <a:pt x="723" y="398"/>
                      <a:pt x="723" y="398"/>
                      <a:pt x="723" y="398"/>
                    </a:cubicBezTo>
                    <a:cubicBezTo>
                      <a:pt x="723" y="396"/>
                      <a:pt x="723" y="396"/>
                      <a:pt x="723" y="396"/>
                    </a:cubicBezTo>
                    <a:cubicBezTo>
                      <a:pt x="723" y="396"/>
                      <a:pt x="723" y="396"/>
                      <a:pt x="723" y="396"/>
                    </a:cubicBezTo>
                    <a:cubicBezTo>
                      <a:pt x="732" y="406"/>
                      <a:pt x="732" y="406"/>
                      <a:pt x="732" y="406"/>
                    </a:cubicBezTo>
                    <a:cubicBezTo>
                      <a:pt x="732" y="413"/>
                      <a:pt x="732" y="413"/>
                      <a:pt x="732" y="413"/>
                    </a:cubicBezTo>
                    <a:cubicBezTo>
                      <a:pt x="733" y="417"/>
                      <a:pt x="733" y="417"/>
                      <a:pt x="733" y="417"/>
                    </a:cubicBezTo>
                    <a:cubicBezTo>
                      <a:pt x="736" y="433"/>
                      <a:pt x="736" y="433"/>
                      <a:pt x="736" y="433"/>
                    </a:cubicBezTo>
                    <a:cubicBezTo>
                      <a:pt x="742" y="444"/>
                      <a:pt x="742" y="444"/>
                      <a:pt x="742" y="444"/>
                    </a:cubicBezTo>
                    <a:cubicBezTo>
                      <a:pt x="751" y="450"/>
                      <a:pt x="751" y="450"/>
                      <a:pt x="751" y="450"/>
                    </a:cubicBezTo>
                    <a:cubicBezTo>
                      <a:pt x="760" y="454"/>
                      <a:pt x="760" y="454"/>
                      <a:pt x="760" y="454"/>
                    </a:cubicBezTo>
                    <a:cubicBezTo>
                      <a:pt x="787" y="458"/>
                      <a:pt x="787" y="458"/>
                      <a:pt x="787" y="458"/>
                    </a:cubicBezTo>
                    <a:cubicBezTo>
                      <a:pt x="797" y="464"/>
                      <a:pt x="797" y="464"/>
                      <a:pt x="797" y="464"/>
                    </a:cubicBezTo>
                    <a:cubicBezTo>
                      <a:pt x="807" y="476"/>
                      <a:pt x="807" y="476"/>
                      <a:pt x="807" y="476"/>
                    </a:cubicBezTo>
                    <a:cubicBezTo>
                      <a:pt x="810" y="490"/>
                      <a:pt x="810" y="490"/>
                      <a:pt x="810" y="490"/>
                    </a:cubicBezTo>
                    <a:cubicBezTo>
                      <a:pt x="815" y="500"/>
                      <a:pt x="815" y="500"/>
                      <a:pt x="815" y="500"/>
                    </a:cubicBezTo>
                    <a:cubicBezTo>
                      <a:pt x="821" y="507"/>
                      <a:pt x="821" y="507"/>
                      <a:pt x="821" y="507"/>
                    </a:cubicBezTo>
                    <a:cubicBezTo>
                      <a:pt x="822" y="509"/>
                      <a:pt x="825" y="506"/>
                      <a:pt x="827" y="511"/>
                    </a:cubicBezTo>
                    <a:cubicBezTo>
                      <a:pt x="828" y="509"/>
                      <a:pt x="828" y="509"/>
                      <a:pt x="828" y="509"/>
                    </a:cubicBezTo>
                    <a:cubicBezTo>
                      <a:pt x="821" y="503"/>
                      <a:pt x="821" y="503"/>
                      <a:pt x="821" y="503"/>
                    </a:cubicBezTo>
                    <a:cubicBezTo>
                      <a:pt x="818" y="493"/>
                      <a:pt x="818" y="493"/>
                      <a:pt x="818" y="493"/>
                    </a:cubicBezTo>
                    <a:cubicBezTo>
                      <a:pt x="815" y="490"/>
                      <a:pt x="815" y="490"/>
                      <a:pt x="815" y="490"/>
                    </a:cubicBezTo>
                    <a:cubicBezTo>
                      <a:pt x="810" y="473"/>
                      <a:pt x="810" y="473"/>
                      <a:pt x="810" y="473"/>
                    </a:cubicBezTo>
                    <a:cubicBezTo>
                      <a:pt x="805" y="464"/>
                      <a:pt x="805" y="464"/>
                      <a:pt x="805" y="464"/>
                    </a:cubicBezTo>
                    <a:cubicBezTo>
                      <a:pt x="802" y="460"/>
                      <a:pt x="802" y="460"/>
                      <a:pt x="802" y="460"/>
                    </a:cubicBezTo>
                    <a:cubicBezTo>
                      <a:pt x="796" y="457"/>
                      <a:pt x="796" y="457"/>
                      <a:pt x="796" y="457"/>
                    </a:cubicBezTo>
                    <a:cubicBezTo>
                      <a:pt x="793" y="455"/>
                      <a:pt x="793" y="455"/>
                      <a:pt x="793" y="455"/>
                    </a:cubicBezTo>
                    <a:cubicBezTo>
                      <a:pt x="781" y="452"/>
                      <a:pt x="781" y="452"/>
                      <a:pt x="781" y="452"/>
                    </a:cubicBezTo>
                    <a:cubicBezTo>
                      <a:pt x="778" y="450"/>
                      <a:pt x="778" y="450"/>
                      <a:pt x="778" y="450"/>
                    </a:cubicBezTo>
                    <a:cubicBezTo>
                      <a:pt x="771" y="449"/>
                      <a:pt x="771" y="449"/>
                      <a:pt x="771" y="449"/>
                    </a:cubicBezTo>
                    <a:cubicBezTo>
                      <a:pt x="752" y="443"/>
                      <a:pt x="752" y="443"/>
                      <a:pt x="752" y="443"/>
                    </a:cubicBezTo>
                    <a:cubicBezTo>
                      <a:pt x="747" y="439"/>
                      <a:pt x="747" y="439"/>
                      <a:pt x="747" y="439"/>
                    </a:cubicBezTo>
                    <a:cubicBezTo>
                      <a:pt x="743" y="432"/>
                      <a:pt x="743" y="432"/>
                      <a:pt x="743" y="432"/>
                    </a:cubicBezTo>
                    <a:cubicBezTo>
                      <a:pt x="740" y="421"/>
                      <a:pt x="740" y="421"/>
                      <a:pt x="740" y="421"/>
                    </a:cubicBezTo>
                    <a:cubicBezTo>
                      <a:pt x="737" y="407"/>
                      <a:pt x="737" y="407"/>
                      <a:pt x="737" y="407"/>
                    </a:cubicBezTo>
                    <a:cubicBezTo>
                      <a:pt x="736" y="402"/>
                      <a:pt x="736" y="402"/>
                      <a:pt x="736" y="402"/>
                    </a:cubicBezTo>
                    <a:cubicBezTo>
                      <a:pt x="731" y="394"/>
                      <a:pt x="731" y="394"/>
                      <a:pt x="731" y="394"/>
                    </a:cubicBezTo>
                    <a:cubicBezTo>
                      <a:pt x="721" y="386"/>
                      <a:pt x="721" y="386"/>
                      <a:pt x="721" y="386"/>
                    </a:cubicBezTo>
                    <a:cubicBezTo>
                      <a:pt x="718" y="384"/>
                      <a:pt x="718" y="384"/>
                      <a:pt x="718" y="384"/>
                    </a:cubicBezTo>
                    <a:cubicBezTo>
                      <a:pt x="715" y="376"/>
                      <a:pt x="715" y="376"/>
                      <a:pt x="715" y="376"/>
                    </a:cubicBezTo>
                    <a:cubicBezTo>
                      <a:pt x="717" y="367"/>
                      <a:pt x="717" y="367"/>
                      <a:pt x="717" y="367"/>
                    </a:cubicBezTo>
                    <a:cubicBezTo>
                      <a:pt x="717" y="365"/>
                      <a:pt x="717" y="365"/>
                      <a:pt x="717" y="365"/>
                    </a:cubicBezTo>
                    <a:cubicBezTo>
                      <a:pt x="713" y="364"/>
                      <a:pt x="713" y="364"/>
                      <a:pt x="713" y="364"/>
                    </a:cubicBezTo>
                    <a:cubicBezTo>
                      <a:pt x="702" y="366"/>
                      <a:pt x="702" y="366"/>
                      <a:pt x="702" y="366"/>
                    </a:cubicBezTo>
                    <a:cubicBezTo>
                      <a:pt x="697" y="365"/>
                      <a:pt x="697" y="365"/>
                      <a:pt x="697" y="365"/>
                    </a:cubicBezTo>
                    <a:cubicBezTo>
                      <a:pt x="692" y="361"/>
                      <a:pt x="692" y="361"/>
                      <a:pt x="692" y="361"/>
                    </a:cubicBezTo>
                    <a:cubicBezTo>
                      <a:pt x="691" y="359"/>
                      <a:pt x="691" y="359"/>
                      <a:pt x="691" y="359"/>
                    </a:cubicBezTo>
                    <a:cubicBezTo>
                      <a:pt x="691" y="357"/>
                      <a:pt x="691" y="357"/>
                      <a:pt x="691" y="357"/>
                    </a:cubicBezTo>
                    <a:cubicBezTo>
                      <a:pt x="693" y="356"/>
                      <a:pt x="693" y="356"/>
                      <a:pt x="693" y="356"/>
                    </a:cubicBezTo>
                    <a:cubicBezTo>
                      <a:pt x="696" y="359"/>
                      <a:pt x="700" y="357"/>
                      <a:pt x="703" y="363"/>
                    </a:cubicBezTo>
                    <a:cubicBezTo>
                      <a:pt x="709" y="363"/>
                      <a:pt x="709" y="363"/>
                      <a:pt x="709" y="363"/>
                    </a:cubicBezTo>
                    <a:cubicBezTo>
                      <a:pt x="713" y="360"/>
                      <a:pt x="713" y="360"/>
                      <a:pt x="713" y="360"/>
                    </a:cubicBezTo>
                    <a:cubicBezTo>
                      <a:pt x="719" y="353"/>
                      <a:pt x="719" y="353"/>
                      <a:pt x="719" y="353"/>
                    </a:cubicBezTo>
                    <a:cubicBezTo>
                      <a:pt x="720" y="354"/>
                      <a:pt x="720" y="354"/>
                      <a:pt x="720" y="354"/>
                    </a:cubicBezTo>
                    <a:cubicBezTo>
                      <a:pt x="720" y="359"/>
                      <a:pt x="720" y="359"/>
                      <a:pt x="720" y="359"/>
                    </a:cubicBezTo>
                    <a:cubicBezTo>
                      <a:pt x="724" y="365"/>
                      <a:pt x="724" y="365"/>
                      <a:pt x="724" y="365"/>
                    </a:cubicBezTo>
                    <a:cubicBezTo>
                      <a:pt x="723" y="372"/>
                      <a:pt x="723" y="372"/>
                      <a:pt x="723" y="372"/>
                    </a:cubicBezTo>
                    <a:cubicBezTo>
                      <a:pt x="726" y="379"/>
                      <a:pt x="726" y="379"/>
                      <a:pt x="726" y="379"/>
                    </a:cubicBezTo>
                    <a:cubicBezTo>
                      <a:pt x="724" y="382"/>
                      <a:pt x="724" y="382"/>
                      <a:pt x="724" y="382"/>
                    </a:cubicBezTo>
                    <a:cubicBezTo>
                      <a:pt x="726" y="385"/>
                      <a:pt x="726" y="385"/>
                      <a:pt x="726" y="385"/>
                    </a:cubicBezTo>
                    <a:cubicBezTo>
                      <a:pt x="736" y="395"/>
                      <a:pt x="736" y="395"/>
                      <a:pt x="736" y="395"/>
                    </a:cubicBezTo>
                    <a:cubicBezTo>
                      <a:pt x="739" y="392"/>
                      <a:pt x="739" y="392"/>
                      <a:pt x="739" y="392"/>
                    </a:cubicBezTo>
                    <a:cubicBezTo>
                      <a:pt x="741" y="385"/>
                      <a:pt x="741" y="385"/>
                      <a:pt x="741" y="385"/>
                    </a:cubicBezTo>
                    <a:cubicBezTo>
                      <a:pt x="748" y="374"/>
                      <a:pt x="748" y="374"/>
                      <a:pt x="748" y="374"/>
                    </a:cubicBezTo>
                    <a:cubicBezTo>
                      <a:pt x="753" y="369"/>
                      <a:pt x="753" y="369"/>
                      <a:pt x="753" y="369"/>
                    </a:cubicBezTo>
                    <a:cubicBezTo>
                      <a:pt x="760" y="357"/>
                      <a:pt x="760" y="357"/>
                      <a:pt x="760" y="357"/>
                    </a:cubicBezTo>
                    <a:cubicBezTo>
                      <a:pt x="770" y="350"/>
                      <a:pt x="770" y="350"/>
                      <a:pt x="770" y="350"/>
                    </a:cubicBezTo>
                    <a:cubicBezTo>
                      <a:pt x="775" y="346"/>
                      <a:pt x="775" y="346"/>
                      <a:pt x="775" y="346"/>
                    </a:cubicBezTo>
                    <a:cubicBezTo>
                      <a:pt x="778" y="348"/>
                      <a:pt x="778" y="348"/>
                      <a:pt x="778" y="348"/>
                    </a:cubicBezTo>
                    <a:cubicBezTo>
                      <a:pt x="775" y="360"/>
                      <a:pt x="775" y="360"/>
                      <a:pt x="775" y="360"/>
                    </a:cubicBezTo>
                    <a:cubicBezTo>
                      <a:pt x="775" y="364"/>
                      <a:pt x="775" y="364"/>
                      <a:pt x="775" y="364"/>
                    </a:cubicBezTo>
                    <a:cubicBezTo>
                      <a:pt x="782" y="365"/>
                      <a:pt x="782" y="365"/>
                      <a:pt x="782" y="365"/>
                    </a:cubicBezTo>
                    <a:cubicBezTo>
                      <a:pt x="786" y="363"/>
                      <a:pt x="786" y="363"/>
                      <a:pt x="786" y="363"/>
                    </a:cubicBezTo>
                    <a:cubicBezTo>
                      <a:pt x="795" y="366"/>
                      <a:pt x="795" y="366"/>
                      <a:pt x="795" y="366"/>
                    </a:cubicBezTo>
                    <a:cubicBezTo>
                      <a:pt x="801" y="370"/>
                      <a:pt x="801" y="370"/>
                      <a:pt x="801" y="370"/>
                    </a:cubicBezTo>
                    <a:cubicBezTo>
                      <a:pt x="803" y="376"/>
                      <a:pt x="803" y="376"/>
                      <a:pt x="803" y="376"/>
                    </a:cubicBezTo>
                    <a:cubicBezTo>
                      <a:pt x="803" y="377"/>
                      <a:pt x="803" y="377"/>
                      <a:pt x="803" y="377"/>
                    </a:cubicBezTo>
                    <a:cubicBezTo>
                      <a:pt x="801" y="378"/>
                      <a:pt x="801" y="378"/>
                      <a:pt x="801" y="378"/>
                    </a:cubicBezTo>
                    <a:cubicBezTo>
                      <a:pt x="796" y="376"/>
                      <a:pt x="796" y="376"/>
                      <a:pt x="796" y="376"/>
                    </a:cubicBezTo>
                    <a:cubicBezTo>
                      <a:pt x="787" y="380"/>
                      <a:pt x="787" y="380"/>
                      <a:pt x="787" y="380"/>
                    </a:cubicBezTo>
                    <a:cubicBezTo>
                      <a:pt x="785" y="383"/>
                      <a:pt x="785" y="383"/>
                      <a:pt x="785" y="383"/>
                    </a:cubicBezTo>
                    <a:cubicBezTo>
                      <a:pt x="790" y="389"/>
                      <a:pt x="790" y="389"/>
                      <a:pt x="790" y="389"/>
                    </a:cubicBezTo>
                    <a:cubicBezTo>
                      <a:pt x="795" y="393"/>
                      <a:pt x="795" y="393"/>
                      <a:pt x="795" y="393"/>
                    </a:cubicBezTo>
                    <a:cubicBezTo>
                      <a:pt x="798" y="405"/>
                      <a:pt x="798" y="405"/>
                      <a:pt x="798" y="405"/>
                    </a:cubicBezTo>
                    <a:cubicBezTo>
                      <a:pt x="795" y="413"/>
                      <a:pt x="795" y="413"/>
                      <a:pt x="795" y="413"/>
                    </a:cubicBezTo>
                    <a:cubicBezTo>
                      <a:pt x="794" y="414"/>
                      <a:pt x="794" y="414"/>
                      <a:pt x="794" y="414"/>
                    </a:cubicBezTo>
                    <a:cubicBezTo>
                      <a:pt x="790" y="408"/>
                      <a:pt x="790" y="408"/>
                      <a:pt x="790" y="408"/>
                    </a:cubicBezTo>
                    <a:cubicBezTo>
                      <a:pt x="785" y="406"/>
                      <a:pt x="785" y="406"/>
                      <a:pt x="785" y="406"/>
                    </a:cubicBezTo>
                    <a:cubicBezTo>
                      <a:pt x="780" y="408"/>
                      <a:pt x="780" y="408"/>
                      <a:pt x="780" y="408"/>
                    </a:cubicBezTo>
                    <a:cubicBezTo>
                      <a:pt x="778" y="410"/>
                      <a:pt x="778" y="410"/>
                      <a:pt x="778" y="410"/>
                    </a:cubicBezTo>
                    <a:cubicBezTo>
                      <a:pt x="781" y="412"/>
                      <a:pt x="778" y="416"/>
                      <a:pt x="783" y="419"/>
                    </a:cubicBezTo>
                    <a:cubicBezTo>
                      <a:pt x="784" y="425"/>
                      <a:pt x="784" y="425"/>
                      <a:pt x="784" y="425"/>
                    </a:cubicBezTo>
                    <a:cubicBezTo>
                      <a:pt x="784" y="431"/>
                      <a:pt x="784" y="431"/>
                      <a:pt x="784" y="431"/>
                    </a:cubicBezTo>
                    <a:cubicBezTo>
                      <a:pt x="786" y="432"/>
                      <a:pt x="786" y="432"/>
                      <a:pt x="786" y="432"/>
                    </a:cubicBezTo>
                    <a:cubicBezTo>
                      <a:pt x="790" y="433"/>
                      <a:pt x="790" y="433"/>
                      <a:pt x="790" y="433"/>
                    </a:cubicBezTo>
                    <a:cubicBezTo>
                      <a:pt x="804" y="440"/>
                      <a:pt x="804" y="440"/>
                      <a:pt x="804" y="440"/>
                    </a:cubicBezTo>
                    <a:cubicBezTo>
                      <a:pt x="809" y="444"/>
                      <a:pt x="809" y="444"/>
                      <a:pt x="809" y="444"/>
                    </a:cubicBezTo>
                    <a:cubicBezTo>
                      <a:pt x="824" y="454"/>
                      <a:pt x="824" y="454"/>
                      <a:pt x="824" y="454"/>
                    </a:cubicBezTo>
                    <a:cubicBezTo>
                      <a:pt x="833" y="456"/>
                      <a:pt x="833" y="456"/>
                      <a:pt x="833" y="456"/>
                    </a:cubicBezTo>
                    <a:cubicBezTo>
                      <a:pt x="834" y="455"/>
                      <a:pt x="834" y="455"/>
                      <a:pt x="834" y="455"/>
                    </a:cubicBezTo>
                    <a:cubicBezTo>
                      <a:pt x="831" y="453"/>
                      <a:pt x="831" y="453"/>
                      <a:pt x="831" y="453"/>
                    </a:cubicBezTo>
                    <a:cubicBezTo>
                      <a:pt x="827" y="452"/>
                      <a:pt x="827" y="452"/>
                      <a:pt x="827" y="452"/>
                    </a:cubicBezTo>
                    <a:cubicBezTo>
                      <a:pt x="818" y="446"/>
                      <a:pt x="818" y="446"/>
                      <a:pt x="818" y="446"/>
                    </a:cubicBezTo>
                    <a:cubicBezTo>
                      <a:pt x="805" y="435"/>
                      <a:pt x="805" y="435"/>
                      <a:pt x="805" y="435"/>
                    </a:cubicBezTo>
                    <a:cubicBezTo>
                      <a:pt x="792" y="429"/>
                      <a:pt x="792" y="429"/>
                      <a:pt x="792" y="429"/>
                    </a:cubicBezTo>
                    <a:cubicBezTo>
                      <a:pt x="791" y="429"/>
                      <a:pt x="790" y="430"/>
                      <a:pt x="789" y="428"/>
                    </a:cubicBezTo>
                    <a:cubicBezTo>
                      <a:pt x="790" y="426"/>
                      <a:pt x="790" y="426"/>
                      <a:pt x="790" y="426"/>
                    </a:cubicBezTo>
                    <a:cubicBezTo>
                      <a:pt x="795" y="428"/>
                      <a:pt x="795" y="428"/>
                      <a:pt x="795" y="428"/>
                    </a:cubicBezTo>
                    <a:cubicBezTo>
                      <a:pt x="798" y="428"/>
                      <a:pt x="798" y="428"/>
                      <a:pt x="798" y="428"/>
                    </a:cubicBezTo>
                    <a:cubicBezTo>
                      <a:pt x="815" y="438"/>
                      <a:pt x="815" y="438"/>
                      <a:pt x="815" y="438"/>
                    </a:cubicBezTo>
                    <a:cubicBezTo>
                      <a:pt x="821" y="444"/>
                      <a:pt x="821" y="444"/>
                      <a:pt x="821" y="444"/>
                    </a:cubicBezTo>
                    <a:cubicBezTo>
                      <a:pt x="833" y="450"/>
                      <a:pt x="833" y="450"/>
                      <a:pt x="833" y="450"/>
                    </a:cubicBezTo>
                    <a:cubicBezTo>
                      <a:pt x="834" y="450"/>
                      <a:pt x="834" y="450"/>
                      <a:pt x="834" y="450"/>
                    </a:cubicBezTo>
                    <a:cubicBezTo>
                      <a:pt x="832" y="446"/>
                      <a:pt x="832" y="446"/>
                      <a:pt x="832" y="446"/>
                    </a:cubicBezTo>
                    <a:cubicBezTo>
                      <a:pt x="825" y="444"/>
                      <a:pt x="825" y="444"/>
                      <a:pt x="825" y="444"/>
                    </a:cubicBezTo>
                    <a:cubicBezTo>
                      <a:pt x="818" y="437"/>
                      <a:pt x="818" y="437"/>
                      <a:pt x="818" y="437"/>
                    </a:cubicBezTo>
                    <a:cubicBezTo>
                      <a:pt x="812" y="434"/>
                      <a:pt x="812" y="434"/>
                      <a:pt x="812" y="434"/>
                    </a:cubicBezTo>
                    <a:cubicBezTo>
                      <a:pt x="805" y="428"/>
                      <a:pt x="805" y="428"/>
                      <a:pt x="805" y="428"/>
                    </a:cubicBezTo>
                    <a:cubicBezTo>
                      <a:pt x="801" y="426"/>
                      <a:pt x="801" y="426"/>
                      <a:pt x="801" y="426"/>
                    </a:cubicBezTo>
                    <a:cubicBezTo>
                      <a:pt x="799" y="423"/>
                      <a:pt x="799" y="423"/>
                      <a:pt x="799" y="423"/>
                    </a:cubicBezTo>
                    <a:cubicBezTo>
                      <a:pt x="790" y="423"/>
                      <a:pt x="790" y="423"/>
                      <a:pt x="790" y="423"/>
                    </a:cubicBezTo>
                    <a:cubicBezTo>
                      <a:pt x="787" y="423"/>
                      <a:pt x="787" y="423"/>
                      <a:pt x="787" y="423"/>
                    </a:cubicBezTo>
                    <a:cubicBezTo>
                      <a:pt x="786" y="422"/>
                      <a:pt x="786" y="422"/>
                      <a:pt x="786" y="422"/>
                    </a:cubicBezTo>
                    <a:cubicBezTo>
                      <a:pt x="786" y="421"/>
                      <a:pt x="786" y="421"/>
                      <a:pt x="786" y="421"/>
                    </a:cubicBezTo>
                    <a:cubicBezTo>
                      <a:pt x="790" y="419"/>
                      <a:pt x="790" y="419"/>
                      <a:pt x="790" y="419"/>
                    </a:cubicBezTo>
                    <a:cubicBezTo>
                      <a:pt x="799" y="420"/>
                      <a:pt x="799" y="420"/>
                      <a:pt x="799" y="420"/>
                    </a:cubicBezTo>
                    <a:cubicBezTo>
                      <a:pt x="810" y="422"/>
                      <a:pt x="810" y="422"/>
                      <a:pt x="810" y="422"/>
                    </a:cubicBezTo>
                    <a:cubicBezTo>
                      <a:pt x="812" y="424"/>
                      <a:pt x="812" y="424"/>
                      <a:pt x="812" y="424"/>
                    </a:cubicBezTo>
                    <a:cubicBezTo>
                      <a:pt x="825" y="428"/>
                      <a:pt x="825" y="428"/>
                      <a:pt x="825" y="428"/>
                    </a:cubicBezTo>
                    <a:cubicBezTo>
                      <a:pt x="833" y="431"/>
                      <a:pt x="833" y="431"/>
                      <a:pt x="833" y="431"/>
                    </a:cubicBezTo>
                    <a:cubicBezTo>
                      <a:pt x="842" y="433"/>
                      <a:pt x="842" y="433"/>
                      <a:pt x="842" y="433"/>
                    </a:cubicBezTo>
                    <a:cubicBezTo>
                      <a:pt x="849" y="434"/>
                      <a:pt x="849" y="434"/>
                      <a:pt x="849" y="434"/>
                    </a:cubicBezTo>
                    <a:cubicBezTo>
                      <a:pt x="864" y="433"/>
                      <a:pt x="864" y="433"/>
                      <a:pt x="864" y="433"/>
                    </a:cubicBezTo>
                    <a:cubicBezTo>
                      <a:pt x="868" y="430"/>
                      <a:pt x="868" y="430"/>
                      <a:pt x="868" y="430"/>
                    </a:cubicBezTo>
                    <a:cubicBezTo>
                      <a:pt x="867" y="429"/>
                      <a:pt x="867" y="429"/>
                      <a:pt x="867" y="429"/>
                    </a:cubicBezTo>
                    <a:cubicBezTo>
                      <a:pt x="861" y="431"/>
                      <a:pt x="861" y="431"/>
                      <a:pt x="861" y="431"/>
                    </a:cubicBezTo>
                    <a:cubicBezTo>
                      <a:pt x="854" y="428"/>
                      <a:pt x="854" y="428"/>
                      <a:pt x="854" y="428"/>
                    </a:cubicBezTo>
                    <a:cubicBezTo>
                      <a:pt x="843" y="426"/>
                      <a:pt x="843" y="426"/>
                      <a:pt x="843" y="426"/>
                    </a:cubicBezTo>
                    <a:cubicBezTo>
                      <a:pt x="837" y="426"/>
                      <a:pt x="837" y="426"/>
                      <a:pt x="837" y="426"/>
                    </a:cubicBezTo>
                    <a:cubicBezTo>
                      <a:pt x="822" y="421"/>
                      <a:pt x="822" y="421"/>
                      <a:pt x="822" y="421"/>
                    </a:cubicBezTo>
                    <a:cubicBezTo>
                      <a:pt x="805" y="415"/>
                      <a:pt x="805" y="415"/>
                      <a:pt x="805" y="415"/>
                    </a:cubicBezTo>
                    <a:cubicBezTo>
                      <a:pt x="804" y="416"/>
                      <a:pt x="804" y="416"/>
                      <a:pt x="804" y="416"/>
                    </a:cubicBezTo>
                    <a:cubicBezTo>
                      <a:pt x="801" y="416"/>
                      <a:pt x="801" y="416"/>
                      <a:pt x="801" y="416"/>
                    </a:cubicBezTo>
                    <a:cubicBezTo>
                      <a:pt x="799" y="414"/>
                      <a:pt x="799" y="414"/>
                      <a:pt x="799" y="414"/>
                    </a:cubicBezTo>
                    <a:cubicBezTo>
                      <a:pt x="802" y="413"/>
                      <a:pt x="802" y="413"/>
                      <a:pt x="802" y="413"/>
                    </a:cubicBezTo>
                    <a:cubicBezTo>
                      <a:pt x="809" y="414"/>
                      <a:pt x="809" y="414"/>
                      <a:pt x="809" y="414"/>
                    </a:cubicBezTo>
                    <a:cubicBezTo>
                      <a:pt x="815" y="416"/>
                      <a:pt x="815" y="416"/>
                      <a:pt x="815" y="416"/>
                    </a:cubicBezTo>
                    <a:cubicBezTo>
                      <a:pt x="819" y="417"/>
                      <a:pt x="819" y="417"/>
                      <a:pt x="819" y="417"/>
                    </a:cubicBezTo>
                    <a:cubicBezTo>
                      <a:pt x="826" y="420"/>
                      <a:pt x="826" y="420"/>
                      <a:pt x="826" y="420"/>
                    </a:cubicBezTo>
                    <a:cubicBezTo>
                      <a:pt x="835" y="423"/>
                      <a:pt x="835" y="423"/>
                      <a:pt x="835" y="423"/>
                    </a:cubicBezTo>
                    <a:cubicBezTo>
                      <a:pt x="844" y="425"/>
                      <a:pt x="844" y="425"/>
                      <a:pt x="844" y="425"/>
                    </a:cubicBezTo>
                    <a:cubicBezTo>
                      <a:pt x="854" y="426"/>
                      <a:pt x="854" y="426"/>
                      <a:pt x="854" y="426"/>
                    </a:cubicBezTo>
                    <a:cubicBezTo>
                      <a:pt x="861" y="427"/>
                      <a:pt x="861" y="427"/>
                      <a:pt x="861" y="427"/>
                    </a:cubicBezTo>
                    <a:cubicBezTo>
                      <a:pt x="872" y="426"/>
                      <a:pt x="872" y="426"/>
                      <a:pt x="872" y="426"/>
                    </a:cubicBezTo>
                    <a:cubicBezTo>
                      <a:pt x="878" y="425"/>
                      <a:pt x="878" y="425"/>
                      <a:pt x="878" y="425"/>
                    </a:cubicBezTo>
                    <a:cubicBezTo>
                      <a:pt x="881" y="423"/>
                      <a:pt x="881" y="423"/>
                      <a:pt x="881" y="423"/>
                    </a:cubicBezTo>
                    <a:cubicBezTo>
                      <a:pt x="881" y="422"/>
                      <a:pt x="881" y="422"/>
                      <a:pt x="881" y="422"/>
                    </a:cubicBezTo>
                    <a:cubicBezTo>
                      <a:pt x="872" y="422"/>
                      <a:pt x="872" y="422"/>
                      <a:pt x="872" y="422"/>
                    </a:cubicBezTo>
                    <a:cubicBezTo>
                      <a:pt x="865" y="423"/>
                      <a:pt x="865" y="423"/>
                      <a:pt x="865" y="423"/>
                    </a:cubicBezTo>
                    <a:cubicBezTo>
                      <a:pt x="858" y="422"/>
                      <a:pt x="858" y="422"/>
                      <a:pt x="858" y="422"/>
                    </a:cubicBezTo>
                    <a:cubicBezTo>
                      <a:pt x="855" y="421"/>
                      <a:pt x="855" y="421"/>
                      <a:pt x="855" y="421"/>
                    </a:cubicBezTo>
                    <a:cubicBezTo>
                      <a:pt x="852" y="423"/>
                      <a:pt x="852" y="423"/>
                      <a:pt x="852" y="423"/>
                    </a:cubicBezTo>
                    <a:cubicBezTo>
                      <a:pt x="845" y="421"/>
                      <a:pt x="845" y="421"/>
                      <a:pt x="845" y="421"/>
                    </a:cubicBezTo>
                    <a:cubicBezTo>
                      <a:pt x="842" y="418"/>
                      <a:pt x="842" y="418"/>
                      <a:pt x="842" y="418"/>
                    </a:cubicBezTo>
                    <a:cubicBezTo>
                      <a:pt x="852" y="419"/>
                      <a:pt x="852" y="419"/>
                      <a:pt x="852" y="419"/>
                    </a:cubicBezTo>
                    <a:cubicBezTo>
                      <a:pt x="856" y="419"/>
                      <a:pt x="856" y="419"/>
                      <a:pt x="856" y="419"/>
                    </a:cubicBezTo>
                    <a:cubicBezTo>
                      <a:pt x="857" y="420"/>
                      <a:pt x="850" y="420"/>
                      <a:pt x="859" y="420"/>
                    </a:cubicBezTo>
                    <a:cubicBezTo>
                      <a:pt x="877" y="419"/>
                      <a:pt x="877" y="419"/>
                      <a:pt x="877" y="419"/>
                    </a:cubicBezTo>
                    <a:cubicBezTo>
                      <a:pt x="884" y="417"/>
                      <a:pt x="884" y="417"/>
                      <a:pt x="884" y="417"/>
                    </a:cubicBezTo>
                    <a:cubicBezTo>
                      <a:pt x="885" y="416"/>
                      <a:pt x="885" y="416"/>
                      <a:pt x="885" y="416"/>
                    </a:cubicBezTo>
                    <a:cubicBezTo>
                      <a:pt x="890" y="416"/>
                      <a:pt x="890" y="416"/>
                      <a:pt x="890" y="416"/>
                    </a:cubicBezTo>
                    <a:cubicBezTo>
                      <a:pt x="893" y="412"/>
                      <a:pt x="893" y="412"/>
                      <a:pt x="893" y="412"/>
                    </a:cubicBezTo>
                    <a:cubicBezTo>
                      <a:pt x="891" y="410"/>
                      <a:pt x="891" y="410"/>
                      <a:pt x="891" y="410"/>
                    </a:cubicBezTo>
                    <a:cubicBezTo>
                      <a:pt x="884" y="410"/>
                      <a:pt x="884" y="410"/>
                      <a:pt x="884" y="410"/>
                    </a:cubicBezTo>
                    <a:cubicBezTo>
                      <a:pt x="881" y="411"/>
                      <a:pt x="881" y="411"/>
                      <a:pt x="881" y="411"/>
                    </a:cubicBezTo>
                    <a:cubicBezTo>
                      <a:pt x="881" y="411"/>
                      <a:pt x="881" y="411"/>
                      <a:pt x="881" y="411"/>
                    </a:cubicBezTo>
                    <a:cubicBezTo>
                      <a:pt x="880" y="411"/>
                      <a:pt x="880" y="411"/>
                      <a:pt x="880" y="411"/>
                    </a:cubicBezTo>
                    <a:cubicBezTo>
                      <a:pt x="882" y="409"/>
                      <a:pt x="882" y="409"/>
                      <a:pt x="882" y="409"/>
                    </a:cubicBezTo>
                    <a:cubicBezTo>
                      <a:pt x="888" y="408"/>
                      <a:pt x="888" y="408"/>
                      <a:pt x="888" y="408"/>
                    </a:cubicBezTo>
                    <a:cubicBezTo>
                      <a:pt x="888" y="408"/>
                      <a:pt x="888" y="413"/>
                      <a:pt x="891" y="408"/>
                    </a:cubicBezTo>
                    <a:cubicBezTo>
                      <a:pt x="890" y="406"/>
                      <a:pt x="890" y="406"/>
                      <a:pt x="890" y="406"/>
                    </a:cubicBezTo>
                    <a:cubicBezTo>
                      <a:pt x="885" y="405"/>
                      <a:pt x="885" y="405"/>
                      <a:pt x="885" y="405"/>
                    </a:cubicBezTo>
                    <a:cubicBezTo>
                      <a:pt x="881" y="404"/>
                      <a:pt x="881" y="404"/>
                      <a:pt x="881" y="404"/>
                    </a:cubicBezTo>
                    <a:cubicBezTo>
                      <a:pt x="879" y="405"/>
                      <a:pt x="879" y="405"/>
                      <a:pt x="879" y="405"/>
                    </a:cubicBezTo>
                    <a:cubicBezTo>
                      <a:pt x="877" y="404"/>
                      <a:pt x="877" y="404"/>
                      <a:pt x="877" y="404"/>
                    </a:cubicBezTo>
                    <a:cubicBezTo>
                      <a:pt x="881" y="401"/>
                      <a:pt x="881" y="401"/>
                      <a:pt x="881" y="401"/>
                    </a:cubicBezTo>
                    <a:cubicBezTo>
                      <a:pt x="878" y="399"/>
                      <a:pt x="878" y="399"/>
                      <a:pt x="878" y="399"/>
                    </a:cubicBezTo>
                    <a:cubicBezTo>
                      <a:pt x="863" y="399"/>
                      <a:pt x="863" y="399"/>
                      <a:pt x="863" y="399"/>
                    </a:cubicBezTo>
                    <a:cubicBezTo>
                      <a:pt x="860" y="401"/>
                      <a:pt x="860" y="401"/>
                      <a:pt x="860" y="401"/>
                    </a:cubicBezTo>
                    <a:cubicBezTo>
                      <a:pt x="850" y="399"/>
                      <a:pt x="850" y="399"/>
                      <a:pt x="850" y="399"/>
                    </a:cubicBezTo>
                    <a:cubicBezTo>
                      <a:pt x="840" y="392"/>
                      <a:pt x="840" y="392"/>
                      <a:pt x="840" y="392"/>
                    </a:cubicBezTo>
                    <a:cubicBezTo>
                      <a:pt x="836" y="392"/>
                      <a:pt x="836" y="392"/>
                      <a:pt x="836" y="392"/>
                    </a:cubicBezTo>
                    <a:cubicBezTo>
                      <a:pt x="835" y="392"/>
                      <a:pt x="834" y="392"/>
                      <a:pt x="834" y="393"/>
                    </a:cubicBezTo>
                    <a:cubicBezTo>
                      <a:pt x="836" y="396"/>
                      <a:pt x="836" y="396"/>
                      <a:pt x="836" y="396"/>
                    </a:cubicBezTo>
                    <a:cubicBezTo>
                      <a:pt x="834" y="398"/>
                      <a:pt x="834" y="398"/>
                      <a:pt x="834" y="398"/>
                    </a:cubicBezTo>
                    <a:cubicBezTo>
                      <a:pt x="830" y="395"/>
                      <a:pt x="830" y="395"/>
                      <a:pt x="830" y="395"/>
                    </a:cubicBezTo>
                    <a:cubicBezTo>
                      <a:pt x="819" y="393"/>
                      <a:pt x="819" y="393"/>
                      <a:pt x="819" y="393"/>
                    </a:cubicBezTo>
                    <a:cubicBezTo>
                      <a:pt x="818" y="392"/>
                      <a:pt x="818" y="392"/>
                      <a:pt x="818" y="392"/>
                    </a:cubicBezTo>
                    <a:cubicBezTo>
                      <a:pt x="813" y="395"/>
                      <a:pt x="813" y="395"/>
                      <a:pt x="813" y="395"/>
                    </a:cubicBezTo>
                    <a:cubicBezTo>
                      <a:pt x="810" y="394"/>
                      <a:pt x="810" y="394"/>
                      <a:pt x="810" y="394"/>
                    </a:cubicBezTo>
                    <a:cubicBezTo>
                      <a:pt x="809" y="394"/>
                      <a:pt x="809" y="394"/>
                      <a:pt x="809" y="394"/>
                    </a:cubicBezTo>
                    <a:cubicBezTo>
                      <a:pt x="809" y="393"/>
                      <a:pt x="809" y="393"/>
                      <a:pt x="809" y="393"/>
                    </a:cubicBezTo>
                    <a:cubicBezTo>
                      <a:pt x="809" y="392"/>
                      <a:pt x="809" y="392"/>
                      <a:pt x="809" y="392"/>
                    </a:cubicBezTo>
                    <a:cubicBezTo>
                      <a:pt x="812" y="391"/>
                      <a:pt x="812" y="391"/>
                      <a:pt x="812" y="391"/>
                    </a:cubicBezTo>
                    <a:cubicBezTo>
                      <a:pt x="813" y="390"/>
                      <a:pt x="813" y="390"/>
                      <a:pt x="813" y="390"/>
                    </a:cubicBezTo>
                    <a:cubicBezTo>
                      <a:pt x="810" y="388"/>
                      <a:pt x="810" y="388"/>
                      <a:pt x="810" y="388"/>
                    </a:cubicBezTo>
                    <a:cubicBezTo>
                      <a:pt x="810" y="387"/>
                      <a:pt x="810" y="387"/>
                      <a:pt x="810" y="387"/>
                    </a:cubicBezTo>
                    <a:cubicBezTo>
                      <a:pt x="813" y="385"/>
                      <a:pt x="813" y="385"/>
                      <a:pt x="813" y="385"/>
                    </a:cubicBezTo>
                    <a:cubicBezTo>
                      <a:pt x="813" y="385"/>
                      <a:pt x="815" y="387"/>
                      <a:pt x="815" y="384"/>
                    </a:cubicBezTo>
                    <a:cubicBezTo>
                      <a:pt x="812" y="380"/>
                      <a:pt x="812" y="380"/>
                      <a:pt x="812" y="380"/>
                    </a:cubicBezTo>
                    <a:cubicBezTo>
                      <a:pt x="813" y="379"/>
                      <a:pt x="813" y="379"/>
                      <a:pt x="813" y="379"/>
                    </a:cubicBezTo>
                    <a:cubicBezTo>
                      <a:pt x="814" y="378"/>
                      <a:pt x="815" y="380"/>
                      <a:pt x="816" y="378"/>
                    </a:cubicBezTo>
                    <a:cubicBezTo>
                      <a:pt x="813" y="377"/>
                      <a:pt x="813" y="377"/>
                      <a:pt x="813" y="377"/>
                    </a:cubicBezTo>
                    <a:cubicBezTo>
                      <a:pt x="813" y="375"/>
                      <a:pt x="813" y="375"/>
                      <a:pt x="813" y="375"/>
                    </a:cubicBezTo>
                    <a:cubicBezTo>
                      <a:pt x="813" y="374"/>
                      <a:pt x="813" y="374"/>
                      <a:pt x="813" y="374"/>
                    </a:cubicBezTo>
                    <a:cubicBezTo>
                      <a:pt x="816" y="374"/>
                      <a:pt x="816" y="374"/>
                      <a:pt x="816" y="374"/>
                    </a:cubicBezTo>
                    <a:cubicBezTo>
                      <a:pt x="827" y="374"/>
                      <a:pt x="827" y="374"/>
                      <a:pt x="827" y="374"/>
                    </a:cubicBezTo>
                    <a:cubicBezTo>
                      <a:pt x="842" y="367"/>
                      <a:pt x="842" y="367"/>
                      <a:pt x="842" y="367"/>
                    </a:cubicBezTo>
                    <a:cubicBezTo>
                      <a:pt x="852" y="364"/>
                      <a:pt x="852" y="364"/>
                      <a:pt x="852" y="364"/>
                    </a:cubicBezTo>
                    <a:cubicBezTo>
                      <a:pt x="860" y="366"/>
                      <a:pt x="864" y="360"/>
                      <a:pt x="871" y="365"/>
                    </a:cubicBezTo>
                    <a:cubicBezTo>
                      <a:pt x="873" y="366"/>
                      <a:pt x="876" y="365"/>
                      <a:pt x="878" y="365"/>
                    </a:cubicBezTo>
                    <a:cubicBezTo>
                      <a:pt x="891" y="357"/>
                      <a:pt x="891" y="357"/>
                      <a:pt x="891" y="357"/>
                    </a:cubicBezTo>
                    <a:cubicBezTo>
                      <a:pt x="894" y="354"/>
                      <a:pt x="894" y="354"/>
                      <a:pt x="894" y="354"/>
                    </a:cubicBezTo>
                    <a:cubicBezTo>
                      <a:pt x="897" y="353"/>
                      <a:pt x="897" y="353"/>
                      <a:pt x="897" y="353"/>
                    </a:cubicBezTo>
                    <a:cubicBezTo>
                      <a:pt x="905" y="348"/>
                      <a:pt x="905" y="348"/>
                      <a:pt x="905" y="348"/>
                    </a:cubicBezTo>
                    <a:cubicBezTo>
                      <a:pt x="912" y="344"/>
                      <a:pt x="912" y="344"/>
                      <a:pt x="912" y="344"/>
                    </a:cubicBezTo>
                    <a:cubicBezTo>
                      <a:pt x="914" y="341"/>
                      <a:pt x="914" y="341"/>
                      <a:pt x="914" y="341"/>
                    </a:cubicBezTo>
                    <a:cubicBezTo>
                      <a:pt x="912" y="340"/>
                      <a:pt x="912" y="340"/>
                      <a:pt x="912" y="340"/>
                    </a:cubicBezTo>
                    <a:cubicBezTo>
                      <a:pt x="904" y="342"/>
                      <a:pt x="904" y="342"/>
                      <a:pt x="904" y="342"/>
                    </a:cubicBezTo>
                    <a:cubicBezTo>
                      <a:pt x="899" y="346"/>
                      <a:pt x="899" y="346"/>
                      <a:pt x="899" y="346"/>
                    </a:cubicBezTo>
                    <a:cubicBezTo>
                      <a:pt x="890" y="352"/>
                      <a:pt x="890" y="352"/>
                      <a:pt x="890" y="352"/>
                    </a:cubicBezTo>
                    <a:cubicBezTo>
                      <a:pt x="885" y="356"/>
                      <a:pt x="885" y="356"/>
                      <a:pt x="885" y="356"/>
                    </a:cubicBezTo>
                    <a:cubicBezTo>
                      <a:pt x="878" y="358"/>
                      <a:pt x="878" y="358"/>
                      <a:pt x="878" y="358"/>
                    </a:cubicBezTo>
                    <a:cubicBezTo>
                      <a:pt x="877" y="357"/>
                      <a:pt x="877" y="357"/>
                      <a:pt x="877" y="357"/>
                    </a:cubicBezTo>
                    <a:cubicBezTo>
                      <a:pt x="873" y="360"/>
                      <a:pt x="873" y="360"/>
                      <a:pt x="873" y="360"/>
                    </a:cubicBezTo>
                    <a:cubicBezTo>
                      <a:pt x="868" y="360"/>
                      <a:pt x="868" y="360"/>
                      <a:pt x="868" y="360"/>
                    </a:cubicBezTo>
                    <a:cubicBezTo>
                      <a:pt x="856" y="359"/>
                      <a:pt x="856" y="359"/>
                      <a:pt x="856" y="359"/>
                    </a:cubicBezTo>
                    <a:cubicBezTo>
                      <a:pt x="845" y="363"/>
                      <a:pt x="845" y="363"/>
                      <a:pt x="845" y="363"/>
                    </a:cubicBezTo>
                    <a:cubicBezTo>
                      <a:pt x="838" y="365"/>
                      <a:pt x="838" y="365"/>
                      <a:pt x="838" y="365"/>
                    </a:cubicBezTo>
                    <a:cubicBezTo>
                      <a:pt x="833" y="365"/>
                      <a:pt x="833" y="365"/>
                      <a:pt x="833" y="365"/>
                    </a:cubicBezTo>
                    <a:cubicBezTo>
                      <a:pt x="821" y="371"/>
                      <a:pt x="821" y="371"/>
                      <a:pt x="821" y="371"/>
                    </a:cubicBezTo>
                    <a:cubicBezTo>
                      <a:pt x="814" y="371"/>
                      <a:pt x="814" y="371"/>
                      <a:pt x="814" y="371"/>
                    </a:cubicBezTo>
                    <a:cubicBezTo>
                      <a:pt x="812" y="368"/>
                      <a:pt x="812" y="368"/>
                      <a:pt x="812" y="368"/>
                    </a:cubicBezTo>
                    <a:cubicBezTo>
                      <a:pt x="812" y="366"/>
                      <a:pt x="815" y="364"/>
                      <a:pt x="810" y="363"/>
                    </a:cubicBezTo>
                    <a:cubicBezTo>
                      <a:pt x="812" y="361"/>
                      <a:pt x="812" y="361"/>
                      <a:pt x="812" y="361"/>
                    </a:cubicBezTo>
                    <a:cubicBezTo>
                      <a:pt x="818" y="362"/>
                      <a:pt x="818" y="362"/>
                      <a:pt x="818" y="362"/>
                    </a:cubicBezTo>
                    <a:cubicBezTo>
                      <a:pt x="828" y="357"/>
                      <a:pt x="828" y="357"/>
                      <a:pt x="828" y="357"/>
                    </a:cubicBezTo>
                    <a:cubicBezTo>
                      <a:pt x="843" y="351"/>
                      <a:pt x="843" y="351"/>
                      <a:pt x="843" y="351"/>
                    </a:cubicBezTo>
                    <a:cubicBezTo>
                      <a:pt x="848" y="350"/>
                      <a:pt x="848" y="350"/>
                      <a:pt x="848" y="350"/>
                    </a:cubicBezTo>
                    <a:cubicBezTo>
                      <a:pt x="857" y="349"/>
                      <a:pt x="857" y="349"/>
                      <a:pt x="857" y="349"/>
                    </a:cubicBezTo>
                    <a:cubicBezTo>
                      <a:pt x="862" y="350"/>
                      <a:pt x="862" y="350"/>
                      <a:pt x="862" y="350"/>
                    </a:cubicBezTo>
                    <a:cubicBezTo>
                      <a:pt x="866" y="349"/>
                      <a:pt x="866" y="349"/>
                      <a:pt x="866" y="349"/>
                    </a:cubicBezTo>
                    <a:cubicBezTo>
                      <a:pt x="870" y="350"/>
                      <a:pt x="870" y="350"/>
                      <a:pt x="870" y="350"/>
                    </a:cubicBezTo>
                    <a:cubicBezTo>
                      <a:pt x="876" y="349"/>
                      <a:pt x="876" y="349"/>
                      <a:pt x="876" y="349"/>
                    </a:cubicBezTo>
                    <a:cubicBezTo>
                      <a:pt x="880" y="347"/>
                      <a:pt x="880" y="347"/>
                      <a:pt x="880" y="347"/>
                    </a:cubicBezTo>
                    <a:cubicBezTo>
                      <a:pt x="897" y="336"/>
                      <a:pt x="897" y="336"/>
                      <a:pt x="897" y="336"/>
                    </a:cubicBezTo>
                    <a:cubicBezTo>
                      <a:pt x="899" y="335"/>
                      <a:pt x="899" y="335"/>
                      <a:pt x="899" y="335"/>
                    </a:cubicBezTo>
                    <a:cubicBezTo>
                      <a:pt x="900" y="335"/>
                      <a:pt x="898" y="334"/>
                      <a:pt x="900" y="334"/>
                    </a:cubicBezTo>
                    <a:cubicBezTo>
                      <a:pt x="891" y="335"/>
                      <a:pt x="891" y="335"/>
                      <a:pt x="891" y="335"/>
                    </a:cubicBezTo>
                    <a:cubicBezTo>
                      <a:pt x="888" y="336"/>
                      <a:pt x="888" y="336"/>
                      <a:pt x="888" y="336"/>
                    </a:cubicBezTo>
                    <a:cubicBezTo>
                      <a:pt x="887" y="336"/>
                      <a:pt x="887" y="336"/>
                      <a:pt x="887" y="336"/>
                    </a:cubicBezTo>
                    <a:cubicBezTo>
                      <a:pt x="879" y="342"/>
                      <a:pt x="879" y="342"/>
                      <a:pt x="879" y="342"/>
                    </a:cubicBezTo>
                    <a:cubicBezTo>
                      <a:pt x="874" y="345"/>
                      <a:pt x="874" y="345"/>
                      <a:pt x="874" y="345"/>
                    </a:cubicBezTo>
                    <a:cubicBezTo>
                      <a:pt x="863" y="344"/>
                      <a:pt x="863" y="344"/>
                      <a:pt x="863" y="344"/>
                    </a:cubicBezTo>
                    <a:cubicBezTo>
                      <a:pt x="858" y="342"/>
                      <a:pt x="858" y="342"/>
                      <a:pt x="858" y="342"/>
                    </a:cubicBezTo>
                    <a:cubicBezTo>
                      <a:pt x="852" y="344"/>
                      <a:pt x="852" y="344"/>
                      <a:pt x="852" y="344"/>
                    </a:cubicBezTo>
                    <a:cubicBezTo>
                      <a:pt x="849" y="346"/>
                      <a:pt x="849" y="346"/>
                      <a:pt x="849" y="346"/>
                    </a:cubicBezTo>
                    <a:cubicBezTo>
                      <a:pt x="839" y="348"/>
                      <a:pt x="839" y="348"/>
                      <a:pt x="839" y="348"/>
                    </a:cubicBezTo>
                    <a:cubicBezTo>
                      <a:pt x="835" y="351"/>
                      <a:pt x="835" y="351"/>
                      <a:pt x="835" y="351"/>
                    </a:cubicBezTo>
                    <a:cubicBezTo>
                      <a:pt x="826" y="354"/>
                      <a:pt x="826" y="354"/>
                      <a:pt x="826" y="354"/>
                    </a:cubicBezTo>
                    <a:cubicBezTo>
                      <a:pt x="822" y="357"/>
                      <a:pt x="822" y="357"/>
                      <a:pt x="822" y="357"/>
                    </a:cubicBezTo>
                    <a:cubicBezTo>
                      <a:pt x="816" y="357"/>
                      <a:pt x="816" y="357"/>
                      <a:pt x="816" y="357"/>
                    </a:cubicBezTo>
                    <a:cubicBezTo>
                      <a:pt x="812" y="356"/>
                      <a:pt x="812" y="356"/>
                      <a:pt x="812" y="356"/>
                    </a:cubicBezTo>
                    <a:cubicBezTo>
                      <a:pt x="812" y="356"/>
                      <a:pt x="812" y="356"/>
                      <a:pt x="812" y="356"/>
                    </a:cubicBezTo>
                    <a:cubicBezTo>
                      <a:pt x="813" y="354"/>
                      <a:pt x="813" y="354"/>
                      <a:pt x="813" y="354"/>
                    </a:cubicBezTo>
                    <a:cubicBezTo>
                      <a:pt x="823" y="353"/>
                      <a:pt x="823" y="353"/>
                      <a:pt x="823" y="353"/>
                    </a:cubicBezTo>
                    <a:cubicBezTo>
                      <a:pt x="842" y="344"/>
                      <a:pt x="842" y="344"/>
                      <a:pt x="842" y="344"/>
                    </a:cubicBezTo>
                    <a:cubicBezTo>
                      <a:pt x="851" y="341"/>
                      <a:pt x="851" y="341"/>
                      <a:pt x="851" y="341"/>
                    </a:cubicBezTo>
                    <a:cubicBezTo>
                      <a:pt x="863" y="340"/>
                      <a:pt x="863" y="340"/>
                      <a:pt x="863" y="340"/>
                    </a:cubicBezTo>
                    <a:cubicBezTo>
                      <a:pt x="868" y="342"/>
                      <a:pt x="868" y="342"/>
                      <a:pt x="868" y="342"/>
                    </a:cubicBezTo>
                    <a:cubicBezTo>
                      <a:pt x="872" y="341"/>
                      <a:pt x="872" y="341"/>
                      <a:pt x="872" y="341"/>
                    </a:cubicBezTo>
                    <a:cubicBezTo>
                      <a:pt x="878" y="339"/>
                      <a:pt x="878" y="339"/>
                      <a:pt x="878" y="339"/>
                    </a:cubicBezTo>
                    <a:cubicBezTo>
                      <a:pt x="885" y="335"/>
                      <a:pt x="885" y="335"/>
                      <a:pt x="885" y="335"/>
                    </a:cubicBezTo>
                    <a:cubicBezTo>
                      <a:pt x="886" y="335"/>
                      <a:pt x="886" y="335"/>
                      <a:pt x="886" y="335"/>
                    </a:cubicBezTo>
                    <a:cubicBezTo>
                      <a:pt x="891" y="331"/>
                      <a:pt x="891" y="331"/>
                      <a:pt x="891" y="331"/>
                    </a:cubicBezTo>
                    <a:cubicBezTo>
                      <a:pt x="902" y="329"/>
                      <a:pt x="902" y="329"/>
                      <a:pt x="902" y="329"/>
                    </a:cubicBezTo>
                    <a:cubicBezTo>
                      <a:pt x="904" y="327"/>
                      <a:pt x="904" y="327"/>
                      <a:pt x="904" y="327"/>
                    </a:cubicBezTo>
                    <a:cubicBezTo>
                      <a:pt x="901" y="326"/>
                      <a:pt x="901" y="326"/>
                      <a:pt x="901" y="326"/>
                    </a:cubicBezTo>
                    <a:cubicBezTo>
                      <a:pt x="894" y="326"/>
                      <a:pt x="894" y="326"/>
                      <a:pt x="894" y="326"/>
                    </a:cubicBezTo>
                    <a:cubicBezTo>
                      <a:pt x="892" y="328"/>
                      <a:pt x="892" y="328"/>
                      <a:pt x="892" y="328"/>
                    </a:cubicBezTo>
                    <a:cubicBezTo>
                      <a:pt x="885" y="329"/>
                      <a:pt x="885" y="329"/>
                      <a:pt x="885" y="329"/>
                    </a:cubicBezTo>
                    <a:cubicBezTo>
                      <a:pt x="881" y="332"/>
                      <a:pt x="881" y="332"/>
                      <a:pt x="881" y="332"/>
                    </a:cubicBezTo>
                    <a:cubicBezTo>
                      <a:pt x="878" y="332"/>
                      <a:pt x="878" y="332"/>
                      <a:pt x="878" y="332"/>
                    </a:cubicBezTo>
                    <a:cubicBezTo>
                      <a:pt x="875" y="335"/>
                      <a:pt x="875" y="335"/>
                      <a:pt x="875" y="335"/>
                    </a:cubicBezTo>
                    <a:cubicBezTo>
                      <a:pt x="855" y="333"/>
                      <a:pt x="855" y="333"/>
                      <a:pt x="855" y="333"/>
                    </a:cubicBezTo>
                    <a:cubicBezTo>
                      <a:pt x="851" y="335"/>
                      <a:pt x="851" y="335"/>
                      <a:pt x="851" y="335"/>
                    </a:cubicBezTo>
                    <a:cubicBezTo>
                      <a:pt x="842" y="337"/>
                      <a:pt x="842" y="337"/>
                      <a:pt x="842" y="337"/>
                    </a:cubicBezTo>
                    <a:cubicBezTo>
                      <a:pt x="831" y="344"/>
                      <a:pt x="831" y="344"/>
                      <a:pt x="831" y="344"/>
                    </a:cubicBezTo>
                    <a:cubicBezTo>
                      <a:pt x="819" y="347"/>
                      <a:pt x="819" y="347"/>
                      <a:pt x="819" y="347"/>
                    </a:cubicBezTo>
                    <a:cubicBezTo>
                      <a:pt x="813" y="348"/>
                      <a:pt x="813" y="348"/>
                      <a:pt x="813" y="348"/>
                    </a:cubicBezTo>
                    <a:cubicBezTo>
                      <a:pt x="812" y="348"/>
                      <a:pt x="812" y="348"/>
                      <a:pt x="812" y="348"/>
                    </a:cubicBezTo>
                    <a:cubicBezTo>
                      <a:pt x="810" y="347"/>
                      <a:pt x="810" y="347"/>
                      <a:pt x="810" y="347"/>
                    </a:cubicBezTo>
                    <a:cubicBezTo>
                      <a:pt x="814" y="345"/>
                      <a:pt x="814" y="345"/>
                      <a:pt x="814" y="345"/>
                    </a:cubicBezTo>
                    <a:cubicBezTo>
                      <a:pt x="821" y="343"/>
                      <a:pt x="821" y="343"/>
                      <a:pt x="821" y="343"/>
                    </a:cubicBezTo>
                    <a:cubicBezTo>
                      <a:pt x="831" y="338"/>
                      <a:pt x="831" y="338"/>
                      <a:pt x="831" y="338"/>
                    </a:cubicBezTo>
                    <a:cubicBezTo>
                      <a:pt x="837" y="330"/>
                      <a:pt x="837" y="330"/>
                      <a:pt x="837" y="330"/>
                    </a:cubicBezTo>
                    <a:cubicBezTo>
                      <a:pt x="846" y="326"/>
                      <a:pt x="846" y="326"/>
                      <a:pt x="846" y="326"/>
                    </a:cubicBezTo>
                    <a:cubicBezTo>
                      <a:pt x="854" y="324"/>
                      <a:pt x="854" y="324"/>
                      <a:pt x="854" y="324"/>
                    </a:cubicBezTo>
                    <a:cubicBezTo>
                      <a:pt x="855" y="324"/>
                      <a:pt x="855" y="324"/>
                      <a:pt x="855" y="324"/>
                    </a:cubicBezTo>
                    <a:cubicBezTo>
                      <a:pt x="863" y="318"/>
                      <a:pt x="863" y="318"/>
                      <a:pt x="863" y="318"/>
                    </a:cubicBezTo>
                    <a:cubicBezTo>
                      <a:pt x="863" y="318"/>
                      <a:pt x="862" y="317"/>
                      <a:pt x="863" y="317"/>
                    </a:cubicBezTo>
                    <a:cubicBezTo>
                      <a:pt x="862" y="316"/>
                      <a:pt x="862" y="316"/>
                      <a:pt x="862" y="316"/>
                    </a:cubicBezTo>
                    <a:cubicBezTo>
                      <a:pt x="854" y="320"/>
                      <a:pt x="854" y="320"/>
                      <a:pt x="854" y="320"/>
                    </a:cubicBezTo>
                    <a:cubicBezTo>
                      <a:pt x="845" y="321"/>
                      <a:pt x="845" y="321"/>
                      <a:pt x="845" y="321"/>
                    </a:cubicBezTo>
                    <a:cubicBezTo>
                      <a:pt x="837" y="324"/>
                      <a:pt x="837" y="324"/>
                      <a:pt x="837" y="324"/>
                    </a:cubicBezTo>
                    <a:cubicBezTo>
                      <a:pt x="833" y="327"/>
                      <a:pt x="833" y="327"/>
                      <a:pt x="833" y="327"/>
                    </a:cubicBezTo>
                    <a:cubicBezTo>
                      <a:pt x="831" y="324"/>
                      <a:pt x="831" y="324"/>
                      <a:pt x="831" y="324"/>
                    </a:cubicBezTo>
                    <a:cubicBezTo>
                      <a:pt x="831" y="323"/>
                      <a:pt x="831" y="323"/>
                      <a:pt x="831" y="323"/>
                    </a:cubicBezTo>
                    <a:cubicBezTo>
                      <a:pt x="828" y="324"/>
                      <a:pt x="828" y="324"/>
                      <a:pt x="828" y="324"/>
                    </a:cubicBezTo>
                    <a:cubicBezTo>
                      <a:pt x="824" y="329"/>
                      <a:pt x="824" y="329"/>
                      <a:pt x="824" y="329"/>
                    </a:cubicBezTo>
                    <a:cubicBezTo>
                      <a:pt x="827" y="330"/>
                      <a:pt x="827" y="330"/>
                      <a:pt x="827" y="330"/>
                    </a:cubicBezTo>
                    <a:cubicBezTo>
                      <a:pt x="827" y="332"/>
                      <a:pt x="827" y="332"/>
                      <a:pt x="827" y="332"/>
                    </a:cubicBezTo>
                    <a:cubicBezTo>
                      <a:pt x="824" y="337"/>
                      <a:pt x="824" y="337"/>
                      <a:pt x="824" y="337"/>
                    </a:cubicBezTo>
                    <a:cubicBezTo>
                      <a:pt x="814" y="342"/>
                      <a:pt x="814" y="342"/>
                      <a:pt x="814" y="342"/>
                    </a:cubicBezTo>
                    <a:cubicBezTo>
                      <a:pt x="810" y="342"/>
                      <a:pt x="810" y="342"/>
                      <a:pt x="810" y="342"/>
                    </a:cubicBezTo>
                    <a:cubicBezTo>
                      <a:pt x="808" y="342"/>
                      <a:pt x="808" y="342"/>
                      <a:pt x="808" y="342"/>
                    </a:cubicBezTo>
                    <a:cubicBezTo>
                      <a:pt x="807" y="341"/>
                      <a:pt x="807" y="341"/>
                      <a:pt x="807" y="341"/>
                    </a:cubicBezTo>
                    <a:cubicBezTo>
                      <a:pt x="810" y="339"/>
                      <a:pt x="814" y="338"/>
                      <a:pt x="815" y="339"/>
                    </a:cubicBezTo>
                    <a:cubicBezTo>
                      <a:pt x="823" y="330"/>
                      <a:pt x="823" y="330"/>
                      <a:pt x="823" y="330"/>
                    </a:cubicBezTo>
                    <a:cubicBezTo>
                      <a:pt x="822" y="330"/>
                      <a:pt x="822" y="330"/>
                      <a:pt x="822" y="330"/>
                    </a:cubicBezTo>
                    <a:cubicBezTo>
                      <a:pt x="815" y="333"/>
                      <a:pt x="815" y="333"/>
                      <a:pt x="815" y="333"/>
                    </a:cubicBezTo>
                    <a:cubicBezTo>
                      <a:pt x="807" y="334"/>
                      <a:pt x="807" y="334"/>
                      <a:pt x="807" y="334"/>
                    </a:cubicBezTo>
                    <a:cubicBezTo>
                      <a:pt x="805" y="335"/>
                      <a:pt x="804" y="332"/>
                      <a:pt x="803" y="334"/>
                    </a:cubicBezTo>
                    <a:cubicBezTo>
                      <a:pt x="807" y="332"/>
                      <a:pt x="807" y="332"/>
                      <a:pt x="807" y="332"/>
                    </a:cubicBezTo>
                    <a:cubicBezTo>
                      <a:pt x="816" y="329"/>
                      <a:pt x="816" y="329"/>
                      <a:pt x="816" y="329"/>
                    </a:cubicBezTo>
                    <a:cubicBezTo>
                      <a:pt x="829" y="318"/>
                      <a:pt x="829" y="318"/>
                      <a:pt x="829" y="318"/>
                    </a:cubicBezTo>
                    <a:cubicBezTo>
                      <a:pt x="837" y="311"/>
                      <a:pt x="837" y="311"/>
                      <a:pt x="837" y="311"/>
                    </a:cubicBezTo>
                    <a:cubicBezTo>
                      <a:pt x="843" y="311"/>
                      <a:pt x="843" y="311"/>
                      <a:pt x="843" y="311"/>
                    </a:cubicBezTo>
                    <a:cubicBezTo>
                      <a:pt x="857" y="309"/>
                      <a:pt x="857" y="309"/>
                      <a:pt x="857" y="309"/>
                    </a:cubicBezTo>
                    <a:cubicBezTo>
                      <a:pt x="864" y="306"/>
                      <a:pt x="864" y="306"/>
                      <a:pt x="864" y="306"/>
                    </a:cubicBezTo>
                    <a:cubicBezTo>
                      <a:pt x="864" y="305"/>
                      <a:pt x="864" y="305"/>
                      <a:pt x="864" y="305"/>
                    </a:cubicBezTo>
                    <a:cubicBezTo>
                      <a:pt x="858" y="305"/>
                      <a:pt x="858" y="305"/>
                      <a:pt x="858" y="305"/>
                    </a:cubicBezTo>
                    <a:cubicBezTo>
                      <a:pt x="840" y="306"/>
                      <a:pt x="840" y="306"/>
                      <a:pt x="840" y="306"/>
                    </a:cubicBezTo>
                    <a:cubicBezTo>
                      <a:pt x="837" y="309"/>
                      <a:pt x="837" y="309"/>
                      <a:pt x="837" y="309"/>
                    </a:cubicBezTo>
                    <a:cubicBezTo>
                      <a:pt x="828" y="315"/>
                      <a:pt x="828" y="315"/>
                      <a:pt x="828" y="315"/>
                    </a:cubicBezTo>
                    <a:cubicBezTo>
                      <a:pt x="815" y="323"/>
                      <a:pt x="815" y="323"/>
                      <a:pt x="815" y="323"/>
                    </a:cubicBezTo>
                    <a:cubicBezTo>
                      <a:pt x="804" y="327"/>
                      <a:pt x="804" y="327"/>
                      <a:pt x="804" y="327"/>
                    </a:cubicBezTo>
                    <a:cubicBezTo>
                      <a:pt x="801" y="327"/>
                      <a:pt x="801" y="327"/>
                      <a:pt x="801" y="327"/>
                    </a:cubicBezTo>
                    <a:cubicBezTo>
                      <a:pt x="801" y="327"/>
                      <a:pt x="801" y="327"/>
                      <a:pt x="801" y="327"/>
                    </a:cubicBezTo>
                    <a:cubicBezTo>
                      <a:pt x="802" y="324"/>
                      <a:pt x="802" y="324"/>
                      <a:pt x="802" y="324"/>
                    </a:cubicBezTo>
                    <a:cubicBezTo>
                      <a:pt x="809" y="322"/>
                      <a:pt x="809" y="322"/>
                      <a:pt x="809" y="322"/>
                    </a:cubicBezTo>
                    <a:cubicBezTo>
                      <a:pt x="822" y="315"/>
                      <a:pt x="822" y="315"/>
                      <a:pt x="822" y="315"/>
                    </a:cubicBezTo>
                    <a:cubicBezTo>
                      <a:pt x="825" y="312"/>
                      <a:pt x="825" y="312"/>
                      <a:pt x="825" y="312"/>
                    </a:cubicBezTo>
                    <a:cubicBezTo>
                      <a:pt x="829" y="311"/>
                      <a:pt x="829" y="311"/>
                      <a:pt x="829" y="311"/>
                    </a:cubicBezTo>
                    <a:cubicBezTo>
                      <a:pt x="834" y="306"/>
                      <a:pt x="834" y="306"/>
                      <a:pt x="834" y="306"/>
                    </a:cubicBezTo>
                    <a:cubicBezTo>
                      <a:pt x="840" y="303"/>
                      <a:pt x="840" y="303"/>
                      <a:pt x="840" y="303"/>
                    </a:cubicBezTo>
                    <a:cubicBezTo>
                      <a:pt x="861" y="302"/>
                      <a:pt x="861" y="302"/>
                      <a:pt x="861" y="302"/>
                    </a:cubicBezTo>
                    <a:cubicBezTo>
                      <a:pt x="863" y="300"/>
                      <a:pt x="863" y="300"/>
                      <a:pt x="863" y="300"/>
                    </a:cubicBezTo>
                    <a:cubicBezTo>
                      <a:pt x="858" y="298"/>
                      <a:pt x="858" y="298"/>
                      <a:pt x="858" y="298"/>
                    </a:cubicBezTo>
                    <a:cubicBezTo>
                      <a:pt x="853" y="297"/>
                      <a:pt x="853" y="297"/>
                      <a:pt x="853" y="297"/>
                    </a:cubicBezTo>
                    <a:cubicBezTo>
                      <a:pt x="852" y="297"/>
                      <a:pt x="855" y="298"/>
                      <a:pt x="852" y="297"/>
                    </a:cubicBezTo>
                    <a:cubicBezTo>
                      <a:pt x="850" y="296"/>
                      <a:pt x="850" y="296"/>
                      <a:pt x="850" y="296"/>
                    </a:cubicBezTo>
                    <a:cubicBezTo>
                      <a:pt x="843" y="298"/>
                      <a:pt x="843" y="298"/>
                      <a:pt x="843" y="298"/>
                    </a:cubicBezTo>
                    <a:cubicBezTo>
                      <a:pt x="831" y="304"/>
                      <a:pt x="831" y="304"/>
                      <a:pt x="831" y="304"/>
                    </a:cubicBezTo>
                    <a:cubicBezTo>
                      <a:pt x="806" y="318"/>
                      <a:pt x="806" y="318"/>
                      <a:pt x="806" y="318"/>
                    </a:cubicBezTo>
                    <a:cubicBezTo>
                      <a:pt x="800" y="319"/>
                      <a:pt x="800" y="319"/>
                      <a:pt x="800" y="319"/>
                    </a:cubicBezTo>
                    <a:cubicBezTo>
                      <a:pt x="798" y="318"/>
                      <a:pt x="798" y="318"/>
                      <a:pt x="798" y="318"/>
                    </a:cubicBezTo>
                    <a:cubicBezTo>
                      <a:pt x="796" y="319"/>
                      <a:pt x="801" y="320"/>
                      <a:pt x="796" y="318"/>
                    </a:cubicBezTo>
                    <a:cubicBezTo>
                      <a:pt x="801" y="315"/>
                      <a:pt x="801" y="315"/>
                      <a:pt x="801" y="315"/>
                    </a:cubicBezTo>
                    <a:cubicBezTo>
                      <a:pt x="809" y="312"/>
                      <a:pt x="809" y="312"/>
                      <a:pt x="809" y="312"/>
                    </a:cubicBezTo>
                    <a:cubicBezTo>
                      <a:pt x="812" y="311"/>
                      <a:pt x="812" y="311"/>
                      <a:pt x="812" y="311"/>
                    </a:cubicBezTo>
                    <a:cubicBezTo>
                      <a:pt x="813" y="309"/>
                      <a:pt x="813" y="309"/>
                      <a:pt x="813" y="309"/>
                    </a:cubicBezTo>
                    <a:cubicBezTo>
                      <a:pt x="807" y="309"/>
                      <a:pt x="807" y="309"/>
                      <a:pt x="807" y="309"/>
                    </a:cubicBezTo>
                    <a:cubicBezTo>
                      <a:pt x="798" y="313"/>
                      <a:pt x="798" y="313"/>
                      <a:pt x="798" y="313"/>
                    </a:cubicBezTo>
                    <a:cubicBezTo>
                      <a:pt x="791" y="311"/>
                      <a:pt x="791" y="311"/>
                      <a:pt x="791" y="311"/>
                    </a:cubicBezTo>
                    <a:cubicBezTo>
                      <a:pt x="791" y="311"/>
                      <a:pt x="792" y="313"/>
                      <a:pt x="790" y="311"/>
                    </a:cubicBezTo>
                    <a:cubicBezTo>
                      <a:pt x="795" y="309"/>
                      <a:pt x="795" y="309"/>
                      <a:pt x="795" y="309"/>
                    </a:cubicBezTo>
                    <a:cubicBezTo>
                      <a:pt x="808" y="307"/>
                      <a:pt x="808" y="307"/>
                      <a:pt x="808" y="307"/>
                    </a:cubicBezTo>
                    <a:cubicBezTo>
                      <a:pt x="812" y="305"/>
                      <a:pt x="812" y="305"/>
                      <a:pt x="812" y="305"/>
                    </a:cubicBezTo>
                    <a:cubicBezTo>
                      <a:pt x="822" y="299"/>
                      <a:pt x="822" y="299"/>
                      <a:pt x="822" y="299"/>
                    </a:cubicBezTo>
                    <a:cubicBezTo>
                      <a:pt x="830" y="294"/>
                      <a:pt x="830" y="294"/>
                      <a:pt x="830" y="294"/>
                    </a:cubicBezTo>
                    <a:cubicBezTo>
                      <a:pt x="832" y="291"/>
                      <a:pt x="832" y="291"/>
                      <a:pt x="832" y="291"/>
                    </a:cubicBezTo>
                    <a:cubicBezTo>
                      <a:pt x="838" y="288"/>
                      <a:pt x="838" y="288"/>
                      <a:pt x="838" y="288"/>
                    </a:cubicBezTo>
                    <a:cubicBezTo>
                      <a:pt x="840" y="288"/>
                      <a:pt x="840" y="288"/>
                      <a:pt x="840" y="288"/>
                    </a:cubicBezTo>
                    <a:cubicBezTo>
                      <a:pt x="840" y="290"/>
                      <a:pt x="840" y="290"/>
                      <a:pt x="840" y="290"/>
                    </a:cubicBezTo>
                    <a:cubicBezTo>
                      <a:pt x="836" y="293"/>
                      <a:pt x="836" y="293"/>
                      <a:pt x="836" y="293"/>
                    </a:cubicBezTo>
                    <a:cubicBezTo>
                      <a:pt x="825" y="300"/>
                      <a:pt x="825" y="300"/>
                      <a:pt x="825" y="300"/>
                    </a:cubicBezTo>
                    <a:cubicBezTo>
                      <a:pt x="821" y="304"/>
                      <a:pt x="821" y="304"/>
                      <a:pt x="821" y="304"/>
                    </a:cubicBezTo>
                    <a:cubicBezTo>
                      <a:pt x="818" y="305"/>
                      <a:pt x="815" y="307"/>
                      <a:pt x="814" y="309"/>
                    </a:cubicBezTo>
                    <a:cubicBezTo>
                      <a:pt x="817" y="309"/>
                      <a:pt x="817" y="309"/>
                      <a:pt x="817" y="309"/>
                    </a:cubicBezTo>
                    <a:cubicBezTo>
                      <a:pt x="824" y="304"/>
                      <a:pt x="824" y="304"/>
                      <a:pt x="824" y="304"/>
                    </a:cubicBezTo>
                    <a:cubicBezTo>
                      <a:pt x="829" y="302"/>
                      <a:pt x="829" y="302"/>
                      <a:pt x="829" y="302"/>
                    </a:cubicBezTo>
                    <a:cubicBezTo>
                      <a:pt x="830" y="302"/>
                      <a:pt x="830" y="302"/>
                      <a:pt x="830" y="302"/>
                    </a:cubicBezTo>
                    <a:cubicBezTo>
                      <a:pt x="832" y="299"/>
                      <a:pt x="832" y="299"/>
                      <a:pt x="832" y="299"/>
                    </a:cubicBezTo>
                    <a:cubicBezTo>
                      <a:pt x="837" y="297"/>
                      <a:pt x="837" y="297"/>
                      <a:pt x="837" y="297"/>
                    </a:cubicBezTo>
                    <a:cubicBezTo>
                      <a:pt x="845" y="294"/>
                      <a:pt x="845" y="294"/>
                      <a:pt x="845" y="294"/>
                    </a:cubicBezTo>
                    <a:cubicBezTo>
                      <a:pt x="848" y="294"/>
                      <a:pt x="848" y="294"/>
                      <a:pt x="848" y="294"/>
                    </a:cubicBezTo>
                    <a:cubicBezTo>
                      <a:pt x="852" y="293"/>
                      <a:pt x="852" y="293"/>
                      <a:pt x="852" y="293"/>
                    </a:cubicBezTo>
                    <a:cubicBezTo>
                      <a:pt x="861" y="295"/>
                      <a:pt x="861" y="295"/>
                      <a:pt x="861" y="295"/>
                    </a:cubicBezTo>
                    <a:cubicBezTo>
                      <a:pt x="865" y="297"/>
                      <a:pt x="865" y="297"/>
                      <a:pt x="865" y="297"/>
                    </a:cubicBezTo>
                    <a:cubicBezTo>
                      <a:pt x="870" y="296"/>
                      <a:pt x="870" y="296"/>
                      <a:pt x="870" y="296"/>
                    </a:cubicBezTo>
                    <a:cubicBezTo>
                      <a:pt x="875" y="294"/>
                      <a:pt x="875" y="294"/>
                      <a:pt x="875" y="294"/>
                    </a:cubicBezTo>
                    <a:cubicBezTo>
                      <a:pt x="879" y="291"/>
                      <a:pt x="879" y="291"/>
                      <a:pt x="879" y="291"/>
                    </a:cubicBezTo>
                    <a:cubicBezTo>
                      <a:pt x="879" y="291"/>
                      <a:pt x="879" y="291"/>
                      <a:pt x="879" y="291"/>
                    </a:cubicBezTo>
                    <a:cubicBezTo>
                      <a:pt x="881" y="290"/>
                      <a:pt x="881" y="290"/>
                      <a:pt x="881" y="290"/>
                    </a:cubicBezTo>
                    <a:cubicBezTo>
                      <a:pt x="880" y="289"/>
                      <a:pt x="878" y="288"/>
                      <a:pt x="879" y="288"/>
                    </a:cubicBezTo>
                    <a:cubicBezTo>
                      <a:pt x="875" y="289"/>
                      <a:pt x="875" y="289"/>
                      <a:pt x="875" y="289"/>
                    </a:cubicBezTo>
                    <a:cubicBezTo>
                      <a:pt x="874" y="289"/>
                      <a:pt x="874" y="287"/>
                      <a:pt x="873" y="288"/>
                    </a:cubicBezTo>
                    <a:cubicBezTo>
                      <a:pt x="876" y="286"/>
                      <a:pt x="876" y="286"/>
                      <a:pt x="876" y="286"/>
                    </a:cubicBezTo>
                    <a:cubicBezTo>
                      <a:pt x="879" y="283"/>
                      <a:pt x="879" y="283"/>
                      <a:pt x="879" y="283"/>
                    </a:cubicBezTo>
                    <a:cubicBezTo>
                      <a:pt x="880" y="282"/>
                      <a:pt x="880" y="282"/>
                      <a:pt x="880" y="282"/>
                    </a:cubicBezTo>
                    <a:cubicBezTo>
                      <a:pt x="879" y="282"/>
                      <a:pt x="879" y="282"/>
                      <a:pt x="879" y="282"/>
                    </a:cubicBezTo>
                    <a:cubicBezTo>
                      <a:pt x="870" y="284"/>
                      <a:pt x="870" y="284"/>
                      <a:pt x="870" y="284"/>
                    </a:cubicBezTo>
                    <a:cubicBezTo>
                      <a:pt x="867" y="282"/>
                      <a:pt x="867" y="282"/>
                      <a:pt x="867" y="282"/>
                    </a:cubicBezTo>
                    <a:cubicBezTo>
                      <a:pt x="866" y="282"/>
                      <a:pt x="866" y="281"/>
                      <a:pt x="865" y="282"/>
                    </a:cubicBezTo>
                    <a:cubicBezTo>
                      <a:pt x="867" y="281"/>
                      <a:pt x="867" y="281"/>
                      <a:pt x="867" y="281"/>
                    </a:cubicBezTo>
                    <a:cubicBezTo>
                      <a:pt x="872" y="280"/>
                      <a:pt x="872" y="280"/>
                      <a:pt x="872" y="280"/>
                    </a:cubicBezTo>
                    <a:cubicBezTo>
                      <a:pt x="877" y="279"/>
                      <a:pt x="877" y="279"/>
                      <a:pt x="877" y="279"/>
                    </a:cubicBezTo>
                    <a:cubicBezTo>
                      <a:pt x="884" y="271"/>
                      <a:pt x="884" y="271"/>
                      <a:pt x="884" y="271"/>
                    </a:cubicBezTo>
                    <a:cubicBezTo>
                      <a:pt x="884" y="270"/>
                      <a:pt x="885" y="270"/>
                      <a:pt x="884" y="269"/>
                    </a:cubicBezTo>
                    <a:cubicBezTo>
                      <a:pt x="877" y="272"/>
                      <a:pt x="877" y="272"/>
                      <a:pt x="877" y="272"/>
                    </a:cubicBezTo>
                    <a:cubicBezTo>
                      <a:pt x="874" y="275"/>
                      <a:pt x="874" y="275"/>
                      <a:pt x="874" y="275"/>
                    </a:cubicBezTo>
                    <a:cubicBezTo>
                      <a:pt x="867" y="275"/>
                      <a:pt x="867" y="275"/>
                      <a:pt x="867" y="275"/>
                    </a:cubicBezTo>
                    <a:cubicBezTo>
                      <a:pt x="861" y="273"/>
                      <a:pt x="861" y="273"/>
                      <a:pt x="861" y="273"/>
                    </a:cubicBezTo>
                    <a:cubicBezTo>
                      <a:pt x="858" y="273"/>
                      <a:pt x="858" y="273"/>
                      <a:pt x="858" y="273"/>
                    </a:cubicBezTo>
                    <a:cubicBezTo>
                      <a:pt x="858" y="272"/>
                      <a:pt x="857" y="273"/>
                      <a:pt x="857" y="272"/>
                    </a:cubicBezTo>
                    <a:cubicBezTo>
                      <a:pt x="855" y="273"/>
                      <a:pt x="855" y="273"/>
                      <a:pt x="855" y="273"/>
                    </a:cubicBezTo>
                    <a:cubicBezTo>
                      <a:pt x="850" y="272"/>
                      <a:pt x="850" y="272"/>
                      <a:pt x="850" y="272"/>
                    </a:cubicBezTo>
                    <a:cubicBezTo>
                      <a:pt x="845" y="273"/>
                      <a:pt x="845" y="273"/>
                      <a:pt x="845" y="273"/>
                    </a:cubicBezTo>
                    <a:cubicBezTo>
                      <a:pt x="841" y="272"/>
                      <a:pt x="841" y="272"/>
                      <a:pt x="841" y="272"/>
                    </a:cubicBezTo>
                    <a:cubicBezTo>
                      <a:pt x="835" y="275"/>
                      <a:pt x="835" y="275"/>
                      <a:pt x="835" y="275"/>
                    </a:cubicBezTo>
                    <a:cubicBezTo>
                      <a:pt x="831" y="275"/>
                      <a:pt x="831" y="275"/>
                      <a:pt x="831" y="275"/>
                    </a:cubicBezTo>
                    <a:cubicBezTo>
                      <a:pt x="827" y="278"/>
                      <a:pt x="827" y="278"/>
                      <a:pt x="827" y="278"/>
                    </a:cubicBezTo>
                    <a:cubicBezTo>
                      <a:pt x="825" y="278"/>
                      <a:pt x="825" y="278"/>
                      <a:pt x="825" y="278"/>
                    </a:cubicBezTo>
                    <a:cubicBezTo>
                      <a:pt x="816" y="287"/>
                      <a:pt x="816" y="287"/>
                      <a:pt x="816" y="287"/>
                    </a:cubicBezTo>
                    <a:cubicBezTo>
                      <a:pt x="806" y="295"/>
                      <a:pt x="806" y="295"/>
                      <a:pt x="806" y="295"/>
                    </a:cubicBezTo>
                    <a:cubicBezTo>
                      <a:pt x="801" y="295"/>
                      <a:pt x="801" y="295"/>
                      <a:pt x="801" y="295"/>
                    </a:cubicBezTo>
                    <a:cubicBezTo>
                      <a:pt x="798" y="298"/>
                      <a:pt x="798" y="298"/>
                      <a:pt x="798" y="298"/>
                    </a:cubicBezTo>
                    <a:cubicBezTo>
                      <a:pt x="790" y="297"/>
                      <a:pt x="790" y="297"/>
                      <a:pt x="790" y="297"/>
                    </a:cubicBezTo>
                    <a:cubicBezTo>
                      <a:pt x="786" y="295"/>
                      <a:pt x="786" y="295"/>
                      <a:pt x="786" y="295"/>
                    </a:cubicBezTo>
                    <a:cubicBezTo>
                      <a:pt x="787" y="294"/>
                      <a:pt x="783" y="292"/>
                      <a:pt x="788" y="293"/>
                    </a:cubicBezTo>
                    <a:cubicBezTo>
                      <a:pt x="796" y="294"/>
                      <a:pt x="796" y="294"/>
                      <a:pt x="796" y="294"/>
                    </a:cubicBezTo>
                    <a:cubicBezTo>
                      <a:pt x="807" y="290"/>
                      <a:pt x="807" y="290"/>
                      <a:pt x="807" y="290"/>
                    </a:cubicBezTo>
                    <a:cubicBezTo>
                      <a:pt x="816" y="284"/>
                      <a:pt x="816" y="284"/>
                      <a:pt x="816" y="284"/>
                    </a:cubicBezTo>
                    <a:cubicBezTo>
                      <a:pt x="818" y="270"/>
                      <a:pt x="818" y="270"/>
                      <a:pt x="818" y="270"/>
                    </a:cubicBezTo>
                    <a:cubicBezTo>
                      <a:pt x="815" y="266"/>
                      <a:pt x="815" y="266"/>
                      <a:pt x="815" y="266"/>
                    </a:cubicBezTo>
                    <a:cubicBezTo>
                      <a:pt x="811" y="262"/>
                      <a:pt x="811" y="262"/>
                      <a:pt x="811" y="262"/>
                    </a:cubicBezTo>
                    <a:cubicBezTo>
                      <a:pt x="809" y="262"/>
                      <a:pt x="809" y="262"/>
                      <a:pt x="809" y="262"/>
                    </a:cubicBezTo>
                    <a:cubicBezTo>
                      <a:pt x="800" y="258"/>
                      <a:pt x="800" y="258"/>
                      <a:pt x="800" y="258"/>
                    </a:cubicBezTo>
                    <a:cubicBezTo>
                      <a:pt x="796" y="251"/>
                      <a:pt x="796" y="251"/>
                      <a:pt x="796" y="251"/>
                    </a:cubicBezTo>
                    <a:cubicBezTo>
                      <a:pt x="795" y="239"/>
                      <a:pt x="795" y="239"/>
                      <a:pt x="795" y="239"/>
                    </a:cubicBezTo>
                    <a:cubicBezTo>
                      <a:pt x="787" y="236"/>
                      <a:pt x="787" y="236"/>
                      <a:pt x="787" y="236"/>
                    </a:cubicBezTo>
                    <a:cubicBezTo>
                      <a:pt x="782" y="236"/>
                      <a:pt x="782" y="236"/>
                      <a:pt x="782" y="236"/>
                    </a:cubicBezTo>
                    <a:cubicBezTo>
                      <a:pt x="780" y="236"/>
                      <a:pt x="780" y="236"/>
                      <a:pt x="780" y="236"/>
                    </a:cubicBezTo>
                    <a:cubicBezTo>
                      <a:pt x="777" y="233"/>
                      <a:pt x="777" y="233"/>
                      <a:pt x="777" y="233"/>
                    </a:cubicBezTo>
                    <a:cubicBezTo>
                      <a:pt x="775" y="232"/>
                      <a:pt x="775" y="232"/>
                      <a:pt x="775" y="232"/>
                    </a:cubicBezTo>
                    <a:cubicBezTo>
                      <a:pt x="773" y="227"/>
                      <a:pt x="773" y="227"/>
                      <a:pt x="773" y="227"/>
                    </a:cubicBezTo>
                    <a:cubicBezTo>
                      <a:pt x="775" y="221"/>
                      <a:pt x="775" y="221"/>
                      <a:pt x="775" y="221"/>
                    </a:cubicBezTo>
                    <a:cubicBezTo>
                      <a:pt x="780" y="216"/>
                      <a:pt x="780" y="216"/>
                      <a:pt x="780" y="216"/>
                    </a:cubicBezTo>
                    <a:cubicBezTo>
                      <a:pt x="796" y="205"/>
                      <a:pt x="796" y="205"/>
                      <a:pt x="796" y="205"/>
                    </a:cubicBezTo>
                    <a:cubicBezTo>
                      <a:pt x="805" y="195"/>
                      <a:pt x="805" y="195"/>
                      <a:pt x="805" y="195"/>
                    </a:cubicBezTo>
                    <a:cubicBezTo>
                      <a:pt x="808" y="187"/>
                      <a:pt x="808" y="187"/>
                      <a:pt x="808" y="187"/>
                    </a:cubicBezTo>
                    <a:cubicBezTo>
                      <a:pt x="810" y="176"/>
                      <a:pt x="810" y="176"/>
                      <a:pt x="810" y="176"/>
                    </a:cubicBezTo>
                    <a:cubicBezTo>
                      <a:pt x="814" y="170"/>
                      <a:pt x="814" y="170"/>
                      <a:pt x="814" y="170"/>
                    </a:cubicBezTo>
                    <a:cubicBezTo>
                      <a:pt x="823" y="167"/>
                      <a:pt x="823" y="167"/>
                      <a:pt x="823" y="167"/>
                    </a:cubicBezTo>
                    <a:cubicBezTo>
                      <a:pt x="830" y="168"/>
                      <a:pt x="830" y="168"/>
                      <a:pt x="830" y="168"/>
                    </a:cubicBezTo>
                    <a:cubicBezTo>
                      <a:pt x="839" y="174"/>
                      <a:pt x="839" y="174"/>
                      <a:pt x="839" y="174"/>
                    </a:cubicBezTo>
                    <a:cubicBezTo>
                      <a:pt x="845" y="174"/>
                      <a:pt x="845" y="174"/>
                      <a:pt x="845" y="174"/>
                    </a:cubicBezTo>
                    <a:cubicBezTo>
                      <a:pt x="850" y="171"/>
                      <a:pt x="850" y="171"/>
                      <a:pt x="850" y="171"/>
                    </a:cubicBezTo>
                    <a:cubicBezTo>
                      <a:pt x="854" y="165"/>
                      <a:pt x="854" y="165"/>
                      <a:pt x="854" y="165"/>
                    </a:cubicBezTo>
                    <a:cubicBezTo>
                      <a:pt x="855" y="158"/>
                      <a:pt x="855" y="158"/>
                      <a:pt x="855" y="158"/>
                    </a:cubicBezTo>
                    <a:cubicBezTo>
                      <a:pt x="853" y="153"/>
                      <a:pt x="853" y="153"/>
                      <a:pt x="853" y="153"/>
                    </a:cubicBezTo>
                    <a:cubicBezTo>
                      <a:pt x="846" y="147"/>
                      <a:pt x="846" y="147"/>
                      <a:pt x="846" y="147"/>
                    </a:cubicBezTo>
                    <a:cubicBezTo>
                      <a:pt x="841" y="139"/>
                      <a:pt x="841" y="139"/>
                      <a:pt x="841" y="139"/>
                    </a:cubicBezTo>
                    <a:cubicBezTo>
                      <a:pt x="833" y="135"/>
                      <a:pt x="833" y="135"/>
                      <a:pt x="833" y="135"/>
                    </a:cubicBezTo>
                    <a:cubicBezTo>
                      <a:pt x="832" y="134"/>
                      <a:pt x="832" y="134"/>
                      <a:pt x="832" y="134"/>
                    </a:cubicBezTo>
                    <a:cubicBezTo>
                      <a:pt x="833" y="132"/>
                      <a:pt x="833" y="132"/>
                      <a:pt x="833" y="132"/>
                    </a:cubicBezTo>
                    <a:cubicBezTo>
                      <a:pt x="827" y="123"/>
                      <a:pt x="827" y="123"/>
                      <a:pt x="827" y="123"/>
                    </a:cubicBezTo>
                    <a:cubicBezTo>
                      <a:pt x="821" y="123"/>
                      <a:pt x="821" y="123"/>
                      <a:pt x="821" y="123"/>
                    </a:cubicBezTo>
                    <a:cubicBezTo>
                      <a:pt x="819" y="124"/>
                      <a:pt x="819" y="124"/>
                      <a:pt x="819" y="124"/>
                    </a:cubicBezTo>
                    <a:cubicBezTo>
                      <a:pt x="818" y="128"/>
                      <a:pt x="818" y="128"/>
                      <a:pt x="818" y="128"/>
                    </a:cubicBezTo>
                    <a:cubicBezTo>
                      <a:pt x="818" y="131"/>
                      <a:pt x="818" y="131"/>
                      <a:pt x="818" y="131"/>
                    </a:cubicBezTo>
                    <a:cubicBezTo>
                      <a:pt x="814" y="136"/>
                      <a:pt x="814" y="136"/>
                      <a:pt x="814" y="136"/>
                    </a:cubicBezTo>
                    <a:cubicBezTo>
                      <a:pt x="805" y="135"/>
                      <a:pt x="805" y="135"/>
                      <a:pt x="805" y="135"/>
                    </a:cubicBezTo>
                    <a:cubicBezTo>
                      <a:pt x="805" y="136"/>
                      <a:pt x="805" y="136"/>
                      <a:pt x="805" y="136"/>
                    </a:cubicBezTo>
                    <a:cubicBezTo>
                      <a:pt x="805" y="139"/>
                      <a:pt x="805" y="139"/>
                      <a:pt x="805" y="139"/>
                    </a:cubicBezTo>
                    <a:cubicBezTo>
                      <a:pt x="809" y="140"/>
                      <a:pt x="809" y="140"/>
                      <a:pt x="809" y="140"/>
                    </a:cubicBezTo>
                    <a:cubicBezTo>
                      <a:pt x="819" y="138"/>
                      <a:pt x="819" y="138"/>
                      <a:pt x="819" y="138"/>
                    </a:cubicBezTo>
                    <a:cubicBezTo>
                      <a:pt x="829" y="134"/>
                      <a:pt x="829" y="134"/>
                      <a:pt x="829" y="134"/>
                    </a:cubicBezTo>
                    <a:cubicBezTo>
                      <a:pt x="830" y="135"/>
                      <a:pt x="830" y="135"/>
                      <a:pt x="830" y="135"/>
                    </a:cubicBezTo>
                    <a:cubicBezTo>
                      <a:pt x="828" y="137"/>
                      <a:pt x="828" y="137"/>
                      <a:pt x="828" y="137"/>
                    </a:cubicBezTo>
                    <a:cubicBezTo>
                      <a:pt x="827" y="138"/>
                      <a:pt x="827" y="138"/>
                      <a:pt x="827" y="138"/>
                    </a:cubicBezTo>
                    <a:cubicBezTo>
                      <a:pt x="825" y="138"/>
                      <a:pt x="825" y="138"/>
                      <a:pt x="825" y="138"/>
                    </a:cubicBezTo>
                    <a:cubicBezTo>
                      <a:pt x="819" y="142"/>
                      <a:pt x="819" y="142"/>
                      <a:pt x="819" y="142"/>
                    </a:cubicBezTo>
                    <a:cubicBezTo>
                      <a:pt x="805" y="143"/>
                      <a:pt x="805" y="143"/>
                      <a:pt x="805" y="143"/>
                    </a:cubicBezTo>
                    <a:cubicBezTo>
                      <a:pt x="802" y="143"/>
                      <a:pt x="802" y="143"/>
                      <a:pt x="802" y="143"/>
                    </a:cubicBezTo>
                    <a:cubicBezTo>
                      <a:pt x="795" y="150"/>
                      <a:pt x="795" y="150"/>
                      <a:pt x="795" y="150"/>
                    </a:cubicBezTo>
                    <a:cubicBezTo>
                      <a:pt x="794" y="153"/>
                      <a:pt x="794" y="153"/>
                      <a:pt x="794" y="153"/>
                    </a:cubicBezTo>
                    <a:cubicBezTo>
                      <a:pt x="791" y="157"/>
                      <a:pt x="791" y="157"/>
                      <a:pt x="791" y="157"/>
                    </a:cubicBezTo>
                    <a:cubicBezTo>
                      <a:pt x="790" y="165"/>
                      <a:pt x="790" y="165"/>
                      <a:pt x="790" y="165"/>
                    </a:cubicBezTo>
                    <a:cubicBezTo>
                      <a:pt x="788" y="167"/>
                      <a:pt x="786" y="170"/>
                      <a:pt x="784" y="173"/>
                    </a:cubicBezTo>
                    <a:cubicBezTo>
                      <a:pt x="771" y="179"/>
                      <a:pt x="771" y="179"/>
                      <a:pt x="771" y="179"/>
                    </a:cubicBezTo>
                    <a:cubicBezTo>
                      <a:pt x="759" y="179"/>
                      <a:pt x="759" y="179"/>
                      <a:pt x="759" y="179"/>
                    </a:cubicBezTo>
                    <a:cubicBezTo>
                      <a:pt x="753" y="180"/>
                      <a:pt x="753" y="180"/>
                      <a:pt x="753" y="180"/>
                    </a:cubicBezTo>
                    <a:cubicBezTo>
                      <a:pt x="742" y="185"/>
                      <a:pt x="742" y="185"/>
                      <a:pt x="742" y="185"/>
                    </a:cubicBezTo>
                    <a:cubicBezTo>
                      <a:pt x="733" y="198"/>
                      <a:pt x="733" y="198"/>
                      <a:pt x="733" y="198"/>
                    </a:cubicBezTo>
                    <a:cubicBezTo>
                      <a:pt x="728" y="213"/>
                      <a:pt x="728" y="213"/>
                      <a:pt x="728" y="213"/>
                    </a:cubicBezTo>
                    <a:cubicBezTo>
                      <a:pt x="726" y="219"/>
                      <a:pt x="726" y="219"/>
                      <a:pt x="726" y="219"/>
                    </a:cubicBezTo>
                    <a:cubicBezTo>
                      <a:pt x="724" y="225"/>
                      <a:pt x="724" y="225"/>
                      <a:pt x="724" y="225"/>
                    </a:cubicBezTo>
                    <a:cubicBezTo>
                      <a:pt x="710" y="236"/>
                      <a:pt x="710" y="236"/>
                      <a:pt x="710" y="236"/>
                    </a:cubicBezTo>
                    <a:cubicBezTo>
                      <a:pt x="708" y="236"/>
                      <a:pt x="708" y="236"/>
                      <a:pt x="708" y="236"/>
                    </a:cubicBezTo>
                    <a:cubicBezTo>
                      <a:pt x="697" y="249"/>
                      <a:pt x="697" y="249"/>
                      <a:pt x="697" y="249"/>
                    </a:cubicBezTo>
                    <a:cubicBezTo>
                      <a:pt x="696" y="253"/>
                      <a:pt x="695" y="257"/>
                      <a:pt x="691" y="260"/>
                    </a:cubicBezTo>
                    <a:cubicBezTo>
                      <a:pt x="691" y="246"/>
                      <a:pt x="691" y="246"/>
                      <a:pt x="691" y="246"/>
                    </a:cubicBezTo>
                    <a:cubicBezTo>
                      <a:pt x="690" y="231"/>
                      <a:pt x="690" y="231"/>
                      <a:pt x="690" y="231"/>
                    </a:cubicBezTo>
                    <a:cubicBezTo>
                      <a:pt x="690" y="226"/>
                      <a:pt x="690" y="226"/>
                      <a:pt x="690" y="226"/>
                    </a:cubicBezTo>
                    <a:cubicBezTo>
                      <a:pt x="694" y="242"/>
                      <a:pt x="694" y="242"/>
                      <a:pt x="694" y="242"/>
                    </a:cubicBezTo>
                    <a:cubicBezTo>
                      <a:pt x="695" y="243"/>
                      <a:pt x="692" y="244"/>
                      <a:pt x="696" y="245"/>
                    </a:cubicBezTo>
                    <a:cubicBezTo>
                      <a:pt x="697" y="244"/>
                      <a:pt x="697" y="244"/>
                      <a:pt x="697" y="244"/>
                    </a:cubicBezTo>
                    <a:cubicBezTo>
                      <a:pt x="697" y="241"/>
                      <a:pt x="697" y="241"/>
                      <a:pt x="697" y="241"/>
                    </a:cubicBezTo>
                    <a:cubicBezTo>
                      <a:pt x="695" y="223"/>
                      <a:pt x="695" y="223"/>
                      <a:pt x="695" y="223"/>
                    </a:cubicBezTo>
                    <a:cubicBezTo>
                      <a:pt x="697" y="221"/>
                      <a:pt x="697" y="221"/>
                      <a:pt x="697" y="221"/>
                    </a:cubicBezTo>
                    <a:cubicBezTo>
                      <a:pt x="699" y="224"/>
                      <a:pt x="699" y="224"/>
                      <a:pt x="699" y="224"/>
                    </a:cubicBezTo>
                    <a:cubicBezTo>
                      <a:pt x="701" y="237"/>
                      <a:pt x="701" y="237"/>
                      <a:pt x="701" y="237"/>
                    </a:cubicBezTo>
                    <a:cubicBezTo>
                      <a:pt x="702" y="237"/>
                      <a:pt x="702" y="237"/>
                      <a:pt x="702" y="237"/>
                    </a:cubicBezTo>
                    <a:cubicBezTo>
                      <a:pt x="705" y="236"/>
                      <a:pt x="705" y="236"/>
                      <a:pt x="705" y="236"/>
                    </a:cubicBezTo>
                    <a:cubicBezTo>
                      <a:pt x="706" y="233"/>
                      <a:pt x="706" y="233"/>
                      <a:pt x="706" y="233"/>
                    </a:cubicBezTo>
                    <a:cubicBezTo>
                      <a:pt x="703" y="207"/>
                      <a:pt x="703" y="207"/>
                      <a:pt x="703" y="207"/>
                    </a:cubicBezTo>
                    <a:cubicBezTo>
                      <a:pt x="706" y="180"/>
                      <a:pt x="706" y="180"/>
                      <a:pt x="706" y="180"/>
                    </a:cubicBezTo>
                    <a:cubicBezTo>
                      <a:pt x="705" y="165"/>
                      <a:pt x="705" y="165"/>
                      <a:pt x="705" y="165"/>
                    </a:cubicBezTo>
                    <a:cubicBezTo>
                      <a:pt x="701" y="160"/>
                      <a:pt x="701" y="160"/>
                      <a:pt x="701" y="160"/>
                    </a:cubicBezTo>
                    <a:cubicBezTo>
                      <a:pt x="699" y="155"/>
                      <a:pt x="699" y="155"/>
                      <a:pt x="699" y="155"/>
                    </a:cubicBezTo>
                    <a:cubicBezTo>
                      <a:pt x="696" y="151"/>
                      <a:pt x="696" y="151"/>
                      <a:pt x="696" y="151"/>
                    </a:cubicBezTo>
                    <a:cubicBezTo>
                      <a:pt x="690" y="141"/>
                      <a:pt x="690" y="141"/>
                      <a:pt x="690" y="141"/>
                    </a:cubicBezTo>
                    <a:cubicBezTo>
                      <a:pt x="688" y="136"/>
                      <a:pt x="688" y="136"/>
                      <a:pt x="688" y="136"/>
                    </a:cubicBezTo>
                    <a:cubicBezTo>
                      <a:pt x="687" y="131"/>
                      <a:pt x="687" y="131"/>
                      <a:pt x="687" y="131"/>
                    </a:cubicBezTo>
                    <a:cubicBezTo>
                      <a:pt x="685" y="130"/>
                      <a:pt x="684" y="132"/>
                      <a:pt x="684" y="133"/>
                    </a:cubicBezTo>
                    <a:cubicBezTo>
                      <a:pt x="691" y="154"/>
                      <a:pt x="691" y="154"/>
                      <a:pt x="691" y="154"/>
                    </a:cubicBezTo>
                    <a:cubicBezTo>
                      <a:pt x="694" y="158"/>
                      <a:pt x="694" y="158"/>
                      <a:pt x="694" y="158"/>
                    </a:cubicBezTo>
                    <a:cubicBezTo>
                      <a:pt x="697" y="162"/>
                      <a:pt x="697" y="162"/>
                      <a:pt x="697" y="162"/>
                    </a:cubicBezTo>
                    <a:cubicBezTo>
                      <a:pt x="699" y="170"/>
                      <a:pt x="699" y="170"/>
                      <a:pt x="699" y="170"/>
                    </a:cubicBezTo>
                    <a:cubicBezTo>
                      <a:pt x="701" y="176"/>
                      <a:pt x="701" y="176"/>
                      <a:pt x="701" y="176"/>
                    </a:cubicBezTo>
                    <a:cubicBezTo>
                      <a:pt x="700" y="194"/>
                      <a:pt x="700" y="194"/>
                      <a:pt x="700" y="194"/>
                    </a:cubicBezTo>
                    <a:cubicBezTo>
                      <a:pt x="697" y="201"/>
                      <a:pt x="697" y="201"/>
                      <a:pt x="697" y="201"/>
                    </a:cubicBezTo>
                    <a:cubicBezTo>
                      <a:pt x="697" y="215"/>
                      <a:pt x="697" y="215"/>
                      <a:pt x="697" y="215"/>
                    </a:cubicBezTo>
                    <a:cubicBezTo>
                      <a:pt x="695" y="214"/>
                      <a:pt x="695" y="214"/>
                      <a:pt x="695" y="214"/>
                    </a:cubicBezTo>
                    <a:cubicBezTo>
                      <a:pt x="693" y="207"/>
                      <a:pt x="693" y="207"/>
                      <a:pt x="693" y="207"/>
                    </a:cubicBezTo>
                    <a:cubicBezTo>
                      <a:pt x="696" y="195"/>
                      <a:pt x="696" y="195"/>
                      <a:pt x="696" y="195"/>
                    </a:cubicBezTo>
                    <a:cubicBezTo>
                      <a:pt x="698" y="177"/>
                      <a:pt x="698" y="177"/>
                      <a:pt x="698" y="177"/>
                    </a:cubicBezTo>
                    <a:cubicBezTo>
                      <a:pt x="696" y="170"/>
                      <a:pt x="696" y="170"/>
                      <a:pt x="696" y="170"/>
                    </a:cubicBezTo>
                    <a:cubicBezTo>
                      <a:pt x="691" y="158"/>
                      <a:pt x="691" y="158"/>
                      <a:pt x="691" y="158"/>
                    </a:cubicBezTo>
                    <a:cubicBezTo>
                      <a:pt x="685" y="146"/>
                      <a:pt x="685" y="146"/>
                      <a:pt x="685" y="146"/>
                    </a:cubicBezTo>
                    <a:cubicBezTo>
                      <a:pt x="685" y="143"/>
                      <a:pt x="685" y="143"/>
                      <a:pt x="685" y="143"/>
                    </a:cubicBezTo>
                    <a:cubicBezTo>
                      <a:pt x="683" y="139"/>
                      <a:pt x="683" y="139"/>
                      <a:pt x="683" y="139"/>
                    </a:cubicBezTo>
                    <a:cubicBezTo>
                      <a:pt x="681" y="139"/>
                      <a:pt x="681" y="139"/>
                      <a:pt x="681" y="139"/>
                    </a:cubicBezTo>
                    <a:cubicBezTo>
                      <a:pt x="681" y="141"/>
                      <a:pt x="681" y="141"/>
                      <a:pt x="681" y="141"/>
                    </a:cubicBezTo>
                    <a:cubicBezTo>
                      <a:pt x="683" y="152"/>
                      <a:pt x="683" y="152"/>
                      <a:pt x="683" y="152"/>
                    </a:cubicBezTo>
                    <a:cubicBezTo>
                      <a:pt x="688" y="165"/>
                      <a:pt x="688" y="165"/>
                      <a:pt x="688" y="165"/>
                    </a:cubicBezTo>
                    <a:cubicBezTo>
                      <a:pt x="694" y="183"/>
                      <a:pt x="694" y="183"/>
                      <a:pt x="694" y="183"/>
                    </a:cubicBezTo>
                    <a:cubicBezTo>
                      <a:pt x="693" y="185"/>
                      <a:pt x="693" y="185"/>
                      <a:pt x="693" y="185"/>
                    </a:cubicBezTo>
                    <a:cubicBezTo>
                      <a:pt x="693" y="189"/>
                      <a:pt x="693" y="189"/>
                      <a:pt x="693" y="189"/>
                    </a:cubicBezTo>
                    <a:cubicBezTo>
                      <a:pt x="691" y="191"/>
                      <a:pt x="691" y="191"/>
                      <a:pt x="691" y="191"/>
                    </a:cubicBezTo>
                    <a:cubicBezTo>
                      <a:pt x="690" y="212"/>
                      <a:pt x="690" y="212"/>
                      <a:pt x="690" y="212"/>
                    </a:cubicBezTo>
                    <a:cubicBezTo>
                      <a:pt x="691" y="223"/>
                      <a:pt x="691" y="223"/>
                      <a:pt x="691" y="223"/>
                    </a:cubicBezTo>
                    <a:cubicBezTo>
                      <a:pt x="690" y="224"/>
                      <a:pt x="690" y="224"/>
                      <a:pt x="690" y="224"/>
                    </a:cubicBezTo>
                    <a:cubicBezTo>
                      <a:pt x="687" y="219"/>
                      <a:pt x="687" y="219"/>
                      <a:pt x="687" y="219"/>
                    </a:cubicBezTo>
                    <a:cubicBezTo>
                      <a:pt x="687" y="198"/>
                      <a:pt x="687" y="198"/>
                      <a:pt x="687" y="198"/>
                    </a:cubicBezTo>
                    <a:cubicBezTo>
                      <a:pt x="690" y="186"/>
                      <a:pt x="690" y="186"/>
                      <a:pt x="690" y="186"/>
                    </a:cubicBezTo>
                    <a:cubicBezTo>
                      <a:pt x="691" y="185"/>
                      <a:pt x="691" y="185"/>
                      <a:pt x="691" y="185"/>
                    </a:cubicBezTo>
                    <a:cubicBezTo>
                      <a:pt x="685" y="166"/>
                      <a:pt x="685" y="166"/>
                      <a:pt x="685" y="166"/>
                    </a:cubicBezTo>
                    <a:cubicBezTo>
                      <a:pt x="681" y="156"/>
                      <a:pt x="681" y="156"/>
                      <a:pt x="681" y="156"/>
                    </a:cubicBezTo>
                    <a:cubicBezTo>
                      <a:pt x="679" y="147"/>
                      <a:pt x="679" y="147"/>
                      <a:pt x="679" y="147"/>
                    </a:cubicBezTo>
                    <a:cubicBezTo>
                      <a:pt x="678" y="127"/>
                      <a:pt x="678" y="127"/>
                      <a:pt x="678" y="127"/>
                    </a:cubicBezTo>
                    <a:cubicBezTo>
                      <a:pt x="676" y="129"/>
                      <a:pt x="676" y="129"/>
                      <a:pt x="676" y="129"/>
                    </a:cubicBezTo>
                    <a:cubicBezTo>
                      <a:pt x="675" y="135"/>
                      <a:pt x="675" y="135"/>
                      <a:pt x="675" y="135"/>
                    </a:cubicBezTo>
                    <a:cubicBezTo>
                      <a:pt x="674" y="141"/>
                      <a:pt x="674" y="141"/>
                      <a:pt x="674" y="141"/>
                    </a:cubicBezTo>
                    <a:cubicBezTo>
                      <a:pt x="677" y="159"/>
                      <a:pt x="677" y="159"/>
                      <a:pt x="677" y="159"/>
                    </a:cubicBezTo>
                    <a:cubicBezTo>
                      <a:pt x="679" y="169"/>
                      <a:pt x="679" y="169"/>
                      <a:pt x="679" y="169"/>
                    </a:cubicBezTo>
                    <a:cubicBezTo>
                      <a:pt x="681" y="173"/>
                      <a:pt x="681" y="173"/>
                      <a:pt x="681" y="173"/>
                    </a:cubicBezTo>
                    <a:cubicBezTo>
                      <a:pt x="682" y="176"/>
                      <a:pt x="682" y="176"/>
                      <a:pt x="682" y="176"/>
                    </a:cubicBezTo>
                    <a:cubicBezTo>
                      <a:pt x="685" y="185"/>
                      <a:pt x="685" y="185"/>
                      <a:pt x="685" y="185"/>
                    </a:cubicBezTo>
                    <a:cubicBezTo>
                      <a:pt x="683" y="197"/>
                      <a:pt x="683" y="197"/>
                      <a:pt x="683" y="197"/>
                    </a:cubicBezTo>
                    <a:cubicBezTo>
                      <a:pt x="682" y="204"/>
                      <a:pt x="682" y="204"/>
                      <a:pt x="682" y="204"/>
                    </a:cubicBezTo>
                    <a:cubicBezTo>
                      <a:pt x="682" y="218"/>
                      <a:pt x="682" y="218"/>
                      <a:pt x="682" y="218"/>
                    </a:cubicBezTo>
                    <a:cubicBezTo>
                      <a:pt x="683" y="231"/>
                      <a:pt x="683" y="231"/>
                      <a:pt x="683" y="231"/>
                    </a:cubicBezTo>
                    <a:cubicBezTo>
                      <a:pt x="686" y="248"/>
                      <a:pt x="686" y="248"/>
                      <a:pt x="686" y="248"/>
                    </a:cubicBezTo>
                    <a:cubicBezTo>
                      <a:pt x="685" y="252"/>
                      <a:pt x="688" y="257"/>
                      <a:pt x="682" y="260"/>
                    </a:cubicBezTo>
                    <a:cubicBezTo>
                      <a:pt x="679" y="257"/>
                      <a:pt x="679" y="257"/>
                      <a:pt x="679" y="257"/>
                    </a:cubicBezTo>
                    <a:cubicBezTo>
                      <a:pt x="676" y="239"/>
                      <a:pt x="676" y="239"/>
                      <a:pt x="676" y="239"/>
                    </a:cubicBezTo>
                    <a:cubicBezTo>
                      <a:pt x="673" y="234"/>
                      <a:pt x="673" y="234"/>
                      <a:pt x="673" y="234"/>
                    </a:cubicBezTo>
                    <a:cubicBezTo>
                      <a:pt x="672" y="230"/>
                      <a:pt x="672" y="230"/>
                      <a:pt x="672" y="230"/>
                    </a:cubicBezTo>
                    <a:cubicBezTo>
                      <a:pt x="668" y="225"/>
                      <a:pt x="668" y="225"/>
                      <a:pt x="668" y="225"/>
                    </a:cubicBezTo>
                    <a:cubicBezTo>
                      <a:pt x="659" y="217"/>
                      <a:pt x="659" y="217"/>
                      <a:pt x="659" y="217"/>
                    </a:cubicBezTo>
                    <a:cubicBezTo>
                      <a:pt x="658" y="213"/>
                      <a:pt x="658" y="213"/>
                      <a:pt x="658" y="213"/>
                    </a:cubicBezTo>
                    <a:cubicBezTo>
                      <a:pt x="654" y="207"/>
                      <a:pt x="654" y="207"/>
                      <a:pt x="654" y="207"/>
                    </a:cubicBezTo>
                    <a:cubicBezTo>
                      <a:pt x="648" y="196"/>
                      <a:pt x="648" y="196"/>
                      <a:pt x="648" y="196"/>
                    </a:cubicBezTo>
                    <a:cubicBezTo>
                      <a:pt x="647" y="194"/>
                      <a:pt x="647" y="194"/>
                      <a:pt x="647" y="194"/>
                    </a:cubicBezTo>
                    <a:cubicBezTo>
                      <a:pt x="637" y="190"/>
                      <a:pt x="637" y="190"/>
                      <a:pt x="637" y="190"/>
                    </a:cubicBezTo>
                    <a:cubicBezTo>
                      <a:pt x="634" y="188"/>
                      <a:pt x="634" y="188"/>
                      <a:pt x="634" y="188"/>
                    </a:cubicBezTo>
                    <a:cubicBezTo>
                      <a:pt x="627" y="188"/>
                      <a:pt x="627" y="188"/>
                      <a:pt x="627" y="188"/>
                    </a:cubicBezTo>
                    <a:cubicBezTo>
                      <a:pt x="622" y="188"/>
                      <a:pt x="622" y="188"/>
                      <a:pt x="622" y="188"/>
                    </a:cubicBezTo>
                    <a:cubicBezTo>
                      <a:pt x="621" y="187"/>
                      <a:pt x="621" y="187"/>
                      <a:pt x="621" y="187"/>
                    </a:cubicBezTo>
                    <a:cubicBezTo>
                      <a:pt x="614" y="189"/>
                      <a:pt x="614" y="189"/>
                      <a:pt x="614" y="189"/>
                    </a:cubicBezTo>
                    <a:cubicBezTo>
                      <a:pt x="605" y="187"/>
                      <a:pt x="605" y="187"/>
                      <a:pt x="605" y="187"/>
                    </a:cubicBezTo>
                    <a:cubicBezTo>
                      <a:pt x="595" y="183"/>
                      <a:pt x="595" y="183"/>
                      <a:pt x="595" y="183"/>
                    </a:cubicBezTo>
                    <a:cubicBezTo>
                      <a:pt x="588" y="176"/>
                      <a:pt x="588" y="176"/>
                      <a:pt x="588" y="176"/>
                    </a:cubicBezTo>
                    <a:cubicBezTo>
                      <a:pt x="583" y="166"/>
                      <a:pt x="583" y="166"/>
                      <a:pt x="583" y="166"/>
                    </a:cubicBezTo>
                    <a:cubicBezTo>
                      <a:pt x="583" y="158"/>
                      <a:pt x="583" y="158"/>
                      <a:pt x="583" y="158"/>
                    </a:cubicBezTo>
                    <a:cubicBezTo>
                      <a:pt x="580" y="155"/>
                      <a:pt x="580" y="155"/>
                      <a:pt x="580" y="155"/>
                    </a:cubicBezTo>
                    <a:cubicBezTo>
                      <a:pt x="577" y="148"/>
                      <a:pt x="577" y="148"/>
                      <a:pt x="577" y="148"/>
                    </a:cubicBezTo>
                    <a:cubicBezTo>
                      <a:pt x="571" y="143"/>
                      <a:pt x="571" y="143"/>
                      <a:pt x="571" y="143"/>
                    </a:cubicBezTo>
                    <a:cubicBezTo>
                      <a:pt x="571" y="141"/>
                      <a:pt x="571" y="141"/>
                      <a:pt x="571" y="141"/>
                    </a:cubicBezTo>
                    <a:cubicBezTo>
                      <a:pt x="571" y="140"/>
                      <a:pt x="571" y="140"/>
                      <a:pt x="571" y="140"/>
                    </a:cubicBezTo>
                    <a:cubicBezTo>
                      <a:pt x="582" y="147"/>
                      <a:pt x="582" y="147"/>
                      <a:pt x="582" y="147"/>
                    </a:cubicBezTo>
                    <a:cubicBezTo>
                      <a:pt x="587" y="160"/>
                      <a:pt x="587" y="160"/>
                      <a:pt x="587" y="160"/>
                    </a:cubicBezTo>
                    <a:cubicBezTo>
                      <a:pt x="591" y="173"/>
                      <a:pt x="591" y="173"/>
                      <a:pt x="591" y="173"/>
                    </a:cubicBezTo>
                    <a:cubicBezTo>
                      <a:pt x="597" y="180"/>
                      <a:pt x="597" y="180"/>
                      <a:pt x="597" y="180"/>
                    </a:cubicBezTo>
                    <a:cubicBezTo>
                      <a:pt x="610" y="185"/>
                      <a:pt x="610" y="185"/>
                      <a:pt x="610" y="185"/>
                    </a:cubicBezTo>
                    <a:cubicBezTo>
                      <a:pt x="613" y="185"/>
                      <a:pt x="613" y="185"/>
                      <a:pt x="613" y="185"/>
                    </a:cubicBezTo>
                    <a:cubicBezTo>
                      <a:pt x="614" y="181"/>
                      <a:pt x="614" y="181"/>
                      <a:pt x="614" y="181"/>
                    </a:cubicBezTo>
                    <a:cubicBezTo>
                      <a:pt x="609" y="159"/>
                      <a:pt x="609" y="159"/>
                      <a:pt x="609" y="159"/>
                    </a:cubicBezTo>
                    <a:cubicBezTo>
                      <a:pt x="607" y="153"/>
                      <a:pt x="607" y="153"/>
                      <a:pt x="607" y="153"/>
                    </a:cubicBezTo>
                    <a:cubicBezTo>
                      <a:pt x="605" y="135"/>
                      <a:pt x="605" y="135"/>
                      <a:pt x="605" y="135"/>
                    </a:cubicBezTo>
                    <a:cubicBezTo>
                      <a:pt x="607" y="119"/>
                      <a:pt x="607" y="119"/>
                      <a:pt x="607" y="119"/>
                    </a:cubicBezTo>
                    <a:cubicBezTo>
                      <a:pt x="610" y="111"/>
                      <a:pt x="610" y="111"/>
                      <a:pt x="610" y="111"/>
                    </a:cubicBezTo>
                    <a:cubicBezTo>
                      <a:pt x="611" y="106"/>
                      <a:pt x="611" y="106"/>
                      <a:pt x="611" y="106"/>
                    </a:cubicBezTo>
                    <a:cubicBezTo>
                      <a:pt x="615" y="102"/>
                      <a:pt x="615" y="102"/>
                      <a:pt x="615" y="102"/>
                    </a:cubicBezTo>
                    <a:cubicBezTo>
                      <a:pt x="619" y="93"/>
                      <a:pt x="619" y="93"/>
                      <a:pt x="619" y="93"/>
                    </a:cubicBezTo>
                    <a:cubicBezTo>
                      <a:pt x="619" y="86"/>
                      <a:pt x="619" y="86"/>
                      <a:pt x="619" y="86"/>
                    </a:cubicBezTo>
                    <a:cubicBezTo>
                      <a:pt x="615" y="80"/>
                      <a:pt x="615" y="80"/>
                      <a:pt x="615" y="80"/>
                    </a:cubicBezTo>
                    <a:cubicBezTo>
                      <a:pt x="609" y="76"/>
                      <a:pt x="609" y="76"/>
                      <a:pt x="609" y="76"/>
                    </a:cubicBezTo>
                    <a:cubicBezTo>
                      <a:pt x="604" y="75"/>
                      <a:pt x="604" y="75"/>
                      <a:pt x="604" y="75"/>
                    </a:cubicBezTo>
                    <a:cubicBezTo>
                      <a:pt x="600" y="75"/>
                      <a:pt x="600" y="75"/>
                      <a:pt x="600" y="75"/>
                    </a:cubicBezTo>
                    <a:cubicBezTo>
                      <a:pt x="598" y="73"/>
                      <a:pt x="598" y="73"/>
                      <a:pt x="598" y="73"/>
                    </a:cubicBezTo>
                    <a:cubicBezTo>
                      <a:pt x="600" y="70"/>
                      <a:pt x="600" y="70"/>
                      <a:pt x="600" y="70"/>
                    </a:cubicBezTo>
                    <a:cubicBezTo>
                      <a:pt x="603" y="69"/>
                      <a:pt x="603" y="69"/>
                      <a:pt x="603" y="69"/>
                    </a:cubicBezTo>
                    <a:cubicBezTo>
                      <a:pt x="613" y="68"/>
                      <a:pt x="613" y="68"/>
                      <a:pt x="613" y="68"/>
                    </a:cubicBezTo>
                    <a:cubicBezTo>
                      <a:pt x="616" y="69"/>
                      <a:pt x="616" y="69"/>
                      <a:pt x="616" y="69"/>
                    </a:cubicBezTo>
                    <a:cubicBezTo>
                      <a:pt x="621" y="67"/>
                      <a:pt x="621" y="67"/>
                      <a:pt x="621" y="67"/>
                    </a:cubicBezTo>
                    <a:cubicBezTo>
                      <a:pt x="627" y="69"/>
                      <a:pt x="627" y="69"/>
                      <a:pt x="627" y="69"/>
                    </a:cubicBezTo>
                    <a:cubicBezTo>
                      <a:pt x="631" y="73"/>
                      <a:pt x="631" y="73"/>
                      <a:pt x="631" y="73"/>
                    </a:cubicBezTo>
                    <a:cubicBezTo>
                      <a:pt x="637" y="74"/>
                      <a:pt x="637" y="74"/>
                      <a:pt x="637" y="74"/>
                    </a:cubicBezTo>
                    <a:cubicBezTo>
                      <a:pt x="642" y="73"/>
                      <a:pt x="642" y="73"/>
                      <a:pt x="642" y="73"/>
                    </a:cubicBezTo>
                    <a:cubicBezTo>
                      <a:pt x="652" y="66"/>
                      <a:pt x="652" y="66"/>
                      <a:pt x="652" y="66"/>
                    </a:cubicBezTo>
                    <a:cubicBezTo>
                      <a:pt x="675" y="60"/>
                      <a:pt x="675" y="60"/>
                      <a:pt x="675" y="60"/>
                    </a:cubicBezTo>
                    <a:cubicBezTo>
                      <a:pt x="684" y="60"/>
                      <a:pt x="684" y="60"/>
                      <a:pt x="684" y="60"/>
                    </a:cubicBezTo>
                    <a:cubicBezTo>
                      <a:pt x="702" y="61"/>
                      <a:pt x="702" y="61"/>
                      <a:pt x="702" y="61"/>
                    </a:cubicBezTo>
                    <a:cubicBezTo>
                      <a:pt x="706" y="63"/>
                      <a:pt x="706" y="63"/>
                      <a:pt x="706" y="63"/>
                    </a:cubicBezTo>
                    <a:cubicBezTo>
                      <a:pt x="708" y="62"/>
                      <a:pt x="708" y="62"/>
                      <a:pt x="708" y="62"/>
                    </a:cubicBezTo>
                    <a:cubicBezTo>
                      <a:pt x="712" y="58"/>
                      <a:pt x="712" y="58"/>
                      <a:pt x="712" y="58"/>
                    </a:cubicBezTo>
                    <a:cubicBezTo>
                      <a:pt x="724" y="59"/>
                      <a:pt x="724" y="59"/>
                      <a:pt x="724" y="59"/>
                    </a:cubicBezTo>
                    <a:cubicBezTo>
                      <a:pt x="734" y="58"/>
                      <a:pt x="734" y="58"/>
                      <a:pt x="734" y="58"/>
                    </a:cubicBezTo>
                    <a:cubicBezTo>
                      <a:pt x="735" y="58"/>
                      <a:pt x="735" y="58"/>
                      <a:pt x="735" y="58"/>
                    </a:cubicBezTo>
                    <a:cubicBezTo>
                      <a:pt x="738" y="60"/>
                      <a:pt x="738" y="60"/>
                      <a:pt x="738" y="60"/>
                    </a:cubicBezTo>
                    <a:cubicBezTo>
                      <a:pt x="742" y="60"/>
                      <a:pt x="742" y="60"/>
                      <a:pt x="742" y="60"/>
                    </a:cubicBezTo>
                    <a:cubicBezTo>
                      <a:pt x="744" y="58"/>
                      <a:pt x="744" y="58"/>
                      <a:pt x="744" y="58"/>
                    </a:cubicBezTo>
                    <a:cubicBezTo>
                      <a:pt x="750" y="58"/>
                      <a:pt x="750" y="58"/>
                      <a:pt x="750" y="58"/>
                    </a:cubicBezTo>
                    <a:cubicBezTo>
                      <a:pt x="751" y="56"/>
                      <a:pt x="751" y="56"/>
                      <a:pt x="751" y="56"/>
                    </a:cubicBezTo>
                    <a:cubicBezTo>
                      <a:pt x="753" y="50"/>
                      <a:pt x="753" y="50"/>
                      <a:pt x="753" y="50"/>
                    </a:cubicBezTo>
                    <a:cubicBezTo>
                      <a:pt x="754" y="48"/>
                      <a:pt x="754" y="48"/>
                      <a:pt x="754" y="48"/>
                    </a:cubicBezTo>
                    <a:cubicBezTo>
                      <a:pt x="759" y="50"/>
                      <a:pt x="759" y="50"/>
                      <a:pt x="759" y="50"/>
                    </a:cubicBezTo>
                    <a:cubicBezTo>
                      <a:pt x="765" y="63"/>
                      <a:pt x="765" y="63"/>
                      <a:pt x="765" y="63"/>
                    </a:cubicBezTo>
                    <a:cubicBezTo>
                      <a:pt x="774" y="67"/>
                      <a:pt x="774" y="67"/>
                      <a:pt x="774" y="67"/>
                    </a:cubicBezTo>
                    <a:cubicBezTo>
                      <a:pt x="776" y="67"/>
                      <a:pt x="776" y="67"/>
                      <a:pt x="776" y="67"/>
                    </a:cubicBezTo>
                    <a:cubicBezTo>
                      <a:pt x="780" y="66"/>
                      <a:pt x="773" y="60"/>
                      <a:pt x="780" y="64"/>
                    </a:cubicBezTo>
                    <a:cubicBezTo>
                      <a:pt x="781" y="66"/>
                      <a:pt x="781" y="66"/>
                      <a:pt x="781" y="66"/>
                    </a:cubicBezTo>
                    <a:cubicBezTo>
                      <a:pt x="780" y="68"/>
                      <a:pt x="780" y="68"/>
                      <a:pt x="780" y="68"/>
                    </a:cubicBezTo>
                    <a:cubicBezTo>
                      <a:pt x="786" y="73"/>
                      <a:pt x="786" y="73"/>
                      <a:pt x="786" y="73"/>
                    </a:cubicBezTo>
                    <a:cubicBezTo>
                      <a:pt x="790" y="74"/>
                      <a:pt x="790" y="74"/>
                      <a:pt x="790" y="74"/>
                    </a:cubicBezTo>
                    <a:cubicBezTo>
                      <a:pt x="795" y="77"/>
                      <a:pt x="795" y="77"/>
                      <a:pt x="795" y="77"/>
                    </a:cubicBezTo>
                    <a:cubicBezTo>
                      <a:pt x="795" y="80"/>
                      <a:pt x="795" y="80"/>
                      <a:pt x="795" y="80"/>
                    </a:cubicBezTo>
                    <a:cubicBezTo>
                      <a:pt x="804" y="85"/>
                      <a:pt x="804" y="85"/>
                      <a:pt x="804" y="85"/>
                    </a:cubicBezTo>
                    <a:cubicBezTo>
                      <a:pt x="806" y="90"/>
                      <a:pt x="806" y="90"/>
                      <a:pt x="806" y="90"/>
                    </a:cubicBezTo>
                    <a:cubicBezTo>
                      <a:pt x="819" y="105"/>
                      <a:pt x="819" y="105"/>
                      <a:pt x="819" y="105"/>
                    </a:cubicBezTo>
                    <a:cubicBezTo>
                      <a:pt x="827" y="111"/>
                      <a:pt x="827" y="114"/>
                      <a:pt x="835" y="127"/>
                    </a:cubicBezTo>
                    <a:cubicBezTo>
                      <a:pt x="837" y="130"/>
                      <a:pt x="837" y="130"/>
                      <a:pt x="837" y="130"/>
                    </a:cubicBezTo>
                    <a:cubicBezTo>
                      <a:pt x="838" y="132"/>
                      <a:pt x="838" y="132"/>
                      <a:pt x="838" y="132"/>
                    </a:cubicBezTo>
                    <a:cubicBezTo>
                      <a:pt x="847" y="140"/>
                      <a:pt x="847" y="140"/>
                      <a:pt x="847" y="140"/>
                    </a:cubicBezTo>
                    <a:cubicBezTo>
                      <a:pt x="848" y="143"/>
                      <a:pt x="848" y="143"/>
                      <a:pt x="848" y="143"/>
                    </a:cubicBezTo>
                    <a:cubicBezTo>
                      <a:pt x="858" y="153"/>
                      <a:pt x="858" y="153"/>
                      <a:pt x="858" y="153"/>
                    </a:cubicBezTo>
                    <a:cubicBezTo>
                      <a:pt x="859" y="163"/>
                      <a:pt x="859" y="163"/>
                      <a:pt x="859" y="163"/>
                    </a:cubicBezTo>
                    <a:cubicBezTo>
                      <a:pt x="854" y="171"/>
                      <a:pt x="854" y="171"/>
                      <a:pt x="854" y="171"/>
                    </a:cubicBezTo>
                    <a:cubicBezTo>
                      <a:pt x="852" y="174"/>
                      <a:pt x="852" y="174"/>
                      <a:pt x="852" y="174"/>
                    </a:cubicBezTo>
                    <a:cubicBezTo>
                      <a:pt x="854" y="180"/>
                      <a:pt x="854" y="180"/>
                      <a:pt x="854" y="180"/>
                    </a:cubicBezTo>
                    <a:cubicBezTo>
                      <a:pt x="851" y="210"/>
                      <a:pt x="851" y="210"/>
                      <a:pt x="851" y="210"/>
                    </a:cubicBezTo>
                    <a:cubicBezTo>
                      <a:pt x="850" y="216"/>
                      <a:pt x="850" y="216"/>
                      <a:pt x="850" y="216"/>
                    </a:cubicBezTo>
                    <a:cubicBezTo>
                      <a:pt x="851" y="222"/>
                      <a:pt x="851" y="222"/>
                      <a:pt x="851" y="222"/>
                    </a:cubicBezTo>
                    <a:cubicBezTo>
                      <a:pt x="852" y="226"/>
                      <a:pt x="852" y="226"/>
                      <a:pt x="852" y="226"/>
                    </a:cubicBezTo>
                    <a:cubicBezTo>
                      <a:pt x="852" y="230"/>
                      <a:pt x="852" y="230"/>
                      <a:pt x="852" y="230"/>
                    </a:cubicBezTo>
                    <a:cubicBezTo>
                      <a:pt x="853" y="231"/>
                      <a:pt x="853" y="231"/>
                      <a:pt x="853" y="231"/>
                    </a:cubicBezTo>
                    <a:cubicBezTo>
                      <a:pt x="864" y="235"/>
                      <a:pt x="864" y="235"/>
                      <a:pt x="864" y="235"/>
                    </a:cubicBezTo>
                    <a:cubicBezTo>
                      <a:pt x="871" y="239"/>
                      <a:pt x="871" y="239"/>
                      <a:pt x="871" y="239"/>
                    </a:cubicBezTo>
                    <a:cubicBezTo>
                      <a:pt x="874" y="244"/>
                      <a:pt x="874" y="244"/>
                      <a:pt x="874" y="244"/>
                    </a:cubicBezTo>
                    <a:cubicBezTo>
                      <a:pt x="881" y="250"/>
                      <a:pt x="881" y="250"/>
                      <a:pt x="881" y="250"/>
                    </a:cubicBezTo>
                    <a:cubicBezTo>
                      <a:pt x="887" y="250"/>
                      <a:pt x="887" y="250"/>
                      <a:pt x="887" y="250"/>
                    </a:cubicBezTo>
                    <a:cubicBezTo>
                      <a:pt x="891" y="254"/>
                      <a:pt x="891" y="254"/>
                      <a:pt x="891" y="254"/>
                    </a:cubicBezTo>
                    <a:cubicBezTo>
                      <a:pt x="890" y="255"/>
                      <a:pt x="890" y="255"/>
                      <a:pt x="890" y="255"/>
                    </a:cubicBezTo>
                    <a:cubicBezTo>
                      <a:pt x="884" y="253"/>
                      <a:pt x="884" y="253"/>
                      <a:pt x="884" y="253"/>
                    </a:cubicBezTo>
                    <a:cubicBezTo>
                      <a:pt x="881" y="254"/>
                      <a:pt x="881" y="254"/>
                      <a:pt x="881" y="254"/>
                    </a:cubicBezTo>
                    <a:cubicBezTo>
                      <a:pt x="882" y="264"/>
                      <a:pt x="882" y="264"/>
                      <a:pt x="882" y="264"/>
                    </a:cubicBezTo>
                    <a:cubicBezTo>
                      <a:pt x="887" y="260"/>
                      <a:pt x="887" y="260"/>
                      <a:pt x="887" y="260"/>
                    </a:cubicBezTo>
                    <a:cubicBezTo>
                      <a:pt x="890" y="265"/>
                      <a:pt x="890" y="265"/>
                      <a:pt x="890" y="265"/>
                    </a:cubicBezTo>
                    <a:cubicBezTo>
                      <a:pt x="896" y="277"/>
                      <a:pt x="896" y="277"/>
                      <a:pt x="896" y="277"/>
                    </a:cubicBezTo>
                    <a:cubicBezTo>
                      <a:pt x="899" y="280"/>
                      <a:pt x="899" y="280"/>
                      <a:pt x="899" y="280"/>
                    </a:cubicBezTo>
                    <a:cubicBezTo>
                      <a:pt x="900" y="282"/>
                      <a:pt x="900" y="282"/>
                      <a:pt x="900" y="282"/>
                    </a:cubicBezTo>
                    <a:cubicBezTo>
                      <a:pt x="900" y="285"/>
                      <a:pt x="900" y="285"/>
                      <a:pt x="900" y="285"/>
                    </a:cubicBezTo>
                    <a:cubicBezTo>
                      <a:pt x="901" y="290"/>
                      <a:pt x="901" y="290"/>
                      <a:pt x="901" y="290"/>
                    </a:cubicBezTo>
                    <a:cubicBezTo>
                      <a:pt x="897" y="298"/>
                      <a:pt x="897" y="298"/>
                      <a:pt x="897" y="298"/>
                    </a:cubicBezTo>
                    <a:cubicBezTo>
                      <a:pt x="897" y="302"/>
                      <a:pt x="897" y="302"/>
                      <a:pt x="897" y="302"/>
                    </a:cubicBezTo>
                    <a:cubicBezTo>
                      <a:pt x="891" y="315"/>
                      <a:pt x="891" y="315"/>
                      <a:pt x="891" y="315"/>
                    </a:cubicBezTo>
                    <a:cubicBezTo>
                      <a:pt x="893" y="318"/>
                      <a:pt x="893" y="318"/>
                      <a:pt x="893" y="318"/>
                    </a:cubicBezTo>
                    <a:cubicBezTo>
                      <a:pt x="894" y="320"/>
                      <a:pt x="894" y="320"/>
                      <a:pt x="894" y="320"/>
                    </a:cubicBezTo>
                    <a:cubicBezTo>
                      <a:pt x="897" y="318"/>
                      <a:pt x="897" y="318"/>
                      <a:pt x="897" y="318"/>
                    </a:cubicBezTo>
                    <a:cubicBezTo>
                      <a:pt x="901" y="312"/>
                      <a:pt x="901" y="312"/>
                      <a:pt x="901" y="312"/>
                    </a:cubicBezTo>
                    <a:cubicBezTo>
                      <a:pt x="906" y="303"/>
                      <a:pt x="906" y="303"/>
                      <a:pt x="906" y="303"/>
                    </a:cubicBezTo>
                    <a:cubicBezTo>
                      <a:pt x="906" y="301"/>
                      <a:pt x="906" y="301"/>
                      <a:pt x="906" y="301"/>
                    </a:cubicBezTo>
                    <a:cubicBezTo>
                      <a:pt x="908" y="296"/>
                      <a:pt x="908" y="296"/>
                      <a:pt x="908" y="296"/>
                    </a:cubicBezTo>
                    <a:cubicBezTo>
                      <a:pt x="908" y="279"/>
                      <a:pt x="908" y="279"/>
                      <a:pt x="908" y="279"/>
                    </a:cubicBezTo>
                    <a:cubicBezTo>
                      <a:pt x="905" y="273"/>
                      <a:pt x="905" y="273"/>
                      <a:pt x="905" y="273"/>
                    </a:cubicBezTo>
                    <a:cubicBezTo>
                      <a:pt x="899" y="262"/>
                      <a:pt x="899" y="262"/>
                      <a:pt x="899" y="262"/>
                    </a:cubicBezTo>
                    <a:cubicBezTo>
                      <a:pt x="893" y="256"/>
                      <a:pt x="893" y="256"/>
                      <a:pt x="893" y="256"/>
                    </a:cubicBezTo>
                    <a:cubicBezTo>
                      <a:pt x="893" y="255"/>
                      <a:pt x="893" y="255"/>
                      <a:pt x="893" y="255"/>
                    </a:cubicBezTo>
                    <a:cubicBezTo>
                      <a:pt x="896" y="256"/>
                      <a:pt x="896" y="256"/>
                      <a:pt x="896" y="256"/>
                    </a:cubicBezTo>
                    <a:cubicBezTo>
                      <a:pt x="900" y="258"/>
                      <a:pt x="900" y="258"/>
                      <a:pt x="900" y="258"/>
                    </a:cubicBezTo>
                    <a:cubicBezTo>
                      <a:pt x="908" y="269"/>
                      <a:pt x="908" y="269"/>
                      <a:pt x="908" y="269"/>
                    </a:cubicBezTo>
                    <a:cubicBezTo>
                      <a:pt x="913" y="284"/>
                      <a:pt x="913" y="284"/>
                      <a:pt x="913" y="284"/>
                    </a:cubicBezTo>
                    <a:cubicBezTo>
                      <a:pt x="918" y="287"/>
                      <a:pt x="918" y="287"/>
                      <a:pt x="918" y="287"/>
                    </a:cubicBezTo>
                    <a:cubicBezTo>
                      <a:pt x="926" y="291"/>
                      <a:pt x="926" y="291"/>
                      <a:pt x="926" y="291"/>
                    </a:cubicBezTo>
                    <a:cubicBezTo>
                      <a:pt x="933" y="300"/>
                      <a:pt x="933" y="300"/>
                      <a:pt x="933" y="300"/>
                    </a:cubicBezTo>
                    <a:cubicBezTo>
                      <a:pt x="937" y="311"/>
                      <a:pt x="937" y="311"/>
                      <a:pt x="937" y="311"/>
                    </a:cubicBezTo>
                    <a:cubicBezTo>
                      <a:pt x="938" y="317"/>
                      <a:pt x="938" y="317"/>
                      <a:pt x="938" y="317"/>
                    </a:cubicBezTo>
                    <a:cubicBezTo>
                      <a:pt x="937" y="320"/>
                      <a:pt x="937" y="320"/>
                      <a:pt x="937" y="320"/>
                    </a:cubicBezTo>
                    <a:cubicBezTo>
                      <a:pt x="940" y="325"/>
                      <a:pt x="940" y="325"/>
                      <a:pt x="940" y="325"/>
                    </a:cubicBezTo>
                    <a:cubicBezTo>
                      <a:pt x="944" y="330"/>
                      <a:pt x="944" y="330"/>
                      <a:pt x="944" y="330"/>
                    </a:cubicBezTo>
                    <a:cubicBezTo>
                      <a:pt x="946" y="339"/>
                      <a:pt x="946" y="339"/>
                      <a:pt x="946" y="339"/>
                    </a:cubicBezTo>
                    <a:cubicBezTo>
                      <a:pt x="946" y="345"/>
                      <a:pt x="946" y="345"/>
                      <a:pt x="946" y="345"/>
                    </a:cubicBezTo>
                    <a:cubicBezTo>
                      <a:pt x="944" y="356"/>
                      <a:pt x="944" y="356"/>
                      <a:pt x="944" y="356"/>
                    </a:cubicBezTo>
                    <a:cubicBezTo>
                      <a:pt x="945" y="358"/>
                      <a:pt x="945" y="358"/>
                      <a:pt x="945" y="358"/>
                    </a:cubicBezTo>
                    <a:cubicBezTo>
                      <a:pt x="948" y="359"/>
                      <a:pt x="948" y="359"/>
                      <a:pt x="948" y="359"/>
                    </a:cubicBezTo>
                    <a:cubicBezTo>
                      <a:pt x="953" y="357"/>
                      <a:pt x="953" y="357"/>
                      <a:pt x="953" y="357"/>
                    </a:cubicBezTo>
                    <a:cubicBezTo>
                      <a:pt x="958" y="354"/>
                      <a:pt x="958" y="354"/>
                      <a:pt x="958" y="354"/>
                    </a:cubicBezTo>
                    <a:cubicBezTo>
                      <a:pt x="957" y="352"/>
                      <a:pt x="957" y="352"/>
                      <a:pt x="957" y="352"/>
                    </a:cubicBezTo>
                    <a:cubicBezTo>
                      <a:pt x="950" y="348"/>
                      <a:pt x="950" y="348"/>
                      <a:pt x="950" y="348"/>
                    </a:cubicBezTo>
                    <a:cubicBezTo>
                      <a:pt x="950" y="347"/>
                      <a:pt x="950" y="344"/>
                      <a:pt x="951" y="345"/>
                    </a:cubicBezTo>
                    <a:cubicBezTo>
                      <a:pt x="962" y="348"/>
                      <a:pt x="962" y="348"/>
                      <a:pt x="962" y="348"/>
                    </a:cubicBezTo>
                    <a:cubicBezTo>
                      <a:pt x="965" y="349"/>
                      <a:pt x="965" y="349"/>
                      <a:pt x="965" y="349"/>
                    </a:cubicBezTo>
                    <a:cubicBezTo>
                      <a:pt x="974" y="357"/>
                      <a:pt x="974" y="357"/>
                      <a:pt x="974" y="357"/>
                    </a:cubicBezTo>
                    <a:cubicBezTo>
                      <a:pt x="983" y="365"/>
                      <a:pt x="983" y="365"/>
                      <a:pt x="983" y="365"/>
                    </a:cubicBezTo>
                    <a:cubicBezTo>
                      <a:pt x="987" y="371"/>
                      <a:pt x="987" y="371"/>
                      <a:pt x="987" y="371"/>
                    </a:cubicBezTo>
                    <a:cubicBezTo>
                      <a:pt x="992" y="374"/>
                      <a:pt x="992" y="374"/>
                      <a:pt x="992" y="374"/>
                    </a:cubicBezTo>
                    <a:cubicBezTo>
                      <a:pt x="996" y="379"/>
                      <a:pt x="996" y="379"/>
                      <a:pt x="996" y="379"/>
                    </a:cubicBezTo>
                    <a:cubicBezTo>
                      <a:pt x="1003" y="383"/>
                      <a:pt x="1003" y="383"/>
                      <a:pt x="1003" y="383"/>
                    </a:cubicBezTo>
                    <a:cubicBezTo>
                      <a:pt x="1013" y="377"/>
                      <a:pt x="1013" y="377"/>
                      <a:pt x="1013" y="377"/>
                    </a:cubicBezTo>
                    <a:cubicBezTo>
                      <a:pt x="1016" y="373"/>
                      <a:pt x="1016" y="373"/>
                      <a:pt x="1016" y="373"/>
                    </a:cubicBezTo>
                    <a:cubicBezTo>
                      <a:pt x="1016" y="356"/>
                      <a:pt x="1016" y="356"/>
                      <a:pt x="1016" y="356"/>
                    </a:cubicBezTo>
                    <a:cubicBezTo>
                      <a:pt x="1011" y="345"/>
                      <a:pt x="1011" y="345"/>
                      <a:pt x="1011" y="345"/>
                    </a:cubicBezTo>
                    <a:cubicBezTo>
                      <a:pt x="996" y="326"/>
                      <a:pt x="996" y="326"/>
                      <a:pt x="996" y="326"/>
                    </a:cubicBezTo>
                    <a:cubicBezTo>
                      <a:pt x="990" y="316"/>
                      <a:pt x="990" y="316"/>
                      <a:pt x="990" y="316"/>
                    </a:cubicBezTo>
                    <a:cubicBezTo>
                      <a:pt x="989" y="303"/>
                      <a:pt x="989" y="303"/>
                      <a:pt x="989" y="303"/>
                    </a:cubicBezTo>
                    <a:cubicBezTo>
                      <a:pt x="987" y="300"/>
                      <a:pt x="987" y="300"/>
                      <a:pt x="987" y="300"/>
                    </a:cubicBezTo>
                    <a:cubicBezTo>
                      <a:pt x="983" y="296"/>
                      <a:pt x="983" y="296"/>
                      <a:pt x="983" y="296"/>
                    </a:cubicBezTo>
                    <a:cubicBezTo>
                      <a:pt x="982" y="293"/>
                      <a:pt x="982" y="293"/>
                      <a:pt x="982" y="293"/>
                    </a:cubicBezTo>
                    <a:cubicBezTo>
                      <a:pt x="974" y="290"/>
                      <a:pt x="974" y="290"/>
                      <a:pt x="974" y="290"/>
                    </a:cubicBezTo>
                    <a:cubicBezTo>
                      <a:pt x="971" y="290"/>
                      <a:pt x="971" y="290"/>
                      <a:pt x="971" y="290"/>
                    </a:cubicBezTo>
                    <a:cubicBezTo>
                      <a:pt x="965" y="287"/>
                      <a:pt x="965" y="287"/>
                      <a:pt x="965" y="287"/>
                    </a:cubicBezTo>
                    <a:cubicBezTo>
                      <a:pt x="959" y="284"/>
                      <a:pt x="959" y="284"/>
                      <a:pt x="959" y="284"/>
                    </a:cubicBezTo>
                    <a:cubicBezTo>
                      <a:pt x="954" y="279"/>
                      <a:pt x="954" y="279"/>
                      <a:pt x="954" y="279"/>
                    </a:cubicBezTo>
                    <a:cubicBezTo>
                      <a:pt x="948" y="271"/>
                      <a:pt x="948" y="271"/>
                      <a:pt x="948" y="271"/>
                    </a:cubicBezTo>
                    <a:cubicBezTo>
                      <a:pt x="945" y="268"/>
                      <a:pt x="945" y="268"/>
                      <a:pt x="945" y="268"/>
                    </a:cubicBezTo>
                    <a:cubicBezTo>
                      <a:pt x="941" y="263"/>
                      <a:pt x="941" y="263"/>
                      <a:pt x="941" y="263"/>
                    </a:cubicBezTo>
                    <a:cubicBezTo>
                      <a:pt x="928" y="255"/>
                      <a:pt x="928" y="255"/>
                      <a:pt x="928" y="255"/>
                    </a:cubicBezTo>
                    <a:cubicBezTo>
                      <a:pt x="926" y="255"/>
                      <a:pt x="926" y="255"/>
                      <a:pt x="926" y="255"/>
                    </a:cubicBezTo>
                    <a:cubicBezTo>
                      <a:pt x="917" y="250"/>
                      <a:pt x="917" y="250"/>
                      <a:pt x="917" y="250"/>
                    </a:cubicBezTo>
                    <a:cubicBezTo>
                      <a:pt x="915" y="248"/>
                      <a:pt x="915" y="248"/>
                      <a:pt x="915" y="248"/>
                    </a:cubicBezTo>
                    <a:cubicBezTo>
                      <a:pt x="918" y="246"/>
                      <a:pt x="918" y="246"/>
                      <a:pt x="918" y="246"/>
                    </a:cubicBezTo>
                    <a:cubicBezTo>
                      <a:pt x="928" y="246"/>
                      <a:pt x="928" y="246"/>
                      <a:pt x="928" y="246"/>
                    </a:cubicBezTo>
                    <a:cubicBezTo>
                      <a:pt x="937" y="248"/>
                      <a:pt x="937" y="248"/>
                      <a:pt x="937" y="248"/>
                    </a:cubicBezTo>
                    <a:cubicBezTo>
                      <a:pt x="948" y="252"/>
                      <a:pt x="948" y="252"/>
                      <a:pt x="948" y="252"/>
                    </a:cubicBezTo>
                    <a:cubicBezTo>
                      <a:pt x="963" y="266"/>
                      <a:pt x="963" y="266"/>
                      <a:pt x="963" y="266"/>
                    </a:cubicBezTo>
                    <a:cubicBezTo>
                      <a:pt x="966" y="270"/>
                      <a:pt x="966" y="270"/>
                      <a:pt x="966" y="270"/>
                    </a:cubicBezTo>
                    <a:cubicBezTo>
                      <a:pt x="975" y="276"/>
                      <a:pt x="975" y="276"/>
                      <a:pt x="975" y="276"/>
                    </a:cubicBezTo>
                    <a:cubicBezTo>
                      <a:pt x="984" y="277"/>
                      <a:pt x="984" y="277"/>
                      <a:pt x="984" y="277"/>
                    </a:cubicBezTo>
                    <a:cubicBezTo>
                      <a:pt x="989" y="276"/>
                      <a:pt x="989" y="276"/>
                      <a:pt x="989" y="276"/>
                    </a:cubicBezTo>
                    <a:cubicBezTo>
                      <a:pt x="1005" y="283"/>
                      <a:pt x="1005" y="283"/>
                      <a:pt x="1005" y="283"/>
                    </a:cubicBezTo>
                    <a:cubicBezTo>
                      <a:pt x="1009" y="286"/>
                      <a:pt x="1009" y="286"/>
                      <a:pt x="1009" y="286"/>
                    </a:cubicBezTo>
                    <a:cubicBezTo>
                      <a:pt x="1019" y="284"/>
                      <a:pt x="1019" y="284"/>
                      <a:pt x="1019" y="284"/>
                    </a:cubicBezTo>
                    <a:cubicBezTo>
                      <a:pt x="1032" y="280"/>
                      <a:pt x="1032" y="280"/>
                      <a:pt x="1032" y="280"/>
                    </a:cubicBezTo>
                    <a:cubicBezTo>
                      <a:pt x="1033" y="278"/>
                      <a:pt x="1033" y="278"/>
                      <a:pt x="1033" y="278"/>
                    </a:cubicBezTo>
                    <a:cubicBezTo>
                      <a:pt x="1031" y="267"/>
                      <a:pt x="1031" y="267"/>
                      <a:pt x="1031" y="267"/>
                    </a:cubicBezTo>
                    <a:cubicBezTo>
                      <a:pt x="1025" y="260"/>
                      <a:pt x="1025" y="260"/>
                      <a:pt x="1025" y="260"/>
                    </a:cubicBezTo>
                    <a:cubicBezTo>
                      <a:pt x="1026" y="251"/>
                      <a:pt x="1026" y="251"/>
                      <a:pt x="1026" y="251"/>
                    </a:cubicBezTo>
                    <a:cubicBezTo>
                      <a:pt x="1030" y="245"/>
                      <a:pt x="1030" y="245"/>
                      <a:pt x="1030" y="245"/>
                    </a:cubicBezTo>
                    <a:cubicBezTo>
                      <a:pt x="1034" y="242"/>
                      <a:pt x="1034" y="242"/>
                      <a:pt x="1034" y="242"/>
                    </a:cubicBezTo>
                    <a:cubicBezTo>
                      <a:pt x="1038" y="239"/>
                      <a:pt x="1038" y="239"/>
                      <a:pt x="1038" y="239"/>
                    </a:cubicBezTo>
                    <a:cubicBezTo>
                      <a:pt x="1041" y="239"/>
                      <a:pt x="1041" y="239"/>
                      <a:pt x="1041" y="239"/>
                    </a:cubicBezTo>
                    <a:cubicBezTo>
                      <a:pt x="1041" y="237"/>
                      <a:pt x="1041" y="237"/>
                      <a:pt x="1041" y="237"/>
                    </a:cubicBezTo>
                    <a:cubicBezTo>
                      <a:pt x="1040" y="228"/>
                      <a:pt x="1040" y="228"/>
                      <a:pt x="1040" y="228"/>
                    </a:cubicBezTo>
                    <a:cubicBezTo>
                      <a:pt x="1037" y="224"/>
                      <a:pt x="1037" y="224"/>
                      <a:pt x="1037" y="224"/>
                    </a:cubicBezTo>
                    <a:cubicBezTo>
                      <a:pt x="1029" y="221"/>
                      <a:pt x="1029" y="221"/>
                      <a:pt x="1029" y="221"/>
                    </a:cubicBezTo>
                    <a:cubicBezTo>
                      <a:pt x="1017" y="221"/>
                      <a:pt x="1017" y="221"/>
                      <a:pt x="1017" y="221"/>
                    </a:cubicBezTo>
                    <a:cubicBezTo>
                      <a:pt x="1016" y="221"/>
                      <a:pt x="1016" y="221"/>
                      <a:pt x="1016" y="221"/>
                    </a:cubicBezTo>
                    <a:cubicBezTo>
                      <a:pt x="1011" y="222"/>
                      <a:pt x="1011" y="222"/>
                      <a:pt x="1011" y="222"/>
                    </a:cubicBezTo>
                    <a:cubicBezTo>
                      <a:pt x="996" y="221"/>
                      <a:pt x="996" y="221"/>
                      <a:pt x="996" y="221"/>
                    </a:cubicBezTo>
                    <a:cubicBezTo>
                      <a:pt x="989" y="218"/>
                      <a:pt x="989" y="218"/>
                      <a:pt x="989" y="218"/>
                    </a:cubicBezTo>
                    <a:cubicBezTo>
                      <a:pt x="989" y="218"/>
                      <a:pt x="989" y="218"/>
                      <a:pt x="989" y="218"/>
                    </a:cubicBezTo>
                    <a:cubicBezTo>
                      <a:pt x="980" y="212"/>
                      <a:pt x="980" y="212"/>
                      <a:pt x="980" y="212"/>
                    </a:cubicBezTo>
                    <a:cubicBezTo>
                      <a:pt x="973" y="207"/>
                      <a:pt x="973" y="207"/>
                      <a:pt x="973" y="207"/>
                    </a:cubicBezTo>
                    <a:cubicBezTo>
                      <a:pt x="968" y="203"/>
                      <a:pt x="968" y="203"/>
                      <a:pt x="968" y="203"/>
                    </a:cubicBezTo>
                    <a:cubicBezTo>
                      <a:pt x="962" y="203"/>
                      <a:pt x="962" y="203"/>
                      <a:pt x="962" y="203"/>
                    </a:cubicBezTo>
                    <a:cubicBezTo>
                      <a:pt x="944" y="213"/>
                      <a:pt x="944" y="213"/>
                      <a:pt x="944" y="213"/>
                    </a:cubicBezTo>
                    <a:cubicBezTo>
                      <a:pt x="936" y="215"/>
                      <a:pt x="936" y="215"/>
                      <a:pt x="936" y="215"/>
                    </a:cubicBezTo>
                    <a:cubicBezTo>
                      <a:pt x="930" y="213"/>
                      <a:pt x="930" y="213"/>
                      <a:pt x="930" y="213"/>
                    </a:cubicBezTo>
                    <a:cubicBezTo>
                      <a:pt x="924" y="212"/>
                      <a:pt x="924" y="212"/>
                      <a:pt x="924" y="212"/>
                    </a:cubicBezTo>
                    <a:cubicBezTo>
                      <a:pt x="920" y="208"/>
                      <a:pt x="920" y="208"/>
                      <a:pt x="920" y="208"/>
                    </a:cubicBezTo>
                    <a:cubicBezTo>
                      <a:pt x="912" y="200"/>
                      <a:pt x="912" y="200"/>
                      <a:pt x="912" y="200"/>
                    </a:cubicBezTo>
                    <a:cubicBezTo>
                      <a:pt x="908" y="196"/>
                      <a:pt x="908" y="196"/>
                      <a:pt x="908" y="196"/>
                    </a:cubicBezTo>
                    <a:cubicBezTo>
                      <a:pt x="895" y="191"/>
                      <a:pt x="895" y="191"/>
                      <a:pt x="895" y="191"/>
                    </a:cubicBezTo>
                    <a:cubicBezTo>
                      <a:pt x="882" y="190"/>
                      <a:pt x="882" y="190"/>
                      <a:pt x="882" y="190"/>
                    </a:cubicBezTo>
                    <a:cubicBezTo>
                      <a:pt x="881" y="188"/>
                      <a:pt x="881" y="188"/>
                      <a:pt x="881" y="188"/>
                    </a:cubicBezTo>
                    <a:cubicBezTo>
                      <a:pt x="882" y="186"/>
                      <a:pt x="882" y="186"/>
                      <a:pt x="882" y="186"/>
                    </a:cubicBezTo>
                    <a:cubicBezTo>
                      <a:pt x="885" y="185"/>
                      <a:pt x="885" y="185"/>
                      <a:pt x="885" y="185"/>
                    </a:cubicBezTo>
                    <a:cubicBezTo>
                      <a:pt x="901" y="184"/>
                      <a:pt x="901" y="184"/>
                      <a:pt x="901" y="184"/>
                    </a:cubicBezTo>
                    <a:cubicBezTo>
                      <a:pt x="904" y="185"/>
                      <a:pt x="904" y="185"/>
                      <a:pt x="904" y="185"/>
                    </a:cubicBezTo>
                    <a:cubicBezTo>
                      <a:pt x="906" y="185"/>
                      <a:pt x="906" y="185"/>
                      <a:pt x="906" y="185"/>
                    </a:cubicBezTo>
                    <a:cubicBezTo>
                      <a:pt x="911" y="186"/>
                      <a:pt x="911" y="186"/>
                      <a:pt x="911" y="186"/>
                    </a:cubicBezTo>
                    <a:cubicBezTo>
                      <a:pt x="917" y="188"/>
                      <a:pt x="917" y="188"/>
                      <a:pt x="917" y="188"/>
                    </a:cubicBezTo>
                    <a:cubicBezTo>
                      <a:pt x="920" y="190"/>
                      <a:pt x="920" y="190"/>
                      <a:pt x="920" y="190"/>
                    </a:cubicBezTo>
                    <a:cubicBezTo>
                      <a:pt x="924" y="192"/>
                      <a:pt x="924" y="192"/>
                      <a:pt x="924" y="192"/>
                    </a:cubicBezTo>
                    <a:cubicBezTo>
                      <a:pt x="930" y="196"/>
                      <a:pt x="930" y="196"/>
                      <a:pt x="930" y="196"/>
                    </a:cubicBezTo>
                    <a:cubicBezTo>
                      <a:pt x="940" y="196"/>
                      <a:pt x="940" y="196"/>
                      <a:pt x="940" y="196"/>
                    </a:cubicBezTo>
                    <a:cubicBezTo>
                      <a:pt x="954" y="185"/>
                      <a:pt x="954" y="185"/>
                      <a:pt x="954" y="185"/>
                    </a:cubicBezTo>
                    <a:cubicBezTo>
                      <a:pt x="968" y="184"/>
                      <a:pt x="968" y="184"/>
                      <a:pt x="968" y="184"/>
                    </a:cubicBezTo>
                    <a:cubicBezTo>
                      <a:pt x="973" y="185"/>
                      <a:pt x="973" y="185"/>
                      <a:pt x="973" y="185"/>
                    </a:cubicBezTo>
                    <a:cubicBezTo>
                      <a:pt x="981" y="181"/>
                      <a:pt x="981" y="181"/>
                      <a:pt x="981" y="181"/>
                    </a:cubicBezTo>
                    <a:cubicBezTo>
                      <a:pt x="985" y="177"/>
                      <a:pt x="985" y="177"/>
                      <a:pt x="985" y="177"/>
                    </a:cubicBezTo>
                    <a:cubicBezTo>
                      <a:pt x="983" y="172"/>
                      <a:pt x="983" y="172"/>
                      <a:pt x="983" y="172"/>
                    </a:cubicBezTo>
                    <a:cubicBezTo>
                      <a:pt x="974" y="165"/>
                      <a:pt x="974" y="165"/>
                      <a:pt x="974" y="165"/>
                    </a:cubicBezTo>
                    <a:cubicBezTo>
                      <a:pt x="964" y="160"/>
                      <a:pt x="964" y="160"/>
                      <a:pt x="964" y="160"/>
                    </a:cubicBezTo>
                    <a:cubicBezTo>
                      <a:pt x="961" y="160"/>
                      <a:pt x="961" y="160"/>
                      <a:pt x="961" y="160"/>
                    </a:cubicBezTo>
                    <a:cubicBezTo>
                      <a:pt x="953" y="154"/>
                      <a:pt x="953" y="154"/>
                      <a:pt x="953" y="154"/>
                    </a:cubicBezTo>
                    <a:cubicBezTo>
                      <a:pt x="948" y="145"/>
                      <a:pt x="948" y="145"/>
                      <a:pt x="948" y="145"/>
                    </a:cubicBezTo>
                    <a:cubicBezTo>
                      <a:pt x="950" y="134"/>
                      <a:pt x="950" y="134"/>
                      <a:pt x="950" y="134"/>
                    </a:cubicBezTo>
                    <a:cubicBezTo>
                      <a:pt x="954" y="130"/>
                      <a:pt x="954" y="130"/>
                      <a:pt x="954" y="130"/>
                    </a:cubicBezTo>
                    <a:cubicBezTo>
                      <a:pt x="969" y="124"/>
                      <a:pt x="969" y="124"/>
                      <a:pt x="969" y="124"/>
                    </a:cubicBezTo>
                    <a:cubicBezTo>
                      <a:pt x="975" y="123"/>
                      <a:pt x="975" y="123"/>
                      <a:pt x="975" y="123"/>
                    </a:cubicBezTo>
                    <a:cubicBezTo>
                      <a:pt x="978" y="124"/>
                      <a:pt x="978" y="124"/>
                      <a:pt x="978" y="124"/>
                    </a:cubicBezTo>
                    <a:cubicBezTo>
                      <a:pt x="991" y="123"/>
                      <a:pt x="991" y="123"/>
                      <a:pt x="991" y="123"/>
                    </a:cubicBezTo>
                    <a:cubicBezTo>
                      <a:pt x="995" y="121"/>
                      <a:pt x="995" y="121"/>
                      <a:pt x="995" y="121"/>
                    </a:cubicBezTo>
                    <a:cubicBezTo>
                      <a:pt x="998" y="120"/>
                      <a:pt x="998" y="120"/>
                      <a:pt x="998" y="120"/>
                    </a:cubicBezTo>
                    <a:cubicBezTo>
                      <a:pt x="1001" y="116"/>
                      <a:pt x="1001" y="116"/>
                      <a:pt x="1001" y="116"/>
                    </a:cubicBezTo>
                    <a:cubicBezTo>
                      <a:pt x="999" y="111"/>
                      <a:pt x="999" y="111"/>
                      <a:pt x="999" y="111"/>
                    </a:cubicBezTo>
                    <a:cubicBezTo>
                      <a:pt x="995" y="107"/>
                      <a:pt x="995" y="107"/>
                      <a:pt x="995" y="107"/>
                    </a:cubicBezTo>
                    <a:cubicBezTo>
                      <a:pt x="986" y="104"/>
                      <a:pt x="986" y="104"/>
                      <a:pt x="986" y="104"/>
                    </a:cubicBezTo>
                    <a:cubicBezTo>
                      <a:pt x="978" y="105"/>
                      <a:pt x="978" y="105"/>
                      <a:pt x="978" y="105"/>
                    </a:cubicBezTo>
                    <a:cubicBezTo>
                      <a:pt x="968" y="107"/>
                      <a:pt x="968" y="107"/>
                      <a:pt x="968" y="107"/>
                    </a:cubicBezTo>
                    <a:cubicBezTo>
                      <a:pt x="963" y="109"/>
                      <a:pt x="963" y="109"/>
                      <a:pt x="963" y="109"/>
                    </a:cubicBezTo>
                    <a:cubicBezTo>
                      <a:pt x="961" y="109"/>
                      <a:pt x="961" y="109"/>
                      <a:pt x="961" y="109"/>
                    </a:cubicBezTo>
                    <a:cubicBezTo>
                      <a:pt x="959" y="111"/>
                      <a:pt x="959" y="111"/>
                      <a:pt x="959" y="111"/>
                    </a:cubicBezTo>
                    <a:cubicBezTo>
                      <a:pt x="945" y="111"/>
                      <a:pt x="945" y="111"/>
                      <a:pt x="945" y="111"/>
                    </a:cubicBezTo>
                    <a:cubicBezTo>
                      <a:pt x="938" y="109"/>
                      <a:pt x="938" y="109"/>
                      <a:pt x="938" y="109"/>
                    </a:cubicBezTo>
                    <a:cubicBezTo>
                      <a:pt x="933" y="104"/>
                      <a:pt x="933" y="104"/>
                      <a:pt x="933" y="104"/>
                    </a:cubicBezTo>
                    <a:cubicBezTo>
                      <a:pt x="917" y="103"/>
                      <a:pt x="917" y="103"/>
                      <a:pt x="917" y="103"/>
                    </a:cubicBezTo>
                    <a:cubicBezTo>
                      <a:pt x="909" y="105"/>
                      <a:pt x="909" y="105"/>
                      <a:pt x="909" y="105"/>
                    </a:cubicBezTo>
                    <a:cubicBezTo>
                      <a:pt x="897" y="113"/>
                      <a:pt x="897" y="113"/>
                      <a:pt x="897" y="113"/>
                    </a:cubicBezTo>
                    <a:cubicBezTo>
                      <a:pt x="889" y="116"/>
                      <a:pt x="889" y="116"/>
                      <a:pt x="889" y="116"/>
                    </a:cubicBezTo>
                    <a:cubicBezTo>
                      <a:pt x="881" y="115"/>
                      <a:pt x="881" y="115"/>
                      <a:pt x="881" y="115"/>
                    </a:cubicBezTo>
                    <a:cubicBezTo>
                      <a:pt x="874" y="111"/>
                      <a:pt x="874" y="111"/>
                      <a:pt x="874" y="111"/>
                    </a:cubicBezTo>
                    <a:cubicBezTo>
                      <a:pt x="869" y="111"/>
                      <a:pt x="869" y="111"/>
                      <a:pt x="869" y="111"/>
                    </a:cubicBezTo>
                    <a:cubicBezTo>
                      <a:pt x="859" y="108"/>
                      <a:pt x="859" y="108"/>
                      <a:pt x="859" y="108"/>
                    </a:cubicBezTo>
                    <a:cubicBezTo>
                      <a:pt x="849" y="107"/>
                      <a:pt x="849" y="107"/>
                      <a:pt x="849" y="107"/>
                    </a:cubicBezTo>
                    <a:cubicBezTo>
                      <a:pt x="840" y="103"/>
                      <a:pt x="840" y="103"/>
                      <a:pt x="840" y="103"/>
                    </a:cubicBezTo>
                    <a:cubicBezTo>
                      <a:pt x="836" y="103"/>
                      <a:pt x="833" y="102"/>
                      <a:pt x="831" y="98"/>
                    </a:cubicBezTo>
                    <a:cubicBezTo>
                      <a:pt x="830" y="97"/>
                      <a:pt x="828" y="97"/>
                      <a:pt x="828" y="97"/>
                    </a:cubicBezTo>
                    <a:cubicBezTo>
                      <a:pt x="828" y="95"/>
                      <a:pt x="828" y="95"/>
                      <a:pt x="828" y="95"/>
                    </a:cubicBezTo>
                    <a:cubicBezTo>
                      <a:pt x="839" y="95"/>
                      <a:pt x="839" y="95"/>
                      <a:pt x="839" y="95"/>
                    </a:cubicBezTo>
                    <a:cubicBezTo>
                      <a:pt x="860" y="98"/>
                      <a:pt x="860" y="98"/>
                      <a:pt x="860" y="98"/>
                    </a:cubicBezTo>
                    <a:cubicBezTo>
                      <a:pt x="870" y="100"/>
                      <a:pt x="870" y="100"/>
                      <a:pt x="870" y="100"/>
                    </a:cubicBezTo>
                    <a:cubicBezTo>
                      <a:pt x="872" y="99"/>
                      <a:pt x="872" y="99"/>
                      <a:pt x="872" y="99"/>
                    </a:cubicBezTo>
                    <a:cubicBezTo>
                      <a:pt x="876" y="102"/>
                      <a:pt x="876" y="102"/>
                      <a:pt x="876" y="102"/>
                    </a:cubicBezTo>
                    <a:cubicBezTo>
                      <a:pt x="888" y="99"/>
                      <a:pt x="888" y="99"/>
                      <a:pt x="888" y="99"/>
                    </a:cubicBezTo>
                    <a:cubicBezTo>
                      <a:pt x="892" y="97"/>
                      <a:pt x="892" y="97"/>
                      <a:pt x="892" y="97"/>
                    </a:cubicBezTo>
                    <a:cubicBezTo>
                      <a:pt x="895" y="97"/>
                      <a:pt x="895" y="97"/>
                      <a:pt x="895" y="97"/>
                    </a:cubicBezTo>
                    <a:cubicBezTo>
                      <a:pt x="908" y="86"/>
                      <a:pt x="908" y="86"/>
                      <a:pt x="908" y="86"/>
                    </a:cubicBezTo>
                    <a:cubicBezTo>
                      <a:pt x="918" y="82"/>
                      <a:pt x="918" y="82"/>
                      <a:pt x="918" y="82"/>
                    </a:cubicBezTo>
                    <a:cubicBezTo>
                      <a:pt x="921" y="73"/>
                      <a:pt x="921" y="73"/>
                      <a:pt x="921" y="73"/>
                    </a:cubicBezTo>
                    <a:cubicBezTo>
                      <a:pt x="926" y="67"/>
                      <a:pt x="926" y="67"/>
                      <a:pt x="926" y="67"/>
                    </a:cubicBezTo>
                    <a:cubicBezTo>
                      <a:pt x="926" y="63"/>
                      <a:pt x="926" y="63"/>
                      <a:pt x="926" y="63"/>
                    </a:cubicBezTo>
                    <a:cubicBezTo>
                      <a:pt x="921" y="60"/>
                      <a:pt x="921" y="60"/>
                      <a:pt x="921" y="60"/>
                    </a:cubicBezTo>
                    <a:cubicBezTo>
                      <a:pt x="911" y="61"/>
                      <a:pt x="911" y="61"/>
                      <a:pt x="911" y="61"/>
                    </a:cubicBezTo>
                    <a:cubicBezTo>
                      <a:pt x="906" y="64"/>
                      <a:pt x="906" y="64"/>
                      <a:pt x="906" y="64"/>
                    </a:cubicBezTo>
                    <a:cubicBezTo>
                      <a:pt x="902" y="64"/>
                      <a:pt x="902" y="64"/>
                      <a:pt x="902" y="64"/>
                    </a:cubicBezTo>
                    <a:cubicBezTo>
                      <a:pt x="893" y="69"/>
                      <a:pt x="893" y="69"/>
                      <a:pt x="893" y="69"/>
                    </a:cubicBezTo>
                    <a:cubicBezTo>
                      <a:pt x="873" y="68"/>
                      <a:pt x="873" y="68"/>
                      <a:pt x="873" y="68"/>
                    </a:cubicBezTo>
                    <a:cubicBezTo>
                      <a:pt x="860" y="61"/>
                      <a:pt x="860" y="61"/>
                      <a:pt x="860" y="61"/>
                    </a:cubicBezTo>
                    <a:cubicBezTo>
                      <a:pt x="856" y="66"/>
                      <a:pt x="856" y="66"/>
                      <a:pt x="856" y="66"/>
                    </a:cubicBezTo>
                    <a:cubicBezTo>
                      <a:pt x="847" y="68"/>
                      <a:pt x="847" y="68"/>
                      <a:pt x="847" y="68"/>
                    </a:cubicBezTo>
                    <a:cubicBezTo>
                      <a:pt x="840" y="67"/>
                      <a:pt x="840" y="67"/>
                      <a:pt x="840" y="67"/>
                    </a:cubicBezTo>
                    <a:cubicBezTo>
                      <a:pt x="834" y="64"/>
                      <a:pt x="834" y="64"/>
                      <a:pt x="834" y="64"/>
                    </a:cubicBezTo>
                    <a:cubicBezTo>
                      <a:pt x="825" y="67"/>
                      <a:pt x="825" y="67"/>
                      <a:pt x="825" y="67"/>
                    </a:cubicBezTo>
                    <a:cubicBezTo>
                      <a:pt x="821" y="68"/>
                      <a:pt x="821" y="68"/>
                      <a:pt x="821" y="68"/>
                    </a:cubicBezTo>
                    <a:cubicBezTo>
                      <a:pt x="810" y="66"/>
                      <a:pt x="810" y="66"/>
                      <a:pt x="810" y="66"/>
                    </a:cubicBezTo>
                    <a:cubicBezTo>
                      <a:pt x="804" y="64"/>
                      <a:pt x="804" y="64"/>
                      <a:pt x="804" y="64"/>
                    </a:cubicBezTo>
                    <a:cubicBezTo>
                      <a:pt x="798" y="58"/>
                      <a:pt x="798" y="58"/>
                      <a:pt x="798" y="58"/>
                    </a:cubicBezTo>
                    <a:cubicBezTo>
                      <a:pt x="793" y="53"/>
                      <a:pt x="793" y="53"/>
                      <a:pt x="793" y="53"/>
                    </a:cubicBezTo>
                    <a:cubicBezTo>
                      <a:pt x="784" y="49"/>
                      <a:pt x="784" y="49"/>
                      <a:pt x="784" y="49"/>
                    </a:cubicBezTo>
                    <a:cubicBezTo>
                      <a:pt x="782" y="47"/>
                      <a:pt x="803" y="54"/>
                      <a:pt x="776" y="49"/>
                    </a:cubicBezTo>
                    <a:cubicBezTo>
                      <a:pt x="776" y="48"/>
                      <a:pt x="776" y="48"/>
                      <a:pt x="776" y="48"/>
                    </a:cubicBezTo>
                    <a:cubicBezTo>
                      <a:pt x="780" y="46"/>
                      <a:pt x="780" y="46"/>
                      <a:pt x="780" y="46"/>
                    </a:cubicBezTo>
                    <a:cubicBezTo>
                      <a:pt x="784" y="48"/>
                      <a:pt x="784" y="48"/>
                      <a:pt x="784" y="48"/>
                    </a:cubicBezTo>
                    <a:cubicBezTo>
                      <a:pt x="787" y="46"/>
                      <a:pt x="787" y="46"/>
                      <a:pt x="787" y="46"/>
                    </a:cubicBezTo>
                    <a:cubicBezTo>
                      <a:pt x="789" y="48"/>
                      <a:pt x="792" y="47"/>
                      <a:pt x="795" y="51"/>
                    </a:cubicBezTo>
                    <a:cubicBezTo>
                      <a:pt x="798" y="52"/>
                      <a:pt x="798" y="52"/>
                      <a:pt x="798" y="52"/>
                    </a:cubicBezTo>
                    <a:cubicBezTo>
                      <a:pt x="807" y="61"/>
                      <a:pt x="807" y="61"/>
                      <a:pt x="807" y="61"/>
                    </a:cubicBezTo>
                    <a:cubicBezTo>
                      <a:pt x="818" y="64"/>
                      <a:pt x="818" y="64"/>
                      <a:pt x="818" y="64"/>
                    </a:cubicBezTo>
                    <a:cubicBezTo>
                      <a:pt x="826" y="63"/>
                      <a:pt x="826" y="63"/>
                      <a:pt x="826" y="63"/>
                    </a:cubicBezTo>
                    <a:cubicBezTo>
                      <a:pt x="836" y="61"/>
                      <a:pt x="836" y="61"/>
                      <a:pt x="836" y="61"/>
                    </a:cubicBezTo>
                    <a:cubicBezTo>
                      <a:pt x="841" y="63"/>
                      <a:pt x="841" y="63"/>
                      <a:pt x="841" y="63"/>
                    </a:cubicBezTo>
                    <a:cubicBezTo>
                      <a:pt x="844" y="66"/>
                      <a:pt x="844" y="66"/>
                      <a:pt x="844" y="66"/>
                    </a:cubicBezTo>
                    <a:cubicBezTo>
                      <a:pt x="851" y="63"/>
                      <a:pt x="851" y="63"/>
                      <a:pt x="851" y="63"/>
                    </a:cubicBezTo>
                    <a:cubicBezTo>
                      <a:pt x="852" y="59"/>
                      <a:pt x="852" y="59"/>
                      <a:pt x="852" y="59"/>
                    </a:cubicBezTo>
                    <a:cubicBezTo>
                      <a:pt x="852" y="57"/>
                      <a:pt x="852" y="57"/>
                      <a:pt x="852" y="57"/>
                    </a:cubicBezTo>
                    <a:cubicBezTo>
                      <a:pt x="848" y="52"/>
                      <a:pt x="848" y="52"/>
                      <a:pt x="848" y="52"/>
                    </a:cubicBezTo>
                    <a:cubicBezTo>
                      <a:pt x="842" y="40"/>
                      <a:pt x="842" y="40"/>
                      <a:pt x="842" y="40"/>
                    </a:cubicBezTo>
                    <a:cubicBezTo>
                      <a:pt x="836" y="36"/>
                      <a:pt x="836" y="36"/>
                      <a:pt x="836" y="36"/>
                    </a:cubicBezTo>
                    <a:cubicBezTo>
                      <a:pt x="830" y="35"/>
                      <a:pt x="830" y="35"/>
                      <a:pt x="830" y="35"/>
                    </a:cubicBezTo>
                    <a:cubicBezTo>
                      <a:pt x="825" y="36"/>
                      <a:pt x="825" y="36"/>
                      <a:pt x="825" y="36"/>
                    </a:cubicBezTo>
                    <a:cubicBezTo>
                      <a:pt x="822" y="37"/>
                      <a:pt x="822" y="37"/>
                      <a:pt x="822" y="37"/>
                    </a:cubicBezTo>
                    <a:cubicBezTo>
                      <a:pt x="818" y="37"/>
                      <a:pt x="818" y="37"/>
                      <a:pt x="818" y="37"/>
                    </a:cubicBezTo>
                    <a:cubicBezTo>
                      <a:pt x="807" y="38"/>
                      <a:pt x="807" y="38"/>
                      <a:pt x="807" y="38"/>
                    </a:cubicBezTo>
                    <a:cubicBezTo>
                      <a:pt x="802" y="36"/>
                      <a:pt x="802" y="36"/>
                      <a:pt x="802" y="36"/>
                    </a:cubicBezTo>
                    <a:cubicBezTo>
                      <a:pt x="796" y="36"/>
                      <a:pt x="796" y="36"/>
                      <a:pt x="796" y="36"/>
                    </a:cubicBezTo>
                    <a:cubicBezTo>
                      <a:pt x="789" y="32"/>
                      <a:pt x="789" y="32"/>
                      <a:pt x="789" y="32"/>
                    </a:cubicBezTo>
                    <a:cubicBezTo>
                      <a:pt x="781" y="22"/>
                      <a:pt x="781" y="22"/>
                      <a:pt x="781" y="22"/>
                    </a:cubicBezTo>
                    <a:cubicBezTo>
                      <a:pt x="780" y="19"/>
                      <a:pt x="780" y="19"/>
                      <a:pt x="780" y="19"/>
                    </a:cubicBezTo>
                    <a:cubicBezTo>
                      <a:pt x="773" y="17"/>
                      <a:pt x="773" y="17"/>
                      <a:pt x="773" y="17"/>
                    </a:cubicBezTo>
                    <a:cubicBezTo>
                      <a:pt x="760" y="21"/>
                      <a:pt x="760" y="21"/>
                      <a:pt x="760" y="21"/>
                    </a:cubicBezTo>
                    <a:cubicBezTo>
                      <a:pt x="749" y="22"/>
                      <a:pt x="749" y="22"/>
                      <a:pt x="749" y="22"/>
                    </a:cubicBezTo>
                    <a:cubicBezTo>
                      <a:pt x="745" y="22"/>
                      <a:pt x="745" y="22"/>
                      <a:pt x="745" y="22"/>
                    </a:cubicBezTo>
                    <a:cubicBezTo>
                      <a:pt x="742" y="22"/>
                      <a:pt x="742" y="22"/>
                      <a:pt x="742" y="22"/>
                    </a:cubicBezTo>
                    <a:cubicBezTo>
                      <a:pt x="736" y="21"/>
                      <a:pt x="736" y="21"/>
                      <a:pt x="736" y="21"/>
                    </a:cubicBezTo>
                    <a:cubicBezTo>
                      <a:pt x="730" y="16"/>
                      <a:pt x="730" y="16"/>
                      <a:pt x="730" y="16"/>
                    </a:cubicBezTo>
                    <a:cubicBezTo>
                      <a:pt x="727" y="15"/>
                      <a:pt x="727" y="15"/>
                      <a:pt x="727" y="15"/>
                    </a:cubicBezTo>
                    <a:cubicBezTo>
                      <a:pt x="726" y="13"/>
                      <a:pt x="726" y="13"/>
                      <a:pt x="726" y="13"/>
                    </a:cubicBezTo>
                    <a:cubicBezTo>
                      <a:pt x="714" y="12"/>
                      <a:pt x="714" y="12"/>
                      <a:pt x="714" y="12"/>
                    </a:cubicBezTo>
                    <a:cubicBezTo>
                      <a:pt x="704" y="14"/>
                      <a:pt x="704" y="14"/>
                      <a:pt x="704" y="14"/>
                    </a:cubicBezTo>
                    <a:cubicBezTo>
                      <a:pt x="695" y="16"/>
                      <a:pt x="695" y="16"/>
                      <a:pt x="695" y="16"/>
                    </a:cubicBezTo>
                    <a:cubicBezTo>
                      <a:pt x="690" y="16"/>
                      <a:pt x="690" y="16"/>
                      <a:pt x="690" y="16"/>
                    </a:cubicBezTo>
                    <a:cubicBezTo>
                      <a:pt x="682" y="13"/>
                      <a:pt x="682" y="13"/>
                      <a:pt x="682" y="13"/>
                    </a:cubicBezTo>
                    <a:cubicBezTo>
                      <a:pt x="678" y="7"/>
                      <a:pt x="678" y="7"/>
                      <a:pt x="678" y="7"/>
                    </a:cubicBezTo>
                    <a:cubicBezTo>
                      <a:pt x="679" y="7"/>
                      <a:pt x="678" y="5"/>
                      <a:pt x="679" y="5"/>
                    </a:cubicBezTo>
                    <a:cubicBezTo>
                      <a:pt x="685" y="10"/>
                      <a:pt x="685" y="10"/>
                      <a:pt x="685" y="10"/>
                    </a:cubicBezTo>
                    <a:cubicBezTo>
                      <a:pt x="690" y="13"/>
                      <a:pt x="690" y="13"/>
                      <a:pt x="690" y="13"/>
                    </a:cubicBezTo>
                    <a:cubicBezTo>
                      <a:pt x="700" y="12"/>
                      <a:pt x="700" y="12"/>
                      <a:pt x="700" y="12"/>
                    </a:cubicBezTo>
                    <a:cubicBezTo>
                      <a:pt x="708" y="9"/>
                      <a:pt x="708" y="9"/>
                      <a:pt x="708" y="9"/>
                    </a:cubicBezTo>
                    <a:cubicBezTo>
                      <a:pt x="721" y="9"/>
                      <a:pt x="721" y="9"/>
                      <a:pt x="721" y="9"/>
                    </a:cubicBezTo>
                    <a:cubicBezTo>
                      <a:pt x="728" y="10"/>
                      <a:pt x="728" y="10"/>
                      <a:pt x="728" y="10"/>
                    </a:cubicBezTo>
                    <a:cubicBezTo>
                      <a:pt x="730" y="13"/>
                      <a:pt x="730" y="13"/>
                      <a:pt x="730" y="13"/>
                    </a:cubicBezTo>
                    <a:cubicBezTo>
                      <a:pt x="735" y="15"/>
                      <a:pt x="735" y="15"/>
                      <a:pt x="735" y="15"/>
                    </a:cubicBezTo>
                    <a:cubicBezTo>
                      <a:pt x="738" y="17"/>
                      <a:pt x="738" y="17"/>
                      <a:pt x="738" y="17"/>
                    </a:cubicBezTo>
                    <a:cubicBezTo>
                      <a:pt x="746" y="19"/>
                      <a:pt x="746" y="19"/>
                      <a:pt x="746" y="19"/>
                    </a:cubicBezTo>
                    <a:cubicBezTo>
                      <a:pt x="759" y="18"/>
                      <a:pt x="759" y="18"/>
                      <a:pt x="759" y="18"/>
                    </a:cubicBezTo>
                    <a:cubicBezTo>
                      <a:pt x="769" y="15"/>
                      <a:pt x="769" y="15"/>
                      <a:pt x="769" y="15"/>
                    </a:cubicBezTo>
                    <a:cubicBezTo>
                      <a:pt x="776" y="15"/>
                      <a:pt x="776" y="15"/>
                      <a:pt x="776" y="15"/>
                    </a:cubicBezTo>
                    <a:cubicBezTo>
                      <a:pt x="778" y="12"/>
                      <a:pt x="778" y="12"/>
                      <a:pt x="778" y="12"/>
                    </a:cubicBezTo>
                    <a:cubicBezTo>
                      <a:pt x="774" y="9"/>
                      <a:pt x="774" y="9"/>
                      <a:pt x="774" y="9"/>
                    </a:cubicBezTo>
                    <a:cubicBezTo>
                      <a:pt x="769" y="8"/>
                      <a:pt x="769" y="8"/>
                      <a:pt x="769" y="8"/>
                    </a:cubicBezTo>
                    <a:cubicBezTo>
                      <a:pt x="760" y="10"/>
                      <a:pt x="760" y="10"/>
                      <a:pt x="760" y="10"/>
                    </a:cubicBezTo>
                    <a:cubicBezTo>
                      <a:pt x="757" y="12"/>
                      <a:pt x="757" y="12"/>
                      <a:pt x="757" y="12"/>
                    </a:cubicBezTo>
                    <a:cubicBezTo>
                      <a:pt x="745" y="13"/>
                      <a:pt x="745" y="13"/>
                      <a:pt x="745" y="13"/>
                    </a:cubicBezTo>
                    <a:cubicBezTo>
                      <a:pt x="740" y="12"/>
                      <a:pt x="740" y="12"/>
                      <a:pt x="740" y="12"/>
                    </a:cubicBezTo>
                    <a:cubicBezTo>
                      <a:pt x="738" y="10"/>
                      <a:pt x="738" y="10"/>
                      <a:pt x="738" y="10"/>
                    </a:cubicBezTo>
                    <a:cubicBezTo>
                      <a:pt x="733" y="9"/>
                      <a:pt x="733" y="9"/>
                      <a:pt x="733" y="9"/>
                    </a:cubicBezTo>
                    <a:cubicBezTo>
                      <a:pt x="729" y="4"/>
                      <a:pt x="729" y="4"/>
                      <a:pt x="729" y="4"/>
                    </a:cubicBezTo>
                    <a:cubicBezTo>
                      <a:pt x="729" y="1"/>
                      <a:pt x="729" y="1"/>
                      <a:pt x="729" y="1"/>
                    </a:cubicBezTo>
                    <a:cubicBezTo>
                      <a:pt x="730" y="1"/>
                      <a:pt x="730" y="1"/>
                      <a:pt x="730" y="1"/>
                    </a:cubicBezTo>
                    <a:cubicBezTo>
                      <a:pt x="740" y="8"/>
                      <a:pt x="740" y="8"/>
                      <a:pt x="740" y="8"/>
                    </a:cubicBezTo>
                    <a:cubicBezTo>
                      <a:pt x="748" y="9"/>
                      <a:pt x="748" y="9"/>
                      <a:pt x="74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9" name="Freeform 2513"/>
              <p:cNvSpPr/>
              <p:nvPr/>
            </p:nvSpPr>
            <p:spPr bwMode="auto">
              <a:xfrm>
                <a:off x="3086" y="1113"/>
                <a:ext cx="725" cy="441"/>
              </a:xfrm>
              <a:custGeom>
                <a:avLst/>
                <a:gdLst>
                  <a:gd name="T0" fmla="*/ 452 w 496"/>
                  <a:gd name="T1" fmla="*/ 25 h 301"/>
                  <a:gd name="T2" fmla="*/ 427 w 496"/>
                  <a:gd name="T3" fmla="*/ 15 h 301"/>
                  <a:gd name="T4" fmla="*/ 388 w 496"/>
                  <a:gd name="T5" fmla="*/ 13 h 301"/>
                  <a:gd name="T6" fmla="*/ 300 w 496"/>
                  <a:gd name="T7" fmla="*/ 57 h 301"/>
                  <a:gd name="T8" fmla="*/ 243 w 496"/>
                  <a:gd name="T9" fmla="*/ 197 h 301"/>
                  <a:gd name="T10" fmla="*/ 213 w 496"/>
                  <a:gd name="T11" fmla="*/ 135 h 301"/>
                  <a:gd name="T12" fmla="*/ 175 w 496"/>
                  <a:gd name="T13" fmla="*/ 172 h 301"/>
                  <a:gd name="T14" fmla="*/ 119 w 496"/>
                  <a:gd name="T15" fmla="*/ 157 h 301"/>
                  <a:gd name="T16" fmla="*/ 61 w 496"/>
                  <a:gd name="T17" fmla="*/ 215 h 301"/>
                  <a:gd name="T18" fmla="*/ 124 w 496"/>
                  <a:gd name="T19" fmla="*/ 163 h 301"/>
                  <a:gd name="T20" fmla="*/ 178 w 496"/>
                  <a:gd name="T21" fmla="*/ 193 h 301"/>
                  <a:gd name="T22" fmla="*/ 225 w 496"/>
                  <a:gd name="T23" fmla="*/ 201 h 301"/>
                  <a:gd name="T24" fmla="*/ 274 w 496"/>
                  <a:gd name="T25" fmla="*/ 171 h 301"/>
                  <a:gd name="T26" fmla="*/ 350 w 496"/>
                  <a:gd name="T27" fmla="*/ 201 h 301"/>
                  <a:gd name="T28" fmla="*/ 351 w 496"/>
                  <a:gd name="T29" fmla="*/ 170 h 301"/>
                  <a:gd name="T30" fmla="*/ 371 w 496"/>
                  <a:gd name="T31" fmla="*/ 95 h 301"/>
                  <a:gd name="T32" fmla="*/ 347 w 496"/>
                  <a:gd name="T33" fmla="*/ 182 h 301"/>
                  <a:gd name="T34" fmla="*/ 285 w 496"/>
                  <a:gd name="T35" fmla="*/ 152 h 301"/>
                  <a:gd name="T36" fmla="*/ 343 w 496"/>
                  <a:gd name="T37" fmla="*/ 50 h 301"/>
                  <a:gd name="T38" fmla="*/ 448 w 496"/>
                  <a:gd name="T39" fmla="*/ 22 h 301"/>
                  <a:gd name="T40" fmla="*/ 395 w 496"/>
                  <a:gd name="T41" fmla="*/ 38 h 301"/>
                  <a:gd name="T42" fmla="*/ 350 w 496"/>
                  <a:gd name="T43" fmla="*/ 53 h 301"/>
                  <a:gd name="T44" fmla="*/ 294 w 496"/>
                  <a:gd name="T45" fmla="*/ 151 h 301"/>
                  <a:gd name="T46" fmla="*/ 343 w 496"/>
                  <a:gd name="T47" fmla="*/ 178 h 301"/>
                  <a:gd name="T48" fmla="*/ 382 w 496"/>
                  <a:gd name="T49" fmla="*/ 72 h 301"/>
                  <a:gd name="T50" fmla="*/ 422 w 496"/>
                  <a:gd name="T51" fmla="*/ 47 h 301"/>
                  <a:gd name="T52" fmla="*/ 408 w 496"/>
                  <a:gd name="T53" fmla="*/ 100 h 301"/>
                  <a:gd name="T54" fmla="*/ 369 w 496"/>
                  <a:gd name="T55" fmla="*/ 137 h 301"/>
                  <a:gd name="T56" fmla="*/ 404 w 496"/>
                  <a:gd name="T57" fmla="*/ 136 h 301"/>
                  <a:gd name="T58" fmla="*/ 374 w 496"/>
                  <a:gd name="T59" fmla="*/ 177 h 301"/>
                  <a:gd name="T60" fmla="*/ 430 w 496"/>
                  <a:gd name="T61" fmla="*/ 200 h 301"/>
                  <a:gd name="T62" fmla="*/ 404 w 496"/>
                  <a:gd name="T63" fmla="*/ 285 h 301"/>
                  <a:gd name="T64" fmla="*/ 371 w 496"/>
                  <a:gd name="T65" fmla="*/ 266 h 301"/>
                  <a:gd name="T66" fmla="*/ 357 w 496"/>
                  <a:gd name="T67" fmla="*/ 245 h 301"/>
                  <a:gd name="T68" fmla="*/ 377 w 496"/>
                  <a:gd name="T69" fmla="*/ 284 h 301"/>
                  <a:gd name="T70" fmla="*/ 306 w 496"/>
                  <a:gd name="T71" fmla="*/ 226 h 301"/>
                  <a:gd name="T72" fmla="*/ 266 w 496"/>
                  <a:gd name="T73" fmla="*/ 195 h 301"/>
                  <a:gd name="T74" fmla="*/ 273 w 496"/>
                  <a:gd name="T75" fmla="*/ 217 h 301"/>
                  <a:gd name="T76" fmla="*/ 248 w 496"/>
                  <a:gd name="T77" fmla="*/ 239 h 301"/>
                  <a:gd name="T78" fmla="*/ 212 w 496"/>
                  <a:gd name="T79" fmla="*/ 186 h 301"/>
                  <a:gd name="T80" fmla="*/ 144 w 496"/>
                  <a:gd name="T81" fmla="*/ 225 h 301"/>
                  <a:gd name="T82" fmla="*/ 145 w 496"/>
                  <a:gd name="T83" fmla="*/ 292 h 301"/>
                  <a:gd name="T84" fmla="*/ 120 w 496"/>
                  <a:gd name="T85" fmla="*/ 293 h 301"/>
                  <a:gd name="T86" fmla="*/ 134 w 496"/>
                  <a:gd name="T87" fmla="*/ 230 h 301"/>
                  <a:gd name="T88" fmla="*/ 102 w 496"/>
                  <a:gd name="T89" fmla="*/ 209 h 301"/>
                  <a:gd name="T90" fmla="*/ 13 w 496"/>
                  <a:gd name="T91" fmla="*/ 260 h 301"/>
                  <a:gd name="T92" fmla="*/ 10 w 496"/>
                  <a:gd name="T93" fmla="*/ 213 h 301"/>
                  <a:gd name="T94" fmla="*/ 23 w 496"/>
                  <a:gd name="T95" fmla="*/ 264 h 301"/>
                  <a:gd name="T96" fmla="*/ 89 w 496"/>
                  <a:gd name="T97" fmla="*/ 205 h 301"/>
                  <a:gd name="T98" fmla="*/ 109 w 496"/>
                  <a:gd name="T99" fmla="*/ 127 h 301"/>
                  <a:gd name="T100" fmla="*/ 179 w 496"/>
                  <a:gd name="T101" fmla="*/ 86 h 301"/>
                  <a:gd name="T102" fmla="*/ 147 w 496"/>
                  <a:gd name="T103" fmla="*/ 108 h 301"/>
                  <a:gd name="T104" fmla="*/ 136 w 496"/>
                  <a:gd name="T105" fmla="*/ 158 h 301"/>
                  <a:gd name="T106" fmla="*/ 196 w 496"/>
                  <a:gd name="T107" fmla="*/ 155 h 301"/>
                  <a:gd name="T108" fmla="*/ 218 w 496"/>
                  <a:gd name="T109" fmla="*/ 84 h 301"/>
                  <a:gd name="T110" fmla="*/ 215 w 496"/>
                  <a:gd name="T111" fmla="*/ 161 h 301"/>
                  <a:gd name="T112" fmla="*/ 276 w 496"/>
                  <a:gd name="T113" fmla="*/ 137 h 301"/>
                  <a:gd name="T114" fmla="*/ 321 w 496"/>
                  <a:gd name="T115" fmla="*/ 16 h 301"/>
                  <a:gd name="T116" fmla="*/ 311 w 496"/>
                  <a:gd name="T117" fmla="*/ 63 h 301"/>
                  <a:gd name="T118" fmla="*/ 413 w 496"/>
                  <a:gd name="T119" fmla="*/ 2 h 301"/>
                  <a:gd name="T120" fmla="*/ 398 w 496"/>
                  <a:gd name="T121" fmla="*/ 23 h 301"/>
                  <a:gd name="T122" fmla="*/ 496 w 496"/>
                  <a:gd name="T123" fmla="*/ 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6" h="301">
                    <a:moveTo>
                      <a:pt x="496" y="3"/>
                    </a:moveTo>
                    <a:cubicBezTo>
                      <a:pt x="493" y="8"/>
                      <a:pt x="484" y="8"/>
                      <a:pt x="481" y="13"/>
                    </a:cubicBezTo>
                    <a:cubicBezTo>
                      <a:pt x="476" y="15"/>
                      <a:pt x="473" y="21"/>
                      <a:pt x="467" y="21"/>
                    </a:cubicBezTo>
                    <a:cubicBezTo>
                      <a:pt x="463" y="26"/>
                      <a:pt x="458" y="24"/>
                      <a:pt x="452" y="25"/>
                    </a:cubicBezTo>
                    <a:cubicBezTo>
                      <a:pt x="451" y="24"/>
                      <a:pt x="450" y="23"/>
                      <a:pt x="451" y="22"/>
                    </a:cubicBezTo>
                    <a:cubicBezTo>
                      <a:pt x="454" y="24"/>
                      <a:pt x="457" y="21"/>
                      <a:pt x="460" y="21"/>
                    </a:cubicBezTo>
                    <a:cubicBezTo>
                      <a:pt x="460" y="20"/>
                      <a:pt x="460" y="20"/>
                      <a:pt x="460" y="20"/>
                    </a:cubicBezTo>
                    <a:cubicBezTo>
                      <a:pt x="449" y="18"/>
                      <a:pt x="438" y="11"/>
                      <a:pt x="427" y="15"/>
                    </a:cubicBezTo>
                    <a:cubicBezTo>
                      <a:pt x="415" y="18"/>
                      <a:pt x="405" y="30"/>
                      <a:pt x="391" y="24"/>
                    </a:cubicBezTo>
                    <a:cubicBezTo>
                      <a:pt x="389" y="22"/>
                      <a:pt x="391" y="19"/>
                      <a:pt x="391" y="16"/>
                    </a:cubicBezTo>
                    <a:cubicBezTo>
                      <a:pt x="392" y="14"/>
                      <a:pt x="392" y="14"/>
                      <a:pt x="392" y="14"/>
                    </a:cubicBezTo>
                    <a:cubicBezTo>
                      <a:pt x="391" y="12"/>
                      <a:pt x="389" y="14"/>
                      <a:pt x="388" y="13"/>
                    </a:cubicBezTo>
                    <a:cubicBezTo>
                      <a:pt x="377" y="18"/>
                      <a:pt x="371" y="29"/>
                      <a:pt x="364" y="36"/>
                    </a:cubicBezTo>
                    <a:cubicBezTo>
                      <a:pt x="352" y="44"/>
                      <a:pt x="337" y="41"/>
                      <a:pt x="326" y="49"/>
                    </a:cubicBezTo>
                    <a:cubicBezTo>
                      <a:pt x="318" y="56"/>
                      <a:pt x="317" y="70"/>
                      <a:pt x="305" y="67"/>
                    </a:cubicBezTo>
                    <a:cubicBezTo>
                      <a:pt x="302" y="64"/>
                      <a:pt x="302" y="60"/>
                      <a:pt x="300" y="57"/>
                    </a:cubicBezTo>
                    <a:cubicBezTo>
                      <a:pt x="300" y="66"/>
                      <a:pt x="301" y="78"/>
                      <a:pt x="293" y="84"/>
                    </a:cubicBezTo>
                    <a:cubicBezTo>
                      <a:pt x="276" y="99"/>
                      <a:pt x="289" y="123"/>
                      <a:pt x="279" y="140"/>
                    </a:cubicBezTo>
                    <a:cubicBezTo>
                      <a:pt x="266" y="148"/>
                      <a:pt x="252" y="160"/>
                      <a:pt x="254" y="176"/>
                    </a:cubicBezTo>
                    <a:cubicBezTo>
                      <a:pt x="253" y="184"/>
                      <a:pt x="252" y="193"/>
                      <a:pt x="243" y="197"/>
                    </a:cubicBezTo>
                    <a:cubicBezTo>
                      <a:pt x="240" y="197"/>
                      <a:pt x="237" y="198"/>
                      <a:pt x="236" y="195"/>
                    </a:cubicBezTo>
                    <a:cubicBezTo>
                      <a:pt x="222" y="191"/>
                      <a:pt x="232" y="172"/>
                      <a:pt x="218" y="170"/>
                    </a:cubicBezTo>
                    <a:cubicBezTo>
                      <a:pt x="216" y="165"/>
                      <a:pt x="209" y="164"/>
                      <a:pt x="210" y="157"/>
                    </a:cubicBezTo>
                    <a:cubicBezTo>
                      <a:pt x="212" y="149"/>
                      <a:pt x="218" y="143"/>
                      <a:pt x="213" y="135"/>
                    </a:cubicBezTo>
                    <a:cubicBezTo>
                      <a:pt x="207" y="128"/>
                      <a:pt x="206" y="117"/>
                      <a:pt x="204" y="109"/>
                    </a:cubicBezTo>
                    <a:cubicBezTo>
                      <a:pt x="199" y="113"/>
                      <a:pt x="201" y="121"/>
                      <a:pt x="200" y="125"/>
                    </a:cubicBezTo>
                    <a:cubicBezTo>
                      <a:pt x="201" y="134"/>
                      <a:pt x="208" y="145"/>
                      <a:pt x="201" y="154"/>
                    </a:cubicBezTo>
                    <a:cubicBezTo>
                      <a:pt x="196" y="166"/>
                      <a:pt x="182" y="163"/>
                      <a:pt x="175" y="172"/>
                    </a:cubicBezTo>
                    <a:cubicBezTo>
                      <a:pt x="171" y="180"/>
                      <a:pt x="167" y="191"/>
                      <a:pt x="156" y="194"/>
                    </a:cubicBezTo>
                    <a:cubicBezTo>
                      <a:pt x="152" y="195"/>
                      <a:pt x="147" y="193"/>
                      <a:pt x="145" y="188"/>
                    </a:cubicBezTo>
                    <a:cubicBezTo>
                      <a:pt x="144" y="176"/>
                      <a:pt x="140" y="163"/>
                      <a:pt x="128" y="158"/>
                    </a:cubicBezTo>
                    <a:cubicBezTo>
                      <a:pt x="119" y="157"/>
                      <a:pt x="119" y="157"/>
                      <a:pt x="119" y="157"/>
                    </a:cubicBezTo>
                    <a:cubicBezTo>
                      <a:pt x="115" y="158"/>
                      <a:pt x="111" y="157"/>
                      <a:pt x="108" y="160"/>
                    </a:cubicBezTo>
                    <a:cubicBezTo>
                      <a:pt x="100" y="169"/>
                      <a:pt x="92" y="181"/>
                      <a:pt x="95" y="194"/>
                    </a:cubicBezTo>
                    <a:cubicBezTo>
                      <a:pt x="95" y="200"/>
                      <a:pt x="93" y="209"/>
                      <a:pt x="86" y="212"/>
                    </a:cubicBezTo>
                    <a:cubicBezTo>
                      <a:pt x="78" y="217"/>
                      <a:pt x="69" y="211"/>
                      <a:pt x="61" y="215"/>
                    </a:cubicBezTo>
                    <a:cubicBezTo>
                      <a:pt x="60" y="218"/>
                      <a:pt x="57" y="220"/>
                      <a:pt x="59" y="221"/>
                    </a:cubicBezTo>
                    <a:cubicBezTo>
                      <a:pt x="74" y="218"/>
                      <a:pt x="92" y="223"/>
                      <a:pt x="98" y="206"/>
                    </a:cubicBezTo>
                    <a:cubicBezTo>
                      <a:pt x="100" y="193"/>
                      <a:pt x="96" y="178"/>
                      <a:pt x="107" y="167"/>
                    </a:cubicBezTo>
                    <a:cubicBezTo>
                      <a:pt x="112" y="164"/>
                      <a:pt x="117" y="161"/>
                      <a:pt x="124" y="163"/>
                    </a:cubicBezTo>
                    <a:cubicBezTo>
                      <a:pt x="131" y="166"/>
                      <a:pt x="132" y="173"/>
                      <a:pt x="135" y="179"/>
                    </a:cubicBezTo>
                    <a:cubicBezTo>
                      <a:pt x="139" y="187"/>
                      <a:pt x="138" y="199"/>
                      <a:pt x="148" y="203"/>
                    </a:cubicBezTo>
                    <a:cubicBezTo>
                      <a:pt x="152" y="204"/>
                      <a:pt x="157" y="204"/>
                      <a:pt x="161" y="204"/>
                    </a:cubicBezTo>
                    <a:cubicBezTo>
                      <a:pt x="168" y="203"/>
                      <a:pt x="172" y="196"/>
                      <a:pt x="178" y="193"/>
                    </a:cubicBezTo>
                    <a:cubicBezTo>
                      <a:pt x="184" y="185"/>
                      <a:pt x="189" y="173"/>
                      <a:pt x="200" y="170"/>
                    </a:cubicBezTo>
                    <a:cubicBezTo>
                      <a:pt x="201" y="170"/>
                      <a:pt x="203" y="172"/>
                      <a:pt x="204" y="170"/>
                    </a:cubicBezTo>
                    <a:cubicBezTo>
                      <a:pt x="208" y="172"/>
                      <a:pt x="214" y="173"/>
                      <a:pt x="216" y="179"/>
                    </a:cubicBezTo>
                    <a:cubicBezTo>
                      <a:pt x="219" y="187"/>
                      <a:pt x="217" y="196"/>
                      <a:pt x="225" y="201"/>
                    </a:cubicBezTo>
                    <a:cubicBezTo>
                      <a:pt x="226" y="206"/>
                      <a:pt x="231" y="208"/>
                      <a:pt x="235" y="209"/>
                    </a:cubicBezTo>
                    <a:cubicBezTo>
                      <a:pt x="242" y="207"/>
                      <a:pt x="248" y="209"/>
                      <a:pt x="252" y="203"/>
                    </a:cubicBezTo>
                    <a:cubicBezTo>
                      <a:pt x="258" y="202"/>
                      <a:pt x="257" y="195"/>
                      <a:pt x="261" y="191"/>
                    </a:cubicBezTo>
                    <a:cubicBezTo>
                      <a:pt x="264" y="184"/>
                      <a:pt x="264" y="173"/>
                      <a:pt x="274" y="171"/>
                    </a:cubicBezTo>
                    <a:cubicBezTo>
                      <a:pt x="293" y="173"/>
                      <a:pt x="287" y="194"/>
                      <a:pt x="291" y="206"/>
                    </a:cubicBezTo>
                    <a:cubicBezTo>
                      <a:pt x="297" y="213"/>
                      <a:pt x="303" y="220"/>
                      <a:pt x="312" y="220"/>
                    </a:cubicBezTo>
                    <a:cubicBezTo>
                      <a:pt x="318" y="220"/>
                      <a:pt x="324" y="217"/>
                      <a:pt x="328" y="212"/>
                    </a:cubicBezTo>
                    <a:cubicBezTo>
                      <a:pt x="335" y="207"/>
                      <a:pt x="341" y="200"/>
                      <a:pt x="350" y="201"/>
                    </a:cubicBezTo>
                    <a:cubicBezTo>
                      <a:pt x="356" y="204"/>
                      <a:pt x="361" y="208"/>
                      <a:pt x="362" y="214"/>
                    </a:cubicBezTo>
                    <a:cubicBezTo>
                      <a:pt x="365" y="215"/>
                      <a:pt x="367" y="218"/>
                      <a:pt x="371" y="217"/>
                    </a:cubicBezTo>
                    <a:cubicBezTo>
                      <a:pt x="371" y="205"/>
                      <a:pt x="356" y="197"/>
                      <a:pt x="361" y="184"/>
                    </a:cubicBezTo>
                    <a:cubicBezTo>
                      <a:pt x="358" y="180"/>
                      <a:pt x="350" y="176"/>
                      <a:pt x="351" y="170"/>
                    </a:cubicBezTo>
                    <a:cubicBezTo>
                      <a:pt x="349" y="161"/>
                      <a:pt x="356" y="155"/>
                      <a:pt x="361" y="150"/>
                    </a:cubicBezTo>
                    <a:cubicBezTo>
                      <a:pt x="359" y="147"/>
                      <a:pt x="362" y="145"/>
                      <a:pt x="362" y="141"/>
                    </a:cubicBezTo>
                    <a:cubicBezTo>
                      <a:pt x="362" y="132"/>
                      <a:pt x="355" y="125"/>
                      <a:pt x="359" y="115"/>
                    </a:cubicBezTo>
                    <a:cubicBezTo>
                      <a:pt x="361" y="108"/>
                      <a:pt x="366" y="101"/>
                      <a:pt x="371" y="95"/>
                    </a:cubicBezTo>
                    <a:cubicBezTo>
                      <a:pt x="367" y="93"/>
                      <a:pt x="365" y="98"/>
                      <a:pt x="362" y="99"/>
                    </a:cubicBezTo>
                    <a:cubicBezTo>
                      <a:pt x="354" y="108"/>
                      <a:pt x="349" y="120"/>
                      <a:pt x="352" y="132"/>
                    </a:cubicBezTo>
                    <a:cubicBezTo>
                      <a:pt x="356" y="147"/>
                      <a:pt x="337" y="155"/>
                      <a:pt x="345" y="170"/>
                    </a:cubicBezTo>
                    <a:cubicBezTo>
                      <a:pt x="347" y="175"/>
                      <a:pt x="347" y="178"/>
                      <a:pt x="347" y="182"/>
                    </a:cubicBezTo>
                    <a:cubicBezTo>
                      <a:pt x="344" y="185"/>
                      <a:pt x="339" y="185"/>
                      <a:pt x="335" y="186"/>
                    </a:cubicBezTo>
                    <a:cubicBezTo>
                      <a:pt x="327" y="192"/>
                      <a:pt x="321" y="205"/>
                      <a:pt x="309" y="200"/>
                    </a:cubicBezTo>
                    <a:cubicBezTo>
                      <a:pt x="294" y="187"/>
                      <a:pt x="311" y="163"/>
                      <a:pt x="291" y="152"/>
                    </a:cubicBezTo>
                    <a:cubicBezTo>
                      <a:pt x="289" y="154"/>
                      <a:pt x="287" y="154"/>
                      <a:pt x="285" y="152"/>
                    </a:cubicBezTo>
                    <a:cubicBezTo>
                      <a:pt x="284" y="148"/>
                      <a:pt x="288" y="146"/>
                      <a:pt x="289" y="142"/>
                    </a:cubicBezTo>
                    <a:cubicBezTo>
                      <a:pt x="289" y="132"/>
                      <a:pt x="294" y="125"/>
                      <a:pt x="291" y="114"/>
                    </a:cubicBezTo>
                    <a:cubicBezTo>
                      <a:pt x="290" y="96"/>
                      <a:pt x="305" y="84"/>
                      <a:pt x="318" y="74"/>
                    </a:cubicBezTo>
                    <a:cubicBezTo>
                      <a:pt x="324" y="63"/>
                      <a:pt x="332" y="54"/>
                      <a:pt x="343" y="50"/>
                    </a:cubicBezTo>
                    <a:cubicBezTo>
                      <a:pt x="353" y="49"/>
                      <a:pt x="364" y="50"/>
                      <a:pt x="372" y="42"/>
                    </a:cubicBezTo>
                    <a:cubicBezTo>
                      <a:pt x="377" y="36"/>
                      <a:pt x="385" y="33"/>
                      <a:pt x="392" y="32"/>
                    </a:cubicBezTo>
                    <a:cubicBezTo>
                      <a:pt x="398" y="35"/>
                      <a:pt x="404" y="34"/>
                      <a:pt x="412" y="33"/>
                    </a:cubicBezTo>
                    <a:cubicBezTo>
                      <a:pt x="421" y="24"/>
                      <a:pt x="435" y="19"/>
                      <a:pt x="448" y="22"/>
                    </a:cubicBezTo>
                    <a:cubicBezTo>
                      <a:pt x="448" y="22"/>
                      <a:pt x="449" y="23"/>
                      <a:pt x="449" y="24"/>
                    </a:cubicBezTo>
                    <a:cubicBezTo>
                      <a:pt x="442" y="26"/>
                      <a:pt x="433" y="22"/>
                      <a:pt x="428" y="29"/>
                    </a:cubicBezTo>
                    <a:cubicBezTo>
                      <a:pt x="421" y="27"/>
                      <a:pt x="418" y="38"/>
                      <a:pt x="410" y="38"/>
                    </a:cubicBezTo>
                    <a:cubicBezTo>
                      <a:pt x="405" y="40"/>
                      <a:pt x="400" y="39"/>
                      <a:pt x="395" y="38"/>
                    </a:cubicBezTo>
                    <a:cubicBezTo>
                      <a:pt x="390" y="38"/>
                      <a:pt x="384" y="42"/>
                      <a:pt x="379" y="42"/>
                    </a:cubicBezTo>
                    <a:cubicBezTo>
                      <a:pt x="374" y="47"/>
                      <a:pt x="370" y="54"/>
                      <a:pt x="362" y="53"/>
                    </a:cubicBezTo>
                    <a:cubicBezTo>
                      <a:pt x="359" y="56"/>
                      <a:pt x="354" y="56"/>
                      <a:pt x="351" y="54"/>
                    </a:cubicBezTo>
                    <a:cubicBezTo>
                      <a:pt x="350" y="53"/>
                      <a:pt x="350" y="53"/>
                      <a:pt x="350" y="53"/>
                    </a:cubicBezTo>
                    <a:cubicBezTo>
                      <a:pt x="342" y="56"/>
                      <a:pt x="334" y="61"/>
                      <a:pt x="329" y="69"/>
                    </a:cubicBezTo>
                    <a:cubicBezTo>
                      <a:pt x="327" y="78"/>
                      <a:pt x="318" y="83"/>
                      <a:pt x="311" y="88"/>
                    </a:cubicBezTo>
                    <a:cubicBezTo>
                      <a:pt x="305" y="94"/>
                      <a:pt x="300" y="102"/>
                      <a:pt x="297" y="110"/>
                    </a:cubicBezTo>
                    <a:cubicBezTo>
                      <a:pt x="299" y="124"/>
                      <a:pt x="297" y="138"/>
                      <a:pt x="294" y="151"/>
                    </a:cubicBezTo>
                    <a:cubicBezTo>
                      <a:pt x="305" y="157"/>
                      <a:pt x="308" y="170"/>
                      <a:pt x="306" y="181"/>
                    </a:cubicBezTo>
                    <a:cubicBezTo>
                      <a:pt x="305" y="187"/>
                      <a:pt x="309" y="191"/>
                      <a:pt x="312" y="196"/>
                    </a:cubicBezTo>
                    <a:cubicBezTo>
                      <a:pt x="322" y="202"/>
                      <a:pt x="325" y="187"/>
                      <a:pt x="332" y="184"/>
                    </a:cubicBezTo>
                    <a:cubicBezTo>
                      <a:pt x="336" y="182"/>
                      <a:pt x="341" y="182"/>
                      <a:pt x="343" y="178"/>
                    </a:cubicBezTo>
                    <a:cubicBezTo>
                      <a:pt x="341" y="170"/>
                      <a:pt x="336" y="161"/>
                      <a:pt x="342" y="152"/>
                    </a:cubicBezTo>
                    <a:cubicBezTo>
                      <a:pt x="350" y="145"/>
                      <a:pt x="349" y="134"/>
                      <a:pt x="347" y="124"/>
                    </a:cubicBezTo>
                    <a:cubicBezTo>
                      <a:pt x="349" y="118"/>
                      <a:pt x="347" y="110"/>
                      <a:pt x="355" y="107"/>
                    </a:cubicBezTo>
                    <a:cubicBezTo>
                      <a:pt x="358" y="92"/>
                      <a:pt x="379" y="87"/>
                      <a:pt x="382" y="72"/>
                    </a:cubicBezTo>
                    <a:cubicBezTo>
                      <a:pt x="382" y="71"/>
                      <a:pt x="383" y="71"/>
                      <a:pt x="385" y="71"/>
                    </a:cubicBezTo>
                    <a:cubicBezTo>
                      <a:pt x="388" y="75"/>
                      <a:pt x="383" y="83"/>
                      <a:pt x="389" y="84"/>
                    </a:cubicBezTo>
                    <a:cubicBezTo>
                      <a:pt x="397" y="86"/>
                      <a:pt x="401" y="79"/>
                      <a:pt x="404" y="74"/>
                    </a:cubicBezTo>
                    <a:cubicBezTo>
                      <a:pt x="406" y="63"/>
                      <a:pt x="410" y="50"/>
                      <a:pt x="422" y="47"/>
                    </a:cubicBezTo>
                    <a:cubicBezTo>
                      <a:pt x="431" y="42"/>
                      <a:pt x="441" y="42"/>
                      <a:pt x="448" y="34"/>
                    </a:cubicBezTo>
                    <a:cubicBezTo>
                      <a:pt x="449" y="34"/>
                      <a:pt x="449" y="34"/>
                      <a:pt x="449" y="34"/>
                    </a:cubicBezTo>
                    <a:cubicBezTo>
                      <a:pt x="443" y="42"/>
                      <a:pt x="440" y="55"/>
                      <a:pt x="428" y="57"/>
                    </a:cubicBezTo>
                    <a:cubicBezTo>
                      <a:pt x="413" y="67"/>
                      <a:pt x="421" y="89"/>
                      <a:pt x="408" y="100"/>
                    </a:cubicBezTo>
                    <a:cubicBezTo>
                      <a:pt x="402" y="104"/>
                      <a:pt x="395" y="104"/>
                      <a:pt x="389" y="102"/>
                    </a:cubicBezTo>
                    <a:cubicBezTo>
                      <a:pt x="386" y="99"/>
                      <a:pt x="385" y="96"/>
                      <a:pt x="381" y="94"/>
                    </a:cubicBezTo>
                    <a:cubicBezTo>
                      <a:pt x="377" y="95"/>
                      <a:pt x="377" y="100"/>
                      <a:pt x="375" y="103"/>
                    </a:cubicBezTo>
                    <a:cubicBezTo>
                      <a:pt x="367" y="112"/>
                      <a:pt x="365" y="126"/>
                      <a:pt x="369" y="137"/>
                    </a:cubicBezTo>
                    <a:cubicBezTo>
                      <a:pt x="371" y="141"/>
                      <a:pt x="366" y="146"/>
                      <a:pt x="371" y="149"/>
                    </a:cubicBezTo>
                    <a:cubicBezTo>
                      <a:pt x="385" y="147"/>
                      <a:pt x="392" y="131"/>
                      <a:pt x="407" y="135"/>
                    </a:cubicBezTo>
                    <a:cubicBezTo>
                      <a:pt x="409" y="137"/>
                      <a:pt x="409" y="137"/>
                      <a:pt x="409" y="137"/>
                    </a:cubicBezTo>
                    <a:cubicBezTo>
                      <a:pt x="408" y="137"/>
                      <a:pt x="405" y="137"/>
                      <a:pt x="404" y="136"/>
                    </a:cubicBezTo>
                    <a:cubicBezTo>
                      <a:pt x="391" y="137"/>
                      <a:pt x="385" y="151"/>
                      <a:pt x="373" y="152"/>
                    </a:cubicBezTo>
                    <a:cubicBezTo>
                      <a:pt x="363" y="149"/>
                      <a:pt x="359" y="157"/>
                      <a:pt x="355" y="163"/>
                    </a:cubicBezTo>
                    <a:cubicBezTo>
                      <a:pt x="355" y="167"/>
                      <a:pt x="354" y="175"/>
                      <a:pt x="359" y="178"/>
                    </a:cubicBezTo>
                    <a:cubicBezTo>
                      <a:pt x="364" y="183"/>
                      <a:pt x="370" y="177"/>
                      <a:pt x="374" y="177"/>
                    </a:cubicBezTo>
                    <a:cubicBezTo>
                      <a:pt x="380" y="172"/>
                      <a:pt x="386" y="166"/>
                      <a:pt x="395" y="166"/>
                    </a:cubicBezTo>
                    <a:cubicBezTo>
                      <a:pt x="400" y="166"/>
                      <a:pt x="402" y="172"/>
                      <a:pt x="404" y="175"/>
                    </a:cubicBezTo>
                    <a:cubicBezTo>
                      <a:pt x="408" y="184"/>
                      <a:pt x="386" y="191"/>
                      <a:pt x="401" y="197"/>
                    </a:cubicBezTo>
                    <a:cubicBezTo>
                      <a:pt x="411" y="196"/>
                      <a:pt x="421" y="195"/>
                      <a:pt x="430" y="200"/>
                    </a:cubicBezTo>
                    <a:cubicBezTo>
                      <a:pt x="434" y="201"/>
                      <a:pt x="436" y="205"/>
                      <a:pt x="438" y="208"/>
                    </a:cubicBezTo>
                    <a:cubicBezTo>
                      <a:pt x="439" y="215"/>
                      <a:pt x="438" y="225"/>
                      <a:pt x="431" y="229"/>
                    </a:cubicBezTo>
                    <a:cubicBezTo>
                      <a:pt x="422" y="234"/>
                      <a:pt x="427" y="246"/>
                      <a:pt x="421" y="252"/>
                    </a:cubicBezTo>
                    <a:cubicBezTo>
                      <a:pt x="410" y="260"/>
                      <a:pt x="400" y="271"/>
                      <a:pt x="404" y="285"/>
                    </a:cubicBezTo>
                    <a:cubicBezTo>
                      <a:pt x="405" y="288"/>
                      <a:pt x="407" y="292"/>
                      <a:pt x="406" y="294"/>
                    </a:cubicBezTo>
                    <a:cubicBezTo>
                      <a:pt x="403" y="295"/>
                      <a:pt x="403" y="289"/>
                      <a:pt x="401" y="287"/>
                    </a:cubicBezTo>
                    <a:cubicBezTo>
                      <a:pt x="389" y="278"/>
                      <a:pt x="380" y="264"/>
                      <a:pt x="368" y="256"/>
                    </a:cubicBezTo>
                    <a:cubicBezTo>
                      <a:pt x="366" y="259"/>
                      <a:pt x="372" y="262"/>
                      <a:pt x="371" y="266"/>
                    </a:cubicBezTo>
                    <a:cubicBezTo>
                      <a:pt x="382" y="275"/>
                      <a:pt x="398" y="283"/>
                      <a:pt x="398" y="298"/>
                    </a:cubicBezTo>
                    <a:cubicBezTo>
                      <a:pt x="392" y="299"/>
                      <a:pt x="395" y="290"/>
                      <a:pt x="391" y="287"/>
                    </a:cubicBezTo>
                    <a:cubicBezTo>
                      <a:pt x="383" y="277"/>
                      <a:pt x="369" y="272"/>
                      <a:pt x="364" y="258"/>
                    </a:cubicBezTo>
                    <a:cubicBezTo>
                      <a:pt x="362" y="254"/>
                      <a:pt x="361" y="248"/>
                      <a:pt x="357" y="245"/>
                    </a:cubicBezTo>
                    <a:cubicBezTo>
                      <a:pt x="353" y="252"/>
                      <a:pt x="361" y="259"/>
                      <a:pt x="362" y="267"/>
                    </a:cubicBezTo>
                    <a:cubicBezTo>
                      <a:pt x="369" y="274"/>
                      <a:pt x="376" y="281"/>
                      <a:pt x="383" y="287"/>
                    </a:cubicBezTo>
                    <a:cubicBezTo>
                      <a:pt x="383" y="289"/>
                      <a:pt x="383" y="290"/>
                      <a:pt x="382" y="290"/>
                    </a:cubicBezTo>
                    <a:cubicBezTo>
                      <a:pt x="380" y="289"/>
                      <a:pt x="377" y="287"/>
                      <a:pt x="377" y="284"/>
                    </a:cubicBezTo>
                    <a:cubicBezTo>
                      <a:pt x="365" y="278"/>
                      <a:pt x="354" y="264"/>
                      <a:pt x="353" y="249"/>
                    </a:cubicBezTo>
                    <a:cubicBezTo>
                      <a:pt x="349" y="236"/>
                      <a:pt x="355" y="224"/>
                      <a:pt x="355" y="212"/>
                    </a:cubicBezTo>
                    <a:cubicBezTo>
                      <a:pt x="352" y="208"/>
                      <a:pt x="346" y="209"/>
                      <a:pt x="342" y="209"/>
                    </a:cubicBezTo>
                    <a:cubicBezTo>
                      <a:pt x="333" y="218"/>
                      <a:pt x="322" y="232"/>
                      <a:pt x="306" y="226"/>
                    </a:cubicBezTo>
                    <a:cubicBezTo>
                      <a:pt x="305" y="224"/>
                      <a:pt x="302" y="223"/>
                      <a:pt x="299" y="223"/>
                    </a:cubicBezTo>
                    <a:cubicBezTo>
                      <a:pt x="283" y="215"/>
                      <a:pt x="284" y="197"/>
                      <a:pt x="281" y="184"/>
                    </a:cubicBezTo>
                    <a:cubicBezTo>
                      <a:pt x="282" y="182"/>
                      <a:pt x="280" y="180"/>
                      <a:pt x="278" y="179"/>
                    </a:cubicBezTo>
                    <a:cubicBezTo>
                      <a:pt x="269" y="180"/>
                      <a:pt x="271" y="190"/>
                      <a:pt x="266" y="195"/>
                    </a:cubicBezTo>
                    <a:cubicBezTo>
                      <a:pt x="264" y="204"/>
                      <a:pt x="256" y="209"/>
                      <a:pt x="250" y="215"/>
                    </a:cubicBezTo>
                    <a:cubicBezTo>
                      <a:pt x="249" y="220"/>
                      <a:pt x="243" y="226"/>
                      <a:pt x="246" y="232"/>
                    </a:cubicBezTo>
                    <a:cubicBezTo>
                      <a:pt x="248" y="235"/>
                      <a:pt x="253" y="236"/>
                      <a:pt x="255" y="235"/>
                    </a:cubicBezTo>
                    <a:cubicBezTo>
                      <a:pt x="262" y="230"/>
                      <a:pt x="264" y="219"/>
                      <a:pt x="273" y="217"/>
                    </a:cubicBezTo>
                    <a:cubicBezTo>
                      <a:pt x="275" y="217"/>
                      <a:pt x="275" y="217"/>
                      <a:pt x="275" y="217"/>
                    </a:cubicBezTo>
                    <a:cubicBezTo>
                      <a:pt x="275" y="223"/>
                      <a:pt x="267" y="225"/>
                      <a:pt x="265" y="230"/>
                    </a:cubicBezTo>
                    <a:cubicBezTo>
                      <a:pt x="264" y="233"/>
                      <a:pt x="261" y="237"/>
                      <a:pt x="257" y="238"/>
                    </a:cubicBezTo>
                    <a:cubicBezTo>
                      <a:pt x="254" y="238"/>
                      <a:pt x="250" y="242"/>
                      <a:pt x="248" y="239"/>
                    </a:cubicBezTo>
                    <a:cubicBezTo>
                      <a:pt x="244" y="238"/>
                      <a:pt x="242" y="235"/>
                      <a:pt x="240" y="232"/>
                    </a:cubicBezTo>
                    <a:cubicBezTo>
                      <a:pt x="240" y="227"/>
                      <a:pt x="242" y="223"/>
                      <a:pt x="245" y="220"/>
                    </a:cubicBezTo>
                    <a:cubicBezTo>
                      <a:pt x="244" y="212"/>
                      <a:pt x="236" y="217"/>
                      <a:pt x="231" y="214"/>
                    </a:cubicBezTo>
                    <a:cubicBezTo>
                      <a:pt x="221" y="208"/>
                      <a:pt x="213" y="198"/>
                      <a:pt x="212" y="186"/>
                    </a:cubicBezTo>
                    <a:cubicBezTo>
                      <a:pt x="211" y="182"/>
                      <a:pt x="209" y="178"/>
                      <a:pt x="205" y="177"/>
                    </a:cubicBezTo>
                    <a:cubicBezTo>
                      <a:pt x="189" y="178"/>
                      <a:pt x="184" y="200"/>
                      <a:pt x="170" y="206"/>
                    </a:cubicBezTo>
                    <a:cubicBezTo>
                      <a:pt x="165" y="208"/>
                      <a:pt x="159" y="214"/>
                      <a:pt x="153" y="210"/>
                    </a:cubicBezTo>
                    <a:cubicBezTo>
                      <a:pt x="148" y="214"/>
                      <a:pt x="147" y="220"/>
                      <a:pt x="144" y="225"/>
                    </a:cubicBezTo>
                    <a:cubicBezTo>
                      <a:pt x="140" y="234"/>
                      <a:pt x="128" y="236"/>
                      <a:pt x="125" y="247"/>
                    </a:cubicBezTo>
                    <a:cubicBezTo>
                      <a:pt x="126" y="259"/>
                      <a:pt x="130" y="273"/>
                      <a:pt x="121" y="283"/>
                    </a:cubicBezTo>
                    <a:cubicBezTo>
                      <a:pt x="119" y="290"/>
                      <a:pt x="125" y="292"/>
                      <a:pt x="129" y="295"/>
                    </a:cubicBezTo>
                    <a:cubicBezTo>
                      <a:pt x="135" y="297"/>
                      <a:pt x="139" y="293"/>
                      <a:pt x="145" y="292"/>
                    </a:cubicBezTo>
                    <a:cubicBezTo>
                      <a:pt x="148" y="284"/>
                      <a:pt x="154" y="278"/>
                      <a:pt x="162" y="276"/>
                    </a:cubicBezTo>
                    <a:cubicBezTo>
                      <a:pt x="163" y="281"/>
                      <a:pt x="156" y="281"/>
                      <a:pt x="153" y="286"/>
                    </a:cubicBezTo>
                    <a:cubicBezTo>
                      <a:pt x="151" y="292"/>
                      <a:pt x="144" y="295"/>
                      <a:pt x="140" y="298"/>
                    </a:cubicBezTo>
                    <a:cubicBezTo>
                      <a:pt x="132" y="299"/>
                      <a:pt x="125" y="301"/>
                      <a:pt x="120" y="293"/>
                    </a:cubicBezTo>
                    <a:cubicBezTo>
                      <a:pt x="116" y="290"/>
                      <a:pt x="115" y="284"/>
                      <a:pt x="117" y="280"/>
                    </a:cubicBezTo>
                    <a:cubicBezTo>
                      <a:pt x="119" y="275"/>
                      <a:pt x="123" y="270"/>
                      <a:pt x="123" y="264"/>
                    </a:cubicBezTo>
                    <a:cubicBezTo>
                      <a:pt x="120" y="253"/>
                      <a:pt x="120" y="253"/>
                      <a:pt x="120" y="253"/>
                    </a:cubicBezTo>
                    <a:cubicBezTo>
                      <a:pt x="123" y="244"/>
                      <a:pt x="123" y="232"/>
                      <a:pt x="134" y="230"/>
                    </a:cubicBezTo>
                    <a:cubicBezTo>
                      <a:pt x="137" y="224"/>
                      <a:pt x="148" y="220"/>
                      <a:pt x="144" y="211"/>
                    </a:cubicBezTo>
                    <a:cubicBezTo>
                      <a:pt x="131" y="206"/>
                      <a:pt x="131" y="191"/>
                      <a:pt x="129" y="179"/>
                    </a:cubicBezTo>
                    <a:cubicBezTo>
                      <a:pt x="127" y="174"/>
                      <a:pt x="123" y="166"/>
                      <a:pt x="116" y="165"/>
                    </a:cubicBezTo>
                    <a:cubicBezTo>
                      <a:pt x="98" y="173"/>
                      <a:pt x="107" y="195"/>
                      <a:pt x="102" y="209"/>
                    </a:cubicBezTo>
                    <a:cubicBezTo>
                      <a:pt x="98" y="215"/>
                      <a:pt x="92" y="220"/>
                      <a:pt x="86" y="222"/>
                    </a:cubicBezTo>
                    <a:cubicBezTo>
                      <a:pt x="74" y="224"/>
                      <a:pt x="59" y="219"/>
                      <a:pt x="50" y="231"/>
                    </a:cubicBezTo>
                    <a:cubicBezTo>
                      <a:pt x="40" y="242"/>
                      <a:pt x="43" y="268"/>
                      <a:pt x="21" y="267"/>
                    </a:cubicBezTo>
                    <a:cubicBezTo>
                      <a:pt x="16" y="268"/>
                      <a:pt x="15" y="263"/>
                      <a:pt x="13" y="260"/>
                    </a:cubicBezTo>
                    <a:cubicBezTo>
                      <a:pt x="12" y="248"/>
                      <a:pt x="12" y="248"/>
                      <a:pt x="12" y="248"/>
                    </a:cubicBezTo>
                    <a:cubicBezTo>
                      <a:pt x="7" y="241"/>
                      <a:pt x="0" y="233"/>
                      <a:pt x="3" y="223"/>
                    </a:cubicBezTo>
                    <a:cubicBezTo>
                      <a:pt x="4" y="219"/>
                      <a:pt x="6" y="215"/>
                      <a:pt x="9" y="213"/>
                    </a:cubicBezTo>
                    <a:cubicBezTo>
                      <a:pt x="10" y="213"/>
                      <a:pt x="10" y="213"/>
                      <a:pt x="10" y="213"/>
                    </a:cubicBezTo>
                    <a:cubicBezTo>
                      <a:pt x="11" y="217"/>
                      <a:pt x="8" y="219"/>
                      <a:pt x="8" y="222"/>
                    </a:cubicBezTo>
                    <a:cubicBezTo>
                      <a:pt x="9" y="235"/>
                      <a:pt x="9" y="235"/>
                      <a:pt x="9" y="235"/>
                    </a:cubicBezTo>
                    <a:cubicBezTo>
                      <a:pt x="13" y="238"/>
                      <a:pt x="16" y="244"/>
                      <a:pt x="18" y="249"/>
                    </a:cubicBezTo>
                    <a:cubicBezTo>
                      <a:pt x="19" y="254"/>
                      <a:pt x="15" y="262"/>
                      <a:pt x="23" y="264"/>
                    </a:cubicBezTo>
                    <a:cubicBezTo>
                      <a:pt x="31" y="265"/>
                      <a:pt x="33" y="257"/>
                      <a:pt x="36" y="251"/>
                    </a:cubicBezTo>
                    <a:cubicBezTo>
                      <a:pt x="39" y="239"/>
                      <a:pt x="47" y="228"/>
                      <a:pt x="53" y="217"/>
                    </a:cubicBezTo>
                    <a:cubicBezTo>
                      <a:pt x="59" y="210"/>
                      <a:pt x="68" y="209"/>
                      <a:pt x="77" y="210"/>
                    </a:cubicBezTo>
                    <a:cubicBezTo>
                      <a:pt x="81" y="210"/>
                      <a:pt x="85" y="207"/>
                      <a:pt x="89" y="205"/>
                    </a:cubicBezTo>
                    <a:cubicBezTo>
                      <a:pt x="93" y="195"/>
                      <a:pt x="88" y="181"/>
                      <a:pt x="95" y="172"/>
                    </a:cubicBezTo>
                    <a:cubicBezTo>
                      <a:pt x="107" y="156"/>
                      <a:pt x="107" y="156"/>
                      <a:pt x="107" y="156"/>
                    </a:cubicBezTo>
                    <a:cubicBezTo>
                      <a:pt x="106" y="151"/>
                      <a:pt x="100" y="148"/>
                      <a:pt x="100" y="143"/>
                    </a:cubicBezTo>
                    <a:cubicBezTo>
                      <a:pt x="99" y="135"/>
                      <a:pt x="104" y="130"/>
                      <a:pt x="109" y="127"/>
                    </a:cubicBezTo>
                    <a:cubicBezTo>
                      <a:pt x="115" y="130"/>
                      <a:pt x="117" y="119"/>
                      <a:pt x="123" y="125"/>
                    </a:cubicBezTo>
                    <a:cubicBezTo>
                      <a:pt x="132" y="125"/>
                      <a:pt x="134" y="114"/>
                      <a:pt x="140" y="109"/>
                    </a:cubicBezTo>
                    <a:cubicBezTo>
                      <a:pt x="146" y="105"/>
                      <a:pt x="153" y="101"/>
                      <a:pt x="160" y="100"/>
                    </a:cubicBezTo>
                    <a:cubicBezTo>
                      <a:pt x="170" y="100"/>
                      <a:pt x="174" y="93"/>
                      <a:pt x="179" y="86"/>
                    </a:cubicBezTo>
                    <a:cubicBezTo>
                      <a:pt x="181" y="87"/>
                      <a:pt x="181" y="87"/>
                      <a:pt x="181" y="87"/>
                    </a:cubicBezTo>
                    <a:cubicBezTo>
                      <a:pt x="180" y="90"/>
                      <a:pt x="180" y="90"/>
                      <a:pt x="180" y="90"/>
                    </a:cubicBezTo>
                    <a:cubicBezTo>
                      <a:pt x="170" y="102"/>
                      <a:pt x="170" y="102"/>
                      <a:pt x="170" y="102"/>
                    </a:cubicBezTo>
                    <a:cubicBezTo>
                      <a:pt x="162" y="105"/>
                      <a:pt x="153" y="103"/>
                      <a:pt x="147" y="108"/>
                    </a:cubicBezTo>
                    <a:cubicBezTo>
                      <a:pt x="137" y="115"/>
                      <a:pt x="135" y="129"/>
                      <a:pt x="122" y="132"/>
                    </a:cubicBezTo>
                    <a:cubicBezTo>
                      <a:pt x="116" y="131"/>
                      <a:pt x="111" y="132"/>
                      <a:pt x="107" y="134"/>
                    </a:cubicBezTo>
                    <a:cubicBezTo>
                      <a:pt x="104" y="139"/>
                      <a:pt x="107" y="145"/>
                      <a:pt x="108" y="149"/>
                    </a:cubicBezTo>
                    <a:cubicBezTo>
                      <a:pt x="115" y="158"/>
                      <a:pt x="128" y="150"/>
                      <a:pt x="136" y="158"/>
                    </a:cubicBezTo>
                    <a:cubicBezTo>
                      <a:pt x="143" y="163"/>
                      <a:pt x="145" y="170"/>
                      <a:pt x="147" y="177"/>
                    </a:cubicBezTo>
                    <a:cubicBezTo>
                      <a:pt x="147" y="182"/>
                      <a:pt x="147" y="190"/>
                      <a:pt x="153" y="191"/>
                    </a:cubicBezTo>
                    <a:cubicBezTo>
                      <a:pt x="159" y="191"/>
                      <a:pt x="163" y="185"/>
                      <a:pt x="167" y="181"/>
                    </a:cubicBezTo>
                    <a:cubicBezTo>
                      <a:pt x="170" y="166"/>
                      <a:pt x="185" y="162"/>
                      <a:pt x="196" y="155"/>
                    </a:cubicBezTo>
                    <a:cubicBezTo>
                      <a:pt x="208" y="141"/>
                      <a:pt x="189" y="126"/>
                      <a:pt x="198" y="110"/>
                    </a:cubicBezTo>
                    <a:cubicBezTo>
                      <a:pt x="201" y="99"/>
                      <a:pt x="212" y="95"/>
                      <a:pt x="214" y="84"/>
                    </a:cubicBezTo>
                    <a:cubicBezTo>
                      <a:pt x="215" y="83"/>
                      <a:pt x="215" y="81"/>
                      <a:pt x="218" y="82"/>
                    </a:cubicBezTo>
                    <a:cubicBezTo>
                      <a:pt x="218" y="84"/>
                      <a:pt x="218" y="84"/>
                      <a:pt x="218" y="84"/>
                    </a:cubicBezTo>
                    <a:cubicBezTo>
                      <a:pt x="213" y="96"/>
                      <a:pt x="205" y="110"/>
                      <a:pt x="212" y="125"/>
                    </a:cubicBezTo>
                    <a:cubicBezTo>
                      <a:pt x="216" y="129"/>
                      <a:pt x="217" y="135"/>
                      <a:pt x="218" y="141"/>
                    </a:cubicBezTo>
                    <a:cubicBezTo>
                      <a:pt x="215" y="143"/>
                      <a:pt x="219" y="144"/>
                      <a:pt x="218" y="146"/>
                    </a:cubicBezTo>
                    <a:cubicBezTo>
                      <a:pt x="216" y="151"/>
                      <a:pt x="216" y="156"/>
                      <a:pt x="215" y="161"/>
                    </a:cubicBezTo>
                    <a:cubicBezTo>
                      <a:pt x="220" y="168"/>
                      <a:pt x="228" y="170"/>
                      <a:pt x="230" y="178"/>
                    </a:cubicBezTo>
                    <a:cubicBezTo>
                      <a:pt x="233" y="184"/>
                      <a:pt x="231" y="193"/>
                      <a:pt x="240" y="194"/>
                    </a:cubicBezTo>
                    <a:cubicBezTo>
                      <a:pt x="249" y="193"/>
                      <a:pt x="248" y="182"/>
                      <a:pt x="250" y="175"/>
                    </a:cubicBezTo>
                    <a:cubicBezTo>
                      <a:pt x="251" y="158"/>
                      <a:pt x="263" y="145"/>
                      <a:pt x="276" y="137"/>
                    </a:cubicBezTo>
                    <a:cubicBezTo>
                      <a:pt x="282" y="131"/>
                      <a:pt x="278" y="122"/>
                      <a:pt x="279" y="115"/>
                    </a:cubicBezTo>
                    <a:cubicBezTo>
                      <a:pt x="275" y="100"/>
                      <a:pt x="287" y="87"/>
                      <a:pt x="294" y="76"/>
                    </a:cubicBezTo>
                    <a:cubicBezTo>
                      <a:pt x="296" y="62"/>
                      <a:pt x="290" y="42"/>
                      <a:pt x="300" y="30"/>
                    </a:cubicBezTo>
                    <a:cubicBezTo>
                      <a:pt x="306" y="25"/>
                      <a:pt x="312" y="15"/>
                      <a:pt x="321" y="16"/>
                    </a:cubicBezTo>
                    <a:cubicBezTo>
                      <a:pt x="322" y="17"/>
                      <a:pt x="321" y="18"/>
                      <a:pt x="320" y="19"/>
                    </a:cubicBezTo>
                    <a:cubicBezTo>
                      <a:pt x="308" y="27"/>
                      <a:pt x="308" y="27"/>
                      <a:pt x="308" y="27"/>
                    </a:cubicBezTo>
                    <a:cubicBezTo>
                      <a:pt x="300" y="36"/>
                      <a:pt x="303" y="51"/>
                      <a:pt x="306" y="62"/>
                    </a:cubicBezTo>
                    <a:cubicBezTo>
                      <a:pt x="308" y="63"/>
                      <a:pt x="310" y="66"/>
                      <a:pt x="311" y="63"/>
                    </a:cubicBezTo>
                    <a:cubicBezTo>
                      <a:pt x="316" y="56"/>
                      <a:pt x="320" y="45"/>
                      <a:pt x="329" y="42"/>
                    </a:cubicBezTo>
                    <a:cubicBezTo>
                      <a:pt x="336" y="41"/>
                      <a:pt x="343" y="38"/>
                      <a:pt x="349" y="38"/>
                    </a:cubicBezTo>
                    <a:cubicBezTo>
                      <a:pt x="368" y="38"/>
                      <a:pt x="371" y="14"/>
                      <a:pt x="388" y="9"/>
                    </a:cubicBezTo>
                    <a:cubicBezTo>
                      <a:pt x="397" y="6"/>
                      <a:pt x="406" y="6"/>
                      <a:pt x="413" y="2"/>
                    </a:cubicBezTo>
                    <a:cubicBezTo>
                      <a:pt x="415" y="3"/>
                      <a:pt x="415" y="3"/>
                      <a:pt x="415" y="3"/>
                    </a:cubicBezTo>
                    <a:cubicBezTo>
                      <a:pt x="416" y="9"/>
                      <a:pt x="407" y="6"/>
                      <a:pt x="406" y="11"/>
                    </a:cubicBezTo>
                    <a:cubicBezTo>
                      <a:pt x="401" y="13"/>
                      <a:pt x="397" y="14"/>
                      <a:pt x="394" y="19"/>
                    </a:cubicBezTo>
                    <a:cubicBezTo>
                      <a:pt x="394" y="21"/>
                      <a:pt x="397" y="22"/>
                      <a:pt x="398" y="23"/>
                    </a:cubicBezTo>
                    <a:cubicBezTo>
                      <a:pt x="409" y="23"/>
                      <a:pt x="417" y="14"/>
                      <a:pt x="427" y="13"/>
                    </a:cubicBezTo>
                    <a:cubicBezTo>
                      <a:pt x="445" y="5"/>
                      <a:pt x="465" y="24"/>
                      <a:pt x="482" y="8"/>
                    </a:cubicBezTo>
                    <a:cubicBezTo>
                      <a:pt x="485" y="6"/>
                      <a:pt x="490" y="3"/>
                      <a:pt x="494" y="2"/>
                    </a:cubicBezTo>
                    <a:cubicBezTo>
                      <a:pt x="495" y="0"/>
                      <a:pt x="496" y="2"/>
                      <a:pt x="496"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0" name="Freeform 2514"/>
              <p:cNvSpPr/>
              <p:nvPr/>
            </p:nvSpPr>
            <p:spPr bwMode="auto">
              <a:xfrm>
                <a:off x="4076" y="1136"/>
                <a:ext cx="3" cy="3"/>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1"/>
                      <a:pt x="1" y="1"/>
                      <a:pt x="1" y="0"/>
                    </a:cubicBezTo>
                    <a:cubicBezTo>
                      <a:pt x="2" y="1"/>
                      <a:pt x="2" y="1"/>
                      <a:pt x="1"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1" name="Freeform 2515"/>
              <p:cNvSpPr/>
              <p:nvPr/>
            </p:nvSpPr>
            <p:spPr bwMode="auto">
              <a:xfrm>
                <a:off x="4082" y="1138"/>
                <a:ext cx="408" cy="341"/>
              </a:xfrm>
              <a:custGeom>
                <a:avLst/>
                <a:gdLst>
                  <a:gd name="T0" fmla="*/ 37 w 279"/>
                  <a:gd name="T1" fmla="*/ 26 h 233"/>
                  <a:gd name="T2" fmla="*/ 82 w 279"/>
                  <a:gd name="T3" fmla="*/ 20 h 233"/>
                  <a:gd name="T4" fmla="*/ 109 w 279"/>
                  <a:gd name="T5" fmla="*/ 45 h 233"/>
                  <a:gd name="T6" fmla="*/ 126 w 279"/>
                  <a:gd name="T7" fmla="*/ 64 h 233"/>
                  <a:gd name="T8" fmla="*/ 186 w 279"/>
                  <a:gd name="T9" fmla="*/ 87 h 233"/>
                  <a:gd name="T10" fmla="*/ 165 w 279"/>
                  <a:gd name="T11" fmla="*/ 118 h 233"/>
                  <a:gd name="T12" fmla="*/ 175 w 279"/>
                  <a:gd name="T13" fmla="*/ 142 h 233"/>
                  <a:gd name="T14" fmla="*/ 178 w 279"/>
                  <a:gd name="T15" fmla="*/ 176 h 233"/>
                  <a:gd name="T16" fmla="*/ 212 w 279"/>
                  <a:gd name="T17" fmla="*/ 186 h 233"/>
                  <a:gd name="T18" fmla="*/ 239 w 279"/>
                  <a:gd name="T19" fmla="*/ 212 h 233"/>
                  <a:gd name="T20" fmla="*/ 238 w 279"/>
                  <a:gd name="T21" fmla="*/ 160 h 233"/>
                  <a:gd name="T22" fmla="*/ 218 w 279"/>
                  <a:gd name="T23" fmla="*/ 113 h 233"/>
                  <a:gd name="T24" fmla="*/ 199 w 279"/>
                  <a:gd name="T25" fmla="*/ 95 h 233"/>
                  <a:gd name="T26" fmla="*/ 225 w 279"/>
                  <a:gd name="T27" fmla="*/ 104 h 233"/>
                  <a:gd name="T28" fmla="*/ 235 w 279"/>
                  <a:gd name="T29" fmla="*/ 111 h 233"/>
                  <a:gd name="T30" fmla="*/ 256 w 279"/>
                  <a:gd name="T31" fmla="*/ 159 h 233"/>
                  <a:gd name="T32" fmla="*/ 261 w 279"/>
                  <a:gd name="T33" fmla="*/ 227 h 233"/>
                  <a:gd name="T34" fmla="*/ 228 w 279"/>
                  <a:gd name="T35" fmla="*/ 227 h 233"/>
                  <a:gd name="T36" fmla="*/ 259 w 279"/>
                  <a:gd name="T37" fmla="*/ 222 h 233"/>
                  <a:gd name="T38" fmla="*/ 253 w 279"/>
                  <a:gd name="T39" fmla="*/ 169 h 233"/>
                  <a:gd name="T40" fmla="*/ 222 w 279"/>
                  <a:gd name="T41" fmla="*/ 109 h 233"/>
                  <a:gd name="T42" fmla="*/ 210 w 279"/>
                  <a:gd name="T43" fmla="*/ 105 h 233"/>
                  <a:gd name="T44" fmla="*/ 241 w 279"/>
                  <a:gd name="T45" fmla="*/ 130 h 233"/>
                  <a:gd name="T46" fmla="*/ 245 w 279"/>
                  <a:gd name="T47" fmla="*/ 173 h 233"/>
                  <a:gd name="T48" fmla="*/ 243 w 279"/>
                  <a:gd name="T49" fmla="*/ 216 h 233"/>
                  <a:gd name="T50" fmla="*/ 210 w 279"/>
                  <a:gd name="T51" fmla="*/ 192 h 233"/>
                  <a:gd name="T52" fmla="*/ 160 w 279"/>
                  <a:gd name="T53" fmla="*/ 172 h 233"/>
                  <a:gd name="T54" fmla="*/ 142 w 279"/>
                  <a:gd name="T55" fmla="*/ 129 h 233"/>
                  <a:gd name="T56" fmla="*/ 177 w 279"/>
                  <a:gd name="T57" fmla="*/ 102 h 233"/>
                  <a:gd name="T58" fmla="*/ 147 w 279"/>
                  <a:gd name="T59" fmla="*/ 70 h 233"/>
                  <a:gd name="T60" fmla="*/ 99 w 279"/>
                  <a:gd name="T61" fmla="*/ 64 h 233"/>
                  <a:gd name="T62" fmla="*/ 82 w 279"/>
                  <a:gd name="T63" fmla="*/ 25 h 233"/>
                  <a:gd name="T64" fmla="*/ 46 w 279"/>
                  <a:gd name="T65" fmla="*/ 31 h 233"/>
                  <a:gd name="T66" fmla="*/ 1 w 279"/>
                  <a:gd name="T67" fmla="*/ 5 h 233"/>
                  <a:gd name="T68" fmla="*/ 22 w 279"/>
                  <a:gd name="T69" fmla="*/ 1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9" h="233">
                    <a:moveTo>
                      <a:pt x="22" y="18"/>
                    </a:moveTo>
                    <a:cubicBezTo>
                      <a:pt x="26" y="22"/>
                      <a:pt x="31" y="27"/>
                      <a:pt x="37" y="26"/>
                    </a:cubicBezTo>
                    <a:cubicBezTo>
                      <a:pt x="42" y="30"/>
                      <a:pt x="46" y="24"/>
                      <a:pt x="51" y="27"/>
                    </a:cubicBezTo>
                    <a:cubicBezTo>
                      <a:pt x="61" y="24"/>
                      <a:pt x="70" y="17"/>
                      <a:pt x="82" y="20"/>
                    </a:cubicBezTo>
                    <a:cubicBezTo>
                      <a:pt x="90" y="18"/>
                      <a:pt x="98" y="22"/>
                      <a:pt x="105" y="27"/>
                    </a:cubicBezTo>
                    <a:cubicBezTo>
                      <a:pt x="110" y="31"/>
                      <a:pt x="112" y="39"/>
                      <a:pt x="109" y="45"/>
                    </a:cubicBezTo>
                    <a:cubicBezTo>
                      <a:pt x="106" y="50"/>
                      <a:pt x="103" y="55"/>
                      <a:pt x="103" y="61"/>
                    </a:cubicBezTo>
                    <a:cubicBezTo>
                      <a:pt x="106" y="72"/>
                      <a:pt x="118" y="64"/>
                      <a:pt x="126" y="64"/>
                    </a:cubicBezTo>
                    <a:cubicBezTo>
                      <a:pt x="136" y="58"/>
                      <a:pt x="149" y="63"/>
                      <a:pt x="160" y="63"/>
                    </a:cubicBezTo>
                    <a:cubicBezTo>
                      <a:pt x="171" y="67"/>
                      <a:pt x="184" y="74"/>
                      <a:pt x="186" y="87"/>
                    </a:cubicBezTo>
                    <a:cubicBezTo>
                      <a:pt x="187" y="96"/>
                      <a:pt x="183" y="104"/>
                      <a:pt x="178" y="110"/>
                    </a:cubicBezTo>
                    <a:cubicBezTo>
                      <a:pt x="172" y="110"/>
                      <a:pt x="171" y="119"/>
                      <a:pt x="165" y="118"/>
                    </a:cubicBezTo>
                    <a:cubicBezTo>
                      <a:pt x="160" y="123"/>
                      <a:pt x="149" y="117"/>
                      <a:pt x="151" y="128"/>
                    </a:cubicBezTo>
                    <a:cubicBezTo>
                      <a:pt x="157" y="137"/>
                      <a:pt x="168" y="135"/>
                      <a:pt x="175" y="142"/>
                    </a:cubicBezTo>
                    <a:cubicBezTo>
                      <a:pt x="181" y="154"/>
                      <a:pt x="165" y="162"/>
                      <a:pt x="166" y="173"/>
                    </a:cubicBezTo>
                    <a:cubicBezTo>
                      <a:pt x="170" y="176"/>
                      <a:pt x="174" y="177"/>
                      <a:pt x="178" y="176"/>
                    </a:cubicBezTo>
                    <a:cubicBezTo>
                      <a:pt x="180" y="178"/>
                      <a:pt x="182" y="179"/>
                      <a:pt x="185" y="177"/>
                    </a:cubicBezTo>
                    <a:cubicBezTo>
                      <a:pt x="195" y="177"/>
                      <a:pt x="205" y="180"/>
                      <a:pt x="212" y="186"/>
                    </a:cubicBezTo>
                    <a:cubicBezTo>
                      <a:pt x="219" y="189"/>
                      <a:pt x="225" y="198"/>
                      <a:pt x="226" y="205"/>
                    </a:cubicBezTo>
                    <a:cubicBezTo>
                      <a:pt x="231" y="207"/>
                      <a:pt x="234" y="211"/>
                      <a:pt x="239" y="212"/>
                    </a:cubicBezTo>
                    <a:cubicBezTo>
                      <a:pt x="247" y="212"/>
                      <a:pt x="252" y="207"/>
                      <a:pt x="254" y="201"/>
                    </a:cubicBezTo>
                    <a:cubicBezTo>
                      <a:pt x="257" y="184"/>
                      <a:pt x="234" y="177"/>
                      <a:pt x="238" y="160"/>
                    </a:cubicBezTo>
                    <a:cubicBezTo>
                      <a:pt x="241" y="152"/>
                      <a:pt x="246" y="140"/>
                      <a:pt x="238" y="132"/>
                    </a:cubicBezTo>
                    <a:cubicBezTo>
                      <a:pt x="231" y="126"/>
                      <a:pt x="222" y="121"/>
                      <a:pt x="218" y="113"/>
                    </a:cubicBezTo>
                    <a:cubicBezTo>
                      <a:pt x="215" y="110"/>
                      <a:pt x="211" y="106"/>
                      <a:pt x="207" y="108"/>
                    </a:cubicBezTo>
                    <a:cubicBezTo>
                      <a:pt x="205" y="103"/>
                      <a:pt x="201" y="99"/>
                      <a:pt x="199" y="95"/>
                    </a:cubicBezTo>
                    <a:cubicBezTo>
                      <a:pt x="202" y="90"/>
                      <a:pt x="207" y="98"/>
                      <a:pt x="211" y="97"/>
                    </a:cubicBezTo>
                    <a:cubicBezTo>
                      <a:pt x="217" y="97"/>
                      <a:pt x="220" y="101"/>
                      <a:pt x="225" y="104"/>
                    </a:cubicBezTo>
                    <a:cubicBezTo>
                      <a:pt x="225" y="106"/>
                      <a:pt x="227" y="108"/>
                      <a:pt x="228" y="110"/>
                    </a:cubicBezTo>
                    <a:cubicBezTo>
                      <a:pt x="229" y="108"/>
                      <a:pt x="233" y="110"/>
                      <a:pt x="235" y="111"/>
                    </a:cubicBezTo>
                    <a:cubicBezTo>
                      <a:pt x="239" y="115"/>
                      <a:pt x="244" y="117"/>
                      <a:pt x="247" y="123"/>
                    </a:cubicBezTo>
                    <a:cubicBezTo>
                      <a:pt x="257" y="132"/>
                      <a:pt x="258" y="147"/>
                      <a:pt x="256" y="159"/>
                    </a:cubicBezTo>
                    <a:cubicBezTo>
                      <a:pt x="256" y="175"/>
                      <a:pt x="275" y="182"/>
                      <a:pt x="275" y="197"/>
                    </a:cubicBezTo>
                    <a:cubicBezTo>
                      <a:pt x="279" y="210"/>
                      <a:pt x="269" y="219"/>
                      <a:pt x="261" y="227"/>
                    </a:cubicBezTo>
                    <a:cubicBezTo>
                      <a:pt x="255" y="230"/>
                      <a:pt x="249" y="233"/>
                      <a:pt x="242" y="230"/>
                    </a:cubicBezTo>
                    <a:cubicBezTo>
                      <a:pt x="237" y="231"/>
                      <a:pt x="233" y="225"/>
                      <a:pt x="228" y="227"/>
                    </a:cubicBezTo>
                    <a:cubicBezTo>
                      <a:pt x="225" y="223"/>
                      <a:pt x="219" y="224"/>
                      <a:pt x="219" y="218"/>
                    </a:cubicBezTo>
                    <a:cubicBezTo>
                      <a:pt x="232" y="220"/>
                      <a:pt x="246" y="231"/>
                      <a:pt x="259" y="222"/>
                    </a:cubicBezTo>
                    <a:cubicBezTo>
                      <a:pt x="266" y="218"/>
                      <a:pt x="268" y="210"/>
                      <a:pt x="270" y="202"/>
                    </a:cubicBezTo>
                    <a:cubicBezTo>
                      <a:pt x="271" y="188"/>
                      <a:pt x="259" y="180"/>
                      <a:pt x="253" y="169"/>
                    </a:cubicBezTo>
                    <a:cubicBezTo>
                      <a:pt x="251" y="153"/>
                      <a:pt x="253" y="137"/>
                      <a:pt x="243" y="124"/>
                    </a:cubicBezTo>
                    <a:cubicBezTo>
                      <a:pt x="235" y="119"/>
                      <a:pt x="229" y="112"/>
                      <a:pt x="222" y="109"/>
                    </a:cubicBezTo>
                    <a:cubicBezTo>
                      <a:pt x="219" y="105"/>
                      <a:pt x="214" y="103"/>
                      <a:pt x="210" y="102"/>
                    </a:cubicBezTo>
                    <a:cubicBezTo>
                      <a:pt x="208" y="103"/>
                      <a:pt x="209" y="104"/>
                      <a:pt x="210" y="105"/>
                    </a:cubicBezTo>
                    <a:cubicBezTo>
                      <a:pt x="222" y="110"/>
                      <a:pt x="222" y="110"/>
                      <a:pt x="222" y="110"/>
                    </a:cubicBezTo>
                    <a:cubicBezTo>
                      <a:pt x="226" y="120"/>
                      <a:pt x="234" y="125"/>
                      <a:pt x="241" y="130"/>
                    </a:cubicBezTo>
                    <a:cubicBezTo>
                      <a:pt x="245" y="137"/>
                      <a:pt x="248" y="144"/>
                      <a:pt x="246" y="153"/>
                    </a:cubicBezTo>
                    <a:cubicBezTo>
                      <a:pt x="242" y="159"/>
                      <a:pt x="239" y="167"/>
                      <a:pt x="245" y="173"/>
                    </a:cubicBezTo>
                    <a:cubicBezTo>
                      <a:pt x="250" y="183"/>
                      <a:pt x="262" y="190"/>
                      <a:pt x="257" y="204"/>
                    </a:cubicBezTo>
                    <a:cubicBezTo>
                      <a:pt x="256" y="212"/>
                      <a:pt x="249" y="214"/>
                      <a:pt x="243" y="216"/>
                    </a:cubicBezTo>
                    <a:cubicBezTo>
                      <a:pt x="235" y="213"/>
                      <a:pt x="225" y="213"/>
                      <a:pt x="219" y="205"/>
                    </a:cubicBezTo>
                    <a:cubicBezTo>
                      <a:pt x="214" y="203"/>
                      <a:pt x="214" y="196"/>
                      <a:pt x="210" y="192"/>
                    </a:cubicBezTo>
                    <a:cubicBezTo>
                      <a:pt x="201" y="182"/>
                      <a:pt x="186" y="183"/>
                      <a:pt x="173" y="185"/>
                    </a:cubicBezTo>
                    <a:cubicBezTo>
                      <a:pt x="168" y="182"/>
                      <a:pt x="159" y="180"/>
                      <a:pt x="160" y="172"/>
                    </a:cubicBezTo>
                    <a:cubicBezTo>
                      <a:pt x="157" y="161"/>
                      <a:pt x="180" y="147"/>
                      <a:pt x="161" y="141"/>
                    </a:cubicBezTo>
                    <a:cubicBezTo>
                      <a:pt x="153" y="141"/>
                      <a:pt x="147" y="135"/>
                      <a:pt x="142" y="129"/>
                    </a:cubicBezTo>
                    <a:cubicBezTo>
                      <a:pt x="141" y="125"/>
                      <a:pt x="142" y="122"/>
                      <a:pt x="144" y="119"/>
                    </a:cubicBezTo>
                    <a:cubicBezTo>
                      <a:pt x="152" y="108"/>
                      <a:pt x="171" y="115"/>
                      <a:pt x="177" y="102"/>
                    </a:cubicBezTo>
                    <a:cubicBezTo>
                      <a:pt x="178" y="94"/>
                      <a:pt x="175" y="86"/>
                      <a:pt x="172" y="79"/>
                    </a:cubicBezTo>
                    <a:cubicBezTo>
                      <a:pt x="165" y="73"/>
                      <a:pt x="156" y="70"/>
                      <a:pt x="147" y="70"/>
                    </a:cubicBezTo>
                    <a:cubicBezTo>
                      <a:pt x="139" y="67"/>
                      <a:pt x="134" y="72"/>
                      <a:pt x="126" y="72"/>
                    </a:cubicBezTo>
                    <a:cubicBezTo>
                      <a:pt x="116" y="71"/>
                      <a:pt x="104" y="75"/>
                      <a:pt x="99" y="64"/>
                    </a:cubicBezTo>
                    <a:cubicBezTo>
                      <a:pt x="94" y="51"/>
                      <a:pt x="112" y="37"/>
                      <a:pt x="96" y="28"/>
                    </a:cubicBezTo>
                    <a:cubicBezTo>
                      <a:pt x="91" y="25"/>
                      <a:pt x="86" y="29"/>
                      <a:pt x="82" y="25"/>
                    </a:cubicBezTo>
                    <a:cubicBezTo>
                      <a:pt x="73" y="25"/>
                      <a:pt x="64" y="27"/>
                      <a:pt x="58" y="30"/>
                    </a:cubicBezTo>
                    <a:cubicBezTo>
                      <a:pt x="54" y="28"/>
                      <a:pt x="51" y="33"/>
                      <a:pt x="46" y="31"/>
                    </a:cubicBezTo>
                    <a:cubicBezTo>
                      <a:pt x="37" y="33"/>
                      <a:pt x="24" y="31"/>
                      <a:pt x="17" y="22"/>
                    </a:cubicBezTo>
                    <a:cubicBezTo>
                      <a:pt x="13" y="16"/>
                      <a:pt x="8" y="9"/>
                      <a:pt x="1" y="5"/>
                    </a:cubicBezTo>
                    <a:cubicBezTo>
                      <a:pt x="0" y="3"/>
                      <a:pt x="3" y="1"/>
                      <a:pt x="4" y="0"/>
                    </a:cubicBezTo>
                    <a:cubicBezTo>
                      <a:pt x="13" y="2"/>
                      <a:pt x="16" y="12"/>
                      <a:pt x="22"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2" name="Freeform 2516"/>
              <p:cNvSpPr/>
              <p:nvPr/>
            </p:nvSpPr>
            <p:spPr bwMode="auto">
              <a:xfrm>
                <a:off x="3430" y="1172"/>
                <a:ext cx="58" cy="83"/>
              </a:xfrm>
              <a:custGeom>
                <a:avLst/>
                <a:gdLst>
                  <a:gd name="T0" fmla="*/ 40 w 40"/>
                  <a:gd name="T1" fmla="*/ 1 h 57"/>
                  <a:gd name="T2" fmla="*/ 21 w 40"/>
                  <a:gd name="T3" fmla="*/ 22 h 57"/>
                  <a:gd name="T4" fmla="*/ 22 w 40"/>
                  <a:gd name="T5" fmla="*/ 42 h 57"/>
                  <a:gd name="T6" fmla="*/ 4 w 40"/>
                  <a:gd name="T7" fmla="*/ 56 h 57"/>
                  <a:gd name="T8" fmla="*/ 0 w 40"/>
                  <a:gd name="T9" fmla="*/ 56 h 57"/>
                  <a:gd name="T10" fmla="*/ 18 w 40"/>
                  <a:gd name="T11" fmla="*/ 36 h 57"/>
                  <a:gd name="T12" fmla="*/ 19 w 40"/>
                  <a:gd name="T13" fmla="*/ 11 h 57"/>
                  <a:gd name="T14" fmla="*/ 40 w 40"/>
                  <a:gd name="T15" fmla="*/ 0 h 57"/>
                  <a:gd name="T16" fmla="*/ 40 w 40"/>
                  <a:gd name="T1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57">
                    <a:moveTo>
                      <a:pt x="40" y="1"/>
                    </a:moveTo>
                    <a:cubicBezTo>
                      <a:pt x="32" y="6"/>
                      <a:pt x="22" y="10"/>
                      <a:pt x="21" y="22"/>
                    </a:cubicBezTo>
                    <a:cubicBezTo>
                      <a:pt x="25" y="28"/>
                      <a:pt x="23" y="35"/>
                      <a:pt x="22" y="42"/>
                    </a:cubicBezTo>
                    <a:cubicBezTo>
                      <a:pt x="16" y="47"/>
                      <a:pt x="8" y="49"/>
                      <a:pt x="4" y="56"/>
                    </a:cubicBezTo>
                    <a:cubicBezTo>
                      <a:pt x="3" y="56"/>
                      <a:pt x="1" y="57"/>
                      <a:pt x="0" y="56"/>
                    </a:cubicBezTo>
                    <a:cubicBezTo>
                      <a:pt x="2" y="46"/>
                      <a:pt x="15" y="46"/>
                      <a:pt x="18" y="36"/>
                    </a:cubicBezTo>
                    <a:cubicBezTo>
                      <a:pt x="20" y="27"/>
                      <a:pt x="13" y="19"/>
                      <a:pt x="19" y="11"/>
                    </a:cubicBezTo>
                    <a:cubicBezTo>
                      <a:pt x="23" y="4"/>
                      <a:pt x="31" y="1"/>
                      <a:pt x="40" y="0"/>
                    </a:cubicBezTo>
                    <a:cubicBezTo>
                      <a:pt x="40" y="1"/>
                      <a:pt x="40" y="1"/>
                      <a:pt x="40"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3" name="Freeform 2517"/>
              <p:cNvSpPr/>
              <p:nvPr/>
            </p:nvSpPr>
            <p:spPr bwMode="auto">
              <a:xfrm>
                <a:off x="3646" y="1179"/>
                <a:ext cx="82" cy="86"/>
              </a:xfrm>
              <a:custGeom>
                <a:avLst/>
                <a:gdLst>
                  <a:gd name="T0" fmla="*/ 56 w 56"/>
                  <a:gd name="T1" fmla="*/ 0 h 59"/>
                  <a:gd name="T2" fmla="*/ 48 w 56"/>
                  <a:gd name="T3" fmla="*/ 8 h 59"/>
                  <a:gd name="T4" fmla="*/ 40 w 56"/>
                  <a:gd name="T5" fmla="*/ 12 h 59"/>
                  <a:gd name="T6" fmla="*/ 10 w 56"/>
                  <a:gd name="T7" fmla="*/ 55 h 59"/>
                  <a:gd name="T8" fmla="*/ 2 w 56"/>
                  <a:gd name="T9" fmla="*/ 45 h 59"/>
                  <a:gd name="T10" fmla="*/ 12 w 56"/>
                  <a:gd name="T11" fmla="*/ 42 h 59"/>
                  <a:gd name="T12" fmla="*/ 27 w 56"/>
                  <a:gd name="T13" fmla="*/ 20 h 59"/>
                  <a:gd name="T14" fmla="*/ 54 w 56"/>
                  <a:gd name="T15" fmla="*/ 0 h 59"/>
                  <a:gd name="T16" fmla="*/ 56 w 56"/>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6" y="0"/>
                    </a:moveTo>
                    <a:cubicBezTo>
                      <a:pt x="56" y="5"/>
                      <a:pt x="50" y="5"/>
                      <a:pt x="48" y="8"/>
                    </a:cubicBezTo>
                    <a:cubicBezTo>
                      <a:pt x="44" y="6"/>
                      <a:pt x="45" y="14"/>
                      <a:pt x="40" y="12"/>
                    </a:cubicBezTo>
                    <a:cubicBezTo>
                      <a:pt x="25" y="25"/>
                      <a:pt x="38" y="59"/>
                      <a:pt x="10" y="55"/>
                    </a:cubicBezTo>
                    <a:cubicBezTo>
                      <a:pt x="6" y="52"/>
                      <a:pt x="0" y="50"/>
                      <a:pt x="2" y="45"/>
                    </a:cubicBezTo>
                    <a:cubicBezTo>
                      <a:pt x="5" y="41"/>
                      <a:pt x="9" y="45"/>
                      <a:pt x="12" y="42"/>
                    </a:cubicBezTo>
                    <a:cubicBezTo>
                      <a:pt x="22" y="39"/>
                      <a:pt x="25" y="29"/>
                      <a:pt x="27" y="20"/>
                    </a:cubicBezTo>
                    <a:cubicBezTo>
                      <a:pt x="29" y="7"/>
                      <a:pt x="44" y="3"/>
                      <a:pt x="54" y="0"/>
                    </a:cubicBezTo>
                    <a:cubicBezTo>
                      <a:pt x="56" y="0"/>
                      <a:pt x="56" y="0"/>
                      <a:pt x="56"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4" name="Freeform 2518"/>
              <p:cNvSpPr/>
              <p:nvPr/>
            </p:nvSpPr>
            <p:spPr bwMode="auto">
              <a:xfrm>
                <a:off x="3737" y="1191"/>
                <a:ext cx="275" cy="171"/>
              </a:xfrm>
              <a:custGeom>
                <a:avLst/>
                <a:gdLst>
                  <a:gd name="T0" fmla="*/ 154 w 188"/>
                  <a:gd name="T1" fmla="*/ 13 h 117"/>
                  <a:gd name="T2" fmla="*/ 153 w 188"/>
                  <a:gd name="T3" fmla="*/ 30 h 117"/>
                  <a:gd name="T4" fmla="*/ 180 w 188"/>
                  <a:gd name="T5" fmla="*/ 105 h 117"/>
                  <a:gd name="T6" fmla="*/ 172 w 188"/>
                  <a:gd name="T7" fmla="*/ 116 h 117"/>
                  <a:gd name="T8" fmla="*/ 169 w 188"/>
                  <a:gd name="T9" fmla="*/ 112 h 117"/>
                  <a:gd name="T10" fmla="*/ 156 w 188"/>
                  <a:gd name="T11" fmla="*/ 67 h 117"/>
                  <a:gd name="T12" fmla="*/ 122 w 188"/>
                  <a:gd name="T13" fmla="*/ 30 h 117"/>
                  <a:gd name="T14" fmla="*/ 93 w 188"/>
                  <a:gd name="T15" fmla="*/ 20 h 117"/>
                  <a:gd name="T16" fmla="*/ 84 w 188"/>
                  <a:gd name="T17" fmla="*/ 18 h 117"/>
                  <a:gd name="T18" fmla="*/ 64 w 188"/>
                  <a:gd name="T19" fmla="*/ 23 h 117"/>
                  <a:gd name="T20" fmla="*/ 27 w 188"/>
                  <a:gd name="T21" fmla="*/ 44 h 117"/>
                  <a:gd name="T22" fmla="*/ 15 w 188"/>
                  <a:gd name="T23" fmla="*/ 61 h 117"/>
                  <a:gd name="T24" fmla="*/ 6 w 188"/>
                  <a:gd name="T25" fmla="*/ 93 h 117"/>
                  <a:gd name="T26" fmla="*/ 18 w 188"/>
                  <a:gd name="T27" fmla="*/ 36 h 117"/>
                  <a:gd name="T28" fmla="*/ 8 w 188"/>
                  <a:gd name="T29" fmla="*/ 16 h 117"/>
                  <a:gd name="T30" fmla="*/ 9 w 188"/>
                  <a:gd name="T31" fmla="*/ 15 h 117"/>
                  <a:gd name="T32" fmla="*/ 27 w 188"/>
                  <a:gd name="T33" fmla="*/ 21 h 117"/>
                  <a:gd name="T34" fmla="*/ 37 w 188"/>
                  <a:gd name="T35" fmla="*/ 18 h 117"/>
                  <a:gd name="T36" fmla="*/ 68 w 188"/>
                  <a:gd name="T37" fmla="*/ 6 h 117"/>
                  <a:gd name="T38" fmla="*/ 109 w 188"/>
                  <a:gd name="T39" fmla="*/ 9 h 117"/>
                  <a:gd name="T40" fmla="*/ 118 w 188"/>
                  <a:gd name="T41" fmla="*/ 13 h 117"/>
                  <a:gd name="T42" fmla="*/ 131 w 188"/>
                  <a:gd name="T43" fmla="*/ 21 h 117"/>
                  <a:gd name="T44" fmla="*/ 147 w 188"/>
                  <a:gd name="T45" fmla="*/ 7 h 117"/>
                  <a:gd name="T46" fmla="*/ 150 w 188"/>
                  <a:gd name="T47" fmla="*/ 0 h 117"/>
                  <a:gd name="T48" fmla="*/ 154 w 188"/>
                  <a:gd name="T49" fmla="*/ 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 h="117">
                    <a:moveTo>
                      <a:pt x="154" y="13"/>
                    </a:moveTo>
                    <a:cubicBezTo>
                      <a:pt x="156" y="19"/>
                      <a:pt x="153" y="24"/>
                      <a:pt x="153" y="30"/>
                    </a:cubicBezTo>
                    <a:cubicBezTo>
                      <a:pt x="164" y="54"/>
                      <a:pt x="188" y="77"/>
                      <a:pt x="180" y="105"/>
                    </a:cubicBezTo>
                    <a:cubicBezTo>
                      <a:pt x="179" y="110"/>
                      <a:pt x="175" y="112"/>
                      <a:pt x="172" y="116"/>
                    </a:cubicBezTo>
                    <a:cubicBezTo>
                      <a:pt x="170" y="117"/>
                      <a:pt x="169" y="114"/>
                      <a:pt x="169" y="112"/>
                    </a:cubicBezTo>
                    <a:cubicBezTo>
                      <a:pt x="168" y="96"/>
                      <a:pt x="162" y="82"/>
                      <a:pt x="156" y="67"/>
                    </a:cubicBezTo>
                    <a:cubicBezTo>
                      <a:pt x="145" y="54"/>
                      <a:pt x="139" y="37"/>
                      <a:pt x="122" y="30"/>
                    </a:cubicBezTo>
                    <a:cubicBezTo>
                      <a:pt x="112" y="27"/>
                      <a:pt x="103" y="21"/>
                      <a:pt x="93" y="20"/>
                    </a:cubicBezTo>
                    <a:cubicBezTo>
                      <a:pt x="90" y="18"/>
                      <a:pt x="87" y="20"/>
                      <a:pt x="84" y="18"/>
                    </a:cubicBezTo>
                    <a:cubicBezTo>
                      <a:pt x="78" y="20"/>
                      <a:pt x="69" y="16"/>
                      <a:pt x="64" y="23"/>
                    </a:cubicBezTo>
                    <a:cubicBezTo>
                      <a:pt x="48" y="18"/>
                      <a:pt x="37" y="35"/>
                      <a:pt x="27" y="44"/>
                    </a:cubicBezTo>
                    <a:cubicBezTo>
                      <a:pt x="22" y="49"/>
                      <a:pt x="19" y="57"/>
                      <a:pt x="15" y="61"/>
                    </a:cubicBezTo>
                    <a:cubicBezTo>
                      <a:pt x="12" y="72"/>
                      <a:pt x="8" y="83"/>
                      <a:pt x="6" y="93"/>
                    </a:cubicBezTo>
                    <a:cubicBezTo>
                      <a:pt x="0" y="73"/>
                      <a:pt x="5" y="52"/>
                      <a:pt x="18" y="36"/>
                    </a:cubicBezTo>
                    <a:cubicBezTo>
                      <a:pt x="18" y="28"/>
                      <a:pt x="16" y="20"/>
                      <a:pt x="8" y="16"/>
                    </a:cubicBezTo>
                    <a:cubicBezTo>
                      <a:pt x="9" y="15"/>
                      <a:pt x="9" y="15"/>
                      <a:pt x="9" y="15"/>
                    </a:cubicBezTo>
                    <a:cubicBezTo>
                      <a:pt x="15" y="17"/>
                      <a:pt x="24" y="12"/>
                      <a:pt x="27" y="21"/>
                    </a:cubicBezTo>
                    <a:cubicBezTo>
                      <a:pt x="30" y="24"/>
                      <a:pt x="34" y="19"/>
                      <a:pt x="37" y="18"/>
                    </a:cubicBezTo>
                    <a:cubicBezTo>
                      <a:pt x="46" y="12"/>
                      <a:pt x="57" y="11"/>
                      <a:pt x="68" y="6"/>
                    </a:cubicBezTo>
                    <a:cubicBezTo>
                      <a:pt x="82" y="7"/>
                      <a:pt x="96" y="6"/>
                      <a:pt x="109" y="9"/>
                    </a:cubicBezTo>
                    <a:cubicBezTo>
                      <a:pt x="112" y="11"/>
                      <a:pt x="115" y="14"/>
                      <a:pt x="118" y="13"/>
                    </a:cubicBezTo>
                    <a:cubicBezTo>
                      <a:pt x="122" y="15"/>
                      <a:pt x="127" y="18"/>
                      <a:pt x="131" y="21"/>
                    </a:cubicBezTo>
                    <a:cubicBezTo>
                      <a:pt x="139" y="21"/>
                      <a:pt x="144" y="13"/>
                      <a:pt x="147" y="7"/>
                    </a:cubicBezTo>
                    <a:cubicBezTo>
                      <a:pt x="147" y="4"/>
                      <a:pt x="148" y="1"/>
                      <a:pt x="150" y="0"/>
                    </a:cubicBezTo>
                    <a:cubicBezTo>
                      <a:pt x="153" y="3"/>
                      <a:pt x="154" y="8"/>
                      <a:pt x="154"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5" name="Freeform 2519"/>
              <p:cNvSpPr/>
              <p:nvPr/>
            </p:nvSpPr>
            <p:spPr bwMode="auto">
              <a:xfrm>
                <a:off x="3927" y="1201"/>
                <a:ext cx="18" cy="16"/>
              </a:xfrm>
              <a:custGeom>
                <a:avLst/>
                <a:gdLst>
                  <a:gd name="T0" fmla="*/ 12 w 12"/>
                  <a:gd name="T1" fmla="*/ 0 h 11"/>
                  <a:gd name="T2" fmla="*/ 5 w 12"/>
                  <a:gd name="T3" fmla="*/ 10 h 11"/>
                  <a:gd name="T4" fmla="*/ 0 w 12"/>
                  <a:gd name="T5" fmla="*/ 5 h 11"/>
                  <a:gd name="T6" fmla="*/ 0 w 12"/>
                  <a:gd name="T7" fmla="*/ 2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11" y="4"/>
                      <a:pt x="9" y="9"/>
                      <a:pt x="5" y="10"/>
                    </a:cubicBezTo>
                    <a:cubicBezTo>
                      <a:pt x="2" y="11"/>
                      <a:pt x="0" y="7"/>
                      <a:pt x="0" y="5"/>
                    </a:cubicBezTo>
                    <a:cubicBezTo>
                      <a:pt x="0" y="2"/>
                      <a:pt x="0" y="2"/>
                      <a:pt x="0" y="2"/>
                    </a:cubicBezTo>
                    <a:cubicBezTo>
                      <a:pt x="4" y="0"/>
                      <a:pt x="8" y="0"/>
                      <a:pt x="12"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6" name="Freeform 2520"/>
              <p:cNvSpPr/>
              <p:nvPr/>
            </p:nvSpPr>
            <p:spPr bwMode="auto">
              <a:xfrm>
                <a:off x="3967" y="1208"/>
                <a:ext cx="24" cy="43"/>
              </a:xfrm>
              <a:custGeom>
                <a:avLst/>
                <a:gdLst>
                  <a:gd name="T0" fmla="*/ 15 w 17"/>
                  <a:gd name="T1" fmla="*/ 8 h 29"/>
                  <a:gd name="T2" fmla="*/ 10 w 17"/>
                  <a:gd name="T3" fmla="*/ 28 h 29"/>
                  <a:gd name="T4" fmla="*/ 1 w 17"/>
                  <a:gd name="T5" fmla="*/ 19 h 29"/>
                  <a:gd name="T6" fmla="*/ 6 w 17"/>
                  <a:gd name="T7" fmla="*/ 11 h 29"/>
                  <a:gd name="T8" fmla="*/ 9 w 17"/>
                  <a:gd name="T9" fmla="*/ 0 h 29"/>
                  <a:gd name="T10" fmla="*/ 15 w 17"/>
                  <a:gd name="T11" fmla="*/ 8 h 29"/>
                </a:gdLst>
                <a:ahLst/>
                <a:cxnLst>
                  <a:cxn ang="0">
                    <a:pos x="T0" y="T1"/>
                  </a:cxn>
                  <a:cxn ang="0">
                    <a:pos x="T2" y="T3"/>
                  </a:cxn>
                  <a:cxn ang="0">
                    <a:pos x="T4" y="T5"/>
                  </a:cxn>
                  <a:cxn ang="0">
                    <a:pos x="T6" y="T7"/>
                  </a:cxn>
                  <a:cxn ang="0">
                    <a:pos x="T8" y="T9"/>
                  </a:cxn>
                  <a:cxn ang="0">
                    <a:pos x="T10" y="T11"/>
                  </a:cxn>
                </a:cxnLst>
                <a:rect l="0" t="0" r="r" b="b"/>
                <a:pathLst>
                  <a:path w="17" h="29">
                    <a:moveTo>
                      <a:pt x="15" y="8"/>
                    </a:moveTo>
                    <a:cubicBezTo>
                      <a:pt x="17" y="15"/>
                      <a:pt x="17" y="24"/>
                      <a:pt x="10" y="28"/>
                    </a:cubicBezTo>
                    <a:cubicBezTo>
                      <a:pt x="5" y="29"/>
                      <a:pt x="4" y="22"/>
                      <a:pt x="1" y="19"/>
                    </a:cubicBezTo>
                    <a:cubicBezTo>
                      <a:pt x="0" y="16"/>
                      <a:pt x="6" y="15"/>
                      <a:pt x="6" y="11"/>
                    </a:cubicBezTo>
                    <a:cubicBezTo>
                      <a:pt x="9" y="7"/>
                      <a:pt x="5" y="2"/>
                      <a:pt x="9" y="0"/>
                    </a:cubicBezTo>
                    <a:cubicBezTo>
                      <a:pt x="12" y="1"/>
                      <a:pt x="16" y="4"/>
                      <a:pt x="15"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7" name="Freeform 2521"/>
              <p:cNvSpPr/>
              <p:nvPr/>
            </p:nvSpPr>
            <p:spPr bwMode="auto">
              <a:xfrm>
                <a:off x="3845" y="1215"/>
                <a:ext cx="25" cy="58"/>
              </a:xfrm>
              <a:custGeom>
                <a:avLst/>
                <a:gdLst>
                  <a:gd name="T0" fmla="*/ 16 w 17"/>
                  <a:gd name="T1" fmla="*/ 16 h 39"/>
                  <a:gd name="T2" fmla="*/ 11 w 17"/>
                  <a:gd name="T3" fmla="*/ 39 h 39"/>
                  <a:gd name="T4" fmla="*/ 3 w 17"/>
                  <a:gd name="T5" fmla="*/ 26 h 39"/>
                  <a:gd name="T6" fmla="*/ 2 w 17"/>
                  <a:gd name="T7" fmla="*/ 7 h 39"/>
                  <a:gd name="T8" fmla="*/ 16 w 17"/>
                  <a:gd name="T9" fmla="*/ 16 h 39"/>
                </a:gdLst>
                <a:ahLst/>
                <a:cxnLst>
                  <a:cxn ang="0">
                    <a:pos x="T0" y="T1"/>
                  </a:cxn>
                  <a:cxn ang="0">
                    <a:pos x="T2" y="T3"/>
                  </a:cxn>
                  <a:cxn ang="0">
                    <a:pos x="T4" y="T5"/>
                  </a:cxn>
                  <a:cxn ang="0">
                    <a:pos x="T6" y="T7"/>
                  </a:cxn>
                  <a:cxn ang="0">
                    <a:pos x="T8" y="T9"/>
                  </a:cxn>
                </a:cxnLst>
                <a:rect l="0" t="0" r="r" b="b"/>
                <a:pathLst>
                  <a:path w="17" h="39">
                    <a:moveTo>
                      <a:pt x="16" y="16"/>
                    </a:moveTo>
                    <a:cubicBezTo>
                      <a:pt x="16" y="24"/>
                      <a:pt x="17" y="33"/>
                      <a:pt x="11" y="39"/>
                    </a:cubicBezTo>
                    <a:cubicBezTo>
                      <a:pt x="6" y="37"/>
                      <a:pt x="5" y="31"/>
                      <a:pt x="3" y="26"/>
                    </a:cubicBezTo>
                    <a:cubicBezTo>
                      <a:pt x="7" y="20"/>
                      <a:pt x="0" y="13"/>
                      <a:pt x="2" y="7"/>
                    </a:cubicBezTo>
                    <a:cubicBezTo>
                      <a:pt x="10" y="0"/>
                      <a:pt x="12" y="13"/>
                      <a:pt x="16"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8" name="Freeform 2522"/>
              <p:cNvSpPr/>
              <p:nvPr/>
            </p:nvSpPr>
            <p:spPr bwMode="auto">
              <a:xfrm>
                <a:off x="3813" y="1227"/>
                <a:ext cx="26" cy="40"/>
              </a:xfrm>
              <a:custGeom>
                <a:avLst/>
                <a:gdLst>
                  <a:gd name="T0" fmla="*/ 14 w 18"/>
                  <a:gd name="T1" fmla="*/ 4 h 27"/>
                  <a:gd name="T2" fmla="*/ 13 w 18"/>
                  <a:gd name="T3" fmla="*/ 23 h 27"/>
                  <a:gd name="T4" fmla="*/ 8 w 18"/>
                  <a:gd name="T5" fmla="*/ 27 h 27"/>
                  <a:gd name="T6" fmla="*/ 6 w 18"/>
                  <a:gd name="T7" fmla="*/ 14 h 27"/>
                  <a:gd name="T8" fmla="*/ 6 w 18"/>
                  <a:gd name="T9" fmla="*/ 0 h 27"/>
                  <a:gd name="T10" fmla="*/ 14 w 18"/>
                  <a:gd name="T11" fmla="*/ 4 h 27"/>
                </a:gdLst>
                <a:ahLst/>
                <a:cxnLst>
                  <a:cxn ang="0">
                    <a:pos x="T0" y="T1"/>
                  </a:cxn>
                  <a:cxn ang="0">
                    <a:pos x="T2" y="T3"/>
                  </a:cxn>
                  <a:cxn ang="0">
                    <a:pos x="T4" y="T5"/>
                  </a:cxn>
                  <a:cxn ang="0">
                    <a:pos x="T6" y="T7"/>
                  </a:cxn>
                  <a:cxn ang="0">
                    <a:pos x="T8" y="T9"/>
                  </a:cxn>
                  <a:cxn ang="0">
                    <a:pos x="T10" y="T11"/>
                  </a:cxn>
                </a:cxnLst>
                <a:rect l="0" t="0" r="r" b="b"/>
                <a:pathLst>
                  <a:path w="18" h="27">
                    <a:moveTo>
                      <a:pt x="14" y="4"/>
                    </a:moveTo>
                    <a:cubicBezTo>
                      <a:pt x="18" y="11"/>
                      <a:pt x="11" y="17"/>
                      <a:pt x="13" y="23"/>
                    </a:cubicBezTo>
                    <a:cubicBezTo>
                      <a:pt x="12" y="25"/>
                      <a:pt x="10" y="27"/>
                      <a:pt x="8" y="27"/>
                    </a:cubicBezTo>
                    <a:cubicBezTo>
                      <a:pt x="5" y="24"/>
                      <a:pt x="9" y="18"/>
                      <a:pt x="6" y="14"/>
                    </a:cubicBezTo>
                    <a:cubicBezTo>
                      <a:pt x="7" y="9"/>
                      <a:pt x="0" y="3"/>
                      <a:pt x="6" y="0"/>
                    </a:cubicBezTo>
                    <a:cubicBezTo>
                      <a:pt x="9" y="0"/>
                      <a:pt x="12" y="2"/>
                      <a:pt x="14"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29" name="Freeform 2523"/>
              <p:cNvSpPr/>
              <p:nvPr/>
            </p:nvSpPr>
            <p:spPr bwMode="auto">
              <a:xfrm>
                <a:off x="3873" y="1229"/>
                <a:ext cx="31" cy="20"/>
              </a:xfrm>
              <a:custGeom>
                <a:avLst/>
                <a:gdLst>
                  <a:gd name="T0" fmla="*/ 21 w 21"/>
                  <a:gd name="T1" fmla="*/ 7 h 14"/>
                  <a:gd name="T2" fmla="*/ 9 w 21"/>
                  <a:gd name="T3" fmla="*/ 14 h 14"/>
                  <a:gd name="T4" fmla="*/ 0 w 21"/>
                  <a:gd name="T5" fmla="*/ 8 h 14"/>
                  <a:gd name="T6" fmla="*/ 9 w 21"/>
                  <a:gd name="T7" fmla="*/ 0 h 14"/>
                  <a:gd name="T8" fmla="*/ 21 w 21"/>
                  <a:gd name="T9" fmla="*/ 7 h 14"/>
                </a:gdLst>
                <a:ahLst/>
                <a:cxnLst>
                  <a:cxn ang="0">
                    <a:pos x="T0" y="T1"/>
                  </a:cxn>
                  <a:cxn ang="0">
                    <a:pos x="T2" y="T3"/>
                  </a:cxn>
                  <a:cxn ang="0">
                    <a:pos x="T4" y="T5"/>
                  </a:cxn>
                  <a:cxn ang="0">
                    <a:pos x="T6" y="T7"/>
                  </a:cxn>
                  <a:cxn ang="0">
                    <a:pos x="T8" y="T9"/>
                  </a:cxn>
                </a:cxnLst>
                <a:rect l="0" t="0" r="r" b="b"/>
                <a:pathLst>
                  <a:path w="21" h="14">
                    <a:moveTo>
                      <a:pt x="21" y="7"/>
                    </a:moveTo>
                    <a:cubicBezTo>
                      <a:pt x="19" y="12"/>
                      <a:pt x="13" y="13"/>
                      <a:pt x="9" y="14"/>
                    </a:cubicBezTo>
                    <a:cubicBezTo>
                      <a:pt x="6" y="13"/>
                      <a:pt x="1" y="13"/>
                      <a:pt x="0" y="8"/>
                    </a:cubicBezTo>
                    <a:cubicBezTo>
                      <a:pt x="0" y="3"/>
                      <a:pt x="8" y="6"/>
                      <a:pt x="9" y="0"/>
                    </a:cubicBezTo>
                    <a:cubicBezTo>
                      <a:pt x="13" y="1"/>
                      <a:pt x="19" y="3"/>
                      <a:pt x="2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0" name="Freeform 2524"/>
              <p:cNvSpPr/>
              <p:nvPr/>
            </p:nvSpPr>
            <p:spPr bwMode="auto">
              <a:xfrm>
                <a:off x="3993" y="1226"/>
                <a:ext cx="32" cy="25"/>
              </a:xfrm>
              <a:custGeom>
                <a:avLst/>
                <a:gdLst>
                  <a:gd name="T0" fmla="*/ 20 w 22"/>
                  <a:gd name="T1" fmla="*/ 10 h 17"/>
                  <a:gd name="T2" fmla="*/ 6 w 22"/>
                  <a:gd name="T3" fmla="*/ 12 h 17"/>
                  <a:gd name="T4" fmla="*/ 0 w 22"/>
                  <a:gd name="T5" fmla="*/ 9 h 17"/>
                  <a:gd name="T6" fmla="*/ 15 w 22"/>
                  <a:gd name="T7" fmla="*/ 5 h 17"/>
                  <a:gd name="T8" fmla="*/ 20 w 22"/>
                  <a:gd name="T9" fmla="*/ 10 h 17"/>
                </a:gdLst>
                <a:ahLst/>
                <a:cxnLst>
                  <a:cxn ang="0">
                    <a:pos x="T0" y="T1"/>
                  </a:cxn>
                  <a:cxn ang="0">
                    <a:pos x="T2" y="T3"/>
                  </a:cxn>
                  <a:cxn ang="0">
                    <a:pos x="T4" y="T5"/>
                  </a:cxn>
                  <a:cxn ang="0">
                    <a:pos x="T6" y="T7"/>
                  </a:cxn>
                  <a:cxn ang="0">
                    <a:pos x="T8" y="T9"/>
                  </a:cxn>
                </a:cxnLst>
                <a:rect l="0" t="0" r="r" b="b"/>
                <a:pathLst>
                  <a:path w="22" h="17">
                    <a:moveTo>
                      <a:pt x="20" y="10"/>
                    </a:moveTo>
                    <a:cubicBezTo>
                      <a:pt x="18" y="17"/>
                      <a:pt x="10" y="13"/>
                      <a:pt x="6" y="12"/>
                    </a:cubicBezTo>
                    <a:cubicBezTo>
                      <a:pt x="4" y="11"/>
                      <a:pt x="1" y="12"/>
                      <a:pt x="0" y="9"/>
                    </a:cubicBezTo>
                    <a:cubicBezTo>
                      <a:pt x="1" y="0"/>
                      <a:pt x="10" y="10"/>
                      <a:pt x="15" y="5"/>
                    </a:cubicBezTo>
                    <a:cubicBezTo>
                      <a:pt x="18" y="6"/>
                      <a:pt x="22" y="8"/>
                      <a:pt x="20"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1" name="Freeform 2525"/>
              <p:cNvSpPr/>
              <p:nvPr/>
            </p:nvSpPr>
            <p:spPr bwMode="auto">
              <a:xfrm>
                <a:off x="3893" y="1239"/>
                <a:ext cx="34" cy="44"/>
              </a:xfrm>
              <a:custGeom>
                <a:avLst/>
                <a:gdLst>
                  <a:gd name="T0" fmla="*/ 23 w 23"/>
                  <a:gd name="T1" fmla="*/ 15 h 30"/>
                  <a:gd name="T2" fmla="*/ 12 w 23"/>
                  <a:gd name="T3" fmla="*/ 30 h 30"/>
                  <a:gd name="T4" fmla="*/ 1 w 23"/>
                  <a:gd name="T5" fmla="*/ 26 h 30"/>
                  <a:gd name="T6" fmla="*/ 4 w 23"/>
                  <a:gd name="T7" fmla="*/ 20 h 30"/>
                  <a:gd name="T8" fmla="*/ 13 w 23"/>
                  <a:gd name="T9" fmla="*/ 12 h 30"/>
                  <a:gd name="T10" fmla="*/ 15 w 23"/>
                  <a:gd name="T11" fmla="*/ 0 h 30"/>
                  <a:gd name="T12" fmla="*/ 23 w 23"/>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23" h="30">
                    <a:moveTo>
                      <a:pt x="23" y="15"/>
                    </a:moveTo>
                    <a:cubicBezTo>
                      <a:pt x="22" y="21"/>
                      <a:pt x="17" y="26"/>
                      <a:pt x="12" y="30"/>
                    </a:cubicBezTo>
                    <a:cubicBezTo>
                      <a:pt x="8" y="28"/>
                      <a:pt x="4" y="30"/>
                      <a:pt x="1" y="26"/>
                    </a:cubicBezTo>
                    <a:cubicBezTo>
                      <a:pt x="3" y="24"/>
                      <a:pt x="0" y="21"/>
                      <a:pt x="4" y="20"/>
                    </a:cubicBezTo>
                    <a:cubicBezTo>
                      <a:pt x="8" y="21"/>
                      <a:pt x="11" y="15"/>
                      <a:pt x="13" y="12"/>
                    </a:cubicBezTo>
                    <a:cubicBezTo>
                      <a:pt x="15" y="7"/>
                      <a:pt x="9" y="3"/>
                      <a:pt x="15" y="0"/>
                    </a:cubicBezTo>
                    <a:cubicBezTo>
                      <a:pt x="21" y="2"/>
                      <a:pt x="22" y="9"/>
                      <a:pt x="23"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2" name="Freeform 2526"/>
              <p:cNvSpPr/>
              <p:nvPr/>
            </p:nvSpPr>
            <p:spPr bwMode="auto">
              <a:xfrm>
                <a:off x="3984" y="1246"/>
                <a:ext cx="16" cy="28"/>
              </a:xfrm>
              <a:custGeom>
                <a:avLst/>
                <a:gdLst>
                  <a:gd name="T0" fmla="*/ 10 w 11"/>
                  <a:gd name="T1" fmla="*/ 8 h 19"/>
                  <a:gd name="T2" fmla="*/ 6 w 11"/>
                  <a:gd name="T3" fmla="*/ 19 h 19"/>
                  <a:gd name="T4" fmla="*/ 1 w 11"/>
                  <a:gd name="T5" fmla="*/ 13 h 19"/>
                  <a:gd name="T6" fmla="*/ 5 w 11"/>
                  <a:gd name="T7" fmla="*/ 0 h 19"/>
                  <a:gd name="T8" fmla="*/ 10 w 11"/>
                  <a:gd name="T9" fmla="*/ 8 h 19"/>
                </a:gdLst>
                <a:ahLst/>
                <a:cxnLst>
                  <a:cxn ang="0">
                    <a:pos x="T0" y="T1"/>
                  </a:cxn>
                  <a:cxn ang="0">
                    <a:pos x="T2" y="T3"/>
                  </a:cxn>
                  <a:cxn ang="0">
                    <a:pos x="T4" y="T5"/>
                  </a:cxn>
                  <a:cxn ang="0">
                    <a:pos x="T6" y="T7"/>
                  </a:cxn>
                  <a:cxn ang="0">
                    <a:pos x="T8" y="T9"/>
                  </a:cxn>
                </a:cxnLst>
                <a:rect l="0" t="0" r="r" b="b"/>
                <a:pathLst>
                  <a:path w="11" h="19">
                    <a:moveTo>
                      <a:pt x="10" y="8"/>
                    </a:moveTo>
                    <a:cubicBezTo>
                      <a:pt x="11" y="12"/>
                      <a:pt x="9" y="17"/>
                      <a:pt x="6" y="19"/>
                    </a:cubicBezTo>
                    <a:cubicBezTo>
                      <a:pt x="2" y="18"/>
                      <a:pt x="2" y="14"/>
                      <a:pt x="1" y="13"/>
                    </a:cubicBezTo>
                    <a:cubicBezTo>
                      <a:pt x="2" y="8"/>
                      <a:pt x="0" y="4"/>
                      <a:pt x="5" y="0"/>
                    </a:cubicBezTo>
                    <a:cubicBezTo>
                      <a:pt x="8" y="0"/>
                      <a:pt x="9" y="5"/>
                      <a:pt x="10"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3" name="Freeform 2527"/>
              <p:cNvSpPr/>
              <p:nvPr/>
            </p:nvSpPr>
            <p:spPr bwMode="auto">
              <a:xfrm>
                <a:off x="3996" y="1248"/>
                <a:ext cx="33" cy="36"/>
              </a:xfrm>
              <a:custGeom>
                <a:avLst/>
                <a:gdLst>
                  <a:gd name="T0" fmla="*/ 22 w 23"/>
                  <a:gd name="T1" fmla="*/ 5 h 25"/>
                  <a:gd name="T2" fmla="*/ 16 w 23"/>
                  <a:gd name="T3" fmla="*/ 22 h 25"/>
                  <a:gd name="T4" fmla="*/ 16 w 23"/>
                  <a:gd name="T5" fmla="*/ 25 h 25"/>
                  <a:gd name="T6" fmla="*/ 11 w 23"/>
                  <a:gd name="T7" fmla="*/ 25 h 25"/>
                  <a:gd name="T8" fmla="*/ 2 w 23"/>
                  <a:gd name="T9" fmla="*/ 23 h 25"/>
                  <a:gd name="T10" fmla="*/ 7 w 23"/>
                  <a:gd name="T11" fmla="*/ 15 h 25"/>
                  <a:gd name="T12" fmla="*/ 15 w 23"/>
                  <a:gd name="T13" fmla="*/ 6 h 25"/>
                  <a:gd name="T14" fmla="*/ 19 w 23"/>
                  <a:gd name="T15" fmla="*/ 0 h 25"/>
                  <a:gd name="T16" fmla="*/ 2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22" y="5"/>
                    </a:moveTo>
                    <a:cubicBezTo>
                      <a:pt x="23" y="12"/>
                      <a:pt x="21" y="18"/>
                      <a:pt x="16" y="22"/>
                    </a:cubicBezTo>
                    <a:cubicBezTo>
                      <a:pt x="16" y="25"/>
                      <a:pt x="16" y="25"/>
                      <a:pt x="16" y="25"/>
                    </a:cubicBezTo>
                    <a:cubicBezTo>
                      <a:pt x="15" y="22"/>
                      <a:pt x="12" y="25"/>
                      <a:pt x="11" y="25"/>
                    </a:cubicBezTo>
                    <a:cubicBezTo>
                      <a:pt x="7" y="25"/>
                      <a:pt x="4" y="25"/>
                      <a:pt x="2" y="23"/>
                    </a:cubicBezTo>
                    <a:cubicBezTo>
                      <a:pt x="0" y="19"/>
                      <a:pt x="4" y="17"/>
                      <a:pt x="7" y="15"/>
                    </a:cubicBezTo>
                    <a:cubicBezTo>
                      <a:pt x="12" y="15"/>
                      <a:pt x="15" y="10"/>
                      <a:pt x="15" y="6"/>
                    </a:cubicBezTo>
                    <a:cubicBezTo>
                      <a:pt x="15" y="3"/>
                      <a:pt x="15" y="0"/>
                      <a:pt x="19" y="0"/>
                    </a:cubicBezTo>
                    <a:cubicBezTo>
                      <a:pt x="22" y="0"/>
                      <a:pt x="22" y="3"/>
                      <a:pt x="2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4" name="Freeform 2528"/>
              <p:cNvSpPr/>
              <p:nvPr/>
            </p:nvSpPr>
            <p:spPr bwMode="auto">
              <a:xfrm>
                <a:off x="3776" y="1249"/>
                <a:ext cx="19" cy="28"/>
              </a:xfrm>
              <a:custGeom>
                <a:avLst/>
                <a:gdLst>
                  <a:gd name="T0" fmla="*/ 10 w 13"/>
                  <a:gd name="T1" fmla="*/ 0 h 19"/>
                  <a:gd name="T2" fmla="*/ 9 w 13"/>
                  <a:gd name="T3" fmla="*/ 15 h 19"/>
                  <a:gd name="T4" fmla="*/ 2 w 13"/>
                  <a:gd name="T5" fmla="*/ 18 h 19"/>
                  <a:gd name="T6" fmla="*/ 0 w 13"/>
                  <a:gd name="T7" fmla="*/ 10 h 19"/>
                  <a:gd name="T8" fmla="*/ 10 w 13"/>
                  <a:gd name="T9" fmla="*/ 0 h 19"/>
                </a:gdLst>
                <a:ahLst/>
                <a:cxnLst>
                  <a:cxn ang="0">
                    <a:pos x="T0" y="T1"/>
                  </a:cxn>
                  <a:cxn ang="0">
                    <a:pos x="T2" y="T3"/>
                  </a:cxn>
                  <a:cxn ang="0">
                    <a:pos x="T4" y="T5"/>
                  </a:cxn>
                  <a:cxn ang="0">
                    <a:pos x="T6" y="T7"/>
                  </a:cxn>
                  <a:cxn ang="0">
                    <a:pos x="T8" y="T9"/>
                  </a:cxn>
                </a:cxnLst>
                <a:rect l="0" t="0" r="r" b="b"/>
                <a:pathLst>
                  <a:path w="13" h="19">
                    <a:moveTo>
                      <a:pt x="10" y="0"/>
                    </a:moveTo>
                    <a:cubicBezTo>
                      <a:pt x="13" y="5"/>
                      <a:pt x="10" y="11"/>
                      <a:pt x="9" y="15"/>
                    </a:cubicBezTo>
                    <a:cubicBezTo>
                      <a:pt x="7" y="17"/>
                      <a:pt x="4" y="19"/>
                      <a:pt x="2" y="18"/>
                    </a:cubicBezTo>
                    <a:cubicBezTo>
                      <a:pt x="0" y="16"/>
                      <a:pt x="0" y="12"/>
                      <a:pt x="0" y="10"/>
                    </a:cubicBezTo>
                    <a:cubicBezTo>
                      <a:pt x="4" y="8"/>
                      <a:pt x="5" y="1"/>
                      <a:pt x="10"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5" name="Freeform 2529"/>
              <p:cNvSpPr/>
              <p:nvPr/>
            </p:nvSpPr>
            <p:spPr bwMode="auto">
              <a:xfrm>
                <a:off x="3781" y="1252"/>
                <a:ext cx="41" cy="60"/>
              </a:xfrm>
              <a:custGeom>
                <a:avLst/>
                <a:gdLst>
                  <a:gd name="T0" fmla="*/ 28 w 28"/>
                  <a:gd name="T1" fmla="*/ 11 h 41"/>
                  <a:gd name="T2" fmla="*/ 19 w 28"/>
                  <a:gd name="T3" fmla="*/ 31 h 41"/>
                  <a:gd name="T4" fmla="*/ 13 w 28"/>
                  <a:gd name="T5" fmla="*/ 41 h 41"/>
                  <a:gd name="T6" fmla="*/ 11 w 28"/>
                  <a:gd name="T7" fmla="*/ 33 h 41"/>
                  <a:gd name="T8" fmla="*/ 1 w 28"/>
                  <a:gd name="T9" fmla="*/ 28 h 41"/>
                  <a:gd name="T10" fmla="*/ 4 w 28"/>
                  <a:gd name="T11" fmla="*/ 20 h 41"/>
                  <a:gd name="T12" fmla="*/ 17 w 28"/>
                  <a:gd name="T13" fmla="*/ 26 h 41"/>
                  <a:gd name="T14" fmla="*/ 20 w 28"/>
                  <a:gd name="T15" fmla="*/ 12 h 41"/>
                  <a:gd name="T16" fmla="*/ 13 w 28"/>
                  <a:gd name="T17" fmla="*/ 7 h 41"/>
                  <a:gd name="T18" fmla="*/ 14 w 28"/>
                  <a:gd name="T19" fmla="*/ 0 h 41"/>
                  <a:gd name="T20" fmla="*/ 28 w 28"/>
                  <a:gd name="T21"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1">
                    <a:moveTo>
                      <a:pt x="28" y="11"/>
                    </a:moveTo>
                    <a:cubicBezTo>
                      <a:pt x="27" y="19"/>
                      <a:pt x="19" y="24"/>
                      <a:pt x="19" y="31"/>
                    </a:cubicBezTo>
                    <a:cubicBezTo>
                      <a:pt x="16" y="34"/>
                      <a:pt x="17" y="40"/>
                      <a:pt x="13" y="41"/>
                    </a:cubicBezTo>
                    <a:cubicBezTo>
                      <a:pt x="10" y="39"/>
                      <a:pt x="12" y="35"/>
                      <a:pt x="11" y="33"/>
                    </a:cubicBezTo>
                    <a:cubicBezTo>
                      <a:pt x="7" y="31"/>
                      <a:pt x="5" y="28"/>
                      <a:pt x="1" y="28"/>
                    </a:cubicBezTo>
                    <a:cubicBezTo>
                      <a:pt x="0" y="24"/>
                      <a:pt x="2" y="21"/>
                      <a:pt x="4" y="20"/>
                    </a:cubicBezTo>
                    <a:cubicBezTo>
                      <a:pt x="9" y="21"/>
                      <a:pt x="13" y="24"/>
                      <a:pt x="17" y="26"/>
                    </a:cubicBezTo>
                    <a:cubicBezTo>
                      <a:pt x="19" y="20"/>
                      <a:pt x="20" y="18"/>
                      <a:pt x="20" y="12"/>
                    </a:cubicBezTo>
                    <a:cubicBezTo>
                      <a:pt x="19" y="8"/>
                      <a:pt x="16" y="8"/>
                      <a:pt x="13" y="7"/>
                    </a:cubicBezTo>
                    <a:cubicBezTo>
                      <a:pt x="12" y="4"/>
                      <a:pt x="13" y="3"/>
                      <a:pt x="14" y="0"/>
                    </a:cubicBezTo>
                    <a:cubicBezTo>
                      <a:pt x="22" y="0"/>
                      <a:pt x="25" y="4"/>
                      <a:pt x="28"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6" name="Freeform 2530"/>
              <p:cNvSpPr/>
              <p:nvPr/>
            </p:nvSpPr>
            <p:spPr bwMode="auto">
              <a:xfrm>
                <a:off x="4088" y="1254"/>
                <a:ext cx="22" cy="5"/>
              </a:xfrm>
              <a:custGeom>
                <a:avLst/>
                <a:gdLst>
                  <a:gd name="T0" fmla="*/ 15 w 15"/>
                  <a:gd name="T1" fmla="*/ 4 h 4"/>
                  <a:gd name="T2" fmla="*/ 0 w 15"/>
                  <a:gd name="T3" fmla="*/ 2 h 4"/>
                  <a:gd name="T4" fmla="*/ 0 w 15"/>
                  <a:gd name="T5" fmla="*/ 0 h 4"/>
                  <a:gd name="T6" fmla="*/ 15 w 15"/>
                  <a:gd name="T7" fmla="*/ 4 h 4"/>
                </a:gdLst>
                <a:ahLst/>
                <a:cxnLst>
                  <a:cxn ang="0">
                    <a:pos x="T0" y="T1"/>
                  </a:cxn>
                  <a:cxn ang="0">
                    <a:pos x="T2" y="T3"/>
                  </a:cxn>
                  <a:cxn ang="0">
                    <a:pos x="T4" y="T5"/>
                  </a:cxn>
                  <a:cxn ang="0">
                    <a:pos x="T6" y="T7"/>
                  </a:cxn>
                </a:cxnLst>
                <a:rect l="0" t="0" r="r" b="b"/>
                <a:pathLst>
                  <a:path w="15" h="4">
                    <a:moveTo>
                      <a:pt x="15" y="4"/>
                    </a:moveTo>
                    <a:cubicBezTo>
                      <a:pt x="11" y="3"/>
                      <a:pt x="5" y="3"/>
                      <a:pt x="0" y="2"/>
                    </a:cubicBezTo>
                    <a:cubicBezTo>
                      <a:pt x="0" y="0"/>
                      <a:pt x="0" y="0"/>
                      <a:pt x="0" y="0"/>
                    </a:cubicBezTo>
                    <a:cubicBezTo>
                      <a:pt x="5" y="2"/>
                      <a:pt x="12" y="0"/>
                      <a:pt x="1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7" name="Freeform 2531"/>
              <p:cNvSpPr/>
              <p:nvPr/>
            </p:nvSpPr>
            <p:spPr bwMode="auto">
              <a:xfrm>
                <a:off x="3424" y="1255"/>
                <a:ext cx="6" cy="6"/>
              </a:xfrm>
              <a:custGeom>
                <a:avLst/>
                <a:gdLst>
                  <a:gd name="T0" fmla="*/ 3 w 4"/>
                  <a:gd name="T1" fmla="*/ 0 h 4"/>
                  <a:gd name="T2" fmla="*/ 2 w 4"/>
                  <a:gd name="T3" fmla="*/ 4 h 4"/>
                  <a:gd name="T4" fmla="*/ 1 w 4"/>
                  <a:gd name="T5" fmla="*/ 1 h 4"/>
                  <a:gd name="T6" fmla="*/ 3 w 4"/>
                  <a:gd name="T7" fmla="*/ 0 h 4"/>
                </a:gdLst>
                <a:ahLst/>
                <a:cxnLst>
                  <a:cxn ang="0">
                    <a:pos x="T0" y="T1"/>
                  </a:cxn>
                  <a:cxn ang="0">
                    <a:pos x="T2" y="T3"/>
                  </a:cxn>
                  <a:cxn ang="0">
                    <a:pos x="T4" y="T5"/>
                  </a:cxn>
                  <a:cxn ang="0">
                    <a:pos x="T6" y="T7"/>
                  </a:cxn>
                </a:cxnLst>
                <a:rect l="0" t="0" r="r" b="b"/>
                <a:pathLst>
                  <a:path w="4" h="4">
                    <a:moveTo>
                      <a:pt x="3" y="0"/>
                    </a:moveTo>
                    <a:cubicBezTo>
                      <a:pt x="4" y="1"/>
                      <a:pt x="4" y="4"/>
                      <a:pt x="2" y="4"/>
                    </a:cubicBezTo>
                    <a:cubicBezTo>
                      <a:pt x="1" y="4"/>
                      <a:pt x="0" y="2"/>
                      <a:pt x="1" y="1"/>
                    </a:cubicBezTo>
                    <a:cubicBezTo>
                      <a:pt x="2" y="1"/>
                      <a:pt x="2" y="0"/>
                      <a:pt x="3"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8" name="Freeform 2532"/>
              <p:cNvSpPr/>
              <p:nvPr/>
            </p:nvSpPr>
            <p:spPr bwMode="auto">
              <a:xfrm>
                <a:off x="3861" y="1254"/>
                <a:ext cx="48" cy="180"/>
              </a:xfrm>
              <a:custGeom>
                <a:avLst/>
                <a:gdLst>
                  <a:gd name="T0" fmla="*/ 20 w 33"/>
                  <a:gd name="T1" fmla="*/ 15 h 123"/>
                  <a:gd name="T2" fmla="*/ 15 w 33"/>
                  <a:gd name="T3" fmla="*/ 29 h 123"/>
                  <a:gd name="T4" fmla="*/ 13 w 33"/>
                  <a:gd name="T5" fmla="*/ 28 h 123"/>
                  <a:gd name="T6" fmla="*/ 12 w 33"/>
                  <a:gd name="T7" fmla="*/ 32 h 123"/>
                  <a:gd name="T8" fmla="*/ 33 w 33"/>
                  <a:gd name="T9" fmla="*/ 83 h 123"/>
                  <a:gd name="T10" fmla="*/ 30 w 33"/>
                  <a:gd name="T11" fmla="*/ 122 h 123"/>
                  <a:gd name="T12" fmla="*/ 29 w 33"/>
                  <a:gd name="T13" fmla="*/ 123 h 123"/>
                  <a:gd name="T14" fmla="*/ 26 w 33"/>
                  <a:gd name="T15" fmla="*/ 118 h 123"/>
                  <a:gd name="T16" fmla="*/ 28 w 33"/>
                  <a:gd name="T17" fmla="*/ 76 h 123"/>
                  <a:gd name="T18" fmla="*/ 10 w 33"/>
                  <a:gd name="T19" fmla="*/ 38 h 123"/>
                  <a:gd name="T20" fmla="*/ 0 w 33"/>
                  <a:gd name="T21" fmla="*/ 21 h 123"/>
                  <a:gd name="T22" fmla="*/ 10 w 33"/>
                  <a:gd name="T23" fmla="*/ 27 h 123"/>
                  <a:gd name="T24" fmla="*/ 8 w 33"/>
                  <a:gd name="T25" fmla="*/ 18 h 123"/>
                  <a:gd name="T26" fmla="*/ 11 w 33"/>
                  <a:gd name="T27" fmla="*/ 10 h 123"/>
                  <a:gd name="T28" fmla="*/ 9 w 33"/>
                  <a:gd name="T29" fmla="*/ 2 h 123"/>
                  <a:gd name="T30" fmla="*/ 15 w 33"/>
                  <a:gd name="T31" fmla="*/ 2 h 123"/>
                  <a:gd name="T32" fmla="*/ 20 w 33"/>
                  <a:gd name="T33"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23">
                    <a:moveTo>
                      <a:pt x="20" y="15"/>
                    </a:moveTo>
                    <a:cubicBezTo>
                      <a:pt x="18" y="20"/>
                      <a:pt x="21" y="26"/>
                      <a:pt x="15" y="29"/>
                    </a:cubicBezTo>
                    <a:cubicBezTo>
                      <a:pt x="13" y="28"/>
                      <a:pt x="13" y="28"/>
                      <a:pt x="13" y="28"/>
                    </a:cubicBezTo>
                    <a:cubicBezTo>
                      <a:pt x="12" y="29"/>
                      <a:pt x="12" y="30"/>
                      <a:pt x="12" y="32"/>
                    </a:cubicBezTo>
                    <a:cubicBezTo>
                      <a:pt x="26" y="46"/>
                      <a:pt x="31" y="64"/>
                      <a:pt x="33" y="83"/>
                    </a:cubicBezTo>
                    <a:cubicBezTo>
                      <a:pt x="31" y="95"/>
                      <a:pt x="26" y="110"/>
                      <a:pt x="30" y="122"/>
                    </a:cubicBezTo>
                    <a:cubicBezTo>
                      <a:pt x="29" y="123"/>
                      <a:pt x="29" y="123"/>
                      <a:pt x="29" y="123"/>
                    </a:cubicBezTo>
                    <a:cubicBezTo>
                      <a:pt x="26" y="118"/>
                      <a:pt x="26" y="118"/>
                      <a:pt x="26" y="118"/>
                    </a:cubicBezTo>
                    <a:cubicBezTo>
                      <a:pt x="24" y="105"/>
                      <a:pt x="27" y="89"/>
                      <a:pt x="28" y="76"/>
                    </a:cubicBezTo>
                    <a:cubicBezTo>
                      <a:pt x="24" y="62"/>
                      <a:pt x="21" y="49"/>
                      <a:pt x="10" y="38"/>
                    </a:cubicBezTo>
                    <a:cubicBezTo>
                      <a:pt x="6" y="33"/>
                      <a:pt x="2" y="27"/>
                      <a:pt x="0" y="21"/>
                    </a:cubicBezTo>
                    <a:cubicBezTo>
                      <a:pt x="3" y="22"/>
                      <a:pt x="6" y="27"/>
                      <a:pt x="10" y="27"/>
                    </a:cubicBezTo>
                    <a:cubicBezTo>
                      <a:pt x="8" y="24"/>
                      <a:pt x="13" y="20"/>
                      <a:pt x="8" y="18"/>
                    </a:cubicBezTo>
                    <a:cubicBezTo>
                      <a:pt x="7" y="15"/>
                      <a:pt x="15" y="14"/>
                      <a:pt x="11" y="10"/>
                    </a:cubicBezTo>
                    <a:cubicBezTo>
                      <a:pt x="7" y="9"/>
                      <a:pt x="8" y="5"/>
                      <a:pt x="9" y="2"/>
                    </a:cubicBezTo>
                    <a:cubicBezTo>
                      <a:pt x="10" y="1"/>
                      <a:pt x="12" y="0"/>
                      <a:pt x="15" y="2"/>
                    </a:cubicBezTo>
                    <a:cubicBezTo>
                      <a:pt x="19" y="5"/>
                      <a:pt x="20" y="9"/>
                      <a:pt x="20"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39" name="Freeform 2533"/>
              <p:cNvSpPr/>
              <p:nvPr/>
            </p:nvSpPr>
            <p:spPr bwMode="auto">
              <a:xfrm>
                <a:off x="3928" y="1258"/>
                <a:ext cx="17" cy="16"/>
              </a:xfrm>
              <a:custGeom>
                <a:avLst/>
                <a:gdLst>
                  <a:gd name="T0" fmla="*/ 10 w 11"/>
                  <a:gd name="T1" fmla="*/ 8 h 11"/>
                  <a:gd name="T2" fmla="*/ 8 w 11"/>
                  <a:gd name="T3" fmla="*/ 11 h 11"/>
                  <a:gd name="T4" fmla="*/ 2 w 11"/>
                  <a:gd name="T5" fmla="*/ 3 h 11"/>
                  <a:gd name="T6" fmla="*/ 4 w 11"/>
                  <a:gd name="T7" fmla="*/ 0 h 11"/>
                  <a:gd name="T8" fmla="*/ 10 w 11"/>
                  <a:gd name="T9" fmla="*/ 8 h 11"/>
                </a:gdLst>
                <a:ahLst/>
                <a:cxnLst>
                  <a:cxn ang="0">
                    <a:pos x="T0" y="T1"/>
                  </a:cxn>
                  <a:cxn ang="0">
                    <a:pos x="T2" y="T3"/>
                  </a:cxn>
                  <a:cxn ang="0">
                    <a:pos x="T4" y="T5"/>
                  </a:cxn>
                  <a:cxn ang="0">
                    <a:pos x="T6" y="T7"/>
                  </a:cxn>
                  <a:cxn ang="0">
                    <a:pos x="T8" y="T9"/>
                  </a:cxn>
                </a:cxnLst>
                <a:rect l="0" t="0" r="r" b="b"/>
                <a:pathLst>
                  <a:path w="11" h="11">
                    <a:moveTo>
                      <a:pt x="10" y="8"/>
                    </a:moveTo>
                    <a:cubicBezTo>
                      <a:pt x="11" y="9"/>
                      <a:pt x="10" y="11"/>
                      <a:pt x="8" y="11"/>
                    </a:cubicBezTo>
                    <a:cubicBezTo>
                      <a:pt x="5" y="9"/>
                      <a:pt x="0" y="8"/>
                      <a:pt x="2" y="3"/>
                    </a:cubicBezTo>
                    <a:cubicBezTo>
                      <a:pt x="4" y="0"/>
                      <a:pt x="4" y="0"/>
                      <a:pt x="4" y="0"/>
                    </a:cubicBezTo>
                    <a:cubicBezTo>
                      <a:pt x="7" y="2"/>
                      <a:pt x="7" y="6"/>
                      <a:pt x="10"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0" name="Freeform 2534"/>
              <p:cNvSpPr/>
              <p:nvPr/>
            </p:nvSpPr>
            <p:spPr bwMode="auto">
              <a:xfrm>
                <a:off x="3417" y="1265"/>
                <a:ext cx="58" cy="57"/>
              </a:xfrm>
              <a:custGeom>
                <a:avLst/>
                <a:gdLst>
                  <a:gd name="T0" fmla="*/ 7 w 40"/>
                  <a:gd name="T1" fmla="*/ 21 h 39"/>
                  <a:gd name="T2" fmla="*/ 8 w 40"/>
                  <a:gd name="T3" fmla="*/ 33 h 39"/>
                  <a:gd name="T4" fmla="*/ 21 w 40"/>
                  <a:gd name="T5" fmla="*/ 31 h 39"/>
                  <a:gd name="T6" fmla="*/ 40 w 40"/>
                  <a:gd name="T7" fmla="*/ 14 h 39"/>
                  <a:gd name="T8" fmla="*/ 27 w 40"/>
                  <a:gd name="T9" fmla="*/ 30 h 39"/>
                  <a:gd name="T10" fmla="*/ 15 w 40"/>
                  <a:gd name="T11" fmla="*/ 39 h 39"/>
                  <a:gd name="T12" fmla="*/ 11 w 40"/>
                  <a:gd name="T13" fmla="*/ 39 h 39"/>
                  <a:gd name="T14" fmla="*/ 1 w 40"/>
                  <a:gd name="T15" fmla="*/ 27 h 39"/>
                  <a:gd name="T16" fmla="*/ 2 w 40"/>
                  <a:gd name="T17" fmla="*/ 3 h 39"/>
                  <a:gd name="T18" fmla="*/ 7 w 40"/>
                  <a:gd name="T19" fmla="*/ 1 h 39"/>
                  <a:gd name="T20" fmla="*/ 7 w 40"/>
                  <a:gd name="T21" fmla="*/ 2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9">
                    <a:moveTo>
                      <a:pt x="7" y="21"/>
                    </a:moveTo>
                    <a:cubicBezTo>
                      <a:pt x="7" y="25"/>
                      <a:pt x="4" y="30"/>
                      <a:pt x="8" y="33"/>
                    </a:cubicBezTo>
                    <a:cubicBezTo>
                      <a:pt x="12" y="37"/>
                      <a:pt x="17" y="35"/>
                      <a:pt x="21" y="31"/>
                    </a:cubicBezTo>
                    <a:cubicBezTo>
                      <a:pt x="23" y="22"/>
                      <a:pt x="31" y="17"/>
                      <a:pt x="40" y="14"/>
                    </a:cubicBezTo>
                    <a:cubicBezTo>
                      <a:pt x="39" y="22"/>
                      <a:pt x="28" y="21"/>
                      <a:pt x="27" y="30"/>
                    </a:cubicBezTo>
                    <a:cubicBezTo>
                      <a:pt x="26" y="36"/>
                      <a:pt x="20" y="38"/>
                      <a:pt x="15" y="39"/>
                    </a:cubicBezTo>
                    <a:cubicBezTo>
                      <a:pt x="14" y="38"/>
                      <a:pt x="13" y="38"/>
                      <a:pt x="11" y="39"/>
                    </a:cubicBezTo>
                    <a:cubicBezTo>
                      <a:pt x="6" y="38"/>
                      <a:pt x="0" y="33"/>
                      <a:pt x="1" y="27"/>
                    </a:cubicBezTo>
                    <a:cubicBezTo>
                      <a:pt x="2" y="19"/>
                      <a:pt x="3" y="12"/>
                      <a:pt x="2" y="3"/>
                    </a:cubicBezTo>
                    <a:cubicBezTo>
                      <a:pt x="2" y="1"/>
                      <a:pt x="5" y="0"/>
                      <a:pt x="7" y="1"/>
                    </a:cubicBezTo>
                    <a:cubicBezTo>
                      <a:pt x="7" y="21"/>
                      <a:pt x="7" y="21"/>
                      <a:pt x="7" y="2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1" name="Freeform 2535"/>
              <p:cNvSpPr/>
              <p:nvPr/>
            </p:nvSpPr>
            <p:spPr bwMode="auto">
              <a:xfrm>
                <a:off x="4026" y="1268"/>
                <a:ext cx="27" cy="19"/>
              </a:xfrm>
              <a:custGeom>
                <a:avLst/>
                <a:gdLst>
                  <a:gd name="T0" fmla="*/ 18 w 18"/>
                  <a:gd name="T1" fmla="*/ 10 h 13"/>
                  <a:gd name="T2" fmla="*/ 6 w 18"/>
                  <a:gd name="T3" fmla="*/ 11 h 13"/>
                  <a:gd name="T4" fmla="*/ 3 w 18"/>
                  <a:gd name="T5" fmla="*/ 3 h 13"/>
                  <a:gd name="T6" fmla="*/ 14 w 18"/>
                  <a:gd name="T7" fmla="*/ 0 h 13"/>
                  <a:gd name="T8" fmla="*/ 18 w 18"/>
                  <a:gd name="T9" fmla="*/ 10 h 13"/>
                </a:gdLst>
                <a:ahLst/>
                <a:cxnLst>
                  <a:cxn ang="0">
                    <a:pos x="T0" y="T1"/>
                  </a:cxn>
                  <a:cxn ang="0">
                    <a:pos x="T2" y="T3"/>
                  </a:cxn>
                  <a:cxn ang="0">
                    <a:pos x="T4" y="T5"/>
                  </a:cxn>
                  <a:cxn ang="0">
                    <a:pos x="T6" y="T7"/>
                  </a:cxn>
                  <a:cxn ang="0">
                    <a:pos x="T8" y="T9"/>
                  </a:cxn>
                </a:cxnLst>
                <a:rect l="0" t="0" r="r" b="b"/>
                <a:pathLst>
                  <a:path w="18" h="13">
                    <a:moveTo>
                      <a:pt x="18" y="10"/>
                    </a:moveTo>
                    <a:cubicBezTo>
                      <a:pt x="15" y="13"/>
                      <a:pt x="10" y="12"/>
                      <a:pt x="6" y="11"/>
                    </a:cubicBezTo>
                    <a:cubicBezTo>
                      <a:pt x="3" y="10"/>
                      <a:pt x="0" y="6"/>
                      <a:pt x="3" y="3"/>
                    </a:cubicBezTo>
                    <a:cubicBezTo>
                      <a:pt x="7" y="0"/>
                      <a:pt x="12" y="7"/>
                      <a:pt x="14" y="0"/>
                    </a:cubicBezTo>
                    <a:cubicBezTo>
                      <a:pt x="17" y="2"/>
                      <a:pt x="18" y="7"/>
                      <a:pt x="1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2" name="Freeform 2536"/>
              <p:cNvSpPr/>
              <p:nvPr/>
            </p:nvSpPr>
            <p:spPr bwMode="auto">
              <a:xfrm>
                <a:off x="3908" y="1274"/>
                <a:ext cx="31" cy="42"/>
              </a:xfrm>
              <a:custGeom>
                <a:avLst/>
                <a:gdLst>
                  <a:gd name="T0" fmla="*/ 21 w 21"/>
                  <a:gd name="T1" fmla="*/ 15 h 29"/>
                  <a:gd name="T2" fmla="*/ 12 w 21"/>
                  <a:gd name="T3" fmla="*/ 29 h 29"/>
                  <a:gd name="T4" fmla="*/ 1 w 21"/>
                  <a:gd name="T5" fmla="*/ 27 h 29"/>
                  <a:gd name="T6" fmla="*/ 4 w 21"/>
                  <a:gd name="T7" fmla="*/ 22 h 29"/>
                  <a:gd name="T8" fmla="*/ 13 w 21"/>
                  <a:gd name="T9" fmla="*/ 13 h 29"/>
                  <a:gd name="T10" fmla="*/ 13 w 21"/>
                  <a:gd name="T11" fmla="*/ 0 h 29"/>
                  <a:gd name="T12" fmla="*/ 21 w 21"/>
                  <a:gd name="T13" fmla="*/ 15 h 29"/>
                </a:gdLst>
                <a:ahLst/>
                <a:cxnLst>
                  <a:cxn ang="0">
                    <a:pos x="T0" y="T1"/>
                  </a:cxn>
                  <a:cxn ang="0">
                    <a:pos x="T2" y="T3"/>
                  </a:cxn>
                  <a:cxn ang="0">
                    <a:pos x="T4" y="T5"/>
                  </a:cxn>
                  <a:cxn ang="0">
                    <a:pos x="T6" y="T7"/>
                  </a:cxn>
                  <a:cxn ang="0">
                    <a:pos x="T8" y="T9"/>
                  </a:cxn>
                  <a:cxn ang="0">
                    <a:pos x="T10" y="T11"/>
                  </a:cxn>
                  <a:cxn ang="0">
                    <a:pos x="T12" y="T13"/>
                  </a:cxn>
                </a:cxnLst>
                <a:rect l="0" t="0" r="r" b="b"/>
                <a:pathLst>
                  <a:path w="21" h="29">
                    <a:moveTo>
                      <a:pt x="21" y="15"/>
                    </a:moveTo>
                    <a:cubicBezTo>
                      <a:pt x="20" y="21"/>
                      <a:pt x="16" y="27"/>
                      <a:pt x="12" y="29"/>
                    </a:cubicBezTo>
                    <a:cubicBezTo>
                      <a:pt x="1" y="27"/>
                      <a:pt x="1" y="27"/>
                      <a:pt x="1" y="27"/>
                    </a:cubicBezTo>
                    <a:cubicBezTo>
                      <a:pt x="0" y="25"/>
                      <a:pt x="1" y="22"/>
                      <a:pt x="4" y="22"/>
                    </a:cubicBezTo>
                    <a:cubicBezTo>
                      <a:pt x="10" y="22"/>
                      <a:pt x="11" y="16"/>
                      <a:pt x="13" y="13"/>
                    </a:cubicBezTo>
                    <a:cubicBezTo>
                      <a:pt x="14" y="8"/>
                      <a:pt x="8" y="4"/>
                      <a:pt x="13" y="0"/>
                    </a:cubicBezTo>
                    <a:cubicBezTo>
                      <a:pt x="21" y="0"/>
                      <a:pt x="18" y="10"/>
                      <a:pt x="21"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3" name="Freeform 2537"/>
              <p:cNvSpPr/>
              <p:nvPr/>
            </p:nvSpPr>
            <p:spPr bwMode="auto">
              <a:xfrm>
                <a:off x="3763" y="1274"/>
                <a:ext cx="19" cy="35"/>
              </a:xfrm>
              <a:custGeom>
                <a:avLst/>
                <a:gdLst>
                  <a:gd name="T0" fmla="*/ 8 w 13"/>
                  <a:gd name="T1" fmla="*/ 22 h 24"/>
                  <a:gd name="T2" fmla="*/ 1 w 13"/>
                  <a:gd name="T3" fmla="*/ 24 h 24"/>
                  <a:gd name="T4" fmla="*/ 0 w 13"/>
                  <a:gd name="T5" fmla="*/ 9 h 24"/>
                  <a:gd name="T6" fmla="*/ 4 w 13"/>
                  <a:gd name="T7" fmla="*/ 0 h 24"/>
                  <a:gd name="T8" fmla="*/ 8 w 13"/>
                  <a:gd name="T9" fmla="*/ 22 h 24"/>
                </a:gdLst>
                <a:ahLst/>
                <a:cxnLst>
                  <a:cxn ang="0">
                    <a:pos x="T0" y="T1"/>
                  </a:cxn>
                  <a:cxn ang="0">
                    <a:pos x="T2" y="T3"/>
                  </a:cxn>
                  <a:cxn ang="0">
                    <a:pos x="T4" y="T5"/>
                  </a:cxn>
                  <a:cxn ang="0">
                    <a:pos x="T6" y="T7"/>
                  </a:cxn>
                  <a:cxn ang="0">
                    <a:pos x="T8" y="T9"/>
                  </a:cxn>
                </a:cxnLst>
                <a:rect l="0" t="0" r="r" b="b"/>
                <a:pathLst>
                  <a:path w="13" h="24">
                    <a:moveTo>
                      <a:pt x="8" y="22"/>
                    </a:moveTo>
                    <a:cubicBezTo>
                      <a:pt x="6" y="24"/>
                      <a:pt x="4" y="24"/>
                      <a:pt x="1" y="24"/>
                    </a:cubicBezTo>
                    <a:cubicBezTo>
                      <a:pt x="3" y="19"/>
                      <a:pt x="3" y="13"/>
                      <a:pt x="0" y="9"/>
                    </a:cubicBezTo>
                    <a:cubicBezTo>
                      <a:pt x="1" y="6"/>
                      <a:pt x="2" y="2"/>
                      <a:pt x="4" y="0"/>
                    </a:cubicBezTo>
                    <a:cubicBezTo>
                      <a:pt x="13" y="3"/>
                      <a:pt x="8" y="15"/>
                      <a:pt x="8" y="2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4" name="Freeform 2538"/>
              <p:cNvSpPr/>
              <p:nvPr/>
            </p:nvSpPr>
            <p:spPr bwMode="auto">
              <a:xfrm>
                <a:off x="3806" y="1278"/>
                <a:ext cx="24" cy="137"/>
              </a:xfrm>
              <a:custGeom>
                <a:avLst/>
                <a:gdLst>
                  <a:gd name="T0" fmla="*/ 9 w 17"/>
                  <a:gd name="T1" fmla="*/ 15 h 93"/>
                  <a:gd name="T2" fmla="*/ 6 w 17"/>
                  <a:gd name="T3" fmla="*/ 19 h 93"/>
                  <a:gd name="T4" fmla="*/ 9 w 17"/>
                  <a:gd name="T5" fmla="*/ 87 h 93"/>
                  <a:gd name="T6" fmla="*/ 8 w 17"/>
                  <a:gd name="T7" fmla="*/ 93 h 93"/>
                  <a:gd name="T8" fmla="*/ 6 w 17"/>
                  <a:gd name="T9" fmla="*/ 76 h 93"/>
                  <a:gd name="T10" fmla="*/ 2 w 17"/>
                  <a:gd name="T11" fmla="*/ 50 h 93"/>
                  <a:gd name="T12" fmla="*/ 1 w 17"/>
                  <a:gd name="T13" fmla="*/ 22 h 93"/>
                  <a:gd name="T14" fmla="*/ 13 w 17"/>
                  <a:gd name="T15" fmla="*/ 0 h 93"/>
                  <a:gd name="T16" fmla="*/ 9 w 17"/>
                  <a:gd name="T17"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93">
                    <a:moveTo>
                      <a:pt x="9" y="15"/>
                    </a:moveTo>
                    <a:cubicBezTo>
                      <a:pt x="6" y="19"/>
                      <a:pt x="6" y="19"/>
                      <a:pt x="6" y="19"/>
                    </a:cubicBezTo>
                    <a:cubicBezTo>
                      <a:pt x="0" y="45"/>
                      <a:pt x="17" y="63"/>
                      <a:pt x="9" y="87"/>
                    </a:cubicBezTo>
                    <a:cubicBezTo>
                      <a:pt x="8" y="93"/>
                      <a:pt x="8" y="93"/>
                      <a:pt x="8" y="93"/>
                    </a:cubicBezTo>
                    <a:cubicBezTo>
                      <a:pt x="1" y="90"/>
                      <a:pt x="7" y="83"/>
                      <a:pt x="6" y="76"/>
                    </a:cubicBezTo>
                    <a:cubicBezTo>
                      <a:pt x="4" y="68"/>
                      <a:pt x="4" y="58"/>
                      <a:pt x="2" y="50"/>
                    </a:cubicBezTo>
                    <a:cubicBezTo>
                      <a:pt x="1" y="41"/>
                      <a:pt x="0" y="32"/>
                      <a:pt x="1" y="22"/>
                    </a:cubicBezTo>
                    <a:cubicBezTo>
                      <a:pt x="6" y="15"/>
                      <a:pt x="5" y="6"/>
                      <a:pt x="13" y="0"/>
                    </a:cubicBezTo>
                    <a:cubicBezTo>
                      <a:pt x="15" y="4"/>
                      <a:pt x="9" y="9"/>
                      <a:pt x="9"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5" name="Freeform 2539"/>
              <p:cNvSpPr/>
              <p:nvPr/>
            </p:nvSpPr>
            <p:spPr bwMode="auto">
              <a:xfrm>
                <a:off x="4006" y="1283"/>
                <a:ext cx="20" cy="35"/>
              </a:xfrm>
              <a:custGeom>
                <a:avLst/>
                <a:gdLst>
                  <a:gd name="T0" fmla="*/ 13 w 14"/>
                  <a:gd name="T1" fmla="*/ 6 h 24"/>
                  <a:gd name="T2" fmla="*/ 8 w 14"/>
                  <a:gd name="T3" fmla="*/ 20 h 24"/>
                  <a:gd name="T4" fmla="*/ 3 w 14"/>
                  <a:gd name="T5" fmla="*/ 24 h 24"/>
                  <a:gd name="T6" fmla="*/ 0 w 14"/>
                  <a:gd name="T7" fmla="*/ 16 h 24"/>
                  <a:gd name="T8" fmla="*/ 6 w 14"/>
                  <a:gd name="T9" fmla="*/ 4 h 24"/>
                  <a:gd name="T10" fmla="*/ 13 w 14"/>
                  <a:gd name="T11" fmla="*/ 6 h 24"/>
                </a:gdLst>
                <a:ahLst/>
                <a:cxnLst>
                  <a:cxn ang="0">
                    <a:pos x="T0" y="T1"/>
                  </a:cxn>
                  <a:cxn ang="0">
                    <a:pos x="T2" y="T3"/>
                  </a:cxn>
                  <a:cxn ang="0">
                    <a:pos x="T4" y="T5"/>
                  </a:cxn>
                  <a:cxn ang="0">
                    <a:pos x="T6" y="T7"/>
                  </a:cxn>
                  <a:cxn ang="0">
                    <a:pos x="T8" y="T9"/>
                  </a:cxn>
                  <a:cxn ang="0">
                    <a:pos x="T10" y="T11"/>
                  </a:cxn>
                </a:cxnLst>
                <a:rect l="0" t="0" r="r" b="b"/>
                <a:pathLst>
                  <a:path w="14" h="24">
                    <a:moveTo>
                      <a:pt x="13" y="6"/>
                    </a:moveTo>
                    <a:cubicBezTo>
                      <a:pt x="14" y="12"/>
                      <a:pt x="12" y="17"/>
                      <a:pt x="8" y="20"/>
                    </a:cubicBezTo>
                    <a:cubicBezTo>
                      <a:pt x="3" y="24"/>
                      <a:pt x="3" y="24"/>
                      <a:pt x="3" y="24"/>
                    </a:cubicBezTo>
                    <a:cubicBezTo>
                      <a:pt x="0" y="23"/>
                      <a:pt x="0" y="19"/>
                      <a:pt x="0" y="16"/>
                    </a:cubicBezTo>
                    <a:cubicBezTo>
                      <a:pt x="3" y="13"/>
                      <a:pt x="7" y="10"/>
                      <a:pt x="6" y="4"/>
                    </a:cubicBezTo>
                    <a:cubicBezTo>
                      <a:pt x="9" y="0"/>
                      <a:pt x="13" y="2"/>
                      <a:pt x="13"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6" name="Freeform 2540"/>
              <p:cNvSpPr/>
              <p:nvPr/>
            </p:nvSpPr>
            <p:spPr bwMode="auto">
              <a:xfrm>
                <a:off x="3886" y="1284"/>
                <a:ext cx="22" cy="31"/>
              </a:xfrm>
              <a:custGeom>
                <a:avLst/>
                <a:gdLst>
                  <a:gd name="T0" fmla="*/ 13 w 15"/>
                  <a:gd name="T1" fmla="*/ 6 h 21"/>
                  <a:gd name="T2" fmla="*/ 11 w 15"/>
                  <a:gd name="T3" fmla="*/ 19 h 21"/>
                  <a:gd name="T4" fmla="*/ 6 w 15"/>
                  <a:gd name="T5" fmla="*/ 17 h 21"/>
                  <a:gd name="T6" fmla="*/ 5 w 15"/>
                  <a:gd name="T7" fmla="*/ 2 h 21"/>
                  <a:gd name="T8" fmla="*/ 13 w 15"/>
                  <a:gd name="T9" fmla="*/ 6 h 21"/>
                </a:gdLst>
                <a:ahLst/>
                <a:cxnLst>
                  <a:cxn ang="0">
                    <a:pos x="T0" y="T1"/>
                  </a:cxn>
                  <a:cxn ang="0">
                    <a:pos x="T2" y="T3"/>
                  </a:cxn>
                  <a:cxn ang="0">
                    <a:pos x="T4" y="T5"/>
                  </a:cxn>
                  <a:cxn ang="0">
                    <a:pos x="T6" y="T7"/>
                  </a:cxn>
                  <a:cxn ang="0">
                    <a:pos x="T8" y="T9"/>
                  </a:cxn>
                </a:cxnLst>
                <a:rect l="0" t="0" r="r" b="b"/>
                <a:pathLst>
                  <a:path w="15" h="21">
                    <a:moveTo>
                      <a:pt x="13" y="6"/>
                    </a:moveTo>
                    <a:cubicBezTo>
                      <a:pt x="15" y="11"/>
                      <a:pt x="12" y="15"/>
                      <a:pt x="11" y="19"/>
                    </a:cubicBezTo>
                    <a:cubicBezTo>
                      <a:pt x="9" y="21"/>
                      <a:pt x="7" y="19"/>
                      <a:pt x="6" y="17"/>
                    </a:cubicBezTo>
                    <a:cubicBezTo>
                      <a:pt x="0" y="13"/>
                      <a:pt x="3" y="7"/>
                      <a:pt x="5" y="2"/>
                    </a:cubicBezTo>
                    <a:cubicBezTo>
                      <a:pt x="9" y="0"/>
                      <a:pt x="13" y="3"/>
                      <a:pt x="13"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7" name="Freeform 2541"/>
              <p:cNvSpPr/>
              <p:nvPr/>
            </p:nvSpPr>
            <p:spPr bwMode="auto">
              <a:xfrm>
                <a:off x="3813" y="1293"/>
                <a:ext cx="25" cy="139"/>
              </a:xfrm>
              <a:custGeom>
                <a:avLst/>
                <a:gdLst>
                  <a:gd name="T0" fmla="*/ 13 w 17"/>
                  <a:gd name="T1" fmla="*/ 45 h 95"/>
                  <a:gd name="T2" fmla="*/ 14 w 17"/>
                  <a:gd name="T3" fmla="*/ 66 h 95"/>
                  <a:gd name="T4" fmla="*/ 12 w 17"/>
                  <a:gd name="T5" fmla="*/ 95 h 95"/>
                  <a:gd name="T6" fmla="*/ 9 w 17"/>
                  <a:gd name="T7" fmla="*/ 92 h 95"/>
                  <a:gd name="T8" fmla="*/ 10 w 17"/>
                  <a:gd name="T9" fmla="*/ 67 h 95"/>
                  <a:gd name="T10" fmla="*/ 3 w 17"/>
                  <a:gd name="T11" fmla="*/ 13 h 95"/>
                  <a:gd name="T12" fmla="*/ 9 w 17"/>
                  <a:gd name="T13" fmla="*/ 0 h 95"/>
                  <a:gd name="T14" fmla="*/ 13 w 17"/>
                  <a:gd name="T15" fmla="*/ 45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5">
                    <a:moveTo>
                      <a:pt x="13" y="45"/>
                    </a:moveTo>
                    <a:cubicBezTo>
                      <a:pt x="11" y="52"/>
                      <a:pt x="17" y="58"/>
                      <a:pt x="14" y="66"/>
                    </a:cubicBezTo>
                    <a:cubicBezTo>
                      <a:pt x="12" y="76"/>
                      <a:pt x="12" y="85"/>
                      <a:pt x="12" y="95"/>
                    </a:cubicBezTo>
                    <a:cubicBezTo>
                      <a:pt x="9" y="92"/>
                      <a:pt x="9" y="92"/>
                      <a:pt x="9" y="92"/>
                    </a:cubicBezTo>
                    <a:cubicBezTo>
                      <a:pt x="8" y="84"/>
                      <a:pt x="6" y="74"/>
                      <a:pt x="10" y="67"/>
                    </a:cubicBezTo>
                    <a:cubicBezTo>
                      <a:pt x="12" y="49"/>
                      <a:pt x="0" y="31"/>
                      <a:pt x="3" y="13"/>
                    </a:cubicBezTo>
                    <a:cubicBezTo>
                      <a:pt x="6" y="9"/>
                      <a:pt x="5" y="3"/>
                      <a:pt x="9" y="0"/>
                    </a:cubicBezTo>
                    <a:cubicBezTo>
                      <a:pt x="10" y="15"/>
                      <a:pt x="3" y="31"/>
                      <a:pt x="13" y="4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8" name="Freeform 2542"/>
              <p:cNvSpPr/>
              <p:nvPr/>
            </p:nvSpPr>
            <p:spPr bwMode="auto">
              <a:xfrm>
                <a:off x="3939" y="1293"/>
                <a:ext cx="26" cy="25"/>
              </a:xfrm>
              <a:custGeom>
                <a:avLst/>
                <a:gdLst>
                  <a:gd name="T0" fmla="*/ 16 w 18"/>
                  <a:gd name="T1" fmla="*/ 9 h 17"/>
                  <a:gd name="T2" fmla="*/ 11 w 18"/>
                  <a:gd name="T3" fmla="*/ 13 h 17"/>
                  <a:gd name="T4" fmla="*/ 0 w 18"/>
                  <a:gd name="T5" fmla="*/ 11 h 17"/>
                  <a:gd name="T6" fmla="*/ 13 w 18"/>
                  <a:gd name="T7" fmla="*/ 0 h 17"/>
                  <a:gd name="T8" fmla="*/ 16 w 18"/>
                  <a:gd name="T9" fmla="*/ 9 h 17"/>
                </a:gdLst>
                <a:ahLst/>
                <a:cxnLst>
                  <a:cxn ang="0">
                    <a:pos x="T0" y="T1"/>
                  </a:cxn>
                  <a:cxn ang="0">
                    <a:pos x="T2" y="T3"/>
                  </a:cxn>
                  <a:cxn ang="0">
                    <a:pos x="T4" y="T5"/>
                  </a:cxn>
                  <a:cxn ang="0">
                    <a:pos x="T6" y="T7"/>
                  </a:cxn>
                  <a:cxn ang="0">
                    <a:pos x="T8" y="T9"/>
                  </a:cxn>
                </a:cxnLst>
                <a:rect l="0" t="0" r="r" b="b"/>
                <a:pathLst>
                  <a:path w="18" h="17">
                    <a:moveTo>
                      <a:pt x="16" y="9"/>
                    </a:moveTo>
                    <a:cubicBezTo>
                      <a:pt x="11" y="13"/>
                      <a:pt x="11" y="13"/>
                      <a:pt x="11" y="13"/>
                    </a:cubicBezTo>
                    <a:cubicBezTo>
                      <a:pt x="7" y="11"/>
                      <a:pt x="2" y="17"/>
                      <a:pt x="0" y="11"/>
                    </a:cubicBezTo>
                    <a:cubicBezTo>
                      <a:pt x="1" y="3"/>
                      <a:pt x="10" y="7"/>
                      <a:pt x="13" y="0"/>
                    </a:cubicBezTo>
                    <a:cubicBezTo>
                      <a:pt x="15" y="2"/>
                      <a:pt x="18" y="6"/>
                      <a:pt x="16"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49" name="Freeform 2543"/>
              <p:cNvSpPr/>
              <p:nvPr/>
            </p:nvSpPr>
            <p:spPr bwMode="auto">
              <a:xfrm>
                <a:off x="3863" y="1305"/>
                <a:ext cx="33" cy="140"/>
              </a:xfrm>
              <a:custGeom>
                <a:avLst/>
                <a:gdLst>
                  <a:gd name="T0" fmla="*/ 23 w 23"/>
                  <a:gd name="T1" fmla="*/ 49 h 96"/>
                  <a:gd name="T2" fmla="*/ 20 w 23"/>
                  <a:gd name="T3" fmla="*/ 69 h 96"/>
                  <a:gd name="T4" fmla="*/ 21 w 23"/>
                  <a:gd name="T5" fmla="*/ 84 h 96"/>
                  <a:gd name="T6" fmla="*/ 23 w 23"/>
                  <a:gd name="T7" fmla="*/ 93 h 96"/>
                  <a:gd name="T8" fmla="*/ 19 w 23"/>
                  <a:gd name="T9" fmla="*/ 96 h 96"/>
                  <a:gd name="T10" fmla="*/ 16 w 23"/>
                  <a:gd name="T11" fmla="*/ 78 h 96"/>
                  <a:gd name="T12" fmla="*/ 16 w 23"/>
                  <a:gd name="T13" fmla="*/ 29 h 96"/>
                  <a:gd name="T14" fmla="*/ 0 w 23"/>
                  <a:gd name="T15" fmla="*/ 4 h 96"/>
                  <a:gd name="T16" fmla="*/ 1 w 23"/>
                  <a:gd name="T17" fmla="*/ 0 h 96"/>
                  <a:gd name="T18" fmla="*/ 23 w 23"/>
                  <a:gd name="T19" fmla="*/ 4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96">
                    <a:moveTo>
                      <a:pt x="23" y="49"/>
                    </a:moveTo>
                    <a:cubicBezTo>
                      <a:pt x="20" y="69"/>
                      <a:pt x="20" y="69"/>
                      <a:pt x="20" y="69"/>
                    </a:cubicBezTo>
                    <a:cubicBezTo>
                      <a:pt x="23" y="74"/>
                      <a:pt x="19" y="80"/>
                      <a:pt x="21" y="84"/>
                    </a:cubicBezTo>
                    <a:cubicBezTo>
                      <a:pt x="23" y="87"/>
                      <a:pt x="23" y="91"/>
                      <a:pt x="23" y="93"/>
                    </a:cubicBezTo>
                    <a:cubicBezTo>
                      <a:pt x="19" y="96"/>
                      <a:pt x="19" y="96"/>
                      <a:pt x="19" y="96"/>
                    </a:cubicBezTo>
                    <a:cubicBezTo>
                      <a:pt x="16" y="91"/>
                      <a:pt x="17" y="84"/>
                      <a:pt x="16" y="78"/>
                    </a:cubicBezTo>
                    <a:cubicBezTo>
                      <a:pt x="13" y="62"/>
                      <a:pt x="21" y="45"/>
                      <a:pt x="16" y="29"/>
                    </a:cubicBezTo>
                    <a:cubicBezTo>
                      <a:pt x="12" y="20"/>
                      <a:pt x="6" y="12"/>
                      <a:pt x="0" y="4"/>
                    </a:cubicBezTo>
                    <a:cubicBezTo>
                      <a:pt x="1" y="0"/>
                      <a:pt x="1" y="0"/>
                      <a:pt x="1" y="0"/>
                    </a:cubicBezTo>
                    <a:cubicBezTo>
                      <a:pt x="14" y="12"/>
                      <a:pt x="22" y="30"/>
                      <a:pt x="23" y="4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0" name="Freeform 2544"/>
              <p:cNvSpPr/>
              <p:nvPr/>
            </p:nvSpPr>
            <p:spPr bwMode="auto">
              <a:xfrm>
                <a:off x="3771" y="1311"/>
                <a:ext cx="30" cy="30"/>
              </a:xfrm>
              <a:custGeom>
                <a:avLst/>
                <a:gdLst>
                  <a:gd name="T0" fmla="*/ 21 w 21"/>
                  <a:gd name="T1" fmla="*/ 7 h 21"/>
                  <a:gd name="T2" fmla="*/ 20 w 21"/>
                  <a:gd name="T3" fmla="*/ 20 h 21"/>
                  <a:gd name="T4" fmla="*/ 17 w 21"/>
                  <a:gd name="T5" fmla="*/ 16 h 21"/>
                  <a:gd name="T6" fmla="*/ 10 w 21"/>
                  <a:gd name="T7" fmla="*/ 7 h 21"/>
                  <a:gd name="T8" fmla="*/ 1 w 21"/>
                  <a:gd name="T9" fmla="*/ 6 h 21"/>
                  <a:gd name="T10" fmla="*/ 5 w 21"/>
                  <a:gd name="T11" fmla="*/ 1 h 21"/>
                  <a:gd name="T12" fmla="*/ 21 w 21"/>
                  <a:gd name="T13" fmla="*/ 7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21" y="7"/>
                    </a:moveTo>
                    <a:cubicBezTo>
                      <a:pt x="20" y="11"/>
                      <a:pt x="20" y="16"/>
                      <a:pt x="20" y="20"/>
                    </a:cubicBezTo>
                    <a:cubicBezTo>
                      <a:pt x="18" y="21"/>
                      <a:pt x="16" y="18"/>
                      <a:pt x="17" y="16"/>
                    </a:cubicBezTo>
                    <a:cubicBezTo>
                      <a:pt x="18" y="12"/>
                      <a:pt x="14" y="8"/>
                      <a:pt x="10" y="7"/>
                    </a:cubicBezTo>
                    <a:cubicBezTo>
                      <a:pt x="7" y="6"/>
                      <a:pt x="3" y="8"/>
                      <a:pt x="1" y="6"/>
                    </a:cubicBezTo>
                    <a:cubicBezTo>
                      <a:pt x="0" y="3"/>
                      <a:pt x="3" y="1"/>
                      <a:pt x="5" y="1"/>
                    </a:cubicBezTo>
                    <a:cubicBezTo>
                      <a:pt x="10" y="0"/>
                      <a:pt x="18" y="1"/>
                      <a:pt x="2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1" name="Freeform 2545"/>
              <p:cNvSpPr/>
              <p:nvPr/>
            </p:nvSpPr>
            <p:spPr bwMode="auto">
              <a:xfrm>
                <a:off x="3961" y="1311"/>
                <a:ext cx="16" cy="38"/>
              </a:xfrm>
              <a:custGeom>
                <a:avLst/>
                <a:gdLst>
                  <a:gd name="T0" fmla="*/ 8 w 11"/>
                  <a:gd name="T1" fmla="*/ 10 h 26"/>
                  <a:gd name="T2" fmla="*/ 9 w 11"/>
                  <a:gd name="T3" fmla="*/ 26 h 26"/>
                  <a:gd name="T4" fmla="*/ 3 w 11"/>
                  <a:gd name="T5" fmla="*/ 23 h 26"/>
                  <a:gd name="T6" fmla="*/ 4 w 11"/>
                  <a:gd name="T7" fmla="*/ 13 h 26"/>
                  <a:gd name="T8" fmla="*/ 3 w 11"/>
                  <a:gd name="T9" fmla="*/ 0 h 26"/>
                  <a:gd name="T10" fmla="*/ 8 w 11"/>
                  <a:gd name="T11" fmla="*/ 10 h 26"/>
                </a:gdLst>
                <a:ahLst/>
                <a:cxnLst>
                  <a:cxn ang="0">
                    <a:pos x="T0" y="T1"/>
                  </a:cxn>
                  <a:cxn ang="0">
                    <a:pos x="T2" y="T3"/>
                  </a:cxn>
                  <a:cxn ang="0">
                    <a:pos x="T4" y="T5"/>
                  </a:cxn>
                  <a:cxn ang="0">
                    <a:pos x="T6" y="T7"/>
                  </a:cxn>
                  <a:cxn ang="0">
                    <a:pos x="T8" y="T9"/>
                  </a:cxn>
                  <a:cxn ang="0">
                    <a:pos x="T10" y="T11"/>
                  </a:cxn>
                </a:cxnLst>
                <a:rect l="0" t="0" r="r" b="b"/>
                <a:pathLst>
                  <a:path w="11" h="26">
                    <a:moveTo>
                      <a:pt x="8" y="10"/>
                    </a:moveTo>
                    <a:cubicBezTo>
                      <a:pt x="9" y="16"/>
                      <a:pt x="11" y="20"/>
                      <a:pt x="9" y="26"/>
                    </a:cubicBezTo>
                    <a:cubicBezTo>
                      <a:pt x="7" y="26"/>
                      <a:pt x="5" y="24"/>
                      <a:pt x="3" y="23"/>
                    </a:cubicBezTo>
                    <a:cubicBezTo>
                      <a:pt x="0" y="20"/>
                      <a:pt x="5" y="16"/>
                      <a:pt x="4" y="13"/>
                    </a:cubicBezTo>
                    <a:cubicBezTo>
                      <a:pt x="4" y="9"/>
                      <a:pt x="4" y="4"/>
                      <a:pt x="3" y="0"/>
                    </a:cubicBezTo>
                    <a:cubicBezTo>
                      <a:pt x="6" y="2"/>
                      <a:pt x="5" y="7"/>
                      <a:pt x="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2" name="Freeform 2546"/>
              <p:cNvSpPr/>
              <p:nvPr/>
            </p:nvSpPr>
            <p:spPr bwMode="auto">
              <a:xfrm>
                <a:off x="3752" y="1311"/>
                <a:ext cx="21" cy="33"/>
              </a:xfrm>
              <a:custGeom>
                <a:avLst/>
                <a:gdLst>
                  <a:gd name="T0" fmla="*/ 14 w 15"/>
                  <a:gd name="T1" fmla="*/ 15 h 23"/>
                  <a:gd name="T2" fmla="*/ 12 w 15"/>
                  <a:gd name="T3" fmla="*/ 23 h 23"/>
                  <a:gd name="T4" fmla="*/ 7 w 15"/>
                  <a:gd name="T5" fmla="*/ 20 h 23"/>
                  <a:gd name="T6" fmla="*/ 4 w 15"/>
                  <a:gd name="T7" fmla="*/ 11 h 23"/>
                  <a:gd name="T8" fmla="*/ 3 w 15"/>
                  <a:gd name="T9" fmla="*/ 2 h 23"/>
                  <a:gd name="T10" fmla="*/ 11 w 15"/>
                  <a:gd name="T11" fmla="*/ 7 h 23"/>
                  <a:gd name="T12" fmla="*/ 14 w 15"/>
                  <a:gd name="T13" fmla="*/ 15 h 23"/>
                </a:gdLst>
                <a:ahLst/>
                <a:cxnLst>
                  <a:cxn ang="0">
                    <a:pos x="T0" y="T1"/>
                  </a:cxn>
                  <a:cxn ang="0">
                    <a:pos x="T2" y="T3"/>
                  </a:cxn>
                  <a:cxn ang="0">
                    <a:pos x="T4" y="T5"/>
                  </a:cxn>
                  <a:cxn ang="0">
                    <a:pos x="T6" y="T7"/>
                  </a:cxn>
                  <a:cxn ang="0">
                    <a:pos x="T8" y="T9"/>
                  </a:cxn>
                  <a:cxn ang="0">
                    <a:pos x="T10" y="T11"/>
                  </a:cxn>
                  <a:cxn ang="0">
                    <a:pos x="T12" y="T13"/>
                  </a:cxn>
                </a:cxnLst>
                <a:rect l="0" t="0" r="r" b="b"/>
                <a:pathLst>
                  <a:path w="15" h="23">
                    <a:moveTo>
                      <a:pt x="14" y="15"/>
                    </a:moveTo>
                    <a:cubicBezTo>
                      <a:pt x="12" y="17"/>
                      <a:pt x="15" y="22"/>
                      <a:pt x="12" y="23"/>
                    </a:cubicBezTo>
                    <a:cubicBezTo>
                      <a:pt x="10" y="23"/>
                      <a:pt x="7" y="23"/>
                      <a:pt x="7" y="20"/>
                    </a:cubicBezTo>
                    <a:cubicBezTo>
                      <a:pt x="10" y="17"/>
                      <a:pt x="5" y="14"/>
                      <a:pt x="4" y="11"/>
                    </a:cubicBezTo>
                    <a:cubicBezTo>
                      <a:pt x="0" y="10"/>
                      <a:pt x="2" y="6"/>
                      <a:pt x="3" y="2"/>
                    </a:cubicBezTo>
                    <a:cubicBezTo>
                      <a:pt x="6" y="0"/>
                      <a:pt x="8" y="6"/>
                      <a:pt x="11" y="7"/>
                    </a:cubicBezTo>
                    <a:cubicBezTo>
                      <a:pt x="14" y="15"/>
                      <a:pt x="14" y="15"/>
                      <a:pt x="14"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3" name="Freeform 2547"/>
              <p:cNvSpPr/>
              <p:nvPr/>
            </p:nvSpPr>
            <p:spPr bwMode="auto">
              <a:xfrm>
                <a:off x="3934" y="1315"/>
                <a:ext cx="28" cy="37"/>
              </a:xfrm>
              <a:custGeom>
                <a:avLst/>
                <a:gdLst>
                  <a:gd name="T0" fmla="*/ 18 w 19"/>
                  <a:gd name="T1" fmla="*/ 5 h 25"/>
                  <a:gd name="T2" fmla="*/ 10 w 19"/>
                  <a:gd name="T3" fmla="*/ 22 h 25"/>
                  <a:gd name="T4" fmla="*/ 0 w 19"/>
                  <a:gd name="T5" fmla="*/ 22 h 25"/>
                  <a:gd name="T6" fmla="*/ 12 w 19"/>
                  <a:gd name="T7" fmla="*/ 7 h 25"/>
                  <a:gd name="T8" fmla="*/ 13 w 19"/>
                  <a:gd name="T9" fmla="*/ 1 h 25"/>
                  <a:gd name="T10" fmla="*/ 18 w 19"/>
                  <a:gd name="T11" fmla="*/ 5 h 25"/>
                </a:gdLst>
                <a:ahLst/>
                <a:cxnLst>
                  <a:cxn ang="0">
                    <a:pos x="T0" y="T1"/>
                  </a:cxn>
                  <a:cxn ang="0">
                    <a:pos x="T2" y="T3"/>
                  </a:cxn>
                  <a:cxn ang="0">
                    <a:pos x="T4" y="T5"/>
                  </a:cxn>
                  <a:cxn ang="0">
                    <a:pos x="T6" y="T7"/>
                  </a:cxn>
                  <a:cxn ang="0">
                    <a:pos x="T8" y="T9"/>
                  </a:cxn>
                  <a:cxn ang="0">
                    <a:pos x="T10" y="T11"/>
                  </a:cxn>
                </a:cxnLst>
                <a:rect l="0" t="0" r="r" b="b"/>
                <a:pathLst>
                  <a:path w="19" h="25">
                    <a:moveTo>
                      <a:pt x="18" y="5"/>
                    </a:moveTo>
                    <a:cubicBezTo>
                      <a:pt x="19" y="11"/>
                      <a:pt x="15" y="18"/>
                      <a:pt x="10" y="22"/>
                    </a:cubicBezTo>
                    <a:cubicBezTo>
                      <a:pt x="7" y="25"/>
                      <a:pt x="3" y="22"/>
                      <a:pt x="0" y="22"/>
                    </a:cubicBezTo>
                    <a:cubicBezTo>
                      <a:pt x="0" y="13"/>
                      <a:pt x="9" y="14"/>
                      <a:pt x="12" y="7"/>
                    </a:cubicBezTo>
                    <a:cubicBezTo>
                      <a:pt x="11" y="5"/>
                      <a:pt x="11" y="2"/>
                      <a:pt x="13" y="1"/>
                    </a:cubicBezTo>
                    <a:cubicBezTo>
                      <a:pt x="16" y="0"/>
                      <a:pt x="18" y="3"/>
                      <a:pt x="1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4" name="Freeform 2548"/>
              <p:cNvSpPr/>
              <p:nvPr/>
            </p:nvSpPr>
            <p:spPr bwMode="auto">
              <a:xfrm>
                <a:off x="3905" y="1316"/>
                <a:ext cx="29" cy="36"/>
              </a:xfrm>
              <a:custGeom>
                <a:avLst/>
                <a:gdLst>
                  <a:gd name="T0" fmla="*/ 20 w 20"/>
                  <a:gd name="T1" fmla="*/ 6 h 24"/>
                  <a:gd name="T2" fmla="*/ 8 w 20"/>
                  <a:gd name="T3" fmla="*/ 24 h 24"/>
                  <a:gd name="T4" fmla="*/ 3 w 20"/>
                  <a:gd name="T5" fmla="*/ 19 h 24"/>
                  <a:gd name="T6" fmla="*/ 11 w 20"/>
                  <a:gd name="T7" fmla="*/ 7 h 24"/>
                  <a:gd name="T8" fmla="*/ 14 w 20"/>
                  <a:gd name="T9" fmla="*/ 1 h 24"/>
                  <a:gd name="T10" fmla="*/ 20 w 20"/>
                  <a:gd name="T11" fmla="*/ 6 h 24"/>
                </a:gdLst>
                <a:ahLst/>
                <a:cxnLst>
                  <a:cxn ang="0">
                    <a:pos x="T0" y="T1"/>
                  </a:cxn>
                  <a:cxn ang="0">
                    <a:pos x="T2" y="T3"/>
                  </a:cxn>
                  <a:cxn ang="0">
                    <a:pos x="T4" y="T5"/>
                  </a:cxn>
                  <a:cxn ang="0">
                    <a:pos x="T6" y="T7"/>
                  </a:cxn>
                  <a:cxn ang="0">
                    <a:pos x="T8" y="T9"/>
                  </a:cxn>
                  <a:cxn ang="0">
                    <a:pos x="T10" y="T11"/>
                  </a:cxn>
                </a:cxnLst>
                <a:rect l="0" t="0" r="r" b="b"/>
                <a:pathLst>
                  <a:path w="20" h="24">
                    <a:moveTo>
                      <a:pt x="20" y="6"/>
                    </a:moveTo>
                    <a:cubicBezTo>
                      <a:pt x="18" y="14"/>
                      <a:pt x="15" y="21"/>
                      <a:pt x="8" y="24"/>
                    </a:cubicBezTo>
                    <a:cubicBezTo>
                      <a:pt x="6" y="24"/>
                      <a:pt x="3" y="22"/>
                      <a:pt x="3" y="19"/>
                    </a:cubicBezTo>
                    <a:cubicBezTo>
                      <a:pt x="0" y="12"/>
                      <a:pt x="11" y="15"/>
                      <a:pt x="11" y="7"/>
                    </a:cubicBezTo>
                    <a:cubicBezTo>
                      <a:pt x="10" y="5"/>
                      <a:pt x="12" y="3"/>
                      <a:pt x="14" y="1"/>
                    </a:cubicBezTo>
                    <a:cubicBezTo>
                      <a:pt x="18" y="0"/>
                      <a:pt x="20" y="3"/>
                      <a:pt x="2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5" name="Freeform 2549"/>
              <p:cNvSpPr/>
              <p:nvPr/>
            </p:nvSpPr>
            <p:spPr bwMode="auto">
              <a:xfrm>
                <a:off x="3830" y="1325"/>
                <a:ext cx="19" cy="129"/>
              </a:xfrm>
              <a:custGeom>
                <a:avLst/>
                <a:gdLst>
                  <a:gd name="T0" fmla="*/ 11 w 13"/>
                  <a:gd name="T1" fmla="*/ 39 h 88"/>
                  <a:gd name="T2" fmla="*/ 9 w 13"/>
                  <a:gd name="T3" fmla="*/ 88 h 88"/>
                  <a:gd name="T4" fmla="*/ 6 w 13"/>
                  <a:gd name="T5" fmla="*/ 73 h 88"/>
                  <a:gd name="T6" fmla="*/ 2 w 13"/>
                  <a:gd name="T7" fmla="*/ 23 h 88"/>
                  <a:gd name="T8" fmla="*/ 0 w 13"/>
                  <a:gd name="T9" fmla="*/ 14 h 88"/>
                  <a:gd name="T10" fmla="*/ 0 w 13"/>
                  <a:gd name="T11" fmla="*/ 0 h 88"/>
                  <a:gd name="T12" fmla="*/ 11 w 13"/>
                  <a:gd name="T13" fmla="*/ 39 h 88"/>
                </a:gdLst>
                <a:ahLst/>
                <a:cxnLst>
                  <a:cxn ang="0">
                    <a:pos x="T0" y="T1"/>
                  </a:cxn>
                  <a:cxn ang="0">
                    <a:pos x="T2" y="T3"/>
                  </a:cxn>
                  <a:cxn ang="0">
                    <a:pos x="T4" y="T5"/>
                  </a:cxn>
                  <a:cxn ang="0">
                    <a:pos x="T6" y="T7"/>
                  </a:cxn>
                  <a:cxn ang="0">
                    <a:pos x="T8" y="T9"/>
                  </a:cxn>
                  <a:cxn ang="0">
                    <a:pos x="T10" y="T11"/>
                  </a:cxn>
                  <a:cxn ang="0">
                    <a:pos x="T12" y="T13"/>
                  </a:cxn>
                </a:cxnLst>
                <a:rect l="0" t="0" r="r" b="b"/>
                <a:pathLst>
                  <a:path w="13" h="88">
                    <a:moveTo>
                      <a:pt x="11" y="39"/>
                    </a:moveTo>
                    <a:cubicBezTo>
                      <a:pt x="5" y="56"/>
                      <a:pt x="10" y="72"/>
                      <a:pt x="9" y="88"/>
                    </a:cubicBezTo>
                    <a:cubicBezTo>
                      <a:pt x="6" y="85"/>
                      <a:pt x="8" y="78"/>
                      <a:pt x="6" y="73"/>
                    </a:cubicBezTo>
                    <a:cubicBezTo>
                      <a:pt x="0" y="55"/>
                      <a:pt x="13" y="39"/>
                      <a:pt x="2" y="23"/>
                    </a:cubicBezTo>
                    <a:cubicBezTo>
                      <a:pt x="5" y="19"/>
                      <a:pt x="1" y="17"/>
                      <a:pt x="0" y="14"/>
                    </a:cubicBezTo>
                    <a:cubicBezTo>
                      <a:pt x="0" y="0"/>
                      <a:pt x="0" y="0"/>
                      <a:pt x="0" y="0"/>
                    </a:cubicBezTo>
                    <a:cubicBezTo>
                      <a:pt x="1" y="13"/>
                      <a:pt x="9" y="25"/>
                      <a:pt x="11" y="3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6" name="Freeform 2550"/>
              <p:cNvSpPr/>
              <p:nvPr/>
            </p:nvSpPr>
            <p:spPr bwMode="auto">
              <a:xfrm>
                <a:off x="3776" y="1336"/>
                <a:ext cx="28" cy="26"/>
              </a:xfrm>
              <a:custGeom>
                <a:avLst/>
                <a:gdLst>
                  <a:gd name="T0" fmla="*/ 16 w 19"/>
                  <a:gd name="T1" fmla="*/ 5 h 18"/>
                  <a:gd name="T2" fmla="*/ 18 w 19"/>
                  <a:gd name="T3" fmla="*/ 18 h 18"/>
                  <a:gd name="T4" fmla="*/ 5 w 19"/>
                  <a:gd name="T5" fmla="*/ 12 h 18"/>
                  <a:gd name="T6" fmla="*/ 3 w 19"/>
                  <a:gd name="T7" fmla="*/ 14 h 18"/>
                  <a:gd name="T8" fmla="*/ 1 w 19"/>
                  <a:gd name="T9" fmla="*/ 8 h 18"/>
                  <a:gd name="T10" fmla="*/ 13 w 19"/>
                  <a:gd name="T11" fmla="*/ 6 h 18"/>
                  <a:gd name="T12" fmla="*/ 16 w 19"/>
                  <a:gd name="T13" fmla="*/ 5 h 18"/>
                </a:gdLst>
                <a:ahLst/>
                <a:cxnLst>
                  <a:cxn ang="0">
                    <a:pos x="T0" y="T1"/>
                  </a:cxn>
                  <a:cxn ang="0">
                    <a:pos x="T2" y="T3"/>
                  </a:cxn>
                  <a:cxn ang="0">
                    <a:pos x="T4" y="T5"/>
                  </a:cxn>
                  <a:cxn ang="0">
                    <a:pos x="T6" y="T7"/>
                  </a:cxn>
                  <a:cxn ang="0">
                    <a:pos x="T8" y="T9"/>
                  </a:cxn>
                  <a:cxn ang="0">
                    <a:pos x="T10" y="T11"/>
                  </a:cxn>
                  <a:cxn ang="0">
                    <a:pos x="T12" y="T13"/>
                  </a:cxn>
                </a:cxnLst>
                <a:rect l="0" t="0" r="r" b="b"/>
                <a:pathLst>
                  <a:path w="19" h="18">
                    <a:moveTo>
                      <a:pt x="16" y="5"/>
                    </a:moveTo>
                    <a:cubicBezTo>
                      <a:pt x="19" y="8"/>
                      <a:pt x="19" y="15"/>
                      <a:pt x="18" y="18"/>
                    </a:cubicBezTo>
                    <a:cubicBezTo>
                      <a:pt x="15" y="15"/>
                      <a:pt x="10" y="12"/>
                      <a:pt x="5" y="12"/>
                    </a:cubicBezTo>
                    <a:cubicBezTo>
                      <a:pt x="3" y="14"/>
                      <a:pt x="3" y="14"/>
                      <a:pt x="3" y="14"/>
                    </a:cubicBezTo>
                    <a:cubicBezTo>
                      <a:pt x="1" y="12"/>
                      <a:pt x="0" y="10"/>
                      <a:pt x="1" y="8"/>
                    </a:cubicBezTo>
                    <a:cubicBezTo>
                      <a:pt x="5" y="8"/>
                      <a:pt x="10" y="0"/>
                      <a:pt x="13" y="6"/>
                    </a:cubicBezTo>
                    <a:cubicBezTo>
                      <a:pt x="16" y="5"/>
                      <a:pt x="16" y="5"/>
                      <a:pt x="16"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7" name="Freeform 2551"/>
              <p:cNvSpPr/>
              <p:nvPr/>
            </p:nvSpPr>
            <p:spPr bwMode="auto">
              <a:xfrm>
                <a:off x="3749" y="1347"/>
                <a:ext cx="39" cy="32"/>
              </a:xfrm>
              <a:custGeom>
                <a:avLst/>
                <a:gdLst>
                  <a:gd name="T0" fmla="*/ 13 w 27"/>
                  <a:gd name="T1" fmla="*/ 2 h 22"/>
                  <a:gd name="T2" fmla="*/ 22 w 27"/>
                  <a:gd name="T3" fmla="*/ 22 h 22"/>
                  <a:gd name="T4" fmla="*/ 11 w 27"/>
                  <a:gd name="T5" fmla="*/ 10 h 22"/>
                  <a:gd name="T6" fmla="*/ 2 w 27"/>
                  <a:gd name="T7" fmla="*/ 3 h 22"/>
                  <a:gd name="T8" fmla="*/ 5 w 27"/>
                  <a:gd name="T9" fmla="*/ 0 h 22"/>
                  <a:gd name="T10" fmla="*/ 13 w 27"/>
                  <a:gd name="T11" fmla="*/ 2 h 22"/>
                </a:gdLst>
                <a:ahLst/>
                <a:cxnLst>
                  <a:cxn ang="0">
                    <a:pos x="T0" y="T1"/>
                  </a:cxn>
                  <a:cxn ang="0">
                    <a:pos x="T2" y="T3"/>
                  </a:cxn>
                  <a:cxn ang="0">
                    <a:pos x="T4" y="T5"/>
                  </a:cxn>
                  <a:cxn ang="0">
                    <a:pos x="T6" y="T7"/>
                  </a:cxn>
                  <a:cxn ang="0">
                    <a:pos x="T8" y="T9"/>
                  </a:cxn>
                  <a:cxn ang="0">
                    <a:pos x="T10" y="T11"/>
                  </a:cxn>
                </a:cxnLst>
                <a:rect l="0" t="0" r="r" b="b"/>
                <a:pathLst>
                  <a:path w="27" h="22">
                    <a:moveTo>
                      <a:pt x="13" y="2"/>
                    </a:moveTo>
                    <a:cubicBezTo>
                      <a:pt x="19" y="8"/>
                      <a:pt x="27" y="13"/>
                      <a:pt x="22" y="22"/>
                    </a:cubicBezTo>
                    <a:cubicBezTo>
                      <a:pt x="17" y="20"/>
                      <a:pt x="16" y="12"/>
                      <a:pt x="11" y="10"/>
                    </a:cubicBezTo>
                    <a:cubicBezTo>
                      <a:pt x="7" y="9"/>
                      <a:pt x="0" y="9"/>
                      <a:pt x="2" y="3"/>
                    </a:cubicBezTo>
                    <a:cubicBezTo>
                      <a:pt x="2" y="1"/>
                      <a:pt x="4" y="0"/>
                      <a:pt x="5" y="0"/>
                    </a:cubicBezTo>
                    <a:cubicBezTo>
                      <a:pt x="8" y="1"/>
                      <a:pt x="10" y="1"/>
                      <a:pt x="13"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8" name="Freeform 2552"/>
              <p:cNvSpPr/>
              <p:nvPr/>
            </p:nvSpPr>
            <p:spPr bwMode="auto">
              <a:xfrm>
                <a:off x="3958" y="1349"/>
                <a:ext cx="20" cy="17"/>
              </a:xfrm>
              <a:custGeom>
                <a:avLst/>
                <a:gdLst>
                  <a:gd name="T0" fmla="*/ 12 w 14"/>
                  <a:gd name="T1" fmla="*/ 4 h 12"/>
                  <a:gd name="T2" fmla="*/ 12 w 14"/>
                  <a:gd name="T3" fmla="*/ 9 h 12"/>
                  <a:gd name="T4" fmla="*/ 1 w 14"/>
                  <a:gd name="T5" fmla="*/ 11 h 12"/>
                  <a:gd name="T6" fmla="*/ 1 w 14"/>
                  <a:gd name="T7" fmla="*/ 0 h 12"/>
                  <a:gd name="T8" fmla="*/ 12 w 14"/>
                  <a:gd name="T9" fmla="*/ 4 h 12"/>
                </a:gdLst>
                <a:ahLst/>
                <a:cxnLst>
                  <a:cxn ang="0">
                    <a:pos x="T0" y="T1"/>
                  </a:cxn>
                  <a:cxn ang="0">
                    <a:pos x="T2" y="T3"/>
                  </a:cxn>
                  <a:cxn ang="0">
                    <a:pos x="T4" y="T5"/>
                  </a:cxn>
                  <a:cxn ang="0">
                    <a:pos x="T6" y="T7"/>
                  </a:cxn>
                  <a:cxn ang="0">
                    <a:pos x="T8" y="T9"/>
                  </a:cxn>
                </a:cxnLst>
                <a:rect l="0" t="0" r="r" b="b"/>
                <a:pathLst>
                  <a:path w="14" h="12">
                    <a:moveTo>
                      <a:pt x="12" y="4"/>
                    </a:moveTo>
                    <a:cubicBezTo>
                      <a:pt x="14" y="6"/>
                      <a:pt x="12" y="8"/>
                      <a:pt x="12" y="9"/>
                    </a:cubicBezTo>
                    <a:cubicBezTo>
                      <a:pt x="9" y="12"/>
                      <a:pt x="5" y="11"/>
                      <a:pt x="1" y="11"/>
                    </a:cubicBezTo>
                    <a:cubicBezTo>
                      <a:pt x="0" y="8"/>
                      <a:pt x="0" y="3"/>
                      <a:pt x="1" y="0"/>
                    </a:cubicBezTo>
                    <a:cubicBezTo>
                      <a:pt x="5" y="0"/>
                      <a:pt x="8" y="5"/>
                      <a:pt x="1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59" name="Freeform 2553"/>
              <p:cNvSpPr/>
              <p:nvPr/>
            </p:nvSpPr>
            <p:spPr bwMode="auto">
              <a:xfrm>
                <a:off x="3908" y="1350"/>
                <a:ext cx="44" cy="28"/>
              </a:xfrm>
              <a:custGeom>
                <a:avLst/>
                <a:gdLst>
                  <a:gd name="T0" fmla="*/ 30 w 30"/>
                  <a:gd name="T1" fmla="*/ 7 h 19"/>
                  <a:gd name="T2" fmla="*/ 17 w 30"/>
                  <a:gd name="T3" fmla="*/ 19 h 19"/>
                  <a:gd name="T4" fmla="*/ 8 w 30"/>
                  <a:gd name="T5" fmla="*/ 16 h 19"/>
                  <a:gd name="T6" fmla="*/ 6 w 30"/>
                  <a:gd name="T7" fmla="*/ 6 h 19"/>
                  <a:gd name="T8" fmla="*/ 17 w 30"/>
                  <a:gd name="T9" fmla="*/ 10 h 19"/>
                  <a:gd name="T10" fmla="*/ 27 w 30"/>
                  <a:gd name="T11" fmla="*/ 1 h 19"/>
                  <a:gd name="T12" fmla="*/ 30 w 30"/>
                  <a:gd name="T13" fmla="*/ 7 h 19"/>
                </a:gdLst>
                <a:ahLst/>
                <a:cxnLst>
                  <a:cxn ang="0">
                    <a:pos x="T0" y="T1"/>
                  </a:cxn>
                  <a:cxn ang="0">
                    <a:pos x="T2" y="T3"/>
                  </a:cxn>
                  <a:cxn ang="0">
                    <a:pos x="T4" y="T5"/>
                  </a:cxn>
                  <a:cxn ang="0">
                    <a:pos x="T6" y="T7"/>
                  </a:cxn>
                  <a:cxn ang="0">
                    <a:pos x="T8" y="T9"/>
                  </a:cxn>
                  <a:cxn ang="0">
                    <a:pos x="T10" y="T11"/>
                  </a:cxn>
                  <a:cxn ang="0">
                    <a:pos x="T12" y="T13"/>
                  </a:cxn>
                </a:cxnLst>
                <a:rect l="0" t="0" r="r" b="b"/>
                <a:pathLst>
                  <a:path w="30" h="19">
                    <a:moveTo>
                      <a:pt x="30" y="7"/>
                    </a:moveTo>
                    <a:cubicBezTo>
                      <a:pt x="27" y="11"/>
                      <a:pt x="21" y="15"/>
                      <a:pt x="17" y="19"/>
                    </a:cubicBezTo>
                    <a:cubicBezTo>
                      <a:pt x="14" y="19"/>
                      <a:pt x="11" y="16"/>
                      <a:pt x="8" y="16"/>
                    </a:cubicBezTo>
                    <a:cubicBezTo>
                      <a:pt x="6" y="14"/>
                      <a:pt x="0" y="8"/>
                      <a:pt x="6" y="6"/>
                    </a:cubicBezTo>
                    <a:cubicBezTo>
                      <a:pt x="9" y="9"/>
                      <a:pt x="13" y="11"/>
                      <a:pt x="17" y="10"/>
                    </a:cubicBezTo>
                    <a:cubicBezTo>
                      <a:pt x="22" y="8"/>
                      <a:pt x="20" y="1"/>
                      <a:pt x="27" y="1"/>
                    </a:cubicBezTo>
                    <a:cubicBezTo>
                      <a:pt x="30" y="0"/>
                      <a:pt x="30" y="4"/>
                      <a:pt x="3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0" name="Freeform 2554"/>
              <p:cNvSpPr/>
              <p:nvPr/>
            </p:nvSpPr>
            <p:spPr bwMode="auto">
              <a:xfrm>
                <a:off x="4024" y="1358"/>
                <a:ext cx="39" cy="55"/>
              </a:xfrm>
              <a:custGeom>
                <a:avLst/>
                <a:gdLst>
                  <a:gd name="T0" fmla="*/ 26 w 27"/>
                  <a:gd name="T1" fmla="*/ 5 h 38"/>
                  <a:gd name="T2" fmla="*/ 18 w 27"/>
                  <a:gd name="T3" fmla="*/ 17 h 38"/>
                  <a:gd name="T4" fmla="*/ 16 w 27"/>
                  <a:gd name="T5" fmla="*/ 18 h 38"/>
                  <a:gd name="T6" fmla="*/ 17 w 27"/>
                  <a:gd name="T7" fmla="*/ 29 h 38"/>
                  <a:gd name="T8" fmla="*/ 3 w 27"/>
                  <a:gd name="T9" fmla="*/ 36 h 38"/>
                  <a:gd name="T10" fmla="*/ 2 w 27"/>
                  <a:gd name="T11" fmla="*/ 33 h 38"/>
                  <a:gd name="T12" fmla="*/ 10 w 27"/>
                  <a:gd name="T13" fmla="*/ 21 h 38"/>
                  <a:gd name="T14" fmla="*/ 15 w 27"/>
                  <a:gd name="T15" fmla="*/ 17 h 38"/>
                  <a:gd name="T16" fmla="*/ 11 w 27"/>
                  <a:gd name="T17" fmla="*/ 12 h 38"/>
                  <a:gd name="T18" fmla="*/ 22 w 27"/>
                  <a:gd name="T19" fmla="*/ 0 h 38"/>
                  <a:gd name="T20" fmla="*/ 26 w 27"/>
                  <a:gd name="T21"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8">
                    <a:moveTo>
                      <a:pt x="26" y="5"/>
                    </a:moveTo>
                    <a:cubicBezTo>
                      <a:pt x="27" y="11"/>
                      <a:pt x="18" y="11"/>
                      <a:pt x="18" y="17"/>
                    </a:cubicBezTo>
                    <a:cubicBezTo>
                      <a:pt x="17" y="18"/>
                      <a:pt x="17" y="18"/>
                      <a:pt x="16" y="18"/>
                    </a:cubicBezTo>
                    <a:cubicBezTo>
                      <a:pt x="20" y="21"/>
                      <a:pt x="19" y="25"/>
                      <a:pt x="17" y="29"/>
                    </a:cubicBezTo>
                    <a:cubicBezTo>
                      <a:pt x="14" y="34"/>
                      <a:pt x="9" y="38"/>
                      <a:pt x="3" y="36"/>
                    </a:cubicBezTo>
                    <a:cubicBezTo>
                      <a:pt x="0" y="36"/>
                      <a:pt x="0" y="35"/>
                      <a:pt x="2" y="33"/>
                    </a:cubicBezTo>
                    <a:cubicBezTo>
                      <a:pt x="6" y="30"/>
                      <a:pt x="9" y="26"/>
                      <a:pt x="10" y="21"/>
                    </a:cubicBezTo>
                    <a:cubicBezTo>
                      <a:pt x="11" y="20"/>
                      <a:pt x="16" y="21"/>
                      <a:pt x="15" y="17"/>
                    </a:cubicBezTo>
                    <a:cubicBezTo>
                      <a:pt x="13" y="17"/>
                      <a:pt x="10" y="15"/>
                      <a:pt x="11" y="12"/>
                    </a:cubicBezTo>
                    <a:cubicBezTo>
                      <a:pt x="16" y="9"/>
                      <a:pt x="16" y="3"/>
                      <a:pt x="22" y="0"/>
                    </a:cubicBezTo>
                    <a:cubicBezTo>
                      <a:pt x="23" y="1"/>
                      <a:pt x="26" y="2"/>
                      <a:pt x="26"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1" name="Freeform 2555"/>
              <p:cNvSpPr/>
              <p:nvPr/>
            </p:nvSpPr>
            <p:spPr bwMode="auto">
              <a:xfrm>
                <a:off x="3624" y="1359"/>
                <a:ext cx="97" cy="91"/>
              </a:xfrm>
              <a:custGeom>
                <a:avLst/>
                <a:gdLst>
                  <a:gd name="T0" fmla="*/ 32 w 66"/>
                  <a:gd name="T1" fmla="*/ 7 h 62"/>
                  <a:gd name="T2" fmla="*/ 24 w 66"/>
                  <a:gd name="T3" fmla="*/ 27 h 62"/>
                  <a:gd name="T4" fmla="*/ 39 w 66"/>
                  <a:gd name="T5" fmla="*/ 33 h 62"/>
                  <a:gd name="T6" fmla="*/ 64 w 66"/>
                  <a:gd name="T7" fmla="*/ 40 h 62"/>
                  <a:gd name="T8" fmla="*/ 65 w 66"/>
                  <a:gd name="T9" fmla="*/ 53 h 62"/>
                  <a:gd name="T10" fmla="*/ 53 w 66"/>
                  <a:gd name="T11" fmla="*/ 62 h 62"/>
                  <a:gd name="T12" fmla="*/ 10 w 66"/>
                  <a:gd name="T13" fmla="*/ 50 h 62"/>
                  <a:gd name="T14" fmla="*/ 0 w 66"/>
                  <a:gd name="T15" fmla="*/ 22 h 62"/>
                  <a:gd name="T16" fmla="*/ 17 w 66"/>
                  <a:gd name="T17" fmla="*/ 4 h 62"/>
                  <a:gd name="T18" fmla="*/ 32 w 66"/>
                  <a:gd name="T19"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62">
                    <a:moveTo>
                      <a:pt x="32" y="7"/>
                    </a:moveTo>
                    <a:cubicBezTo>
                      <a:pt x="33" y="16"/>
                      <a:pt x="18" y="17"/>
                      <a:pt x="24" y="27"/>
                    </a:cubicBezTo>
                    <a:cubicBezTo>
                      <a:pt x="27" y="32"/>
                      <a:pt x="33" y="33"/>
                      <a:pt x="39" y="33"/>
                    </a:cubicBezTo>
                    <a:cubicBezTo>
                      <a:pt x="48" y="29"/>
                      <a:pt x="57" y="33"/>
                      <a:pt x="64" y="40"/>
                    </a:cubicBezTo>
                    <a:cubicBezTo>
                      <a:pt x="65" y="43"/>
                      <a:pt x="66" y="49"/>
                      <a:pt x="65" y="53"/>
                    </a:cubicBezTo>
                    <a:cubicBezTo>
                      <a:pt x="62" y="56"/>
                      <a:pt x="58" y="62"/>
                      <a:pt x="53" y="62"/>
                    </a:cubicBezTo>
                    <a:cubicBezTo>
                      <a:pt x="42" y="50"/>
                      <a:pt x="24" y="49"/>
                      <a:pt x="10" y="50"/>
                    </a:cubicBezTo>
                    <a:cubicBezTo>
                      <a:pt x="11" y="38"/>
                      <a:pt x="1" y="31"/>
                      <a:pt x="0" y="22"/>
                    </a:cubicBezTo>
                    <a:cubicBezTo>
                      <a:pt x="0" y="11"/>
                      <a:pt x="12" y="10"/>
                      <a:pt x="17" y="4"/>
                    </a:cubicBezTo>
                    <a:cubicBezTo>
                      <a:pt x="21" y="2"/>
                      <a:pt x="29" y="0"/>
                      <a:pt x="3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2" name="Freeform 2556"/>
              <p:cNvSpPr/>
              <p:nvPr/>
            </p:nvSpPr>
            <p:spPr bwMode="auto">
              <a:xfrm>
                <a:off x="3787" y="1368"/>
                <a:ext cx="17" cy="17"/>
              </a:xfrm>
              <a:custGeom>
                <a:avLst/>
                <a:gdLst>
                  <a:gd name="T0" fmla="*/ 12 w 12"/>
                  <a:gd name="T1" fmla="*/ 4 h 12"/>
                  <a:gd name="T2" fmla="*/ 5 w 12"/>
                  <a:gd name="T3" fmla="*/ 12 h 12"/>
                  <a:gd name="T4" fmla="*/ 1 w 12"/>
                  <a:gd name="T5" fmla="*/ 8 h 12"/>
                  <a:gd name="T6" fmla="*/ 6 w 12"/>
                  <a:gd name="T7" fmla="*/ 0 h 12"/>
                  <a:gd name="T8" fmla="*/ 12 w 12"/>
                  <a:gd name="T9" fmla="*/ 4 h 12"/>
                </a:gdLst>
                <a:ahLst/>
                <a:cxnLst>
                  <a:cxn ang="0">
                    <a:pos x="T0" y="T1"/>
                  </a:cxn>
                  <a:cxn ang="0">
                    <a:pos x="T2" y="T3"/>
                  </a:cxn>
                  <a:cxn ang="0">
                    <a:pos x="T4" y="T5"/>
                  </a:cxn>
                  <a:cxn ang="0">
                    <a:pos x="T6" y="T7"/>
                  </a:cxn>
                  <a:cxn ang="0">
                    <a:pos x="T8" y="T9"/>
                  </a:cxn>
                </a:cxnLst>
                <a:rect l="0" t="0" r="r" b="b"/>
                <a:pathLst>
                  <a:path w="12" h="12">
                    <a:moveTo>
                      <a:pt x="12" y="4"/>
                    </a:moveTo>
                    <a:cubicBezTo>
                      <a:pt x="12" y="8"/>
                      <a:pt x="7" y="9"/>
                      <a:pt x="5" y="12"/>
                    </a:cubicBezTo>
                    <a:cubicBezTo>
                      <a:pt x="3" y="11"/>
                      <a:pt x="0" y="11"/>
                      <a:pt x="1" y="8"/>
                    </a:cubicBezTo>
                    <a:cubicBezTo>
                      <a:pt x="2" y="5"/>
                      <a:pt x="4" y="2"/>
                      <a:pt x="6" y="0"/>
                    </a:cubicBezTo>
                    <a:cubicBezTo>
                      <a:pt x="9" y="1"/>
                      <a:pt x="12" y="0"/>
                      <a:pt x="1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3" name="Freeform 2557"/>
              <p:cNvSpPr/>
              <p:nvPr/>
            </p:nvSpPr>
            <p:spPr bwMode="auto">
              <a:xfrm>
                <a:off x="4057" y="1369"/>
                <a:ext cx="38" cy="24"/>
              </a:xfrm>
              <a:custGeom>
                <a:avLst/>
                <a:gdLst>
                  <a:gd name="T0" fmla="*/ 24 w 26"/>
                  <a:gd name="T1" fmla="*/ 10 h 16"/>
                  <a:gd name="T2" fmla="*/ 5 w 26"/>
                  <a:gd name="T3" fmla="*/ 13 h 16"/>
                  <a:gd name="T4" fmla="*/ 5 w 26"/>
                  <a:gd name="T5" fmla="*/ 3 h 16"/>
                  <a:gd name="T6" fmla="*/ 11 w 26"/>
                  <a:gd name="T7" fmla="*/ 5 h 16"/>
                  <a:gd name="T8" fmla="*/ 23 w 26"/>
                  <a:gd name="T9" fmla="*/ 0 h 16"/>
                  <a:gd name="T10" fmla="*/ 24 w 26"/>
                  <a:gd name="T11" fmla="*/ 10 h 16"/>
                </a:gdLst>
                <a:ahLst/>
                <a:cxnLst>
                  <a:cxn ang="0">
                    <a:pos x="T0" y="T1"/>
                  </a:cxn>
                  <a:cxn ang="0">
                    <a:pos x="T2" y="T3"/>
                  </a:cxn>
                  <a:cxn ang="0">
                    <a:pos x="T4" y="T5"/>
                  </a:cxn>
                  <a:cxn ang="0">
                    <a:pos x="T6" y="T7"/>
                  </a:cxn>
                  <a:cxn ang="0">
                    <a:pos x="T8" y="T9"/>
                  </a:cxn>
                  <a:cxn ang="0">
                    <a:pos x="T10" y="T11"/>
                  </a:cxn>
                </a:cxnLst>
                <a:rect l="0" t="0" r="r" b="b"/>
                <a:pathLst>
                  <a:path w="26" h="16">
                    <a:moveTo>
                      <a:pt x="24" y="10"/>
                    </a:moveTo>
                    <a:cubicBezTo>
                      <a:pt x="19" y="16"/>
                      <a:pt x="11" y="16"/>
                      <a:pt x="5" y="13"/>
                    </a:cubicBezTo>
                    <a:cubicBezTo>
                      <a:pt x="0" y="10"/>
                      <a:pt x="2" y="6"/>
                      <a:pt x="5" y="3"/>
                    </a:cubicBezTo>
                    <a:cubicBezTo>
                      <a:pt x="7" y="0"/>
                      <a:pt x="8" y="4"/>
                      <a:pt x="11" y="5"/>
                    </a:cubicBezTo>
                    <a:cubicBezTo>
                      <a:pt x="16" y="7"/>
                      <a:pt x="20" y="3"/>
                      <a:pt x="23" y="0"/>
                    </a:cubicBezTo>
                    <a:cubicBezTo>
                      <a:pt x="26" y="3"/>
                      <a:pt x="24" y="7"/>
                      <a:pt x="24"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4" name="Freeform 2558"/>
              <p:cNvSpPr/>
              <p:nvPr/>
            </p:nvSpPr>
            <p:spPr bwMode="auto">
              <a:xfrm>
                <a:off x="3908" y="1379"/>
                <a:ext cx="19" cy="40"/>
              </a:xfrm>
              <a:custGeom>
                <a:avLst/>
                <a:gdLst>
                  <a:gd name="T0" fmla="*/ 13 w 13"/>
                  <a:gd name="T1" fmla="*/ 2 h 27"/>
                  <a:gd name="T2" fmla="*/ 2 w 13"/>
                  <a:gd name="T3" fmla="*/ 27 h 27"/>
                  <a:gd name="T4" fmla="*/ 5 w 13"/>
                  <a:gd name="T5" fmla="*/ 0 h 27"/>
                  <a:gd name="T6" fmla="*/ 13 w 13"/>
                  <a:gd name="T7" fmla="*/ 2 h 27"/>
                </a:gdLst>
                <a:ahLst/>
                <a:cxnLst>
                  <a:cxn ang="0">
                    <a:pos x="T0" y="T1"/>
                  </a:cxn>
                  <a:cxn ang="0">
                    <a:pos x="T2" y="T3"/>
                  </a:cxn>
                  <a:cxn ang="0">
                    <a:pos x="T4" y="T5"/>
                  </a:cxn>
                  <a:cxn ang="0">
                    <a:pos x="T6" y="T7"/>
                  </a:cxn>
                </a:cxnLst>
                <a:rect l="0" t="0" r="r" b="b"/>
                <a:pathLst>
                  <a:path w="13" h="27">
                    <a:moveTo>
                      <a:pt x="13" y="2"/>
                    </a:moveTo>
                    <a:cubicBezTo>
                      <a:pt x="7" y="9"/>
                      <a:pt x="4" y="18"/>
                      <a:pt x="2" y="27"/>
                    </a:cubicBezTo>
                    <a:cubicBezTo>
                      <a:pt x="0" y="20"/>
                      <a:pt x="3" y="9"/>
                      <a:pt x="5" y="0"/>
                    </a:cubicBezTo>
                    <a:cubicBezTo>
                      <a:pt x="13" y="2"/>
                      <a:pt x="13" y="2"/>
                      <a:pt x="13"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5" name="Freeform 2559"/>
              <p:cNvSpPr/>
              <p:nvPr/>
            </p:nvSpPr>
            <p:spPr bwMode="auto">
              <a:xfrm>
                <a:off x="4081" y="1391"/>
                <a:ext cx="16" cy="16"/>
              </a:xfrm>
              <a:custGeom>
                <a:avLst/>
                <a:gdLst>
                  <a:gd name="T0" fmla="*/ 7 w 11"/>
                  <a:gd name="T1" fmla="*/ 7 h 11"/>
                  <a:gd name="T2" fmla="*/ 7 w 11"/>
                  <a:gd name="T3" fmla="*/ 11 h 11"/>
                  <a:gd name="T4" fmla="*/ 0 w 11"/>
                  <a:gd name="T5" fmla="*/ 5 h 11"/>
                  <a:gd name="T6" fmla="*/ 7 w 11"/>
                  <a:gd name="T7" fmla="*/ 7 h 11"/>
                </a:gdLst>
                <a:ahLst/>
                <a:cxnLst>
                  <a:cxn ang="0">
                    <a:pos x="T0" y="T1"/>
                  </a:cxn>
                  <a:cxn ang="0">
                    <a:pos x="T2" y="T3"/>
                  </a:cxn>
                  <a:cxn ang="0">
                    <a:pos x="T4" y="T5"/>
                  </a:cxn>
                  <a:cxn ang="0">
                    <a:pos x="T6" y="T7"/>
                  </a:cxn>
                </a:cxnLst>
                <a:rect l="0" t="0" r="r" b="b"/>
                <a:pathLst>
                  <a:path w="11" h="11">
                    <a:moveTo>
                      <a:pt x="7" y="7"/>
                    </a:moveTo>
                    <a:cubicBezTo>
                      <a:pt x="7" y="11"/>
                      <a:pt x="7" y="11"/>
                      <a:pt x="7" y="11"/>
                    </a:cubicBezTo>
                    <a:cubicBezTo>
                      <a:pt x="4" y="10"/>
                      <a:pt x="3" y="6"/>
                      <a:pt x="0" y="5"/>
                    </a:cubicBezTo>
                    <a:cubicBezTo>
                      <a:pt x="1" y="1"/>
                      <a:pt x="11" y="0"/>
                      <a:pt x="7"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6" name="Freeform 2560"/>
              <p:cNvSpPr/>
              <p:nvPr/>
            </p:nvSpPr>
            <p:spPr bwMode="auto">
              <a:xfrm>
                <a:off x="4073" y="1397"/>
                <a:ext cx="2" cy="3"/>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2"/>
                      <a:pt x="0" y="2"/>
                    </a:cubicBezTo>
                    <a:cubicBezTo>
                      <a:pt x="1" y="0"/>
                      <a:pt x="1" y="0"/>
                      <a:pt x="1" y="0"/>
                    </a:cubicBezTo>
                    <a:cubicBezTo>
                      <a:pt x="1" y="0"/>
                      <a:pt x="1" y="0"/>
                      <a:pt x="1"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7" name="Freeform 2561"/>
              <p:cNvSpPr/>
              <p:nvPr/>
            </p:nvSpPr>
            <p:spPr bwMode="auto">
              <a:xfrm>
                <a:off x="4000" y="1410"/>
                <a:ext cx="66" cy="49"/>
              </a:xfrm>
              <a:custGeom>
                <a:avLst/>
                <a:gdLst>
                  <a:gd name="T0" fmla="*/ 44 w 45"/>
                  <a:gd name="T1" fmla="*/ 3 h 33"/>
                  <a:gd name="T2" fmla="*/ 24 w 45"/>
                  <a:gd name="T3" fmla="*/ 16 h 33"/>
                  <a:gd name="T4" fmla="*/ 10 w 45"/>
                  <a:gd name="T5" fmla="*/ 26 h 33"/>
                  <a:gd name="T6" fmla="*/ 20 w 45"/>
                  <a:gd name="T7" fmla="*/ 22 h 33"/>
                  <a:gd name="T8" fmla="*/ 30 w 45"/>
                  <a:gd name="T9" fmla="*/ 17 h 33"/>
                  <a:gd name="T10" fmla="*/ 44 w 45"/>
                  <a:gd name="T11" fmla="*/ 9 h 33"/>
                  <a:gd name="T12" fmla="*/ 36 w 45"/>
                  <a:gd name="T13" fmla="*/ 19 h 33"/>
                  <a:gd name="T14" fmla="*/ 13 w 45"/>
                  <a:gd name="T15" fmla="*/ 33 h 33"/>
                  <a:gd name="T16" fmla="*/ 3 w 45"/>
                  <a:gd name="T17" fmla="*/ 26 h 33"/>
                  <a:gd name="T18" fmla="*/ 1 w 45"/>
                  <a:gd name="T19" fmla="*/ 21 h 33"/>
                  <a:gd name="T20" fmla="*/ 19 w 45"/>
                  <a:gd name="T21" fmla="*/ 11 h 33"/>
                  <a:gd name="T22" fmla="*/ 23 w 45"/>
                  <a:gd name="T23" fmla="*/ 8 h 33"/>
                  <a:gd name="T24" fmla="*/ 19 w 45"/>
                  <a:gd name="T25" fmla="*/ 4 h 33"/>
                  <a:gd name="T26" fmla="*/ 24 w 45"/>
                  <a:gd name="T27" fmla="*/ 3 h 33"/>
                  <a:gd name="T28" fmla="*/ 25 w 45"/>
                  <a:gd name="T29" fmla="*/ 9 h 33"/>
                  <a:gd name="T30" fmla="*/ 44 w 45"/>
                  <a:gd name="T31"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33">
                    <a:moveTo>
                      <a:pt x="44" y="3"/>
                    </a:moveTo>
                    <a:cubicBezTo>
                      <a:pt x="41" y="11"/>
                      <a:pt x="30" y="11"/>
                      <a:pt x="24" y="16"/>
                    </a:cubicBezTo>
                    <a:cubicBezTo>
                      <a:pt x="19" y="18"/>
                      <a:pt x="11" y="18"/>
                      <a:pt x="10" y="26"/>
                    </a:cubicBezTo>
                    <a:cubicBezTo>
                      <a:pt x="13" y="27"/>
                      <a:pt x="16" y="23"/>
                      <a:pt x="20" y="22"/>
                    </a:cubicBezTo>
                    <a:cubicBezTo>
                      <a:pt x="23" y="21"/>
                      <a:pt x="26" y="17"/>
                      <a:pt x="30" y="17"/>
                    </a:cubicBezTo>
                    <a:cubicBezTo>
                      <a:pt x="34" y="14"/>
                      <a:pt x="39" y="11"/>
                      <a:pt x="44" y="9"/>
                    </a:cubicBezTo>
                    <a:cubicBezTo>
                      <a:pt x="45" y="12"/>
                      <a:pt x="39" y="15"/>
                      <a:pt x="36" y="19"/>
                    </a:cubicBezTo>
                    <a:cubicBezTo>
                      <a:pt x="30" y="26"/>
                      <a:pt x="20" y="26"/>
                      <a:pt x="13" y="33"/>
                    </a:cubicBezTo>
                    <a:cubicBezTo>
                      <a:pt x="11" y="29"/>
                      <a:pt x="7" y="26"/>
                      <a:pt x="3" y="26"/>
                    </a:cubicBezTo>
                    <a:cubicBezTo>
                      <a:pt x="0" y="26"/>
                      <a:pt x="0" y="23"/>
                      <a:pt x="1" y="21"/>
                    </a:cubicBezTo>
                    <a:cubicBezTo>
                      <a:pt x="7" y="17"/>
                      <a:pt x="13" y="12"/>
                      <a:pt x="19" y="11"/>
                    </a:cubicBezTo>
                    <a:cubicBezTo>
                      <a:pt x="23" y="8"/>
                      <a:pt x="23" y="8"/>
                      <a:pt x="23" y="8"/>
                    </a:cubicBezTo>
                    <a:cubicBezTo>
                      <a:pt x="23" y="6"/>
                      <a:pt x="18" y="7"/>
                      <a:pt x="19" y="4"/>
                    </a:cubicBezTo>
                    <a:cubicBezTo>
                      <a:pt x="21" y="3"/>
                      <a:pt x="23" y="3"/>
                      <a:pt x="24" y="3"/>
                    </a:cubicBezTo>
                    <a:cubicBezTo>
                      <a:pt x="27" y="6"/>
                      <a:pt x="19" y="9"/>
                      <a:pt x="25" y="9"/>
                    </a:cubicBezTo>
                    <a:cubicBezTo>
                      <a:pt x="32" y="8"/>
                      <a:pt x="36" y="0"/>
                      <a:pt x="4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8" name="Freeform 2562"/>
              <p:cNvSpPr/>
              <p:nvPr/>
            </p:nvSpPr>
            <p:spPr bwMode="auto">
              <a:xfrm>
                <a:off x="3988" y="1418"/>
                <a:ext cx="27" cy="27"/>
              </a:xfrm>
              <a:custGeom>
                <a:avLst/>
                <a:gdLst>
                  <a:gd name="T0" fmla="*/ 17 w 18"/>
                  <a:gd name="T1" fmla="*/ 0 h 19"/>
                  <a:gd name="T2" fmla="*/ 14 w 18"/>
                  <a:gd name="T3" fmla="*/ 9 h 19"/>
                  <a:gd name="T4" fmla="*/ 12 w 18"/>
                  <a:gd name="T5" fmla="*/ 10 h 19"/>
                  <a:gd name="T6" fmla="*/ 9 w 18"/>
                  <a:gd name="T7" fmla="*/ 6 h 19"/>
                  <a:gd name="T8" fmla="*/ 2 w 18"/>
                  <a:gd name="T9" fmla="*/ 19 h 19"/>
                  <a:gd name="T10" fmla="*/ 2 w 18"/>
                  <a:gd name="T11" fmla="*/ 11 h 19"/>
                  <a:gd name="T12" fmla="*/ 8 w 18"/>
                  <a:gd name="T13" fmla="*/ 6 h 19"/>
                  <a:gd name="T14" fmla="*/ 8 w 18"/>
                  <a:gd name="T15" fmla="*/ 6 h 19"/>
                  <a:gd name="T16" fmla="*/ 17 w 1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0"/>
                    </a:moveTo>
                    <a:cubicBezTo>
                      <a:pt x="18" y="3"/>
                      <a:pt x="15" y="6"/>
                      <a:pt x="14" y="9"/>
                    </a:cubicBezTo>
                    <a:cubicBezTo>
                      <a:pt x="12" y="10"/>
                      <a:pt x="12" y="10"/>
                      <a:pt x="12" y="10"/>
                    </a:cubicBezTo>
                    <a:cubicBezTo>
                      <a:pt x="11" y="9"/>
                      <a:pt x="11" y="7"/>
                      <a:pt x="9" y="6"/>
                    </a:cubicBezTo>
                    <a:cubicBezTo>
                      <a:pt x="4" y="10"/>
                      <a:pt x="9" y="17"/>
                      <a:pt x="2" y="19"/>
                    </a:cubicBezTo>
                    <a:cubicBezTo>
                      <a:pt x="0" y="17"/>
                      <a:pt x="0" y="13"/>
                      <a:pt x="2" y="11"/>
                    </a:cubicBezTo>
                    <a:cubicBezTo>
                      <a:pt x="3" y="9"/>
                      <a:pt x="5" y="7"/>
                      <a:pt x="8" y="6"/>
                    </a:cubicBezTo>
                    <a:cubicBezTo>
                      <a:pt x="8" y="6"/>
                      <a:pt x="8" y="6"/>
                      <a:pt x="8" y="6"/>
                    </a:cubicBezTo>
                    <a:cubicBezTo>
                      <a:pt x="11" y="4"/>
                      <a:pt x="13" y="0"/>
                      <a:pt x="17"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69" name="Freeform 2563"/>
              <p:cNvSpPr/>
              <p:nvPr/>
            </p:nvSpPr>
            <p:spPr bwMode="auto">
              <a:xfrm>
                <a:off x="3746" y="1426"/>
                <a:ext cx="13" cy="11"/>
              </a:xfrm>
              <a:custGeom>
                <a:avLst/>
                <a:gdLst>
                  <a:gd name="T0" fmla="*/ 9 w 9"/>
                  <a:gd name="T1" fmla="*/ 4 h 7"/>
                  <a:gd name="T2" fmla="*/ 7 w 9"/>
                  <a:gd name="T3" fmla="*/ 7 h 7"/>
                  <a:gd name="T4" fmla="*/ 1 w 9"/>
                  <a:gd name="T5" fmla="*/ 1 h 7"/>
                  <a:gd name="T6" fmla="*/ 9 w 9"/>
                  <a:gd name="T7" fmla="*/ 4 h 7"/>
                </a:gdLst>
                <a:ahLst/>
                <a:cxnLst>
                  <a:cxn ang="0">
                    <a:pos x="T0" y="T1"/>
                  </a:cxn>
                  <a:cxn ang="0">
                    <a:pos x="T2" y="T3"/>
                  </a:cxn>
                  <a:cxn ang="0">
                    <a:pos x="T4" y="T5"/>
                  </a:cxn>
                  <a:cxn ang="0">
                    <a:pos x="T6" y="T7"/>
                  </a:cxn>
                </a:cxnLst>
                <a:rect l="0" t="0" r="r" b="b"/>
                <a:pathLst>
                  <a:path w="9" h="7">
                    <a:moveTo>
                      <a:pt x="9" y="4"/>
                    </a:moveTo>
                    <a:cubicBezTo>
                      <a:pt x="7" y="7"/>
                      <a:pt x="7" y="7"/>
                      <a:pt x="7" y="7"/>
                    </a:cubicBezTo>
                    <a:cubicBezTo>
                      <a:pt x="6" y="5"/>
                      <a:pt x="0" y="6"/>
                      <a:pt x="1" y="1"/>
                    </a:cubicBezTo>
                    <a:cubicBezTo>
                      <a:pt x="4" y="0"/>
                      <a:pt x="6" y="2"/>
                      <a:pt x="9"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0" name="Freeform 2564"/>
              <p:cNvSpPr/>
              <p:nvPr/>
            </p:nvSpPr>
            <p:spPr bwMode="auto">
              <a:xfrm>
                <a:off x="3942" y="1431"/>
                <a:ext cx="3" cy="4"/>
              </a:xfrm>
              <a:custGeom>
                <a:avLst/>
                <a:gdLst>
                  <a:gd name="T0" fmla="*/ 2 w 2"/>
                  <a:gd name="T1" fmla="*/ 0 h 3"/>
                  <a:gd name="T2" fmla="*/ 1 w 2"/>
                  <a:gd name="T3" fmla="*/ 3 h 3"/>
                  <a:gd name="T4" fmla="*/ 2 w 2"/>
                  <a:gd name="T5" fmla="*/ 0 h 3"/>
                </a:gdLst>
                <a:ahLst/>
                <a:cxnLst>
                  <a:cxn ang="0">
                    <a:pos x="T0" y="T1"/>
                  </a:cxn>
                  <a:cxn ang="0">
                    <a:pos x="T2" y="T3"/>
                  </a:cxn>
                  <a:cxn ang="0">
                    <a:pos x="T4" y="T5"/>
                  </a:cxn>
                </a:cxnLst>
                <a:rect l="0" t="0" r="r" b="b"/>
                <a:pathLst>
                  <a:path w="2" h="3">
                    <a:moveTo>
                      <a:pt x="2" y="0"/>
                    </a:moveTo>
                    <a:cubicBezTo>
                      <a:pt x="2" y="1"/>
                      <a:pt x="2" y="2"/>
                      <a:pt x="1" y="3"/>
                    </a:cubicBezTo>
                    <a:cubicBezTo>
                      <a:pt x="0" y="3"/>
                      <a:pt x="0" y="0"/>
                      <a:pt x="2"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1" name="Freeform 2565"/>
              <p:cNvSpPr/>
              <p:nvPr/>
            </p:nvSpPr>
            <p:spPr bwMode="auto">
              <a:xfrm>
                <a:off x="4018" y="1432"/>
                <a:ext cx="55" cy="54"/>
              </a:xfrm>
              <a:custGeom>
                <a:avLst/>
                <a:gdLst>
                  <a:gd name="T0" fmla="*/ 33 w 38"/>
                  <a:gd name="T1" fmla="*/ 0 h 37"/>
                  <a:gd name="T2" fmla="*/ 24 w 38"/>
                  <a:gd name="T3" fmla="*/ 14 h 37"/>
                  <a:gd name="T4" fmla="*/ 9 w 38"/>
                  <a:gd name="T5" fmla="*/ 24 h 37"/>
                  <a:gd name="T6" fmla="*/ 6 w 38"/>
                  <a:gd name="T7" fmla="*/ 27 h 37"/>
                  <a:gd name="T8" fmla="*/ 13 w 38"/>
                  <a:gd name="T9" fmla="*/ 27 h 37"/>
                  <a:gd name="T10" fmla="*/ 20 w 38"/>
                  <a:gd name="T11" fmla="*/ 23 h 37"/>
                  <a:gd name="T12" fmla="*/ 35 w 38"/>
                  <a:gd name="T13" fmla="*/ 3 h 37"/>
                  <a:gd name="T14" fmla="*/ 38 w 38"/>
                  <a:gd name="T15" fmla="*/ 3 h 37"/>
                  <a:gd name="T16" fmla="*/ 18 w 38"/>
                  <a:gd name="T17" fmla="*/ 32 h 37"/>
                  <a:gd name="T18" fmla="*/ 12 w 38"/>
                  <a:gd name="T19" fmla="*/ 37 h 37"/>
                  <a:gd name="T20" fmla="*/ 3 w 38"/>
                  <a:gd name="T21" fmla="*/ 26 h 37"/>
                  <a:gd name="T22" fmla="*/ 16 w 38"/>
                  <a:gd name="T23" fmla="*/ 14 h 37"/>
                  <a:gd name="T24" fmla="*/ 31 w 38"/>
                  <a:gd name="T25" fmla="*/ 2 h 37"/>
                  <a:gd name="T26" fmla="*/ 33 w 38"/>
                  <a:gd name="T2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37">
                    <a:moveTo>
                      <a:pt x="33" y="0"/>
                    </a:moveTo>
                    <a:cubicBezTo>
                      <a:pt x="33" y="6"/>
                      <a:pt x="26" y="9"/>
                      <a:pt x="24" y="14"/>
                    </a:cubicBezTo>
                    <a:cubicBezTo>
                      <a:pt x="20" y="17"/>
                      <a:pt x="15" y="23"/>
                      <a:pt x="9" y="24"/>
                    </a:cubicBezTo>
                    <a:cubicBezTo>
                      <a:pt x="6" y="27"/>
                      <a:pt x="6" y="27"/>
                      <a:pt x="6" y="27"/>
                    </a:cubicBezTo>
                    <a:cubicBezTo>
                      <a:pt x="7" y="29"/>
                      <a:pt x="11" y="28"/>
                      <a:pt x="13" y="27"/>
                    </a:cubicBezTo>
                    <a:cubicBezTo>
                      <a:pt x="12" y="21"/>
                      <a:pt x="18" y="26"/>
                      <a:pt x="20" y="23"/>
                    </a:cubicBezTo>
                    <a:cubicBezTo>
                      <a:pt x="24" y="15"/>
                      <a:pt x="32" y="11"/>
                      <a:pt x="35" y="3"/>
                    </a:cubicBezTo>
                    <a:cubicBezTo>
                      <a:pt x="36" y="3"/>
                      <a:pt x="37" y="2"/>
                      <a:pt x="38" y="3"/>
                    </a:cubicBezTo>
                    <a:cubicBezTo>
                      <a:pt x="37" y="15"/>
                      <a:pt x="26" y="24"/>
                      <a:pt x="18" y="32"/>
                    </a:cubicBezTo>
                    <a:cubicBezTo>
                      <a:pt x="15" y="31"/>
                      <a:pt x="14" y="35"/>
                      <a:pt x="12" y="37"/>
                    </a:cubicBezTo>
                    <a:cubicBezTo>
                      <a:pt x="6" y="36"/>
                      <a:pt x="3" y="31"/>
                      <a:pt x="3" y="26"/>
                    </a:cubicBezTo>
                    <a:cubicBezTo>
                      <a:pt x="0" y="17"/>
                      <a:pt x="12" y="18"/>
                      <a:pt x="16" y="14"/>
                    </a:cubicBezTo>
                    <a:cubicBezTo>
                      <a:pt x="23" y="11"/>
                      <a:pt x="26" y="5"/>
                      <a:pt x="31" y="2"/>
                    </a:cubicBezTo>
                    <a:cubicBezTo>
                      <a:pt x="32" y="2"/>
                      <a:pt x="32" y="0"/>
                      <a:pt x="33"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2" name="Freeform 2566"/>
              <p:cNvSpPr/>
              <p:nvPr/>
            </p:nvSpPr>
            <p:spPr bwMode="auto">
              <a:xfrm>
                <a:off x="3639" y="1432"/>
                <a:ext cx="63" cy="47"/>
              </a:xfrm>
              <a:custGeom>
                <a:avLst/>
                <a:gdLst>
                  <a:gd name="T0" fmla="*/ 29 w 43"/>
                  <a:gd name="T1" fmla="*/ 8 h 32"/>
                  <a:gd name="T2" fmla="*/ 43 w 43"/>
                  <a:gd name="T3" fmla="*/ 19 h 32"/>
                  <a:gd name="T4" fmla="*/ 39 w 43"/>
                  <a:gd name="T5" fmla="*/ 32 h 32"/>
                  <a:gd name="T6" fmla="*/ 7 w 43"/>
                  <a:gd name="T7" fmla="*/ 12 h 32"/>
                  <a:gd name="T8" fmla="*/ 24 w 43"/>
                  <a:gd name="T9" fmla="*/ 14 h 32"/>
                  <a:gd name="T10" fmla="*/ 36 w 43"/>
                  <a:gd name="T11" fmla="*/ 23 h 32"/>
                  <a:gd name="T12" fmla="*/ 37 w 43"/>
                  <a:gd name="T13" fmla="*/ 20 h 32"/>
                  <a:gd name="T14" fmla="*/ 1 w 43"/>
                  <a:gd name="T15" fmla="*/ 6 h 32"/>
                  <a:gd name="T16" fmla="*/ 0 w 43"/>
                  <a:gd name="T17" fmla="*/ 5 h 32"/>
                  <a:gd name="T18" fmla="*/ 20 w 43"/>
                  <a:gd name="T19" fmla="*/ 5 h 32"/>
                  <a:gd name="T20" fmla="*/ 29 w 43"/>
                  <a:gd name="T21"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2">
                    <a:moveTo>
                      <a:pt x="29" y="8"/>
                    </a:moveTo>
                    <a:cubicBezTo>
                      <a:pt x="34" y="11"/>
                      <a:pt x="41" y="14"/>
                      <a:pt x="43" y="19"/>
                    </a:cubicBezTo>
                    <a:cubicBezTo>
                      <a:pt x="42" y="24"/>
                      <a:pt x="43" y="29"/>
                      <a:pt x="39" y="32"/>
                    </a:cubicBezTo>
                    <a:cubicBezTo>
                      <a:pt x="31" y="23"/>
                      <a:pt x="19" y="15"/>
                      <a:pt x="7" y="12"/>
                    </a:cubicBezTo>
                    <a:cubicBezTo>
                      <a:pt x="11" y="9"/>
                      <a:pt x="18" y="12"/>
                      <a:pt x="24" y="14"/>
                    </a:cubicBezTo>
                    <a:cubicBezTo>
                      <a:pt x="28" y="17"/>
                      <a:pt x="32" y="20"/>
                      <a:pt x="36" y="23"/>
                    </a:cubicBezTo>
                    <a:cubicBezTo>
                      <a:pt x="38" y="23"/>
                      <a:pt x="38" y="21"/>
                      <a:pt x="37" y="20"/>
                    </a:cubicBezTo>
                    <a:cubicBezTo>
                      <a:pt x="29" y="8"/>
                      <a:pt x="13" y="6"/>
                      <a:pt x="1" y="6"/>
                    </a:cubicBezTo>
                    <a:cubicBezTo>
                      <a:pt x="0" y="5"/>
                      <a:pt x="0" y="5"/>
                      <a:pt x="0" y="5"/>
                    </a:cubicBezTo>
                    <a:cubicBezTo>
                      <a:pt x="7" y="0"/>
                      <a:pt x="13" y="8"/>
                      <a:pt x="20" y="5"/>
                    </a:cubicBezTo>
                    <a:cubicBezTo>
                      <a:pt x="29" y="8"/>
                      <a:pt x="29" y="8"/>
                      <a:pt x="29"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3" name="Freeform 2567"/>
              <p:cNvSpPr/>
              <p:nvPr/>
            </p:nvSpPr>
            <p:spPr bwMode="auto">
              <a:xfrm>
                <a:off x="3747" y="1440"/>
                <a:ext cx="10" cy="8"/>
              </a:xfrm>
              <a:custGeom>
                <a:avLst/>
                <a:gdLst>
                  <a:gd name="T0" fmla="*/ 6 w 7"/>
                  <a:gd name="T1" fmla="*/ 3 h 6"/>
                  <a:gd name="T2" fmla="*/ 2 w 7"/>
                  <a:gd name="T3" fmla="*/ 6 h 6"/>
                  <a:gd name="T4" fmla="*/ 0 w 7"/>
                  <a:gd name="T5" fmla="*/ 5 h 6"/>
                  <a:gd name="T6" fmla="*/ 4 w 7"/>
                  <a:gd name="T7" fmla="*/ 1 h 6"/>
                  <a:gd name="T8" fmla="*/ 6 w 7"/>
                  <a:gd name="T9" fmla="*/ 3 h 6"/>
                </a:gdLst>
                <a:ahLst/>
                <a:cxnLst>
                  <a:cxn ang="0">
                    <a:pos x="T0" y="T1"/>
                  </a:cxn>
                  <a:cxn ang="0">
                    <a:pos x="T2" y="T3"/>
                  </a:cxn>
                  <a:cxn ang="0">
                    <a:pos x="T4" y="T5"/>
                  </a:cxn>
                  <a:cxn ang="0">
                    <a:pos x="T6" y="T7"/>
                  </a:cxn>
                  <a:cxn ang="0">
                    <a:pos x="T8" y="T9"/>
                  </a:cxn>
                </a:cxnLst>
                <a:rect l="0" t="0" r="r" b="b"/>
                <a:pathLst>
                  <a:path w="7" h="6">
                    <a:moveTo>
                      <a:pt x="6" y="3"/>
                    </a:moveTo>
                    <a:cubicBezTo>
                      <a:pt x="7" y="6"/>
                      <a:pt x="4" y="6"/>
                      <a:pt x="2" y="6"/>
                    </a:cubicBezTo>
                    <a:cubicBezTo>
                      <a:pt x="1" y="6"/>
                      <a:pt x="0" y="6"/>
                      <a:pt x="0" y="5"/>
                    </a:cubicBezTo>
                    <a:cubicBezTo>
                      <a:pt x="0" y="3"/>
                      <a:pt x="2" y="2"/>
                      <a:pt x="4" y="1"/>
                    </a:cubicBezTo>
                    <a:cubicBezTo>
                      <a:pt x="6" y="0"/>
                      <a:pt x="7" y="2"/>
                      <a:pt x="6"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4" name="Freeform 2568"/>
              <p:cNvSpPr/>
              <p:nvPr/>
            </p:nvSpPr>
            <p:spPr bwMode="auto">
              <a:xfrm>
                <a:off x="3766" y="1444"/>
                <a:ext cx="5" cy="4"/>
              </a:xfrm>
              <a:custGeom>
                <a:avLst/>
                <a:gdLst>
                  <a:gd name="T0" fmla="*/ 2 w 3"/>
                  <a:gd name="T1" fmla="*/ 3 h 3"/>
                  <a:gd name="T2" fmla="*/ 1 w 3"/>
                  <a:gd name="T3" fmla="*/ 3 h 3"/>
                  <a:gd name="T4" fmla="*/ 2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1" y="3"/>
                      <a:pt x="1" y="3"/>
                      <a:pt x="1" y="3"/>
                    </a:cubicBezTo>
                    <a:cubicBezTo>
                      <a:pt x="0" y="3"/>
                      <a:pt x="0" y="0"/>
                      <a:pt x="2" y="0"/>
                    </a:cubicBezTo>
                    <a:cubicBezTo>
                      <a:pt x="3" y="0"/>
                      <a:pt x="2" y="2"/>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5" name="Freeform 2569"/>
              <p:cNvSpPr/>
              <p:nvPr/>
            </p:nvSpPr>
            <p:spPr bwMode="auto">
              <a:xfrm>
                <a:off x="3939" y="1444"/>
                <a:ext cx="3" cy="6"/>
              </a:xfrm>
              <a:custGeom>
                <a:avLst/>
                <a:gdLst>
                  <a:gd name="T0" fmla="*/ 2 w 2"/>
                  <a:gd name="T1" fmla="*/ 1 h 4"/>
                  <a:gd name="T2" fmla="*/ 0 w 2"/>
                  <a:gd name="T3" fmla="*/ 3 h 4"/>
                  <a:gd name="T4" fmla="*/ 0 w 2"/>
                  <a:gd name="T5" fmla="*/ 0 h 4"/>
                  <a:gd name="T6" fmla="*/ 2 w 2"/>
                  <a:gd name="T7" fmla="*/ 1 h 4"/>
                </a:gdLst>
                <a:ahLst/>
                <a:cxnLst>
                  <a:cxn ang="0">
                    <a:pos x="T0" y="T1"/>
                  </a:cxn>
                  <a:cxn ang="0">
                    <a:pos x="T2" y="T3"/>
                  </a:cxn>
                  <a:cxn ang="0">
                    <a:pos x="T4" y="T5"/>
                  </a:cxn>
                  <a:cxn ang="0">
                    <a:pos x="T6" y="T7"/>
                  </a:cxn>
                </a:cxnLst>
                <a:rect l="0" t="0" r="r" b="b"/>
                <a:pathLst>
                  <a:path w="2" h="4">
                    <a:moveTo>
                      <a:pt x="2" y="1"/>
                    </a:moveTo>
                    <a:cubicBezTo>
                      <a:pt x="2" y="3"/>
                      <a:pt x="0" y="4"/>
                      <a:pt x="0" y="3"/>
                    </a:cubicBezTo>
                    <a:cubicBezTo>
                      <a:pt x="0" y="0"/>
                      <a:pt x="0" y="0"/>
                      <a:pt x="0" y="0"/>
                    </a:cubicBezTo>
                    <a:cubicBezTo>
                      <a:pt x="1" y="0"/>
                      <a:pt x="2" y="0"/>
                      <a:pt x="2"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6" name="Freeform 2570"/>
              <p:cNvSpPr/>
              <p:nvPr/>
            </p:nvSpPr>
            <p:spPr bwMode="auto">
              <a:xfrm>
                <a:off x="3632" y="1445"/>
                <a:ext cx="5" cy="3"/>
              </a:xfrm>
              <a:custGeom>
                <a:avLst/>
                <a:gdLst>
                  <a:gd name="T0" fmla="*/ 4 w 4"/>
                  <a:gd name="T1" fmla="*/ 1 h 2"/>
                  <a:gd name="T2" fmla="*/ 1 w 4"/>
                  <a:gd name="T3" fmla="*/ 2 h 2"/>
                  <a:gd name="T4" fmla="*/ 1 w 4"/>
                  <a:gd name="T5" fmla="*/ 0 h 2"/>
                  <a:gd name="T6" fmla="*/ 4 w 4"/>
                  <a:gd name="T7" fmla="*/ 1 h 2"/>
                </a:gdLst>
                <a:ahLst/>
                <a:cxnLst>
                  <a:cxn ang="0">
                    <a:pos x="T0" y="T1"/>
                  </a:cxn>
                  <a:cxn ang="0">
                    <a:pos x="T2" y="T3"/>
                  </a:cxn>
                  <a:cxn ang="0">
                    <a:pos x="T4" y="T5"/>
                  </a:cxn>
                  <a:cxn ang="0">
                    <a:pos x="T6" y="T7"/>
                  </a:cxn>
                </a:cxnLst>
                <a:rect l="0" t="0" r="r" b="b"/>
                <a:pathLst>
                  <a:path w="4" h="2">
                    <a:moveTo>
                      <a:pt x="4" y="1"/>
                    </a:moveTo>
                    <a:cubicBezTo>
                      <a:pt x="3" y="2"/>
                      <a:pt x="2" y="2"/>
                      <a:pt x="1" y="2"/>
                    </a:cubicBezTo>
                    <a:cubicBezTo>
                      <a:pt x="1" y="1"/>
                      <a:pt x="0" y="0"/>
                      <a:pt x="1" y="0"/>
                    </a:cubicBezTo>
                    <a:cubicBezTo>
                      <a:pt x="2" y="0"/>
                      <a:pt x="4" y="0"/>
                      <a:pt x="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7" name="Freeform 2571"/>
              <p:cNvSpPr/>
              <p:nvPr/>
            </p:nvSpPr>
            <p:spPr bwMode="auto">
              <a:xfrm>
                <a:off x="3759" y="1445"/>
                <a:ext cx="6" cy="9"/>
              </a:xfrm>
              <a:custGeom>
                <a:avLst/>
                <a:gdLst>
                  <a:gd name="T0" fmla="*/ 4 w 4"/>
                  <a:gd name="T1" fmla="*/ 2 h 6"/>
                  <a:gd name="T2" fmla="*/ 3 w 4"/>
                  <a:gd name="T3" fmla="*/ 5 h 6"/>
                  <a:gd name="T4" fmla="*/ 0 w 4"/>
                  <a:gd name="T5" fmla="*/ 3 h 6"/>
                  <a:gd name="T6" fmla="*/ 4 w 4"/>
                  <a:gd name="T7" fmla="*/ 2 h 6"/>
                </a:gdLst>
                <a:ahLst/>
                <a:cxnLst>
                  <a:cxn ang="0">
                    <a:pos x="T0" y="T1"/>
                  </a:cxn>
                  <a:cxn ang="0">
                    <a:pos x="T2" y="T3"/>
                  </a:cxn>
                  <a:cxn ang="0">
                    <a:pos x="T4" y="T5"/>
                  </a:cxn>
                  <a:cxn ang="0">
                    <a:pos x="T6" y="T7"/>
                  </a:cxn>
                </a:cxnLst>
                <a:rect l="0" t="0" r="r" b="b"/>
                <a:pathLst>
                  <a:path w="4" h="6">
                    <a:moveTo>
                      <a:pt x="4" y="2"/>
                    </a:moveTo>
                    <a:cubicBezTo>
                      <a:pt x="4" y="3"/>
                      <a:pt x="4" y="5"/>
                      <a:pt x="3" y="5"/>
                    </a:cubicBezTo>
                    <a:cubicBezTo>
                      <a:pt x="1" y="6"/>
                      <a:pt x="0" y="4"/>
                      <a:pt x="0" y="3"/>
                    </a:cubicBezTo>
                    <a:cubicBezTo>
                      <a:pt x="0" y="1"/>
                      <a:pt x="3" y="0"/>
                      <a:pt x="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8" name="Freeform 2572"/>
              <p:cNvSpPr/>
              <p:nvPr/>
            </p:nvSpPr>
            <p:spPr bwMode="auto">
              <a:xfrm>
                <a:off x="4053" y="1448"/>
                <a:ext cx="38" cy="65"/>
              </a:xfrm>
              <a:custGeom>
                <a:avLst/>
                <a:gdLst>
                  <a:gd name="T0" fmla="*/ 12 w 26"/>
                  <a:gd name="T1" fmla="*/ 37 h 44"/>
                  <a:gd name="T2" fmla="*/ 1 w 26"/>
                  <a:gd name="T3" fmla="*/ 44 h 44"/>
                  <a:gd name="T4" fmla="*/ 0 w 26"/>
                  <a:gd name="T5" fmla="*/ 43 h 44"/>
                  <a:gd name="T6" fmla="*/ 21 w 26"/>
                  <a:gd name="T7" fmla="*/ 8 h 44"/>
                  <a:gd name="T8" fmla="*/ 26 w 26"/>
                  <a:gd name="T9" fmla="*/ 0 h 44"/>
                  <a:gd name="T10" fmla="*/ 12 w 26"/>
                  <a:gd name="T11" fmla="*/ 37 h 44"/>
                </a:gdLst>
                <a:ahLst/>
                <a:cxnLst>
                  <a:cxn ang="0">
                    <a:pos x="T0" y="T1"/>
                  </a:cxn>
                  <a:cxn ang="0">
                    <a:pos x="T2" y="T3"/>
                  </a:cxn>
                  <a:cxn ang="0">
                    <a:pos x="T4" y="T5"/>
                  </a:cxn>
                  <a:cxn ang="0">
                    <a:pos x="T6" y="T7"/>
                  </a:cxn>
                  <a:cxn ang="0">
                    <a:pos x="T8" y="T9"/>
                  </a:cxn>
                  <a:cxn ang="0">
                    <a:pos x="T10" y="T11"/>
                  </a:cxn>
                </a:cxnLst>
                <a:rect l="0" t="0" r="r" b="b"/>
                <a:pathLst>
                  <a:path w="26" h="44">
                    <a:moveTo>
                      <a:pt x="12" y="37"/>
                    </a:moveTo>
                    <a:cubicBezTo>
                      <a:pt x="9" y="40"/>
                      <a:pt x="4" y="42"/>
                      <a:pt x="1" y="44"/>
                    </a:cubicBezTo>
                    <a:cubicBezTo>
                      <a:pt x="0" y="43"/>
                      <a:pt x="0" y="43"/>
                      <a:pt x="0" y="43"/>
                    </a:cubicBezTo>
                    <a:cubicBezTo>
                      <a:pt x="11" y="35"/>
                      <a:pt x="20" y="22"/>
                      <a:pt x="21" y="8"/>
                    </a:cubicBezTo>
                    <a:cubicBezTo>
                      <a:pt x="24" y="6"/>
                      <a:pt x="23" y="3"/>
                      <a:pt x="26" y="0"/>
                    </a:cubicBezTo>
                    <a:cubicBezTo>
                      <a:pt x="26" y="14"/>
                      <a:pt x="23" y="29"/>
                      <a:pt x="12" y="3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79" name="Freeform 2573"/>
              <p:cNvSpPr/>
              <p:nvPr/>
            </p:nvSpPr>
            <p:spPr bwMode="auto">
              <a:xfrm>
                <a:off x="4040" y="1450"/>
                <a:ext cx="44" cy="54"/>
              </a:xfrm>
              <a:custGeom>
                <a:avLst/>
                <a:gdLst>
                  <a:gd name="T0" fmla="*/ 8 w 30"/>
                  <a:gd name="T1" fmla="*/ 29 h 37"/>
                  <a:gd name="T2" fmla="*/ 12 w 30"/>
                  <a:gd name="T3" fmla="*/ 29 h 37"/>
                  <a:gd name="T4" fmla="*/ 30 w 30"/>
                  <a:gd name="T5" fmla="*/ 0 h 37"/>
                  <a:gd name="T6" fmla="*/ 12 w 30"/>
                  <a:gd name="T7" fmla="*/ 35 h 37"/>
                  <a:gd name="T8" fmla="*/ 3 w 30"/>
                  <a:gd name="T9" fmla="*/ 28 h 37"/>
                  <a:gd name="T10" fmla="*/ 4 w 30"/>
                  <a:gd name="T11" fmla="*/ 21 h 37"/>
                  <a:gd name="T12" fmla="*/ 24 w 30"/>
                  <a:gd name="T13" fmla="*/ 0 h 37"/>
                  <a:gd name="T14" fmla="*/ 8 w 30"/>
                  <a:gd name="T15" fmla="*/ 29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7">
                    <a:moveTo>
                      <a:pt x="8" y="29"/>
                    </a:moveTo>
                    <a:cubicBezTo>
                      <a:pt x="8" y="32"/>
                      <a:pt x="11" y="29"/>
                      <a:pt x="12" y="29"/>
                    </a:cubicBezTo>
                    <a:cubicBezTo>
                      <a:pt x="19" y="20"/>
                      <a:pt x="26" y="11"/>
                      <a:pt x="30" y="0"/>
                    </a:cubicBezTo>
                    <a:cubicBezTo>
                      <a:pt x="30" y="12"/>
                      <a:pt x="21" y="26"/>
                      <a:pt x="12" y="35"/>
                    </a:cubicBezTo>
                    <a:cubicBezTo>
                      <a:pt x="7" y="37"/>
                      <a:pt x="8" y="29"/>
                      <a:pt x="3" y="28"/>
                    </a:cubicBezTo>
                    <a:cubicBezTo>
                      <a:pt x="0" y="26"/>
                      <a:pt x="3" y="24"/>
                      <a:pt x="4" y="21"/>
                    </a:cubicBezTo>
                    <a:cubicBezTo>
                      <a:pt x="14" y="18"/>
                      <a:pt x="17" y="6"/>
                      <a:pt x="24" y="0"/>
                    </a:cubicBezTo>
                    <a:cubicBezTo>
                      <a:pt x="22" y="11"/>
                      <a:pt x="15" y="20"/>
                      <a:pt x="8" y="2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0" name="Freeform 2574"/>
              <p:cNvSpPr/>
              <p:nvPr/>
            </p:nvSpPr>
            <p:spPr bwMode="auto">
              <a:xfrm>
                <a:off x="3943" y="1453"/>
                <a:ext cx="4" cy="4"/>
              </a:xfrm>
              <a:custGeom>
                <a:avLst/>
                <a:gdLst>
                  <a:gd name="T0" fmla="*/ 2 w 3"/>
                  <a:gd name="T1" fmla="*/ 3 h 3"/>
                  <a:gd name="T2" fmla="*/ 0 w 3"/>
                  <a:gd name="T3" fmla="*/ 3 h 3"/>
                  <a:gd name="T4" fmla="*/ 1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2" y="3"/>
                      <a:pt x="1" y="3"/>
                      <a:pt x="0" y="3"/>
                    </a:cubicBezTo>
                    <a:cubicBezTo>
                      <a:pt x="0" y="2"/>
                      <a:pt x="0" y="0"/>
                      <a:pt x="1" y="0"/>
                    </a:cubicBezTo>
                    <a:cubicBezTo>
                      <a:pt x="3" y="0"/>
                      <a:pt x="2" y="1"/>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1" name="Freeform 2575"/>
              <p:cNvSpPr/>
              <p:nvPr/>
            </p:nvSpPr>
            <p:spPr bwMode="auto">
              <a:xfrm>
                <a:off x="4089" y="1453"/>
                <a:ext cx="46" cy="54"/>
              </a:xfrm>
              <a:custGeom>
                <a:avLst/>
                <a:gdLst>
                  <a:gd name="T0" fmla="*/ 29 w 31"/>
                  <a:gd name="T1" fmla="*/ 19 h 37"/>
                  <a:gd name="T2" fmla="*/ 24 w 31"/>
                  <a:gd name="T3" fmla="*/ 36 h 37"/>
                  <a:gd name="T4" fmla="*/ 19 w 31"/>
                  <a:gd name="T5" fmla="*/ 23 h 37"/>
                  <a:gd name="T6" fmla="*/ 7 w 31"/>
                  <a:gd name="T7" fmla="*/ 0 h 37"/>
                  <a:gd name="T8" fmla="*/ 29 w 31"/>
                  <a:gd name="T9" fmla="*/ 19 h 37"/>
                </a:gdLst>
                <a:ahLst/>
                <a:cxnLst>
                  <a:cxn ang="0">
                    <a:pos x="T0" y="T1"/>
                  </a:cxn>
                  <a:cxn ang="0">
                    <a:pos x="T2" y="T3"/>
                  </a:cxn>
                  <a:cxn ang="0">
                    <a:pos x="T4" y="T5"/>
                  </a:cxn>
                  <a:cxn ang="0">
                    <a:pos x="T6" y="T7"/>
                  </a:cxn>
                  <a:cxn ang="0">
                    <a:pos x="T8" y="T9"/>
                  </a:cxn>
                </a:cxnLst>
                <a:rect l="0" t="0" r="r" b="b"/>
                <a:pathLst>
                  <a:path w="31" h="37">
                    <a:moveTo>
                      <a:pt x="29" y="19"/>
                    </a:moveTo>
                    <a:cubicBezTo>
                      <a:pt x="29" y="25"/>
                      <a:pt x="31" y="33"/>
                      <a:pt x="24" y="36"/>
                    </a:cubicBezTo>
                    <a:cubicBezTo>
                      <a:pt x="14" y="37"/>
                      <a:pt x="23" y="27"/>
                      <a:pt x="19" y="23"/>
                    </a:cubicBezTo>
                    <a:cubicBezTo>
                      <a:pt x="19" y="12"/>
                      <a:pt x="0" y="11"/>
                      <a:pt x="7" y="0"/>
                    </a:cubicBezTo>
                    <a:cubicBezTo>
                      <a:pt x="17" y="1"/>
                      <a:pt x="27" y="9"/>
                      <a:pt x="29" y="1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2" name="Freeform 2576"/>
              <p:cNvSpPr/>
              <p:nvPr/>
            </p:nvSpPr>
            <p:spPr bwMode="auto">
              <a:xfrm>
                <a:off x="3639" y="1454"/>
                <a:ext cx="53" cy="43"/>
              </a:xfrm>
              <a:custGeom>
                <a:avLst/>
                <a:gdLst>
                  <a:gd name="T0" fmla="*/ 36 w 36"/>
                  <a:gd name="T1" fmla="*/ 20 h 29"/>
                  <a:gd name="T2" fmla="*/ 23 w 36"/>
                  <a:gd name="T3" fmla="*/ 14 h 29"/>
                  <a:gd name="T4" fmla="*/ 0 w 36"/>
                  <a:gd name="T5" fmla="*/ 0 h 29"/>
                  <a:gd name="T6" fmla="*/ 36 w 36"/>
                  <a:gd name="T7" fmla="*/ 20 h 29"/>
                </a:gdLst>
                <a:ahLst/>
                <a:cxnLst>
                  <a:cxn ang="0">
                    <a:pos x="T0" y="T1"/>
                  </a:cxn>
                  <a:cxn ang="0">
                    <a:pos x="T2" y="T3"/>
                  </a:cxn>
                  <a:cxn ang="0">
                    <a:pos x="T4" y="T5"/>
                  </a:cxn>
                  <a:cxn ang="0">
                    <a:pos x="T6" y="T7"/>
                  </a:cxn>
                </a:cxnLst>
                <a:rect l="0" t="0" r="r" b="b"/>
                <a:pathLst>
                  <a:path w="36" h="29">
                    <a:moveTo>
                      <a:pt x="36" y="20"/>
                    </a:moveTo>
                    <a:cubicBezTo>
                      <a:pt x="29" y="29"/>
                      <a:pt x="29" y="15"/>
                      <a:pt x="23" y="14"/>
                    </a:cubicBezTo>
                    <a:cubicBezTo>
                      <a:pt x="16" y="8"/>
                      <a:pt x="6" y="7"/>
                      <a:pt x="0" y="0"/>
                    </a:cubicBezTo>
                    <a:cubicBezTo>
                      <a:pt x="14" y="1"/>
                      <a:pt x="27" y="9"/>
                      <a:pt x="36" y="2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3" name="Freeform 2577"/>
              <p:cNvSpPr/>
              <p:nvPr/>
            </p:nvSpPr>
            <p:spPr bwMode="auto">
              <a:xfrm>
                <a:off x="3746" y="1456"/>
                <a:ext cx="11" cy="11"/>
              </a:xfrm>
              <a:custGeom>
                <a:avLst/>
                <a:gdLst>
                  <a:gd name="T0" fmla="*/ 8 w 8"/>
                  <a:gd name="T1" fmla="*/ 2 h 8"/>
                  <a:gd name="T2" fmla="*/ 2 w 8"/>
                  <a:gd name="T3" fmla="*/ 8 h 8"/>
                  <a:gd name="T4" fmla="*/ 1 w 8"/>
                  <a:gd name="T5" fmla="*/ 8 h 8"/>
                  <a:gd name="T6" fmla="*/ 6 w 8"/>
                  <a:gd name="T7" fmla="*/ 1 h 8"/>
                  <a:gd name="T8" fmla="*/ 8 w 8"/>
                  <a:gd name="T9" fmla="*/ 2 h 8"/>
                </a:gdLst>
                <a:ahLst/>
                <a:cxnLst>
                  <a:cxn ang="0">
                    <a:pos x="T0" y="T1"/>
                  </a:cxn>
                  <a:cxn ang="0">
                    <a:pos x="T2" y="T3"/>
                  </a:cxn>
                  <a:cxn ang="0">
                    <a:pos x="T4" y="T5"/>
                  </a:cxn>
                  <a:cxn ang="0">
                    <a:pos x="T6" y="T7"/>
                  </a:cxn>
                  <a:cxn ang="0">
                    <a:pos x="T8" y="T9"/>
                  </a:cxn>
                </a:cxnLst>
                <a:rect l="0" t="0" r="r" b="b"/>
                <a:pathLst>
                  <a:path w="8" h="8">
                    <a:moveTo>
                      <a:pt x="8" y="2"/>
                    </a:moveTo>
                    <a:cubicBezTo>
                      <a:pt x="8" y="7"/>
                      <a:pt x="4" y="6"/>
                      <a:pt x="2" y="8"/>
                    </a:cubicBezTo>
                    <a:cubicBezTo>
                      <a:pt x="1" y="8"/>
                      <a:pt x="1" y="8"/>
                      <a:pt x="1" y="8"/>
                    </a:cubicBezTo>
                    <a:cubicBezTo>
                      <a:pt x="0" y="4"/>
                      <a:pt x="4" y="3"/>
                      <a:pt x="6" y="1"/>
                    </a:cubicBezTo>
                    <a:cubicBezTo>
                      <a:pt x="7" y="0"/>
                      <a:pt x="8" y="1"/>
                      <a:pt x="8"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4" name="Freeform 2578"/>
              <p:cNvSpPr/>
              <p:nvPr/>
            </p:nvSpPr>
            <p:spPr bwMode="auto">
              <a:xfrm>
                <a:off x="3847" y="1457"/>
                <a:ext cx="0" cy="4"/>
              </a:xfrm>
              <a:custGeom>
                <a:avLst/>
                <a:gdLst>
                  <a:gd name="T0" fmla="*/ 4 h 4"/>
                  <a:gd name="T1" fmla="*/ 0 h 4"/>
                  <a:gd name="T2" fmla="*/ 2 h 4"/>
                  <a:gd name="T3" fmla="*/ 4 h 4"/>
                  <a:gd name="T4" fmla="*/ 4 h 4"/>
                </a:gdLst>
                <a:ahLst/>
                <a:cxnLst>
                  <a:cxn ang="0">
                    <a:pos x="0" y="T0"/>
                  </a:cxn>
                  <a:cxn ang="0">
                    <a:pos x="0" y="T1"/>
                  </a:cxn>
                  <a:cxn ang="0">
                    <a:pos x="0" y="T2"/>
                  </a:cxn>
                  <a:cxn ang="0">
                    <a:pos x="0" y="T3"/>
                  </a:cxn>
                  <a:cxn ang="0">
                    <a:pos x="0" y="T4"/>
                  </a:cxn>
                </a:cxnLst>
                <a:rect l="0" t="0" r="r" b="b"/>
                <a:pathLst>
                  <a:path h="4">
                    <a:moveTo>
                      <a:pt x="0" y="4"/>
                    </a:moveTo>
                    <a:lnTo>
                      <a:pt x="0" y="0"/>
                    </a:lnTo>
                    <a:lnTo>
                      <a:pt x="0" y="2"/>
                    </a:lnTo>
                    <a:lnTo>
                      <a:pt x="0" y="4"/>
                    </a:lnTo>
                    <a:lnTo>
                      <a:pt x="0" y="4"/>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5" name="Freeform 2579"/>
              <p:cNvSpPr/>
              <p:nvPr/>
            </p:nvSpPr>
            <p:spPr bwMode="auto">
              <a:xfrm>
                <a:off x="3773" y="1459"/>
                <a:ext cx="8" cy="8"/>
              </a:xfrm>
              <a:custGeom>
                <a:avLst/>
                <a:gdLst>
                  <a:gd name="T0" fmla="*/ 5 w 5"/>
                  <a:gd name="T1" fmla="*/ 3 h 6"/>
                  <a:gd name="T2" fmla="*/ 3 w 5"/>
                  <a:gd name="T3" fmla="*/ 6 h 6"/>
                  <a:gd name="T4" fmla="*/ 0 w 5"/>
                  <a:gd name="T5" fmla="*/ 3 h 6"/>
                  <a:gd name="T6" fmla="*/ 2 w 5"/>
                  <a:gd name="T7" fmla="*/ 0 h 6"/>
                  <a:gd name="T8" fmla="*/ 5 w 5"/>
                  <a:gd name="T9" fmla="*/ 3 h 6"/>
                </a:gdLst>
                <a:ahLst/>
                <a:cxnLst>
                  <a:cxn ang="0">
                    <a:pos x="T0" y="T1"/>
                  </a:cxn>
                  <a:cxn ang="0">
                    <a:pos x="T2" y="T3"/>
                  </a:cxn>
                  <a:cxn ang="0">
                    <a:pos x="T4" y="T5"/>
                  </a:cxn>
                  <a:cxn ang="0">
                    <a:pos x="T6" y="T7"/>
                  </a:cxn>
                  <a:cxn ang="0">
                    <a:pos x="T8" y="T9"/>
                  </a:cxn>
                </a:cxnLst>
                <a:rect l="0" t="0" r="r" b="b"/>
                <a:pathLst>
                  <a:path w="5" h="6">
                    <a:moveTo>
                      <a:pt x="5" y="3"/>
                    </a:moveTo>
                    <a:cubicBezTo>
                      <a:pt x="5" y="5"/>
                      <a:pt x="3" y="5"/>
                      <a:pt x="3" y="6"/>
                    </a:cubicBezTo>
                    <a:cubicBezTo>
                      <a:pt x="1" y="6"/>
                      <a:pt x="0" y="5"/>
                      <a:pt x="0" y="3"/>
                    </a:cubicBezTo>
                    <a:cubicBezTo>
                      <a:pt x="2" y="0"/>
                      <a:pt x="2" y="0"/>
                      <a:pt x="2" y="0"/>
                    </a:cubicBezTo>
                    <a:cubicBezTo>
                      <a:pt x="3" y="0"/>
                      <a:pt x="4" y="2"/>
                      <a:pt x="5"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6" name="Freeform 2580"/>
              <p:cNvSpPr/>
              <p:nvPr/>
            </p:nvSpPr>
            <p:spPr bwMode="auto">
              <a:xfrm>
                <a:off x="3930" y="1460"/>
                <a:ext cx="19" cy="15"/>
              </a:xfrm>
              <a:custGeom>
                <a:avLst/>
                <a:gdLst>
                  <a:gd name="T0" fmla="*/ 13 w 13"/>
                  <a:gd name="T1" fmla="*/ 4 h 10"/>
                  <a:gd name="T2" fmla="*/ 6 w 13"/>
                  <a:gd name="T3" fmla="*/ 10 h 10"/>
                  <a:gd name="T4" fmla="*/ 1 w 13"/>
                  <a:gd name="T5" fmla="*/ 0 h 10"/>
                  <a:gd name="T6" fmla="*/ 7 w 13"/>
                  <a:gd name="T7" fmla="*/ 7 h 10"/>
                  <a:gd name="T8" fmla="*/ 11 w 13"/>
                  <a:gd name="T9" fmla="*/ 0 h 10"/>
                  <a:gd name="T10" fmla="*/ 13 w 13"/>
                  <a:gd name="T11" fmla="*/ 4 h 10"/>
                </a:gdLst>
                <a:ahLst/>
                <a:cxnLst>
                  <a:cxn ang="0">
                    <a:pos x="T0" y="T1"/>
                  </a:cxn>
                  <a:cxn ang="0">
                    <a:pos x="T2" y="T3"/>
                  </a:cxn>
                  <a:cxn ang="0">
                    <a:pos x="T4" y="T5"/>
                  </a:cxn>
                  <a:cxn ang="0">
                    <a:pos x="T6" y="T7"/>
                  </a:cxn>
                  <a:cxn ang="0">
                    <a:pos x="T8" y="T9"/>
                  </a:cxn>
                  <a:cxn ang="0">
                    <a:pos x="T10" y="T11"/>
                  </a:cxn>
                </a:cxnLst>
                <a:rect l="0" t="0" r="r" b="b"/>
                <a:pathLst>
                  <a:path w="13" h="10">
                    <a:moveTo>
                      <a:pt x="13" y="4"/>
                    </a:moveTo>
                    <a:cubicBezTo>
                      <a:pt x="11" y="7"/>
                      <a:pt x="7" y="6"/>
                      <a:pt x="6" y="10"/>
                    </a:cubicBezTo>
                    <a:cubicBezTo>
                      <a:pt x="4" y="8"/>
                      <a:pt x="0" y="4"/>
                      <a:pt x="1" y="0"/>
                    </a:cubicBezTo>
                    <a:cubicBezTo>
                      <a:pt x="4" y="1"/>
                      <a:pt x="3" y="7"/>
                      <a:pt x="7" y="7"/>
                    </a:cubicBezTo>
                    <a:cubicBezTo>
                      <a:pt x="11" y="0"/>
                      <a:pt x="11" y="0"/>
                      <a:pt x="11" y="0"/>
                    </a:cubicBezTo>
                    <a:cubicBezTo>
                      <a:pt x="13" y="0"/>
                      <a:pt x="13" y="2"/>
                      <a:pt x="1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7" name="Freeform 2581"/>
              <p:cNvSpPr/>
              <p:nvPr/>
            </p:nvSpPr>
            <p:spPr bwMode="auto">
              <a:xfrm>
                <a:off x="3633" y="1461"/>
                <a:ext cx="45" cy="46"/>
              </a:xfrm>
              <a:custGeom>
                <a:avLst/>
                <a:gdLst>
                  <a:gd name="T0" fmla="*/ 31 w 31"/>
                  <a:gd name="T1" fmla="*/ 21 h 31"/>
                  <a:gd name="T2" fmla="*/ 26 w 31"/>
                  <a:gd name="T3" fmla="*/ 31 h 31"/>
                  <a:gd name="T4" fmla="*/ 5 w 31"/>
                  <a:gd name="T5" fmla="*/ 13 h 31"/>
                  <a:gd name="T6" fmla="*/ 0 w 31"/>
                  <a:gd name="T7" fmla="*/ 7 h 31"/>
                  <a:gd name="T8" fmla="*/ 27 w 31"/>
                  <a:gd name="T9" fmla="*/ 24 h 31"/>
                  <a:gd name="T10" fmla="*/ 29 w 31"/>
                  <a:gd name="T11" fmla="*/ 23 h 31"/>
                  <a:gd name="T12" fmla="*/ 0 w 31"/>
                  <a:gd name="T13" fmla="*/ 0 h 31"/>
                  <a:gd name="T14" fmla="*/ 31 w 31"/>
                  <a:gd name="T15" fmla="*/ 2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1" y="21"/>
                    </a:moveTo>
                    <a:cubicBezTo>
                      <a:pt x="30" y="24"/>
                      <a:pt x="28" y="28"/>
                      <a:pt x="26" y="31"/>
                    </a:cubicBezTo>
                    <a:cubicBezTo>
                      <a:pt x="19" y="27"/>
                      <a:pt x="15" y="15"/>
                      <a:pt x="5" y="13"/>
                    </a:cubicBezTo>
                    <a:cubicBezTo>
                      <a:pt x="2" y="12"/>
                      <a:pt x="0" y="9"/>
                      <a:pt x="0" y="7"/>
                    </a:cubicBezTo>
                    <a:cubicBezTo>
                      <a:pt x="8" y="15"/>
                      <a:pt x="21" y="14"/>
                      <a:pt x="27" y="24"/>
                    </a:cubicBezTo>
                    <a:cubicBezTo>
                      <a:pt x="28" y="25"/>
                      <a:pt x="29" y="24"/>
                      <a:pt x="29" y="23"/>
                    </a:cubicBezTo>
                    <a:cubicBezTo>
                      <a:pt x="23" y="10"/>
                      <a:pt x="5" y="11"/>
                      <a:pt x="0" y="0"/>
                    </a:cubicBezTo>
                    <a:cubicBezTo>
                      <a:pt x="10" y="7"/>
                      <a:pt x="27" y="7"/>
                      <a:pt x="31" y="2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8" name="Freeform 2582"/>
              <p:cNvSpPr/>
              <p:nvPr/>
            </p:nvSpPr>
            <p:spPr bwMode="auto">
              <a:xfrm>
                <a:off x="3765" y="1461"/>
                <a:ext cx="4" cy="5"/>
              </a:xfrm>
              <a:custGeom>
                <a:avLst/>
                <a:gdLst>
                  <a:gd name="T0" fmla="*/ 3 w 3"/>
                  <a:gd name="T1" fmla="*/ 1 h 3"/>
                  <a:gd name="T2" fmla="*/ 2 w 3"/>
                  <a:gd name="T3" fmla="*/ 3 h 3"/>
                  <a:gd name="T4" fmla="*/ 2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2" y="3"/>
                      <a:pt x="2" y="3"/>
                      <a:pt x="2" y="3"/>
                    </a:cubicBezTo>
                    <a:cubicBezTo>
                      <a:pt x="0" y="3"/>
                      <a:pt x="0" y="0"/>
                      <a:pt x="2" y="0"/>
                    </a:cubicBezTo>
                    <a:cubicBezTo>
                      <a:pt x="2" y="0"/>
                      <a:pt x="3" y="0"/>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89" name="Freeform 2583"/>
              <p:cNvSpPr/>
              <p:nvPr/>
            </p:nvSpPr>
            <p:spPr bwMode="auto">
              <a:xfrm>
                <a:off x="3339" y="1459"/>
                <a:ext cx="151" cy="83"/>
              </a:xfrm>
              <a:custGeom>
                <a:avLst/>
                <a:gdLst>
                  <a:gd name="T0" fmla="*/ 54 w 103"/>
                  <a:gd name="T1" fmla="*/ 20 h 57"/>
                  <a:gd name="T2" fmla="*/ 103 w 103"/>
                  <a:gd name="T3" fmla="*/ 54 h 57"/>
                  <a:gd name="T4" fmla="*/ 100 w 103"/>
                  <a:gd name="T5" fmla="*/ 56 h 57"/>
                  <a:gd name="T6" fmla="*/ 89 w 103"/>
                  <a:gd name="T7" fmla="*/ 38 h 57"/>
                  <a:gd name="T8" fmla="*/ 50 w 103"/>
                  <a:gd name="T9" fmla="*/ 22 h 57"/>
                  <a:gd name="T10" fmla="*/ 10 w 103"/>
                  <a:gd name="T11" fmla="*/ 10 h 57"/>
                  <a:gd name="T12" fmla="*/ 0 w 103"/>
                  <a:gd name="T13" fmla="*/ 19 h 57"/>
                  <a:gd name="T14" fmla="*/ 7 w 103"/>
                  <a:gd name="T15" fmla="*/ 8 h 57"/>
                  <a:gd name="T16" fmla="*/ 17 w 103"/>
                  <a:gd name="T17" fmla="*/ 4 h 57"/>
                  <a:gd name="T18" fmla="*/ 54 w 103"/>
                  <a:gd name="T19" fmla="*/ 2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57">
                    <a:moveTo>
                      <a:pt x="54" y="20"/>
                    </a:moveTo>
                    <a:cubicBezTo>
                      <a:pt x="73" y="24"/>
                      <a:pt x="99" y="32"/>
                      <a:pt x="103" y="54"/>
                    </a:cubicBezTo>
                    <a:cubicBezTo>
                      <a:pt x="102" y="55"/>
                      <a:pt x="101" y="57"/>
                      <a:pt x="100" y="56"/>
                    </a:cubicBezTo>
                    <a:cubicBezTo>
                      <a:pt x="99" y="48"/>
                      <a:pt x="93" y="44"/>
                      <a:pt x="89" y="38"/>
                    </a:cubicBezTo>
                    <a:cubicBezTo>
                      <a:pt x="78" y="26"/>
                      <a:pt x="63" y="30"/>
                      <a:pt x="50" y="22"/>
                    </a:cubicBezTo>
                    <a:cubicBezTo>
                      <a:pt x="39" y="14"/>
                      <a:pt x="26" y="5"/>
                      <a:pt x="10" y="10"/>
                    </a:cubicBezTo>
                    <a:cubicBezTo>
                      <a:pt x="7" y="14"/>
                      <a:pt x="2" y="15"/>
                      <a:pt x="0" y="19"/>
                    </a:cubicBezTo>
                    <a:cubicBezTo>
                      <a:pt x="1" y="15"/>
                      <a:pt x="5" y="12"/>
                      <a:pt x="7" y="8"/>
                    </a:cubicBezTo>
                    <a:cubicBezTo>
                      <a:pt x="12" y="10"/>
                      <a:pt x="13" y="4"/>
                      <a:pt x="17" y="4"/>
                    </a:cubicBezTo>
                    <a:cubicBezTo>
                      <a:pt x="31" y="0"/>
                      <a:pt x="43" y="12"/>
                      <a:pt x="54" y="2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0" name="Freeform 2584"/>
              <p:cNvSpPr/>
              <p:nvPr/>
            </p:nvSpPr>
            <p:spPr bwMode="auto">
              <a:xfrm>
                <a:off x="3738" y="1467"/>
                <a:ext cx="27" cy="24"/>
              </a:xfrm>
              <a:custGeom>
                <a:avLst/>
                <a:gdLst>
                  <a:gd name="T0" fmla="*/ 18 w 18"/>
                  <a:gd name="T1" fmla="*/ 2 h 16"/>
                  <a:gd name="T2" fmla="*/ 12 w 18"/>
                  <a:gd name="T3" fmla="*/ 9 h 16"/>
                  <a:gd name="T4" fmla="*/ 11 w 18"/>
                  <a:gd name="T5" fmla="*/ 9 h 16"/>
                  <a:gd name="T6" fmla="*/ 10 w 18"/>
                  <a:gd name="T7" fmla="*/ 9 h 16"/>
                  <a:gd name="T8" fmla="*/ 12 w 18"/>
                  <a:gd name="T9" fmla="*/ 13 h 16"/>
                  <a:gd name="T10" fmla="*/ 17 w 18"/>
                  <a:gd name="T11" fmla="*/ 11 h 16"/>
                  <a:gd name="T12" fmla="*/ 15 w 18"/>
                  <a:gd name="T13" fmla="*/ 14 h 16"/>
                  <a:gd name="T14" fmla="*/ 11 w 18"/>
                  <a:gd name="T15" fmla="*/ 16 h 16"/>
                  <a:gd name="T16" fmla="*/ 4 w 18"/>
                  <a:gd name="T17" fmla="*/ 9 h 16"/>
                  <a:gd name="T18" fmla="*/ 9 w 18"/>
                  <a:gd name="T19" fmla="*/ 9 h 16"/>
                  <a:gd name="T20" fmla="*/ 17 w 18"/>
                  <a:gd name="T21" fmla="*/ 0 h 16"/>
                  <a:gd name="T22" fmla="*/ 18 w 18"/>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8" y="2"/>
                    </a:moveTo>
                    <a:cubicBezTo>
                      <a:pt x="18" y="6"/>
                      <a:pt x="14" y="5"/>
                      <a:pt x="12" y="9"/>
                    </a:cubicBezTo>
                    <a:cubicBezTo>
                      <a:pt x="12" y="9"/>
                      <a:pt x="11" y="9"/>
                      <a:pt x="11" y="9"/>
                    </a:cubicBezTo>
                    <a:cubicBezTo>
                      <a:pt x="10" y="9"/>
                      <a:pt x="10" y="9"/>
                      <a:pt x="10" y="9"/>
                    </a:cubicBezTo>
                    <a:cubicBezTo>
                      <a:pt x="11" y="11"/>
                      <a:pt x="12" y="12"/>
                      <a:pt x="12" y="13"/>
                    </a:cubicBezTo>
                    <a:cubicBezTo>
                      <a:pt x="14" y="13"/>
                      <a:pt x="14" y="9"/>
                      <a:pt x="17" y="11"/>
                    </a:cubicBezTo>
                    <a:cubicBezTo>
                      <a:pt x="17" y="12"/>
                      <a:pt x="16" y="14"/>
                      <a:pt x="15" y="14"/>
                    </a:cubicBezTo>
                    <a:cubicBezTo>
                      <a:pt x="13" y="11"/>
                      <a:pt x="12" y="15"/>
                      <a:pt x="11" y="16"/>
                    </a:cubicBezTo>
                    <a:cubicBezTo>
                      <a:pt x="10" y="12"/>
                      <a:pt x="0" y="16"/>
                      <a:pt x="4" y="9"/>
                    </a:cubicBezTo>
                    <a:cubicBezTo>
                      <a:pt x="5" y="8"/>
                      <a:pt x="8" y="8"/>
                      <a:pt x="9" y="9"/>
                    </a:cubicBezTo>
                    <a:cubicBezTo>
                      <a:pt x="7" y="3"/>
                      <a:pt x="15" y="5"/>
                      <a:pt x="17" y="0"/>
                    </a:cubicBezTo>
                    <a:cubicBezTo>
                      <a:pt x="18" y="0"/>
                      <a:pt x="18" y="2"/>
                      <a:pt x="18"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1" name="Freeform 2585"/>
              <p:cNvSpPr/>
              <p:nvPr/>
            </p:nvSpPr>
            <p:spPr bwMode="auto">
              <a:xfrm>
                <a:off x="3772" y="1472"/>
                <a:ext cx="6" cy="6"/>
              </a:xfrm>
              <a:custGeom>
                <a:avLst/>
                <a:gdLst>
                  <a:gd name="T0" fmla="*/ 4 w 4"/>
                  <a:gd name="T1" fmla="*/ 3 h 4"/>
                  <a:gd name="T2" fmla="*/ 1 w 4"/>
                  <a:gd name="T3" fmla="*/ 3 h 4"/>
                  <a:gd name="T4" fmla="*/ 0 w 4"/>
                  <a:gd name="T5" fmla="*/ 1 h 4"/>
                  <a:gd name="T6" fmla="*/ 3 w 4"/>
                  <a:gd name="T7" fmla="*/ 0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3" y="4"/>
                      <a:pt x="1" y="4"/>
                      <a:pt x="1" y="3"/>
                    </a:cubicBezTo>
                    <a:cubicBezTo>
                      <a:pt x="0" y="3"/>
                      <a:pt x="0" y="2"/>
                      <a:pt x="0" y="1"/>
                    </a:cubicBezTo>
                    <a:cubicBezTo>
                      <a:pt x="3" y="0"/>
                      <a:pt x="3" y="0"/>
                      <a:pt x="3" y="0"/>
                    </a:cubicBezTo>
                    <a:cubicBezTo>
                      <a:pt x="4" y="0"/>
                      <a:pt x="3" y="2"/>
                      <a:pt x="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2" name="Freeform 2586"/>
              <p:cNvSpPr/>
              <p:nvPr/>
            </p:nvSpPr>
            <p:spPr bwMode="auto">
              <a:xfrm>
                <a:off x="2949" y="1473"/>
                <a:ext cx="137" cy="191"/>
              </a:xfrm>
              <a:custGeom>
                <a:avLst/>
                <a:gdLst>
                  <a:gd name="T0" fmla="*/ 73 w 94"/>
                  <a:gd name="T1" fmla="*/ 8 h 130"/>
                  <a:gd name="T2" fmla="*/ 49 w 94"/>
                  <a:gd name="T3" fmla="*/ 38 h 130"/>
                  <a:gd name="T4" fmla="*/ 42 w 94"/>
                  <a:gd name="T5" fmla="*/ 53 h 130"/>
                  <a:gd name="T6" fmla="*/ 13 w 94"/>
                  <a:gd name="T7" fmla="*/ 82 h 130"/>
                  <a:gd name="T8" fmla="*/ 7 w 94"/>
                  <a:gd name="T9" fmla="*/ 118 h 130"/>
                  <a:gd name="T10" fmla="*/ 14 w 94"/>
                  <a:gd name="T11" fmla="*/ 121 h 130"/>
                  <a:gd name="T12" fmla="*/ 30 w 94"/>
                  <a:gd name="T13" fmla="*/ 88 h 130"/>
                  <a:gd name="T14" fmla="*/ 63 w 94"/>
                  <a:gd name="T15" fmla="*/ 68 h 130"/>
                  <a:gd name="T16" fmla="*/ 83 w 94"/>
                  <a:gd name="T17" fmla="*/ 34 h 130"/>
                  <a:gd name="T18" fmla="*/ 94 w 94"/>
                  <a:gd name="T19" fmla="*/ 21 h 130"/>
                  <a:gd name="T20" fmla="*/ 86 w 94"/>
                  <a:gd name="T21" fmla="*/ 39 h 130"/>
                  <a:gd name="T22" fmla="*/ 71 w 94"/>
                  <a:gd name="T23" fmla="*/ 76 h 130"/>
                  <a:gd name="T24" fmla="*/ 36 w 94"/>
                  <a:gd name="T25" fmla="*/ 112 h 130"/>
                  <a:gd name="T26" fmla="*/ 25 w 94"/>
                  <a:gd name="T27" fmla="*/ 124 h 130"/>
                  <a:gd name="T28" fmla="*/ 10 w 94"/>
                  <a:gd name="T29" fmla="*/ 128 h 130"/>
                  <a:gd name="T30" fmla="*/ 0 w 94"/>
                  <a:gd name="T31" fmla="*/ 106 h 130"/>
                  <a:gd name="T32" fmla="*/ 15 w 94"/>
                  <a:gd name="T33" fmla="*/ 71 h 130"/>
                  <a:gd name="T34" fmla="*/ 28 w 94"/>
                  <a:gd name="T35" fmla="*/ 62 h 130"/>
                  <a:gd name="T36" fmla="*/ 47 w 94"/>
                  <a:gd name="T37" fmla="*/ 28 h 130"/>
                  <a:gd name="T38" fmla="*/ 73 w 94"/>
                  <a:gd name="T39" fmla="*/ 0 h 130"/>
                  <a:gd name="T40" fmla="*/ 73 w 94"/>
                  <a:gd name="T41" fmla="*/ 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0">
                    <a:moveTo>
                      <a:pt x="73" y="8"/>
                    </a:moveTo>
                    <a:cubicBezTo>
                      <a:pt x="67" y="20"/>
                      <a:pt x="50" y="24"/>
                      <a:pt x="49" y="38"/>
                    </a:cubicBezTo>
                    <a:cubicBezTo>
                      <a:pt x="46" y="44"/>
                      <a:pt x="43" y="47"/>
                      <a:pt x="42" y="53"/>
                    </a:cubicBezTo>
                    <a:cubicBezTo>
                      <a:pt x="34" y="66"/>
                      <a:pt x="19" y="68"/>
                      <a:pt x="13" y="82"/>
                    </a:cubicBezTo>
                    <a:cubicBezTo>
                      <a:pt x="6" y="93"/>
                      <a:pt x="4" y="104"/>
                      <a:pt x="7" y="118"/>
                    </a:cubicBezTo>
                    <a:cubicBezTo>
                      <a:pt x="10" y="119"/>
                      <a:pt x="11" y="121"/>
                      <a:pt x="14" y="121"/>
                    </a:cubicBezTo>
                    <a:cubicBezTo>
                      <a:pt x="25" y="113"/>
                      <a:pt x="21" y="97"/>
                      <a:pt x="30" y="88"/>
                    </a:cubicBezTo>
                    <a:cubicBezTo>
                      <a:pt x="37" y="76"/>
                      <a:pt x="51" y="73"/>
                      <a:pt x="63" y="68"/>
                    </a:cubicBezTo>
                    <a:cubicBezTo>
                      <a:pt x="77" y="63"/>
                      <a:pt x="80" y="46"/>
                      <a:pt x="83" y="34"/>
                    </a:cubicBezTo>
                    <a:cubicBezTo>
                      <a:pt x="94" y="21"/>
                      <a:pt x="94" y="21"/>
                      <a:pt x="94" y="21"/>
                    </a:cubicBezTo>
                    <a:cubicBezTo>
                      <a:pt x="94" y="28"/>
                      <a:pt x="88" y="32"/>
                      <a:pt x="86" y="39"/>
                    </a:cubicBezTo>
                    <a:cubicBezTo>
                      <a:pt x="86" y="53"/>
                      <a:pt x="80" y="65"/>
                      <a:pt x="71" y="76"/>
                    </a:cubicBezTo>
                    <a:cubicBezTo>
                      <a:pt x="56" y="82"/>
                      <a:pt x="38" y="93"/>
                      <a:pt x="36" y="112"/>
                    </a:cubicBezTo>
                    <a:cubicBezTo>
                      <a:pt x="34" y="118"/>
                      <a:pt x="27" y="119"/>
                      <a:pt x="25" y="124"/>
                    </a:cubicBezTo>
                    <a:cubicBezTo>
                      <a:pt x="21" y="129"/>
                      <a:pt x="16" y="130"/>
                      <a:pt x="10" y="128"/>
                    </a:cubicBezTo>
                    <a:cubicBezTo>
                      <a:pt x="1" y="125"/>
                      <a:pt x="1" y="114"/>
                      <a:pt x="0" y="106"/>
                    </a:cubicBezTo>
                    <a:cubicBezTo>
                      <a:pt x="1" y="94"/>
                      <a:pt x="7" y="80"/>
                      <a:pt x="15" y="71"/>
                    </a:cubicBezTo>
                    <a:cubicBezTo>
                      <a:pt x="19" y="68"/>
                      <a:pt x="24" y="66"/>
                      <a:pt x="28" y="62"/>
                    </a:cubicBezTo>
                    <a:cubicBezTo>
                      <a:pt x="39" y="55"/>
                      <a:pt x="42" y="40"/>
                      <a:pt x="47" y="28"/>
                    </a:cubicBezTo>
                    <a:cubicBezTo>
                      <a:pt x="56" y="19"/>
                      <a:pt x="68" y="13"/>
                      <a:pt x="73" y="0"/>
                    </a:cubicBezTo>
                    <a:cubicBezTo>
                      <a:pt x="77" y="1"/>
                      <a:pt x="74" y="6"/>
                      <a:pt x="73"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3" name="Freeform 2587"/>
              <p:cNvSpPr/>
              <p:nvPr/>
            </p:nvSpPr>
            <p:spPr bwMode="auto">
              <a:xfrm>
                <a:off x="3921" y="1473"/>
                <a:ext cx="6" cy="6"/>
              </a:xfrm>
              <a:custGeom>
                <a:avLst/>
                <a:gdLst>
                  <a:gd name="T0" fmla="*/ 4 w 4"/>
                  <a:gd name="T1" fmla="*/ 2 h 4"/>
                  <a:gd name="T2" fmla="*/ 2 w 4"/>
                  <a:gd name="T3" fmla="*/ 3 h 4"/>
                  <a:gd name="T4" fmla="*/ 3 w 4"/>
                  <a:gd name="T5" fmla="*/ 0 h 4"/>
                  <a:gd name="T6" fmla="*/ 4 w 4"/>
                  <a:gd name="T7" fmla="*/ 2 h 4"/>
                </a:gdLst>
                <a:ahLst/>
                <a:cxnLst>
                  <a:cxn ang="0">
                    <a:pos x="T0" y="T1"/>
                  </a:cxn>
                  <a:cxn ang="0">
                    <a:pos x="T2" y="T3"/>
                  </a:cxn>
                  <a:cxn ang="0">
                    <a:pos x="T4" y="T5"/>
                  </a:cxn>
                  <a:cxn ang="0">
                    <a:pos x="T6" y="T7"/>
                  </a:cxn>
                </a:cxnLst>
                <a:rect l="0" t="0" r="r" b="b"/>
                <a:pathLst>
                  <a:path w="4" h="4">
                    <a:moveTo>
                      <a:pt x="4" y="2"/>
                    </a:moveTo>
                    <a:cubicBezTo>
                      <a:pt x="4" y="4"/>
                      <a:pt x="3" y="2"/>
                      <a:pt x="2" y="3"/>
                    </a:cubicBezTo>
                    <a:cubicBezTo>
                      <a:pt x="0" y="2"/>
                      <a:pt x="1" y="1"/>
                      <a:pt x="3" y="0"/>
                    </a:cubicBezTo>
                    <a:cubicBezTo>
                      <a:pt x="3" y="0"/>
                      <a:pt x="4" y="1"/>
                      <a:pt x="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4" name="Freeform 2588"/>
              <p:cNvSpPr/>
              <p:nvPr/>
            </p:nvSpPr>
            <p:spPr bwMode="auto">
              <a:xfrm>
                <a:off x="3931" y="1476"/>
                <a:ext cx="5" cy="7"/>
              </a:xfrm>
              <a:custGeom>
                <a:avLst/>
                <a:gdLst>
                  <a:gd name="T0" fmla="*/ 3 w 3"/>
                  <a:gd name="T1" fmla="*/ 3 h 5"/>
                  <a:gd name="T2" fmla="*/ 0 w 3"/>
                  <a:gd name="T3" fmla="*/ 2 h 5"/>
                  <a:gd name="T4" fmla="*/ 1 w 3"/>
                  <a:gd name="T5" fmla="*/ 0 h 5"/>
                  <a:gd name="T6" fmla="*/ 3 w 3"/>
                  <a:gd name="T7" fmla="*/ 3 h 5"/>
                </a:gdLst>
                <a:ahLst/>
                <a:cxnLst>
                  <a:cxn ang="0">
                    <a:pos x="T0" y="T1"/>
                  </a:cxn>
                  <a:cxn ang="0">
                    <a:pos x="T2" y="T3"/>
                  </a:cxn>
                  <a:cxn ang="0">
                    <a:pos x="T4" y="T5"/>
                  </a:cxn>
                  <a:cxn ang="0">
                    <a:pos x="T6" y="T7"/>
                  </a:cxn>
                </a:cxnLst>
                <a:rect l="0" t="0" r="r" b="b"/>
                <a:pathLst>
                  <a:path w="3" h="5">
                    <a:moveTo>
                      <a:pt x="3" y="3"/>
                    </a:moveTo>
                    <a:cubicBezTo>
                      <a:pt x="2" y="5"/>
                      <a:pt x="0" y="3"/>
                      <a:pt x="0" y="2"/>
                    </a:cubicBezTo>
                    <a:cubicBezTo>
                      <a:pt x="1" y="0"/>
                      <a:pt x="1" y="0"/>
                      <a:pt x="1" y="0"/>
                    </a:cubicBezTo>
                    <a:cubicBezTo>
                      <a:pt x="3" y="0"/>
                      <a:pt x="3" y="2"/>
                      <a:pt x="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5" name="Freeform 2589"/>
              <p:cNvSpPr/>
              <p:nvPr/>
            </p:nvSpPr>
            <p:spPr bwMode="auto">
              <a:xfrm>
                <a:off x="3342" y="1475"/>
                <a:ext cx="132" cy="60"/>
              </a:xfrm>
              <a:custGeom>
                <a:avLst/>
                <a:gdLst>
                  <a:gd name="T0" fmla="*/ 62 w 90"/>
                  <a:gd name="T1" fmla="*/ 21 h 41"/>
                  <a:gd name="T2" fmla="*/ 90 w 90"/>
                  <a:gd name="T3" fmla="*/ 38 h 41"/>
                  <a:gd name="T4" fmla="*/ 89 w 90"/>
                  <a:gd name="T5" fmla="*/ 40 h 41"/>
                  <a:gd name="T6" fmla="*/ 72 w 90"/>
                  <a:gd name="T7" fmla="*/ 27 h 41"/>
                  <a:gd name="T8" fmla="*/ 44 w 90"/>
                  <a:gd name="T9" fmla="*/ 19 h 41"/>
                  <a:gd name="T10" fmla="*/ 41 w 90"/>
                  <a:gd name="T11" fmla="*/ 20 h 41"/>
                  <a:gd name="T12" fmla="*/ 74 w 90"/>
                  <a:gd name="T13" fmla="*/ 31 h 41"/>
                  <a:gd name="T14" fmla="*/ 79 w 90"/>
                  <a:gd name="T15" fmla="*/ 38 h 41"/>
                  <a:gd name="T16" fmla="*/ 74 w 90"/>
                  <a:gd name="T17" fmla="*/ 40 h 41"/>
                  <a:gd name="T18" fmla="*/ 38 w 90"/>
                  <a:gd name="T19" fmla="*/ 25 h 41"/>
                  <a:gd name="T20" fmla="*/ 8 w 90"/>
                  <a:gd name="T21" fmla="*/ 16 h 41"/>
                  <a:gd name="T22" fmla="*/ 28 w 90"/>
                  <a:gd name="T23" fmla="*/ 11 h 41"/>
                  <a:gd name="T24" fmla="*/ 39 w 90"/>
                  <a:gd name="T25" fmla="*/ 19 h 41"/>
                  <a:gd name="T26" fmla="*/ 41 w 90"/>
                  <a:gd name="T27" fmla="*/ 18 h 41"/>
                  <a:gd name="T28" fmla="*/ 26 w 90"/>
                  <a:gd name="T29" fmla="*/ 6 h 41"/>
                  <a:gd name="T30" fmla="*/ 10 w 90"/>
                  <a:gd name="T31" fmla="*/ 10 h 41"/>
                  <a:gd name="T32" fmla="*/ 0 w 90"/>
                  <a:gd name="T33" fmla="*/ 13 h 41"/>
                  <a:gd name="T34" fmla="*/ 21 w 90"/>
                  <a:gd name="T35" fmla="*/ 1 h 41"/>
                  <a:gd name="T36" fmla="*/ 62 w 90"/>
                  <a:gd name="T3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 h="41">
                    <a:moveTo>
                      <a:pt x="62" y="21"/>
                    </a:moveTo>
                    <a:cubicBezTo>
                      <a:pt x="74" y="21"/>
                      <a:pt x="85" y="27"/>
                      <a:pt x="90" y="38"/>
                    </a:cubicBezTo>
                    <a:cubicBezTo>
                      <a:pt x="89" y="40"/>
                      <a:pt x="89" y="40"/>
                      <a:pt x="89" y="40"/>
                    </a:cubicBezTo>
                    <a:cubicBezTo>
                      <a:pt x="80" y="41"/>
                      <a:pt x="82" y="28"/>
                      <a:pt x="72" y="27"/>
                    </a:cubicBezTo>
                    <a:cubicBezTo>
                      <a:pt x="64" y="24"/>
                      <a:pt x="52" y="25"/>
                      <a:pt x="44" y="19"/>
                    </a:cubicBezTo>
                    <a:cubicBezTo>
                      <a:pt x="43" y="19"/>
                      <a:pt x="41" y="18"/>
                      <a:pt x="41" y="20"/>
                    </a:cubicBezTo>
                    <a:cubicBezTo>
                      <a:pt x="49" y="30"/>
                      <a:pt x="63" y="27"/>
                      <a:pt x="74" y="31"/>
                    </a:cubicBezTo>
                    <a:cubicBezTo>
                      <a:pt x="76" y="33"/>
                      <a:pt x="78" y="35"/>
                      <a:pt x="79" y="38"/>
                    </a:cubicBezTo>
                    <a:cubicBezTo>
                      <a:pt x="77" y="40"/>
                      <a:pt x="76" y="40"/>
                      <a:pt x="74" y="40"/>
                    </a:cubicBezTo>
                    <a:cubicBezTo>
                      <a:pt x="64" y="31"/>
                      <a:pt x="49" y="34"/>
                      <a:pt x="38" y="25"/>
                    </a:cubicBezTo>
                    <a:cubicBezTo>
                      <a:pt x="31" y="13"/>
                      <a:pt x="19" y="17"/>
                      <a:pt x="8" y="16"/>
                    </a:cubicBezTo>
                    <a:cubicBezTo>
                      <a:pt x="11" y="10"/>
                      <a:pt x="20" y="11"/>
                      <a:pt x="28" y="11"/>
                    </a:cubicBezTo>
                    <a:cubicBezTo>
                      <a:pt x="39" y="19"/>
                      <a:pt x="39" y="19"/>
                      <a:pt x="39" y="19"/>
                    </a:cubicBezTo>
                    <a:cubicBezTo>
                      <a:pt x="40" y="19"/>
                      <a:pt x="40" y="18"/>
                      <a:pt x="41" y="18"/>
                    </a:cubicBezTo>
                    <a:cubicBezTo>
                      <a:pt x="37" y="13"/>
                      <a:pt x="32" y="7"/>
                      <a:pt x="26" y="6"/>
                    </a:cubicBezTo>
                    <a:cubicBezTo>
                      <a:pt x="10" y="10"/>
                      <a:pt x="10" y="10"/>
                      <a:pt x="10" y="10"/>
                    </a:cubicBezTo>
                    <a:cubicBezTo>
                      <a:pt x="7" y="12"/>
                      <a:pt x="4" y="15"/>
                      <a:pt x="0" y="13"/>
                    </a:cubicBezTo>
                    <a:cubicBezTo>
                      <a:pt x="5" y="8"/>
                      <a:pt x="11" y="0"/>
                      <a:pt x="21" y="1"/>
                    </a:cubicBezTo>
                    <a:cubicBezTo>
                      <a:pt x="37" y="3"/>
                      <a:pt x="47" y="19"/>
                      <a:pt x="62" y="2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6" name="Freeform 2590"/>
              <p:cNvSpPr/>
              <p:nvPr/>
            </p:nvSpPr>
            <p:spPr bwMode="auto">
              <a:xfrm>
                <a:off x="3627" y="1479"/>
                <a:ext cx="43" cy="45"/>
              </a:xfrm>
              <a:custGeom>
                <a:avLst/>
                <a:gdLst>
                  <a:gd name="T0" fmla="*/ 27 w 29"/>
                  <a:gd name="T1" fmla="*/ 22 h 31"/>
                  <a:gd name="T2" fmla="*/ 28 w 29"/>
                  <a:gd name="T3" fmla="*/ 22 h 31"/>
                  <a:gd name="T4" fmla="*/ 29 w 29"/>
                  <a:gd name="T5" fmla="*/ 31 h 31"/>
                  <a:gd name="T6" fmla="*/ 19 w 29"/>
                  <a:gd name="T7" fmla="*/ 20 h 31"/>
                  <a:gd name="T8" fmla="*/ 0 w 29"/>
                  <a:gd name="T9" fmla="*/ 0 h 31"/>
                  <a:gd name="T10" fmla="*/ 27 w 29"/>
                  <a:gd name="T11" fmla="*/ 22 h 31"/>
                </a:gdLst>
                <a:ahLst/>
                <a:cxnLst>
                  <a:cxn ang="0">
                    <a:pos x="T0" y="T1"/>
                  </a:cxn>
                  <a:cxn ang="0">
                    <a:pos x="T2" y="T3"/>
                  </a:cxn>
                  <a:cxn ang="0">
                    <a:pos x="T4" y="T5"/>
                  </a:cxn>
                  <a:cxn ang="0">
                    <a:pos x="T6" y="T7"/>
                  </a:cxn>
                  <a:cxn ang="0">
                    <a:pos x="T8" y="T9"/>
                  </a:cxn>
                  <a:cxn ang="0">
                    <a:pos x="T10" y="T11"/>
                  </a:cxn>
                </a:cxnLst>
                <a:rect l="0" t="0" r="r" b="b"/>
                <a:pathLst>
                  <a:path w="29" h="31">
                    <a:moveTo>
                      <a:pt x="27" y="22"/>
                    </a:moveTo>
                    <a:cubicBezTo>
                      <a:pt x="28" y="22"/>
                      <a:pt x="28" y="22"/>
                      <a:pt x="28" y="22"/>
                    </a:cubicBezTo>
                    <a:cubicBezTo>
                      <a:pt x="29" y="31"/>
                      <a:pt x="29" y="31"/>
                      <a:pt x="29" y="31"/>
                    </a:cubicBezTo>
                    <a:cubicBezTo>
                      <a:pt x="26" y="28"/>
                      <a:pt x="22" y="24"/>
                      <a:pt x="19" y="20"/>
                    </a:cubicBezTo>
                    <a:cubicBezTo>
                      <a:pt x="11" y="12"/>
                      <a:pt x="5" y="10"/>
                      <a:pt x="0" y="0"/>
                    </a:cubicBezTo>
                    <a:cubicBezTo>
                      <a:pt x="12" y="1"/>
                      <a:pt x="19" y="13"/>
                      <a:pt x="27" y="2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7" name="Freeform 2591"/>
              <p:cNvSpPr/>
              <p:nvPr/>
            </p:nvSpPr>
            <p:spPr bwMode="auto">
              <a:xfrm>
                <a:off x="3766" y="1479"/>
                <a:ext cx="16" cy="18"/>
              </a:xfrm>
              <a:custGeom>
                <a:avLst/>
                <a:gdLst>
                  <a:gd name="T0" fmla="*/ 11 w 11"/>
                  <a:gd name="T1" fmla="*/ 6 h 12"/>
                  <a:gd name="T2" fmla="*/ 3 w 11"/>
                  <a:gd name="T3" fmla="*/ 12 h 12"/>
                  <a:gd name="T4" fmla="*/ 1 w 11"/>
                  <a:gd name="T5" fmla="*/ 6 h 12"/>
                  <a:gd name="T6" fmla="*/ 11 w 11"/>
                  <a:gd name="T7" fmla="*/ 3 h 12"/>
                  <a:gd name="T8" fmla="*/ 11 w 11"/>
                  <a:gd name="T9" fmla="*/ 6 h 12"/>
                </a:gdLst>
                <a:ahLst/>
                <a:cxnLst>
                  <a:cxn ang="0">
                    <a:pos x="T0" y="T1"/>
                  </a:cxn>
                  <a:cxn ang="0">
                    <a:pos x="T2" y="T3"/>
                  </a:cxn>
                  <a:cxn ang="0">
                    <a:pos x="T4" y="T5"/>
                  </a:cxn>
                  <a:cxn ang="0">
                    <a:pos x="T6" y="T7"/>
                  </a:cxn>
                  <a:cxn ang="0">
                    <a:pos x="T8" y="T9"/>
                  </a:cxn>
                </a:cxnLst>
                <a:rect l="0" t="0" r="r" b="b"/>
                <a:pathLst>
                  <a:path w="11" h="12">
                    <a:moveTo>
                      <a:pt x="11" y="6"/>
                    </a:moveTo>
                    <a:cubicBezTo>
                      <a:pt x="10" y="7"/>
                      <a:pt x="5" y="8"/>
                      <a:pt x="3" y="12"/>
                    </a:cubicBezTo>
                    <a:cubicBezTo>
                      <a:pt x="0" y="12"/>
                      <a:pt x="1" y="8"/>
                      <a:pt x="1" y="6"/>
                    </a:cubicBezTo>
                    <a:cubicBezTo>
                      <a:pt x="5" y="7"/>
                      <a:pt x="5" y="0"/>
                      <a:pt x="11" y="3"/>
                    </a:cubicBezTo>
                    <a:cubicBezTo>
                      <a:pt x="11" y="6"/>
                      <a:pt x="11" y="6"/>
                      <a:pt x="11"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8" name="Freeform 2592"/>
              <p:cNvSpPr/>
              <p:nvPr/>
            </p:nvSpPr>
            <p:spPr bwMode="auto">
              <a:xfrm>
                <a:off x="3940" y="1483"/>
                <a:ext cx="5" cy="5"/>
              </a:xfrm>
              <a:custGeom>
                <a:avLst/>
                <a:gdLst>
                  <a:gd name="T0" fmla="*/ 3 w 3"/>
                  <a:gd name="T1" fmla="*/ 1 h 3"/>
                  <a:gd name="T2" fmla="*/ 2 w 3"/>
                  <a:gd name="T3" fmla="*/ 2 h 3"/>
                  <a:gd name="T4" fmla="*/ 1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3" y="1"/>
                      <a:pt x="2" y="2"/>
                      <a:pt x="2" y="2"/>
                    </a:cubicBezTo>
                    <a:cubicBezTo>
                      <a:pt x="0" y="3"/>
                      <a:pt x="0" y="0"/>
                      <a:pt x="1" y="0"/>
                    </a:cubicBezTo>
                    <a:cubicBezTo>
                      <a:pt x="2" y="0"/>
                      <a:pt x="3" y="0"/>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99" name="Freeform 2593"/>
              <p:cNvSpPr/>
              <p:nvPr/>
            </p:nvSpPr>
            <p:spPr bwMode="auto">
              <a:xfrm>
                <a:off x="3952" y="1483"/>
                <a:ext cx="4" cy="5"/>
              </a:xfrm>
              <a:custGeom>
                <a:avLst/>
                <a:gdLst>
                  <a:gd name="T0" fmla="*/ 3 w 3"/>
                  <a:gd name="T1" fmla="*/ 2 h 3"/>
                  <a:gd name="T2" fmla="*/ 2 w 3"/>
                  <a:gd name="T3" fmla="*/ 3 h 3"/>
                  <a:gd name="T4" fmla="*/ 1 w 3"/>
                  <a:gd name="T5" fmla="*/ 0 h 3"/>
                  <a:gd name="T6" fmla="*/ 3 w 3"/>
                  <a:gd name="T7" fmla="*/ 2 h 3"/>
                </a:gdLst>
                <a:ahLst/>
                <a:cxnLst>
                  <a:cxn ang="0">
                    <a:pos x="T0" y="T1"/>
                  </a:cxn>
                  <a:cxn ang="0">
                    <a:pos x="T2" y="T3"/>
                  </a:cxn>
                  <a:cxn ang="0">
                    <a:pos x="T4" y="T5"/>
                  </a:cxn>
                  <a:cxn ang="0">
                    <a:pos x="T6" y="T7"/>
                  </a:cxn>
                </a:cxnLst>
                <a:rect l="0" t="0" r="r" b="b"/>
                <a:pathLst>
                  <a:path w="3" h="3">
                    <a:moveTo>
                      <a:pt x="3" y="2"/>
                    </a:moveTo>
                    <a:cubicBezTo>
                      <a:pt x="3" y="3"/>
                      <a:pt x="2" y="3"/>
                      <a:pt x="2" y="3"/>
                    </a:cubicBezTo>
                    <a:cubicBezTo>
                      <a:pt x="0" y="3"/>
                      <a:pt x="1" y="1"/>
                      <a:pt x="1" y="0"/>
                    </a:cubicBezTo>
                    <a:cubicBezTo>
                      <a:pt x="3" y="0"/>
                      <a:pt x="3" y="1"/>
                      <a:pt x="3"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0" name="Freeform 2594"/>
              <p:cNvSpPr/>
              <p:nvPr/>
            </p:nvSpPr>
            <p:spPr bwMode="auto">
              <a:xfrm>
                <a:off x="3921" y="1485"/>
                <a:ext cx="5" cy="6"/>
              </a:xfrm>
              <a:custGeom>
                <a:avLst/>
                <a:gdLst>
                  <a:gd name="T0" fmla="*/ 3 w 3"/>
                  <a:gd name="T1" fmla="*/ 3 h 4"/>
                  <a:gd name="T2" fmla="*/ 1 w 3"/>
                  <a:gd name="T3" fmla="*/ 3 h 4"/>
                  <a:gd name="T4" fmla="*/ 1 w 3"/>
                  <a:gd name="T5" fmla="*/ 1 h 4"/>
                  <a:gd name="T6" fmla="*/ 3 w 3"/>
                  <a:gd name="T7" fmla="*/ 3 h 4"/>
                </a:gdLst>
                <a:ahLst/>
                <a:cxnLst>
                  <a:cxn ang="0">
                    <a:pos x="T0" y="T1"/>
                  </a:cxn>
                  <a:cxn ang="0">
                    <a:pos x="T2" y="T3"/>
                  </a:cxn>
                  <a:cxn ang="0">
                    <a:pos x="T4" y="T5"/>
                  </a:cxn>
                  <a:cxn ang="0">
                    <a:pos x="T6" y="T7"/>
                  </a:cxn>
                </a:cxnLst>
                <a:rect l="0" t="0" r="r" b="b"/>
                <a:pathLst>
                  <a:path w="3" h="4">
                    <a:moveTo>
                      <a:pt x="3" y="3"/>
                    </a:moveTo>
                    <a:cubicBezTo>
                      <a:pt x="3" y="4"/>
                      <a:pt x="1" y="4"/>
                      <a:pt x="1" y="3"/>
                    </a:cubicBezTo>
                    <a:cubicBezTo>
                      <a:pt x="0" y="3"/>
                      <a:pt x="1" y="2"/>
                      <a:pt x="1" y="1"/>
                    </a:cubicBezTo>
                    <a:cubicBezTo>
                      <a:pt x="3" y="0"/>
                      <a:pt x="3" y="3"/>
                      <a:pt x="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1" name="Freeform 2595"/>
              <p:cNvSpPr/>
              <p:nvPr/>
            </p:nvSpPr>
            <p:spPr bwMode="auto">
              <a:xfrm>
                <a:off x="3931" y="1488"/>
                <a:ext cx="5" cy="6"/>
              </a:xfrm>
              <a:custGeom>
                <a:avLst/>
                <a:gdLst>
                  <a:gd name="T0" fmla="*/ 3 w 3"/>
                  <a:gd name="T1" fmla="*/ 2 h 4"/>
                  <a:gd name="T2" fmla="*/ 2 w 3"/>
                  <a:gd name="T3" fmla="*/ 3 h 4"/>
                  <a:gd name="T4" fmla="*/ 0 w 3"/>
                  <a:gd name="T5" fmla="*/ 1 h 4"/>
                  <a:gd name="T6" fmla="*/ 3 w 3"/>
                  <a:gd name="T7" fmla="*/ 2 h 4"/>
                </a:gdLst>
                <a:ahLst/>
                <a:cxnLst>
                  <a:cxn ang="0">
                    <a:pos x="T0" y="T1"/>
                  </a:cxn>
                  <a:cxn ang="0">
                    <a:pos x="T2" y="T3"/>
                  </a:cxn>
                  <a:cxn ang="0">
                    <a:pos x="T4" y="T5"/>
                  </a:cxn>
                  <a:cxn ang="0">
                    <a:pos x="T6" y="T7"/>
                  </a:cxn>
                </a:cxnLst>
                <a:rect l="0" t="0" r="r" b="b"/>
                <a:pathLst>
                  <a:path w="3" h="4">
                    <a:moveTo>
                      <a:pt x="3" y="2"/>
                    </a:moveTo>
                    <a:cubicBezTo>
                      <a:pt x="3" y="3"/>
                      <a:pt x="2" y="3"/>
                      <a:pt x="2" y="3"/>
                    </a:cubicBezTo>
                    <a:cubicBezTo>
                      <a:pt x="0" y="4"/>
                      <a:pt x="0" y="1"/>
                      <a:pt x="0" y="1"/>
                    </a:cubicBezTo>
                    <a:cubicBezTo>
                      <a:pt x="2" y="0"/>
                      <a:pt x="2" y="1"/>
                      <a:pt x="3"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2" name="Freeform 2596"/>
              <p:cNvSpPr/>
              <p:nvPr/>
            </p:nvSpPr>
            <p:spPr bwMode="auto">
              <a:xfrm>
                <a:off x="3934" y="1492"/>
                <a:ext cx="22" cy="19"/>
              </a:xfrm>
              <a:custGeom>
                <a:avLst/>
                <a:gdLst>
                  <a:gd name="T0" fmla="*/ 12 w 15"/>
                  <a:gd name="T1" fmla="*/ 5 h 13"/>
                  <a:gd name="T2" fmla="*/ 13 w 15"/>
                  <a:gd name="T3" fmla="*/ 8 h 13"/>
                  <a:gd name="T4" fmla="*/ 10 w 15"/>
                  <a:gd name="T5" fmla="*/ 4 h 13"/>
                  <a:gd name="T6" fmla="*/ 4 w 15"/>
                  <a:gd name="T7" fmla="*/ 9 h 13"/>
                  <a:gd name="T8" fmla="*/ 4 w 15"/>
                  <a:gd name="T9" fmla="*/ 0 h 13"/>
                  <a:gd name="T10" fmla="*/ 12 w 15"/>
                  <a:gd name="T11" fmla="*/ 5 h 13"/>
                </a:gdLst>
                <a:ahLst/>
                <a:cxnLst>
                  <a:cxn ang="0">
                    <a:pos x="T0" y="T1"/>
                  </a:cxn>
                  <a:cxn ang="0">
                    <a:pos x="T2" y="T3"/>
                  </a:cxn>
                  <a:cxn ang="0">
                    <a:pos x="T4" y="T5"/>
                  </a:cxn>
                  <a:cxn ang="0">
                    <a:pos x="T6" y="T7"/>
                  </a:cxn>
                  <a:cxn ang="0">
                    <a:pos x="T8" y="T9"/>
                  </a:cxn>
                  <a:cxn ang="0">
                    <a:pos x="T10" y="T11"/>
                  </a:cxn>
                </a:cxnLst>
                <a:rect l="0" t="0" r="r" b="b"/>
                <a:pathLst>
                  <a:path w="15" h="13">
                    <a:moveTo>
                      <a:pt x="12" y="5"/>
                    </a:moveTo>
                    <a:cubicBezTo>
                      <a:pt x="13" y="5"/>
                      <a:pt x="15" y="6"/>
                      <a:pt x="13" y="8"/>
                    </a:cubicBezTo>
                    <a:cubicBezTo>
                      <a:pt x="10" y="10"/>
                      <a:pt x="11" y="6"/>
                      <a:pt x="10" y="4"/>
                    </a:cubicBezTo>
                    <a:cubicBezTo>
                      <a:pt x="6" y="4"/>
                      <a:pt x="9" y="13"/>
                      <a:pt x="4" y="9"/>
                    </a:cubicBezTo>
                    <a:cubicBezTo>
                      <a:pt x="4" y="6"/>
                      <a:pt x="0" y="3"/>
                      <a:pt x="4" y="0"/>
                    </a:cubicBezTo>
                    <a:cubicBezTo>
                      <a:pt x="6" y="4"/>
                      <a:pt x="12" y="0"/>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3" name="Freeform 2597"/>
              <p:cNvSpPr/>
              <p:nvPr/>
            </p:nvSpPr>
            <p:spPr bwMode="auto">
              <a:xfrm>
                <a:off x="3909" y="1494"/>
                <a:ext cx="9" cy="7"/>
              </a:xfrm>
              <a:custGeom>
                <a:avLst/>
                <a:gdLst>
                  <a:gd name="T0" fmla="*/ 5 w 6"/>
                  <a:gd name="T1" fmla="*/ 0 h 5"/>
                  <a:gd name="T2" fmla="*/ 2 w 6"/>
                  <a:gd name="T3" fmla="*/ 4 h 5"/>
                  <a:gd name="T4" fmla="*/ 0 w 6"/>
                  <a:gd name="T5" fmla="*/ 2 h 5"/>
                  <a:gd name="T6" fmla="*/ 5 w 6"/>
                  <a:gd name="T7" fmla="*/ 0 h 5"/>
                </a:gdLst>
                <a:ahLst/>
                <a:cxnLst>
                  <a:cxn ang="0">
                    <a:pos x="T0" y="T1"/>
                  </a:cxn>
                  <a:cxn ang="0">
                    <a:pos x="T2" y="T3"/>
                  </a:cxn>
                  <a:cxn ang="0">
                    <a:pos x="T4" y="T5"/>
                  </a:cxn>
                  <a:cxn ang="0">
                    <a:pos x="T6" y="T7"/>
                  </a:cxn>
                </a:cxnLst>
                <a:rect l="0" t="0" r="r" b="b"/>
                <a:pathLst>
                  <a:path w="6" h="5">
                    <a:moveTo>
                      <a:pt x="5" y="0"/>
                    </a:moveTo>
                    <a:cubicBezTo>
                      <a:pt x="6" y="2"/>
                      <a:pt x="3" y="3"/>
                      <a:pt x="2" y="4"/>
                    </a:cubicBezTo>
                    <a:cubicBezTo>
                      <a:pt x="1" y="5"/>
                      <a:pt x="0" y="3"/>
                      <a:pt x="0" y="2"/>
                    </a:cubicBezTo>
                    <a:cubicBezTo>
                      <a:pt x="1" y="0"/>
                      <a:pt x="3" y="0"/>
                      <a:pt x="5"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4" name="Freeform 2598"/>
              <p:cNvSpPr/>
              <p:nvPr/>
            </p:nvSpPr>
            <p:spPr bwMode="auto">
              <a:xfrm>
                <a:off x="3781" y="1494"/>
                <a:ext cx="7" cy="6"/>
              </a:xfrm>
              <a:custGeom>
                <a:avLst/>
                <a:gdLst>
                  <a:gd name="T0" fmla="*/ 4 w 5"/>
                  <a:gd name="T1" fmla="*/ 2 h 4"/>
                  <a:gd name="T2" fmla="*/ 2 w 5"/>
                  <a:gd name="T3" fmla="*/ 4 h 4"/>
                  <a:gd name="T4" fmla="*/ 0 w 5"/>
                  <a:gd name="T5" fmla="*/ 4 h 4"/>
                  <a:gd name="T6" fmla="*/ 1 w 5"/>
                  <a:gd name="T7" fmla="*/ 0 h 4"/>
                  <a:gd name="T8" fmla="*/ 4 w 5"/>
                  <a:gd name="T9" fmla="*/ 2 h 4"/>
                </a:gdLst>
                <a:ahLst/>
                <a:cxnLst>
                  <a:cxn ang="0">
                    <a:pos x="T0" y="T1"/>
                  </a:cxn>
                  <a:cxn ang="0">
                    <a:pos x="T2" y="T3"/>
                  </a:cxn>
                  <a:cxn ang="0">
                    <a:pos x="T4" y="T5"/>
                  </a:cxn>
                  <a:cxn ang="0">
                    <a:pos x="T6" y="T7"/>
                  </a:cxn>
                  <a:cxn ang="0">
                    <a:pos x="T8" y="T9"/>
                  </a:cxn>
                </a:cxnLst>
                <a:rect l="0" t="0" r="r" b="b"/>
                <a:pathLst>
                  <a:path w="5" h="4">
                    <a:moveTo>
                      <a:pt x="4" y="2"/>
                    </a:moveTo>
                    <a:cubicBezTo>
                      <a:pt x="5" y="4"/>
                      <a:pt x="3" y="3"/>
                      <a:pt x="2" y="4"/>
                    </a:cubicBezTo>
                    <a:cubicBezTo>
                      <a:pt x="0" y="4"/>
                      <a:pt x="0" y="4"/>
                      <a:pt x="0" y="4"/>
                    </a:cubicBezTo>
                    <a:cubicBezTo>
                      <a:pt x="0" y="3"/>
                      <a:pt x="1" y="2"/>
                      <a:pt x="1" y="0"/>
                    </a:cubicBezTo>
                    <a:cubicBezTo>
                      <a:pt x="3" y="0"/>
                      <a:pt x="4" y="2"/>
                      <a:pt x="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5" name="Freeform 2599"/>
              <p:cNvSpPr/>
              <p:nvPr/>
            </p:nvSpPr>
            <p:spPr bwMode="auto">
              <a:xfrm>
                <a:off x="3926" y="1494"/>
                <a:ext cx="5" cy="6"/>
              </a:xfrm>
              <a:custGeom>
                <a:avLst/>
                <a:gdLst>
                  <a:gd name="T0" fmla="*/ 3 w 4"/>
                  <a:gd name="T1" fmla="*/ 2 h 4"/>
                  <a:gd name="T2" fmla="*/ 2 w 4"/>
                  <a:gd name="T3" fmla="*/ 3 h 4"/>
                  <a:gd name="T4" fmla="*/ 0 w 4"/>
                  <a:gd name="T5" fmla="*/ 2 h 4"/>
                  <a:gd name="T6" fmla="*/ 3 w 4"/>
                  <a:gd name="T7" fmla="*/ 2 h 4"/>
                </a:gdLst>
                <a:ahLst/>
                <a:cxnLst>
                  <a:cxn ang="0">
                    <a:pos x="T0" y="T1"/>
                  </a:cxn>
                  <a:cxn ang="0">
                    <a:pos x="T2" y="T3"/>
                  </a:cxn>
                  <a:cxn ang="0">
                    <a:pos x="T4" y="T5"/>
                  </a:cxn>
                  <a:cxn ang="0">
                    <a:pos x="T6" y="T7"/>
                  </a:cxn>
                </a:cxnLst>
                <a:rect l="0" t="0" r="r" b="b"/>
                <a:pathLst>
                  <a:path w="4" h="4">
                    <a:moveTo>
                      <a:pt x="3" y="2"/>
                    </a:moveTo>
                    <a:cubicBezTo>
                      <a:pt x="4" y="2"/>
                      <a:pt x="3" y="3"/>
                      <a:pt x="2" y="3"/>
                    </a:cubicBezTo>
                    <a:cubicBezTo>
                      <a:pt x="1" y="4"/>
                      <a:pt x="0" y="3"/>
                      <a:pt x="0" y="2"/>
                    </a:cubicBezTo>
                    <a:cubicBezTo>
                      <a:pt x="0" y="1"/>
                      <a:pt x="3" y="0"/>
                      <a:pt x="3"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6" name="Freeform 2600"/>
              <p:cNvSpPr/>
              <p:nvPr/>
            </p:nvSpPr>
            <p:spPr bwMode="auto">
              <a:xfrm>
                <a:off x="3749" y="1497"/>
                <a:ext cx="11" cy="7"/>
              </a:xfrm>
              <a:custGeom>
                <a:avLst/>
                <a:gdLst>
                  <a:gd name="T0" fmla="*/ 8 w 8"/>
                  <a:gd name="T1" fmla="*/ 3 h 5"/>
                  <a:gd name="T2" fmla="*/ 4 w 8"/>
                  <a:gd name="T3" fmla="*/ 5 h 5"/>
                  <a:gd name="T4" fmla="*/ 0 w 8"/>
                  <a:gd name="T5" fmla="*/ 3 h 5"/>
                  <a:gd name="T6" fmla="*/ 4 w 8"/>
                  <a:gd name="T7" fmla="*/ 0 h 5"/>
                  <a:gd name="T8" fmla="*/ 8 w 8"/>
                  <a:gd name="T9" fmla="*/ 3 h 5"/>
                </a:gdLst>
                <a:ahLst/>
                <a:cxnLst>
                  <a:cxn ang="0">
                    <a:pos x="T0" y="T1"/>
                  </a:cxn>
                  <a:cxn ang="0">
                    <a:pos x="T2" y="T3"/>
                  </a:cxn>
                  <a:cxn ang="0">
                    <a:pos x="T4" y="T5"/>
                  </a:cxn>
                  <a:cxn ang="0">
                    <a:pos x="T6" y="T7"/>
                  </a:cxn>
                  <a:cxn ang="0">
                    <a:pos x="T8" y="T9"/>
                  </a:cxn>
                </a:cxnLst>
                <a:rect l="0" t="0" r="r" b="b"/>
                <a:pathLst>
                  <a:path w="8" h="5">
                    <a:moveTo>
                      <a:pt x="8" y="3"/>
                    </a:moveTo>
                    <a:cubicBezTo>
                      <a:pt x="8" y="5"/>
                      <a:pt x="5" y="4"/>
                      <a:pt x="4" y="5"/>
                    </a:cubicBezTo>
                    <a:cubicBezTo>
                      <a:pt x="2" y="4"/>
                      <a:pt x="1" y="4"/>
                      <a:pt x="0" y="3"/>
                    </a:cubicBezTo>
                    <a:cubicBezTo>
                      <a:pt x="0" y="1"/>
                      <a:pt x="2" y="0"/>
                      <a:pt x="4" y="0"/>
                    </a:cubicBezTo>
                    <a:cubicBezTo>
                      <a:pt x="5" y="0"/>
                      <a:pt x="7" y="1"/>
                      <a:pt x="8"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7" name="Freeform 2601"/>
              <p:cNvSpPr/>
              <p:nvPr/>
            </p:nvSpPr>
            <p:spPr bwMode="auto">
              <a:xfrm>
                <a:off x="3725" y="1497"/>
                <a:ext cx="100" cy="129"/>
              </a:xfrm>
              <a:custGeom>
                <a:avLst/>
                <a:gdLst>
                  <a:gd name="T0" fmla="*/ 37 w 68"/>
                  <a:gd name="T1" fmla="*/ 2 h 88"/>
                  <a:gd name="T2" fmla="*/ 38 w 68"/>
                  <a:gd name="T3" fmla="*/ 7 h 88"/>
                  <a:gd name="T4" fmla="*/ 42 w 68"/>
                  <a:gd name="T5" fmla="*/ 7 h 88"/>
                  <a:gd name="T6" fmla="*/ 44 w 68"/>
                  <a:gd name="T7" fmla="*/ 14 h 88"/>
                  <a:gd name="T8" fmla="*/ 36 w 68"/>
                  <a:gd name="T9" fmla="*/ 16 h 88"/>
                  <a:gd name="T10" fmla="*/ 33 w 68"/>
                  <a:gd name="T11" fmla="*/ 24 h 88"/>
                  <a:gd name="T12" fmla="*/ 40 w 68"/>
                  <a:gd name="T13" fmla="*/ 22 h 88"/>
                  <a:gd name="T14" fmla="*/ 47 w 68"/>
                  <a:gd name="T15" fmla="*/ 14 h 88"/>
                  <a:gd name="T16" fmla="*/ 46 w 68"/>
                  <a:gd name="T17" fmla="*/ 11 h 88"/>
                  <a:gd name="T18" fmla="*/ 47 w 68"/>
                  <a:gd name="T19" fmla="*/ 9 h 88"/>
                  <a:gd name="T20" fmla="*/ 54 w 68"/>
                  <a:gd name="T21" fmla="*/ 18 h 88"/>
                  <a:gd name="T22" fmla="*/ 46 w 68"/>
                  <a:gd name="T23" fmla="*/ 24 h 88"/>
                  <a:gd name="T24" fmla="*/ 49 w 68"/>
                  <a:gd name="T25" fmla="*/ 25 h 88"/>
                  <a:gd name="T26" fmla="*/ 54 w 68"/>
                  <a:gd name="T27" fmla="*/ 22 h 88"/>
                  <a:gd name="T28" fmla="*/ 56 w 68"/>
                  <a:gd name="T29" fmla="*/ 33 h 88"/>
                  <a:gd name="T30" fmla="*/ 62 w 68"/>
                  <a:gd name="T31" fmla="*/ 40 h 88"/>
                  <a:gd name="T32" fmla="*/ 61 w 68"/>
                  <a:gd name="T33" fmla="*/ 42 h 88"/>
                  <a:gd name="T34" fmla="*/ 58 w 68"/>
                  <a:gd name="T35" fmla="*/ 38 h 88"/>
                  <a:gd name="T36" fmla="*/ 56 w 68"/>
                  <a:gd name="T37" fmla="*/ 40 h 88"/>
                  <a:gd name="T38" fmla="*/ 63 w 68"/>
                  <a:gd name="T39" fmla="*/ 52 h 88"/>
                  <a:gd name="T40" fmla="*/ 63 w 68"/>
                  <a:gd name="T41" fmla="*/ 64 h 88"/>
                  <a:gd name="T42" fmla="*/ 64 w 68"/>
                  <a:gd name="T43" fmla="*/ 71 h 88"/>
                  <a:gd name="T44" fmla="*/ 38 w 68"/>
                  <a:gd name="T45" fmla="*/ 88 h 88"/>
                  <a:gd name="T46" fmla="*/ 27 w 68"/>
                  <a:gd name="T47" fmla="*/ 85 h 88"/>
                  <a:gd name="T48" fmla="*/ 21 w 68"/>
                  <a:gd name="T49" fmla="*/ 79 h 88"/>
                  <a:gd name="T50" fmla="*/ 13 w 68"/>
                  <a:gd name="T51" fmla="*/ 87 h 88"/>
                  <a:gd name="T52" fmla="*/ 5 w 68"/>
                  <a:gd name="T53" fmla="*/ 78 h 88"/>
                  <a:gd name="T54" fmla="*/ 3 w 68"/>
                  <a:gd name="T55" fmla="*/ 76 h 88"/>
                  <a:gd name="T56" fmla="*/ 8 w 68"/>
                  <a:gd name="T57" fmla="*/ 66 h 88"/>
                  <a:gd name="T58" fmla="*/ 12 w 68"/>
                  <a:gd name="T59" fmla="*/ 58 h 88"/>
                  <a:gd name="T60" fmla="*/ 16 w 68"/>
                  <a:gd name="T61" fmla="*/ 57 h 88"/>
                  <a:gd name="T62" fmla="*/ 13 w 68"/>
                  <a:gd name="T63" fmla="*/ 50 h 88"/>
                  <a:gd name="T64" fmla="*/ 12 w 68"/>
                  <a:gd name="T65" fmla="*/ 45 h 88"/>
                  <a:gd name="T66" fmla="*/ 15 w 68"/>
                  <a:gd name="T67" fmla="*/ 48 h 88"/>
                  <a:gd name="T68" fmla="*/ 16 w 68"/>
                  <a:gd name="T69" fmla="*/ 40 h 88"/>
                  <a:gd name="T70" fmla="*/ 7 w 68"/>
                  <a:gd name="T71" fmla="*/ 41 h 88"/>
                  <a:gd name="T72" fmla="*/ 6 w 68"/>
                  <a:gd name="T73" fmla="*/ 46 h 88"/>
                  <a:gd name="T74" fmla="*/ 2 w 68"/>
                  <a:gd name="T75" fmla="*/ 37 h 88"/>
                  <a:gd name="T76" fmla="*/ 16 w 68"/>
                  <a:gd name="T77" fmla="*/ 36 h 88"/>
                  <a:gd name="T78" fmla="*/ 23 w 68"/>
                  <a:gd name="T79" fmla="*/ 19 h 88"/>
                  <a:gd name="T80" fmla="*/ 30 w 68"/>
                  <a:gd name="T81" fmla="*/ 21 h 88"/>
                  <a:gd name="T82" fmla="*/ 29 w 68"/>
                  <a:gd name="T83" fmla="*/ 16 h 88"/>
                  <a:gd name="T84" fmla="*/ 20 w 68"/>
                  <a:gd name="T85" fmla="*/ 16 h 88"/>
                  <a:gd name="T86" fmla="*/ 13 w 68"/>
                  <a:gd name="T87" fmla="*/ 10 h 88"/>
                  <a:gd name="T88" fmla="*/ 17 w 68"/>
                  <a:gd name="T89" fmla="*/ 13 h 88"/>
                  <a:gd name="T90" fmla="*/ 27 w 68"/>
                  <a:gd name="T91" fmla="*/ 5 h 88"/>
                  <a:gd name="T92" fmla="*/ 33 w 68"/>
                  <a:gd name="T93" fmla="*/ 0 h 88"/>
                  <a:gd name="T94" fmla="*/ 37 w 68"/>
                  <a:gd name="T95" fmla="*/ 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 h="88">
                    <a:moveTo>
                      <a:pt x="37" y="2"/>
                    </a:moveTo>
                    <a:cubicBezTo>
                      <a:pt x="36" y="4"/>
                      <a:pt x="37" y="6"/>
                      <a:pt x="38" y="7"/>
                    </a:cubicBezTo>
                    <a:cubicBezTo>
                      <a:pt x="39" y="6"/>
                      <a:pt x="41" y="6"/>
                      <a:pt x="42" y="7"/>
                    </a:cubicBezTo>
                    <a:cubicBezTo>
                      <a:pt x="43" y="9"/>
                      <a:pt x="45" y="11"/>
                      <a:pt x="44" y="14"/>
                    </a:cubicBezTo>
                    <a:cubicBezTo>
                      <a:pt x="42" y="15"/>
                      <a:pt x="39" y="21"/>
                      <a:pt x="36" y="16"/>
                    </a:cubicBezTo>
                    <a:cubicBezTo>
                      <a:pt x="35" y="18"/>
                      <a:pt x="31" y="21"/>
                      <a:pt x="33" y="24"/>
                    </a:cubicBezTo>
                    <a:cubicBezTo>
                      <a:pt x="36" y="26"/>
                      <a:pt x="36" y="18"/>
                      <a:pt x="40" y="22"/>
                    </a:cubicBezTo>
                    <a:cubicBezTo>
                      <a:pt x="43" y="20"/>
                      <a:pt x="50" y="19"/>
                      <a:pt x="47" y="14"/>
                    </a:cubicBezTo>
                    <a:cubicBezTo>
                      <a:pt x="47" y="13"/>
                      <a:pt x="45" y="12"/>
                      <a:pt x="46" y="11"/>
                    </a:cubicBezTo>
                    <a:cubicBezTo>
                      <a:pt x="47" y="9"/>
                      <a:pt x="47" y="9"/>
                      <a:pt x="47" y="9"/>
                    </a:cubicBezTo>
                    <a:cubicBezTo>
                      <a:pt x="50" y="12"/>
                      <a:pt x="55" y="14"/>
                      <a:pt x="54" y="18"/>
                    </a:cubicBezTo>
                    <a:cubicBezTo>
                      <a:pt x="50" y="20"/>
                      <a:pt x="49" y="21"/>
                      <a:pt x="46" y="24"/>
                    </a:cubicBezTo>
                    <a:cubicBezTo>
                      <a:pt x="46" y="26"/>
                      <a:pt x="48" y="26"/>
                      <a:pt x="49" y="25"/>
                    </a:cubicBezTo>
                    <a:cubicBezTo>
                      <a:pt x="50" y="23"/>
                      <a:pt x="52" y="21"/>
                      <a:pt x="54" y="22"/>
                    </a:cubicBezTo>
                    <a:cubicBezTo>
                      <a:pt x="55" y="26"/>
                      <a:pt x="51" y="30"/>
                      <a:pt x="56" y="33"/>
                    </a:cubicBezTo>
                    <a:cubicBezTo>
                      <a:pt x="63" y="30"/>
                      <a:pt x="59" y="38"/>
                      <a:pt x="62" y="40"/>
                    </a:cubicBezTo>
                    <a:cubicBezTo>
                      <a:pt x="61" y="42"/>
                      <a:pt x="61" y="42"/>
                      <a:pt x="61" y="42"/>
                    </a:cubicBezTo>
                    <a:cubicBezTo>
                      <a:pt x="60" y="40"/>
                      <a:pt x="58" y="40"/>
                      <a:pt x="58" y="38"/>
                    </a:cubicBezTo>
                    <a:cubicBezTo>
                      <a:pt x="57" y="37"/>
                      <a:pt x="56" y="39"/>
                      <a:pt x="56" y="40"/>
                    </a:cubicBezTo>
                    <a:cubicBezTo>
                      <a:pt x="57" y="45"/>
                      <a:pt x="63" y="46"/>
                      <a:pt x="63" y="52"/>
                    </a:cubicBezTo>
                    <a:cubicBezTo>
                      <a:pt x="68" y="55"/>
                      <a:pt x="63" y="60"/>
                      <a:pt x="63" y="64"/>
                    </a:cubicBezTo>
                    <a:cubicBezTo>
                      <a:pt x="60" y="67"/>
                      <a:pt x="64" y="69"/>
                      <a:pt x="64" y="71"/>
                    </a:cubicBezTo>
                    <a:cubicBezTo>
                      <a:pt x="60" y="84"/>
                      <a:pt x="48" y="87"/>
                      <a:pt x="38" y="88"/>
                    </a:cubicBezTo>
                    <a:cubicBezTo>
                      <a:pt x="35" y="85"/>
                      <a:pt x="30" y="86"/>
                      <a:pt x="27" y="85"/>
                    </a:cubicBezTo>
                    <a:cubicBezTo>
                      <a:pt x="21" y="79"/>
                      <a:pt x="21" y="79"/>
                      <a:pt x="21" y="79"/>
                    </a:cubicBezTo>
                    <a:cubicBezTo>
                      <a:pt x="17" y="81"/>
                      <a:pt x="20" y="88"/>
                      <a:pt x="13" y="87"/>
                    </a:cubicBezTo>
                    <a:cubicBezTo>
                      <a:pt x="8" y="86"/>
                      <a:pt x="9" y="79"/>
                      <a:pt x="5" y="78"/>
                    </a:cubicBezTo>
                    <a:cubicBezTo>
                      <a:pt x="3" y="76"/>
                      <a:pt x="3" y="76"/>
                      <a:pt x="3" y="76"/>
                    </a:cubicBezTo>
                    <a:cubicBezTo>
                      <a:pt x="12" y="76"/>
                      <a:pt x="2" y="69"/>
                      <a:pt x="8" y="66"/>
                    </a:cubicBezTo>
                    <a:cubicBezTo>
                      <a:pt x="6" y="61"/>
                      <a:pt x="12" y="61"/>
                      <a:pt x="12" y="58"/>
                    </a:cubicBezTo>
                    <a:cubicBezTo>
                      <a:pt x="14" y="58"/>
                      <a:pt x="16" y="59"/>
                      <a:pt x="16" y="57"/>
                    </a:cubicBezTo>
                    <a:cubicBezTo>
                      <a:pt x="16" y="54"/>
                      <a:pt x="11" y="54"/>
                      <a:pt x="13" y="50"/>
                    </a:cubicBezTo>
                    <a:cubicBezTo>
                      <a:pt x="13" y="48"/>
                      <a:pt x="9" y="48"/>
                      <a:pt x="12" y="45"/>
                    </a:cubicBezTo>
                    <a:cubicBezTo>
                      <a:pt x="14" y="46"/>
                      <a:pt x="12" y="49"/>
                      <a:pt x="15" y="48"/>
                    </a:cubicBezTo>
                    <a:cubicBezTo>
                      <a:pt x="18" y="45"/>
                      <a:pt x="15" y="42"/>
                      <a:pt x="16" y="40"/>
                    </a:cubicBezTo>
                    <a:cubicBezTo>
                      <a:pt x="13" y="36"/>
                      <a:pt x="10" y="40"/>
                      <a:pt x="7" y="41"/>
                    </a:cubicBezTo>
                    <a:cubicBezTo>
                      <a:pt x="3" y="43"/>
                      <a:pt x="8" y="45"/>
                      <a:pt x="6" y="46"/>
                    </a:cubicBezTo>
                    <a:cubicBezTo>
                      <a:pt x="6" y="43"/>
                      <a:pt x="0" y="42"/>
                      <a:pt x="2" y="37"/>
                    </a:cubicBezTo>
                    <a:cubicBezTo>
                      <a:pt x="7" y="40"/>
                      <a:pt x="11" y="36"/>
                      <a:pt x="16" y="36"/>
                    </a:cubicBezTo>
                    <a:cubicBezTo>
                      <a:pt x="15" y="30"/>
                      <a:pt x="20" y="24"/>
                      <a:pt x="23" y="19"/>
                    </a:cubicBezTo>
                    <a:cubicBezTo>
                      <a:pt x="27" y="18"/>
                      <a:pt x="27" y="25"/>
                      <a:pt x="30" y="21"/>
                    </a:cubicBezTo>
                    <a:cubicBezTo>
                      <a:pt x="29" y="16"/>
                      <a:pt x="29" y="16"/>
                      <a:pt x="29" y="16"/>
                    </a:cubicBezTo>
                    <a:cubicBezTo>
                      <a:pt x="25" y="19"/>
                      <a:pt x="23" y="12"/>
                      <a:pt x="20" y="16"/>
                    </a:cubicBezTo>
                    <a:cubicBezTo>
                      <a:pt x="18" y="11"/>
                      <a:pt x="10" y="16"/>
                      <a:pt x="13" y="10"/>
                    </a:cubicBezTo>
                    <a:cubicBezTo>
                      <a:pt x="15" y="9"/>
                      <a:pt x="17" y="12"/>
                      <a:pt x="17" y="13"/>
                    </a:cubicBezTo>
                    <a:cubicBezTo>
                      <a:pt x="24" y="15"/>
                      <a:pt x="23" y="6"/>
                      <a:pt x="27" y="5"/>
                    </a:cubicBezTo>
                    <a:cubicBezTo>
                      <a:pt x="29" y="3"/>
                      <a:pt x="30" y="1"/>
                      <a:pt x="33" y="0"/>
                    </a:cubicBezTo>
                    <a:cubicBezTo>
                      <a:pt x="34" y="1"/>
                      <a:pt x="36" y="0"/>
                      <a:pt x="37"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8" name="Freeform 2602"/>
              <p:cNvSpPr/>
              <p:nvPr/>
            </p:nvSpPr>
            <p:spPr bwMode="auto">
              <a:xfrm>
                <a:off x="3787" y="1498"/>
                <a:ext cx="8" cy="6"/>
              </a:xfrm>
              <a:custGeom>
                <a:avLst/>
                <a:gdLst>
                  <a:gd name="T0" fmla="*/ 6 w 6"/>
                  <a:gd name="T1" fmla="*/ 2 h 4"/>
                  <a:gd name="T2" fmla="*/ 3 w 6"/>
                  <a:gd name="T3" fmla="*/ 3 h 4"/>
                  <a:gd name="T4" fmla="*/ 2 w 6"/>
                  <a:gd name="T5" fmla="*/ 0 h 4"/>
                  <a:gd name="T6" fmla="*/ 6 w 6"/>
                  <a:gd name="T7" fmla="*/ 2 h 4"/>
                </a:gdLst>
                <a:ahLst/>
                <a:cxnLst>
                  <a:cxn ang="0">
                    <a:pos x="T0" y="T1"/>
                  </a:cxn>
                  <a:cxn ang="0">
                    <a:pos x="T2" y="T3"/>
                  </a:cxn>
                  <a:cxn ang="0">
                    <a:pos x="T4" y="T5"/>
                  </a:cxn>
                  <a:cxn ang="0">
                    <a:pos x="T6" y="T7"/>
                  </a:cxn>
                </a:cxnLst>
                <a:rect l="0" t="0" r="r" b="b"/>
                <a:pathLst>
                  <a:path w="6" h="4">
                    <a:moveTo>
                      <a:pt x="6" y="2"/>
                    </a:moveTo>
                    <a:cubicBezTo>
                      <a:pt x="6" y="3"/>
                      <a:pt x="4" y="4"/>
                      <a:pt x="3" y="3"/>
                    </a:cubicBezTo>
                    <a:cubicBezTo>
                      <a:pt x="2" y="3"/>
                      <a:pt x="0" y="1"/>
                      <a:pt x="2" y="0"/>
                    </a:cubicBezTo>
                    <a:cubicBezTo>
                      <a:pt x="3" y="1"/>
                      <a:pt x="6" y="0"/>
                      <a:pt x="6"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09" name="Freeform 2603"/>
              <p:cNvSpPr/>
              <p:nvPr/>
            </p:nvSpPr>
            <p:spPr bwMode="auto">
              <a:xfrm>
                <a:off x="3933" y="1501"/>
                <a:ext cx="6" cy="4"/>
              </a:xfrm>
              <a:custGeom>
                <a:avLst/>
                <a:gdLst>
                  <a:gd name="T0" fmla="*/ 4 w 4"/>
                  <a:gd name="T1" fmla="*/ 1 h 3"/>
                  <a:gd name="T2" fmla="*/ 2 w 4"/>
                  <a:gd name="T3" fmla="*/ 3 h 3"/>
                  <a:gd name="T4" fmla="*/ 0 w 4"/>
                  <a:gd name="T5" fmla="*/ 1 h 3"/>
                  <a:gd name="T6" fmla="*/ 4 w 4"/>
                  <a:gd name="T7" fmla="*/ 1 h 3"/>
                </a:gdLst>
                <a:ahLst/>
                <a:cxnLst>
                  <a:cxn ang="0">
                    <a:pos x="T0" y="T1"/>
                  </a:cxn>
                  <a:cxn ang="0">
                    <a:pos x="T2" y="T3"/>
                  </a:cxn>
                  <a:cxn ang="0">
                    <a:pos x="T4" y="T5"/>
                  </a:cxn>
                  <a:cxn ang="0">
                    <a:pos x="T6" y="T7"/>
                  </a:cxn>
                </a:cxnLst>
                <a:rect l="0" t="0" r="r" b="b"/>
                <a:pathLst>
                  <a:path w="4" h="3">
                    <a:moveTo>
                      <a:pt x="4" y="1"/>
                    </a:moveTo>
                    <a:cubicBezTo>
                      <a:pt x="4" y="2"/>
                      <a:pt x="2" y="3"/>
                      <a:pt x="2" y="3"/>
                    </a:cubicBezTo>
                    <a:cubicBezTo>
                      <a:pt x="0" y="1"/>
                      <a:pt x="0" y="1"/>
                      <a:pt x="0" y="1"/>
                    </a:cubicBezTo>
                    <a:cubicBezTo>
                      <a:pt x="1" y="0"/>
                      <a:pt x="3" y="0"/>
                      <a:pt x="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0" name="Freeform 2604"/>
              <p:cNvSpPr/>
              <p:nvPr/>
            </p:nvSpPr>
            <p:spPr bwMode="auto">
              <a:xfrm>
                <a:off x="3741" y="1501"/>
                <a:ext cx="5" cy="6"/>
              </a:xfrm>
              <a:custGeom>
                <a:avLst/>
                <a:gdLst>
                  <a:gd name="T0" fmla="*/ 3 w 3"/>
                  <a:gd name="T1" fmla="*/ 1 h 4"/>
                  <a:gd name="T2" fmla="*/ 1 w 3"/>
                  <a:gd name="T3" fmla="*/ 4 h 4"/>
                  <a:gd name="T4" fmla="*/ 0 w 3"/>
                  <a:gd name="T5" fmla="*/ 3 h 4"/>
                  <a:gd name="T6" fmla="*/ 3 w 3"/>
                  <a:gd name="T7" fmla="*/ 1 h 4"/>
                </a:gdLst>
                <a:ahLst/>
                <a:cxnLst>
                  <a:cxn ang="0">
                    <a:pos x="T0" y="T1"/>
                  </a:cxn>
                  <a:cxn ang="0">
                    <a:pos x="T2" y="T3"/>
                  </a:cxn>
                  <a:cxn ang="0">
                    <a:pos x="T4" y="T5"/>
                  </a:cxn>
                  <a:cxn ang="0">
                    <a:pos x="T6" y="T7"/>
                  </a:cxn>
                </a:cxnLst>
                <a:rect l="0" t="0" r="r" b="b"/>
                <a:pathLst>
                  <a:path w="3" h="4">
                    <a:moveTo>
                      <a:pt x="3" y="1"/>
                    </a:moveTo>
                    <a:cubicBezTo>
                      <a:pt x="3" y="1"/>
                      <a:pt x="3" y="4"/>
                      <a:pt x="1" y="4"/>
                    </a:cubicBezTo>
                    <a:cubicBezTo>
                      <a:pt x="0" y="3"/>
                      <a:pt x="0" y="3"/>
                      <a:pt x="0" y="3"/>
                    </a:cubicBezTo>
                    <a:cubicBezTo>
                      <a:pt x="0" y="1"/>
                      <a:pt x="2" y="0"/>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1" name="Freeform 2605"/>
              <p:cNvSpPr/>
              <p:nvPr/>
            </p:nvSpPr>
            <p:spPr bwMode="auto">
              <a:xfrm>
                <a:off x="3335" y="1502"/>
                <a:ext cx="104" cy="44"/>
              </a:xfrm>
              <a:custGeom>
                <a:avLst/>
                <a:gdLst>
                  <a:gd name="T0" fmla="*/ 40 w 71"/>
                  <a:gd name="T1" fmla="*/ 8 h 30"/>
                  <a:gd name="T2" fmla="*/ 59 w 71"/>
                  <a:gd name="T3" fmla="*/ 16 h 30"/>
                  <a:gd name="T4" fmla="*/ 71 w 71"/>
                  <a:gd name="T5" fmla="*/ 21 h 30"/>
                  <a:gd name="T6" fmla="*/ 54 w 71"/>
                  <a:gd name="T7" fmla="*/ 18 h 30"/>
                  <a:gd name="T8" fmla="*/ 42 w 71"/>
                  <a:gd name="T9" fmla="*/ 19 h 30"/>
                  <a:gd name="T10" fmla="*/ 53 w 71"/>
                  <a:gd name="T11" fmla="*/ 22 h 30"/>
                  <a:gd name="T12" fmla="*/ 62 w 71"/>
                  <a:gd name="T13" fmla="*/ 27 h 30"/>
                  <a:gd name="T14" fmla="*/ 58 w 71"/>
                  <a:gd name="T15" fmla="*/ 30 h 30"/>
                  <a:gd name="T16" fmla="*/ 52 w 71"/>
                  <a:gd name="T17" fmla="*/ 27 h 30"/>
                  <a:gd name="T18" fmla="*/ 31 w 71"/>
                  <a:gd name="T19" fmla="*/ 20 h 30"/>
                  <a:gd name="T20" fmla="*/ 18 w 71"/>
                  <a:gd name="T21" fmla="*/ 11 h 30"/>
                  <a:gd name="T22" fmla="*/ 30 w 71"/>
                  <a:gd name="T23" fmla="*/ 11 h 30"/>
                  <a:gd name="T24" fmla="*/ 36 w 71"/>
                  <a:gd name="T25" fmla="*/ 15 h 30"/>
                  <a:gd name="T26" fmla="*/ 34 w 71"/>
                  <a:gd name="T27" fmla="*/ 9 h 30"/>
                  <a:gd name="T28" fmla="*/ 3 w 71"/>
                  <a:gd name="T29" fmla="*/ 7 h 30"/>
                  <a:gd name="T30" fmla="*/ 0 w 71"/>
                  <a:gd name="T31" fmla="*/ 5 h 30"/>
                  <a:gd name="T32" fmla="*/ 19 w 71"/>
                  <a:gd name="T33" fmla="*/ 1 h 30"/>
                  <a:gd name="T34" fmla="*/ 21 w 71"/>
                  <a:gd name="T35" fmla="*/ 0 h 30"/>
                  <a:gd name="T36" fmla="*/ 40 w 71"/>
                  <a:gd name="T37"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30">
                    <a:moveTo>
                      <a:pt x="40" y="8"/>
                    </a:moveTo>
                    <a:cubicBezTo>
                      <a:pt x="45" y="13"/>
                      <a:pt x="52" y="16"/>
                      <a:pt x="59" y="16"/>
                    </a:cubicBezTo>
                    <a:cubicBezTo>
                      <a:pt x="63" y="19"/>
                      <a:pt x="68" y="17"/>
                      <a:pt x="71" y="21"/>
                    </a:cubicBezTo>
                    <a:cubicBezTo>
                      <a:pt x="67" y="30"/>
                      <a:pt x="60" y="17"/>
                      <a:pt x="54" y="18"/>
                    </a:cubicBezTo>
                    <a:cubicBezTo>
                      <a:pt x="50" y="18"/>
                      <a:pt x="45" y="17"/>
                      <a:pt x="42" y="19"/>
                    </a:cubicBezTo>
                    <a:cubicBezTo>
                      <a:pt x="43" y="23"/>
                      <a:pt x="49" y="20"/>
                      <a:pt x="53" y="22"/>
                    </a:cubicBezTo>
                    <a:cubicBezTo>
                      <a:pt x="57" y="23"/>
                      <a:pt x="60" y="24"/>
                      <a:pt x="62" y="27"/>
                    </a:cubicBezTo>
                    <a:cubicBezTo>
                      <a:pt x="63" y="30"/>
                      <a:pt x="60" y="30"/>
                      <a:pt x="58" y="30"/>
                    </a:cubicBezTo>
                    <a:cubicBezTo>
                      <a:pt x="56" y="30"/>
                      <a:pt x="54" y="27"/>
                      <a:pt x="52" y="27"/>
                    </a:cubicBezTo>
                    <a:cubicBezTo>
                      <a:pt x="46" y="23"/>
                      <a:pt x="39" y="21"/>
                      <a:pt x="31" y="20"/>
                    </a:cubicBezTo>
                    <a:cubicBezTo>
                      <a:pt x="27" y="17"/>
                      <a:pt x="24" y="12"/>
                      <a:pt x="18" y="11"/>
                    </a:cubicBezTo>
                    <a:cubicBezTo>
                      <a:pt x="21" y="9"/>
                      <a:pt x="27" y="11"/>
                      <a:pt x="30" y="11"/>
                    </a:cubicBezTo>
                    <a:cubicBezTo>
                      <a:pt x="33" y="13"/>
                      <a:pt x="33" y="15"/>
                      <a:pt x="36" y="15"/>
                    </a:cubicBezTo>
                    <a:cubicBezTo>
                      <a:pt x="38" y="13"/>
                      <a:pt x="36" y="11"/>
                      <a:pt x="34" y="9"/>
                    </a:cubicBezTo>
                    <a:cubicBezTo>
                      <a:pt x="25" y="4"/>
                      <a:pt x="12" y="6"/>
                      <a:pt x="3" y="7"/>
                    </a:cubicBezTo>
                    <a:cubicBezTo>
                      <a:pt x="2" y="6"/>
                      <a:pt x="1" y="6"/>
                      <a:pt x="0" y="5"/>
                    </a:cubicBezTo>
                    <a:cubicBezTo>
                      <a:pt x="6" y="2"/>
                      <a:pt x="13" y="3"/>
                      <a:pt x="19" y="1"/>
                    </a:cubicBezTo>
                    <a:cubicBezTo>
                      <a:pt x="21" y="0"/>
                      <a:pt x="21" y="0"/>
                      <a:pt x="21" y="0"/>
                    </a:cubicBezTo>
                    <a:cubicBezTo>
                      <a:pt x="28" y="0"/>
                      <a:pt x="36" y="3"/>
                      <a:pt x="40"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2" name="Freeform 2606"/>
              <p:cNvSpPr/>
              <p:nvPr/>
            </p:nvSpPr>
            <p:spPr bwMode="auto">
              <a:xfrm>
                <a:off x="3899" y="1502"/>
                <a:ext cx="6" cy="6"/>
              </a:xfrm>
              <a:custGeom>
                <a:avLst/>
                <a:gdLst>
                  <a:gd name="T0" fmla="*/ 4 w 4"/>
                  <a:gd name="T1" fmla="*/ 3 h 4"/>
                  <a:gd name="T2" fmla="*/ 1 w 4"/>
                  <a:gd name="T3" fmla="*/ 3 h 4"/>
                  <a:gd name="T4" fmla="*/ 3 w 4"/>
                  <a:gd name="T5" fmla="*/ 0 h 4"/>
                  <a:gd name="T6" fmla="*/ 4 w 4"/>
                  <a:gd name="T7" fmla="*/ 3 h 4"/>
                </a:gdLst>
                <a:ahLst/>
                <a:cxnLst>
                  <a:cxn ang="0">
                    <a:pos x="T0" y="T1"/>
                  </a:cxn>
                  <a:cxn ang="0">
                    <a:pos x="T2" y="T3"/>
                  </a:cxn>
                  <a:cxn ang="0">
                    <a:pos x="T4" y="T5"/>
                  </a:cxn>
                  <a:cxn ang="0">
                    <a:pos x="T6" y="T7"/>
                  </a:cxn>
                </a:cxnLst>
                <a:rect l="0" t="0" r="r" b="b"/>
                <a:pathLst>
                  <a:path w="4" h="4">
                    <a:moveTo>
                      <a:pt x="4" y="3"/>
                    </a:moveTo>
                    <a:cubicBezTo>
                      <a:pt x="3" y="4"/>
                      <a:pt x="2" y="3"/>
                      <a:pt x="1" y="3"/>
                    </a:cubicBezTo>
                    <a:cubicBezTo>
                      <a:pt x="0" y="3"/>
                      <a:pt x="1" y="0"/>
                      <a:pt x="3" y="0"/>
                    </a:cubicBezTo>
                    <a:cubicBezTo>
                      <a:pt x="4" y="0"/>
                      <a:pt x="4" y="2"/>
                      <a:pt x="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3" name="Freeform 2607"/>
              <p:cNvSpPr/>
              <p:nvPr/>
            </p:nvSpPr>
            <p:spPr bwMode="auto">
              <a:xfrm>
                <a:off x="3918" y="1502"/>
                <a:ext cx="8" cy="6"/>
              </a:xfrm>
              <a:custGeom>
                <a:avLst/>
                <a:gdLst>
                  <a:gd name="T0" fmla="*/ 5 w 5"/>
                  <a:gd name="T1" fmla="*/ 2 h 4"/>
                  <a:gd name="T2" fmla="*/ 5 w 5"/>
                  <a:gd name="T3" fmla="*/ 3 h 4"/>
                  <a:gd name="T4" fmla="*/ 1 w 5"/>
                  <a:gd name="T5" fmla="*/ 2 h 4"/>
                  <a:gd name="T6" fmla="*/ 5 w 5"/>
                  <a:gd name="T7" fmla="*/ 2 h 4"/>
                </a:gdLst>
                <a:ahLst/>
                <a:cxnLst>
                  <a:cxn ang="0">
                    <a:pos x="T0" y="T1"/>
                  </a:cxn>
                  <a:cxn ang="0">
                    <a:pos x="T2" y="T3"/>
                  </a:cxn>
                  <a:cxn ang="0">
                    <a:pos x="T4" y="T5"/>
                  </a:cxn>
                  <a:cxn ang="0">
                    <a:pos x="T6" y="T7"/>
                  </a:cxn>
                </a:cxnLst>
                <a:rect l="0" t="0" r="r" b="b"/>
                <a:pathLst>
                  <a:path w="5" h="4">
                    <a:moveTo>
                      <a:pt x="5" y="2"/>
                    </a:moveTo>
                    <a:cubicBezTo>
                      <a:pt x="5" y="3"/>
                      <a:pt x="5" y="3"/>
                      <a:pt x="5" y="3"/>
                    </a:cubicBezTo>
                    <a:cubicBezTo>
                      <a:pt x="3" y="4"/>
                      <a:pt x="1" y="4"/>
                      <a:pt x="1" y="2"/>
                    </a:cubicBezTo>
                    <a:cubicBezTo>
                      <a:pt x="0" y="0"/>
                      <a:pt x="5" y="0"/>
                      <a:pt x="5"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4" name="Freeform 2608"/>
              <p:cNvSpPr/>
              <p:nvPr/>
            </p:nvSpPr>
            <p:spPr bwMode="auto">
              <a:xfrm>
                <a:off x="3768" y="1505"/>
                <a:ext cx="5" cy="11"/>
              </a:xfrm>
              <a:custGeom>
                <a:avLst/>
                <a:gdLst>
                  <a:gd name="T0" fmla="*/ 4 w 4"/>
                  <a:gd name="T1" fmla="*/ 3 h 7"/>
                  <a:gd name="T2" fmla="*/ 1 w 4"/>
                  <a:gd name="T3" fmla="*/ 7 h 7"/>
                  <a:gd name="T4" fmla="*/ 2 w 4"/>
                  <a:gd name="T5" fmla="*/ 0 h 7"/>
                  <a:gd name="T6" fmla="*/ 4 w 4"/>
                  <a:gd name="T7" fmla="*/ 3 h 7"/>
                </a:gdLst>
                <a:ahLst/>
                <a:cxnLst>
                  <a:cxn ang="0">
                    <a:pos x="T0" y="T1"/>
                  </a:cxn>
                  <a:cxn ang="0">
                    <a:pos x="T2" y="T3"/>
                  </a:cxn>
                  <a:cxn ang="0">
                    <a:pos x="T4" y="T5"/>
                  </a:cxn>
                  <a:cxn ang="0">
                    <a:pos x="T6" y="T7"/>
                  </a:cxn>
                </a:cxnLst>
                <a:rect l="0" t="0" r="r" b="b"/>
                <a:pathLst>
                  <a:path w="4" h="7">
                    <a:moveTo>
                      <a:pt x="4" y="3"/>
                    </a:moveTo>
                    <a:cubicBezTo>
                      <a:pt x="4" y="5"/>
                      <a:pt x="3" y="6"/>
                      <a:pt x="1" y="7"/>
                    </a:cubicBezTo>
                    <a:cubicBezTo>
                      <a:pt x="0" y="6"/>
                      <a:pt x="0" y="3"/>
                      <a:pt x="2" y="0"/>
                    </a:cubicBezTo>
                    <a:cubicBezTo>
                      <a:pt x="4" y="0"/>
                      <a:pt x="4" y="2"/>
                      <a:pt x="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5" name="Freeform 2609"/>
              <p:cNvSpPr/>
              <p:nvPr/>
            </p:nvSpPr>
            <p:spPr bwMode="auto">
              <a:xfrm>
                <a:off x="3909" y="1505"/>
                <a:ext cx="6" cy="5"/>
              </a:xfrm>
              <a:custGeom>
                <a:avLst/>
                <a:gdLst>
                  <a:gd name="T0" fmla="*/ 4 w 4"/>
                  <a:gd name="T1" fmla="*/ 1 h 3"/>
                  <a:gd name="T2" fmla="*/ 2 w 4"/>
                  <a:gd name="T3" fmla="*/ 2 h 3"/>
                  <a:gd name="T4" fmla="*/ 4 w 4"/>
                  <a:gd name="T5" fmla="*/ 1 h 3"/>
                </a:gdLst>
                <a:ahLst/>
                <a:cxnLst>
                  <a:cxn ang="0">
                    <a:pos x="T0" y="T1"/>
                  </a:cxn>
                  <a:cxn ang="0">
                    <a:pos x="T2" y="T3"/>
                  </a:cxn>
                  <a:cxn ang="0">
                    <a:pos x="T4" y="T5"/>
                  </a:cxn>
                </a:cxnLst>
                <a:rect l="0" t="0" r="r" b="b"/>
                <a:pathLst>
                  <a:path w="4" h="3">
                    <a:moveTo>
                      <a:pt x="4" y="1"/>
                    </a:moveTo>
                    <a:cubicBezTo>
                      <a:pt x="3" y="2"/>
                      <a:pt x="2" y="3"/>
                      <a:pt x="2" y="2"/>
                    </a:cubicBezTo>
                    <a:cubicBezTo>
                      <a:pt x="0" y="0"/>
                      <a:pt x="4" y="0"/>
                      <a:pt x="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6" name="Freeform 2610"/>
              <p:cNvSpPr/>
              <p:nvPr/>
            </p:nvSpPr>
            <p:spPr bwMode="auto">
              <a:xfrm>
                <a:off x="4572" y="1507"/>
                <a:ext cx="23" cy="20"/>
              </a:xfrm>
              <a:custGeom>
                <a:avLst/>
                <a:gdLst>
                  <a:gd name="T0" fmla="*/ 16 w 16"/>
                  <a:gd name="T1" fmla="*/ 2 h 14"/>
                  <a:gd name="T2" fmla="*/ 13 w 16"/>
                  <a:gd name="T3" fmla="*/ 6 h 14"/>
                  <a:gd name="T4" fmla="*/ 8 w 16"/>
                  <a:gd name="T5" fmla="*/ 14 h 14"/>
                  <a:gd name="T6" fmla="*/ 1 w 16"/>
                  <a:gd name="T7" fmla="*/ 11 h 14"/>
                  <a:gd name="T8" fmla="*/ 4 w 16"/>
                  <a:gd name="T9" fmla="*/ 3 h 14"/>
                  <a:gd name="T10" fmla="*/ 16 w 16"/>
                  <a:gd name="T11" fmla="*/ 2 h 14"/>
                </a:gdLst>
                <a:ahLst/>
                <a:cxnLst>
                  <a:cxn ang="0">
                    <a:pos x="T0" y="T1"/>
                  </a:cxn>
                  <a:cxn ang="0">
                    <a:pos x="T2" y="T3"/>
                  </a:cxn>
                  <a:cxn ang="0">
                    <a:pos x="T4" y="T5"/>
                  </a:cxn>
                  <a:cxn ang="0">
                    <a:pos x="T6" y="T7"/>
                  </a:cxn>
                  <a:cxn ang="0">
                    <a:pos x="T8" y="T9"/>
                  </a:cxn>
                  <a:cxn ang="0">
                    <a:pos x="T10" y="T11"/>
                  </a:cxn>
                </a:cxnLst>
                <a:rect l="0" t="0" r="r" b="b"/>
                <a:pathLst>
                  <a:path w="16" h="14">
                    <a:moveTo>
                      <a:pt x="16" y="2"/>
                    </a:moveTo>
                    <a:cubicBezTo>
                      <a:pt x="16" y="3"/>
                      <a:pt x="16" y="6"/>
                      <a:pt x="13" y="6"/>
                    </a:cubicBezTo>
                    <a:cubicBezTo>
                      <a:pt x="12" y="9"/>
                      <a:pt x="11" y="13"/>
                      <a:pt x="8" y="14"/>
                    </a:cubicBezTo>
                    <a:cubicBezTo>
                      <a:pt x="6" y="14"/>
                      <a:pt x="4" y="10"/>
                      <a:pt x="1" y="11"/>
                    </a:cubicBezTo>
                    <a:cubicBezTo>
                      <a:pt x="0" y="9"/>
                      <a:pt x="3" y="6"/>
                      <a:pt x="4" y="3"/>
                    </a:cubicBezTo>
                    <a:cubicBezTo>
                      <a:pt x="8" y="0"/>
                      <a:pt x="12" y="2"/>
                      <a:pt x="16"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7" name="Freeform 2611"/>
              <p:cNvSpPr/>
              <p:nvPr/>
            </p:nvSpPr>
            <p:spPr bwMode="auto">
              <a:xfrm>
                <a:off x="3927" y="1510"/>
                <a:ext cx="6" cy="7"/>
              </a:xfrm>
              <a:custGeom>
                <a:avLst/>
                <a:gdLst>
                  <a:gd name="T0" fmla="*/ 3 w 4"/>
                  <a:gd name="T1" fmla="*/ 4 h 5"/>
                  <a:gd name="T2" fmla="*/ 0 w 4"/>
                  <a:gd name="T3" fmla="*/ 2 h 5"/>
                  <a:gd name="T4" fmla="*/ 2 w 4"/>
                  <a:gd name="T5" fmla="*/ 0 h 5"/>
                  <a:gd name="T6" fmla="*/ 3 w 4"/>
                  <a:gd name="T7" fmla="*/ 4 h 5"/>
                </a:gdLst>
                <a:ahLst/>
                <a:cxnLst>
                  <a:cxn ang="0">
                    <a:pos x="T0" y="T1"/>
                  </a:cxn>
                  <a:cxn ang="0">
                    <a:pos x="T2" y="T3"/>
                  </a:cxn>
                  <a:cxn ang="0">
                    <a:pos x="T4" y="T5"/>
                  </a:cxn>
                  <a:cxn ang="0">
                    <a:pos x="T6" y="T7"/>
                  </a:cxn>
                </a:cxnLst>
                <a:rect l="0" t="0" r="r" b="b"/>
                <a:pathLst>
                  <a:path w="4" h="5">
                    <a:moveTo>
                      <a:pt x="3" y="4"/>
                    </a:moveTo>
                    <a:cubicBezTo>
                      <a:pt x="2" y="5"/>
                      <a:pt x="1" y="3"/>
                      <a:pt x="0" y="2"/>
                    </a:cubicBezTo>
                    <a:cubicBezTo>
                      <a:pt x="2" y="0"/>
                      <a:pt x="2" y="0"/>
                      <a:pt x="2" y="0"/>
                    </a:cubicBezTo>
                    <a:cubicBezTo>
                      <a:pt x="3" y="1"/>
                      <a:pt x="4" y="3"/>
                      <a:pt x="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8" name="Freeform 2612"/>
              <p:cNvSpPr/>
              <p:nvPr/>
            </p:nvSpPr>
            <p:spPr bwMode="auto">
              <a:xfrm>
                <a:off x="3940" y="1510"/>
                <a:ext cx="3" cy="6"/>
              </a:xfrm>
              <a:custGeom>
                <a:avLst/>
                <a:gdLst>
                  <a:gd name="T0" fmla="*/ 2 w 2"/>
                  <a:gd name="T1" fmla="*/ 3 h 4"/>
                  <a:gd name="T2" fmla="*/ 0 w 2"/>
                  <a:gd name="T3" fmla="*/ 3 h 4"/>
                  <a:gd name="T4" fmla="*/ 1 w 2"/>
                  <a:gd name="T5" fmla="*/ 0 h 4"/>
                  <a:gd name="T6" fmla="*/ 2 w 2"/>
                  <a:gd name="T7" fmla="*/ 3 h 4"/>
                </a:gdLst>
                <a:ahLst/>
                <a:cxnLst>
                  <a:cxn ang="0">
                    <a:pos x="T0" y="T1"/>
                  </a:cxn>
                  <a:cxn ang="0">
                    <a:pos x="T2" y="T3"/>
                  </a:cxn>
                  <a:cxn ang="0">
                    <a:pos x="T4" y="T5"/>
                  </a:cxn>
                  <a:cxn ang="0">
                    <a:pos x="T6" y="T7"/>
                  </a:cxn>
                </a:cxnLst>
                <a:rect l="0" t="0" r="r" b="b"/>
                <a:pathLst>
                  <a:path w="2" h="4">
                    <a:moveTo>
                      <a:pt x="2" y="3"/>
                    </a:moveTo>
                    <a:cubicBezTo>
                      <a:pt x="2" y="4"/>
                      <a:pt x="0" y="4"/>
                      <a:pt x="0" y="3"/>
                    </a:cubicBezTo>
                    <a:cubicBezTo>
                      <a:pt x="0" y="3"/>
                      <a:pt x="0" y="1"/>
                      <a:pt x="1" y="0"/>
                    </a:cubicBezTo>
                    <a:cubicBezTo>
                      <a:pt x="2" y="1"/>
                      <a:pt x="2" y="2"/>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19" name="Freeform 2613"/>
              <p:cNvSpPr/>
              <p:nvPr/>
            </p:nvSpPr>
            <p:spPr bwMode="auto">
              <a:xfrm>
                <a:off x="3734" y="1511"/>
                <a:ext cx="4" cy="5"/>
              </a:xfrm>
              <a:custGeom>
                <a:avLst/>
                <a:gdLst>
                  <a:gd name="T0" fmla="*/ 2 w 3"/>
                  <a:gd name="T1" fmla="*/ 2 h 3"/>
                  <a:gd name="T2" fmla="*/ 2 w 3"/>
                  <a:gd name="T3" fmla="*/ 3 h 3"/>
                  <a:gd name="T4" fmla="*/ 1 w 3"/>
                  <a:gd name="T5" fmla="*/ 0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2" y="3"/>
                      <a:pt x="2" y="3"/>
                    </a:cubicBezTo>
                    <a:cubicBezTo>
                      <a:pt x="0" y="2"/>
                      <a:pt x="0" y="1"/>
                      <a:pt x="1" y="0"/>
                    </a:cubicBezTo>
                    <a:cubicBezTo>
                      <a:pt x="2" y="1"/>
                      <a:pt x="3" y="0"/>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0" name="Freeform 2614"/>
              <p:cNvSpPr/>
              <p:nvPr/>
            </p:nvSpPr>
            <p:spPr bwMode="auto">
              <a:xfrm>
                <a:off x="3949" y="1511"/>
                <a:ext cx="3" cy="5"/>
              </a:xfrm>
              <a:custGeom>
                <a:avLst/>
                <a:gdLst>
                  <a:gd name="T0" fmla="*/ 2 w 2"/>
                  <a:gd name="T1" fmla="*/ 2 h 3"/>
                  <a:gd name="T2" fmla="*/ 2 w 2"/>
                  <a:gd name="T3" fmla="*/ 3 h 3"/>
                  <a:gd name="T4" fmla="*/ 0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2" y="2"/>
                      <a:pt x="2" y="3"/>
                      <a:pt x="2" y="3"/>
                    </a:cubicBezTo>
                    <a:cubicBezTo>
                      <a:pt x="0" y="3"/>
                      <a:pt x="0" y="2"/>
                      <a:pt x="0" y="0"/>
                    </a:cubicBezTo>
                    <a:cubicBezTo>
                      <a:pt x="1" y="0"/>
                      <a:pt x="2" y="0"/>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1" name="Freeform 2615"/>
              <p:cNvSpPr/>
              <p:nvPr/>
            </p:nvSpPr>
            <p:spPr bwMode="auto">
              <a:xfrm>
                <a:off x="3917" y="1514"/>
                <a:ext cx="6" cy="5"/>
              </a:xfrm>
              <a:custGeom>
                <a:avLst/>
                <a:gdLst>
                  <a:gd name="T0" fmla="*/ 3 w 4"/>
                  <a:gd name="T1" fmla="*/ 1 h 3"/>
                  <a:gd name="T2" fmla="*/ 2 w 4"/>
                  <a:gd name="T3" fmla="*/ 3 h 3"/>
                  <a:gd name="T4" fmla="*/ 1 w 4"/>
                  <a:gd name="T5" fmla="*/ 0 h 3"/>
                  <a:gd name="T6" fmla="*/ 3 w 4"/>
                  <a:gd name="T7" fmla="*/ 1 h 3"/>
                </a:gdLst>
                <a:ahLst/>
                <a:cxnLst>
                  <a:cxn ang="0">
                    <a:pos x="T0" y="T1"/>
                  </a:cxn>
                  <a:cxn ang="0">
                    <a:pos x="T2" y="T3"/>
                  </a:cxn>
                  <a:cxn ang="0">
                    <a:pos x="T4" y="T5"/>
                  </a:cxn>
                  <a:cxn ang="0">
                    <a:pos x="T6" y="T7"/>
                  </a:cxn>
                </a:cxnLst>
                <a:rect l="0" t="0" r="r" b="b"/>
                <a:pathLst>
                  <a:path w="4" h="3">
                    <a:moveTo>
                      <a:pt x="3" y="1"/>
                    </a:moveTo>
                    <a:cubicBezTo>
                      <a:pt x="4" y="3"/>
                      <a:pt x="3" y="3"/>
                      <a:pt x="2" y="3"/>
                    </a:cubicBezTo>
                    <a:cubicBezTo>
                      <a:pt x="0" y="3"/>
                      <a:pt x="0" y="0"/>
                      <a:pt x="1" y="0"/>
                    </a:cubicBezTo>
                    <a:cubicBezTo>
                      <a:pt x="2" y="0"/>
                      <a:pt x="3" y="0"/>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2" name="Freeform 2616"/>
              <p:cNvSpPr/>
              <p:nvPr/>
            </p:nvSpPr>
            <p:spPr bwMode="auto">
              <a:xfrm>
                <a:off x="4018" y="1511"/>
                <a:ext cx="95" cy="43"/>
              </a:xfrm>
              <a:custGeom>
                <a:avLst/>
                <a:gdLst>
                  <a:gd name="T0" fmla="*/ 65 w 65"/>
                  <a:gd name="T1" fmla="*/ 6 h 29"/>
                  <a:gd name="T2" fmla="*/ 57 w 65"/>
                  <a:gd name="T3" fmla="*/ 5 h 29"/>
                  <a:gd name="T4" fmla="*/ 21 w 65"/>
                  <a:gd name="T5" fmla="*/ 19 h 29"/>
                  <a:gd name="T6" fmla="*/ 0 w 65"/>
                  <a:gd name="T7" fmla="*/ 25 h 29"/>
                  <a:gd name="T8" fmla="*/ 35 w 65"/>
                  <a:gd name="T9" fmla="*/ 5 h 29"/>
                  <a:gd name="T10" fmla="*/ 65 w 65"/>
                  <a:gd name="T11" fmla="*/ 5 h 29"/>
                  <a:gd name="T12" fmla="*/ 65 w 65"/>
                  <a:gd name="T13" fmla="*/ 6 h 29"/>
                </a:gdLst>
                <a:ahLst/>
                <a:cxnLst>
                  <a:cxn ang="0">
                    <a:pos x="T0" y="T1"/>
                  </a:cxn>
                  <a:cxn ang="0">
                    <a:pos x="T2" y="T3"/>
                  </a:cxn>
                  <a:cxn ang="0">
                    <a:pos x="T4" y="T5"/>
                  </a:cxn>
                  <a:cxn ang="0">
                    <a:pos x="T6" y="T7"/>
                  </a:cxn>
                  <a:cxn ang="0">
                    <a:pos x="T8" y="T9"/>
                  </a:cxn>
                  <a:cxn ang="0">
                    <a:pos x="T10" y="T11"/>
                  </a:cxn>
                  <a:cxn ang="0">
                    <a:pos x="T12" y="T13"/>
                  </a:cxn>
                </a:cxnLst>
                <a:rect l="0" t="0" r="r" b="b"/>
                <a:pathLst>
                  <a:path w="65" h="29">
                    <a:moveTo>
                      <a:pt x="65" y="6"/>
                    </a:moveTo>
                    <a:cubicBezTo>
                      <a:pt x="62" y="8"/>
                      <a:pt x="60" y="5"/>
                      <a:pt x="57" y="5"/>
                    </a:cubicBezTo>
                    <a:cubicBezTo>
                      <a:pt x="43" y="2"/>
                      <a:pt x="30" y="9"/>
                      <a:pt x="21" y="19"/>
                    </a:cubicBezTo>
                    <a:cubicBezTo>
                      <a:pt x="14" y="21"/>
                      <a:pt x="7" y="29"/>
                      <a:pt x="0" y="25"/>
                    </a:cubicBezTo>
                    <a:cubicBezTo>
                      <a:pt x="12" y="22"/>
                      <a:pt x="24" y="12"/>
                      <a:pt x="35" y="5"/>
                    </a:cubicBezTo>
                    <a:cubicBezTo>
                      <a:pt x="44" y="2"/>
                      <a:pt x="56" y="0"/>
                      <a:pt x="65" y="5"/>
                    </a:cubicBezTo>
                    <a:cubicBezTo>
                      <a:pt x="65" y="6"/>
                      <a:pt x="65" y="6"/>
                      <a:pt x="6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3" name="Freeform 2617"/>
              <p:cNvSpPr/>
              <p:nvPr/>
            </p:nvSpPr>
            <p:spPr bwMode="auto">
              <a:xfrm>
                <a:off x="3888" y="1513"/>
                <a:ext cx="16" cy="10"/>
              </a:xfrm>
              <a:custGeom>
                <a:avLst/>
                <a:gdLst>
                  <a:gd name="T0" fmla="*/ 8 w 11"/>
                  <a:gd name="T1" fmla="*/ 5 h 7"/>
                  <a:gd name="T2" fmla="*/ 2 w 11"/>
                  <a:gd name="T3" fmla="*/ 7 h 7"/>
                  <a:gd name="T4" fmla="*/ 2 w 11"/>
                  <a:gd name="T5" fmla="*/ 3 h 7"/>
                  <a:gd name="T6" fmla="*/ 8 w 11"/>
                  <a:gd name="T7" fmla="*/ 5 h 7"/>
                </a:gdLst>
                <a:ahLst/>
                <a:cxnLst>
                  <a:cxn ang="0">
                    <a:pos x="T0" y="T1"/>
                  </a:cxn>
                  <a:cxn ang="0">
                    <a:pos x="T2" y="T3"/>
                  </a:cxn>
                  <a:cxn ang="0">
                    <a:pos x="T4" y="T5"/>
                  </a:cxn>
                  <a:cxn ang="0">
                    <a:pos x="T6" y="T7"/>
                  </a:cxn>
                </a:cxnLst>
                <a:rect l="0" t="0" r="r" b="b"/>
                <a:pathLst>
                  <a:path w="11" h="7">
                    <a:moveTo>
                      <a:pt x="8" y="5"/>
                    </a:moveTo>
                    <a:cubicBezTo>
                      <a:pt x="6" y="7"/>
                      <a:pt x="4" y="7"/>
                      <a:pt x="2" y="7"/>
                    </a:cubicBezTo>
                    <a:cubicBezTo>
                      <a:pt x="0" y="5"/>
                      <a:pt x="2" y="4"/>
                      <a:pt x="2" y="3"/>
                    </a:cubicBezTo>
                    <a:cubicBezTo>
                      <a:pt x="5" y="0"/>
                      <a:pt x="11" y="1"/>
                      <a:pt x="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4" name="Freeform 2618"/>
              <p:cNvSpPr/>
              <p:nvPr/>
            </p:nvSpPr>
            <p:spPr bwMode="auto">
              <a:xfrm>
                <a:off x="3907" y="1516"/>
                <a:ext cx="5" cy="7"/>
              </a:xfrm>
              <a:custGeom>
                <a:avLst/>
                <a:gdLst>
                  <a:gd name="T0" fmla="*/ 4 w 4"/>
                  <a:gd name="T1" fmla="*/ 2 h 5"/>
                  <a:gd name="T2" fmla="*/ 3 w 4"/>
                  <a:gd name="T3" fmla="*/ 5 h 5"/>
                  <a:gd name="T4" fmla="*/ 0 w 4"/>
                  <a:gd name="T5" fmla="*/ 3 h 5"/>
                  <a:gd name="T6" fmla="*/ 1 w 4"/>
                  <a:gd name="T7" fmla="*/ 0 h 5"/>
                  <a:gd name="T8" fmla="*/ 4 w 4"/>
                  <a:gd name="T9" fmla="*/ 2 h 5"/>
                </a:gdLst>
                <a:ahLst/>
                <a:cxnLst>
                  <a:cxn ang="0">
                    <a:pos x="T0" y="T1"/>
                  </a:cxn>
                  <a:cxn ang="0">
                    <a:pos x="T2" y="T3"/>
                  </a:cxn>
                  <a:cxn ang="0">
                    <a:pos x="T4" y="T5"/>
                  </a:cxn>
                  <a:cxn ang="0">
                    <a:pos x="T6" y="T7"/>
                  </a:cxn>
                  <a:cxn ang="0">
                    <a:pos x="T8" y="T9"/>
                  </a:cxn>
                </a:cxnLst>
                <a:rect l="0" t="0" r="r" b="b"/>
                <a:pathLst>
                  <a:path w="4" h="5">
                    <a:moveTo>
                      <a:pt x="4" y="2"/>
                    </a:moveTo>
                    <a:cubicBezTo>
                      <a:pt x="3" y="5"/>
                      <a:pt x="3" y="5"/>
                      <a:pt x="3" y="5"/>
                    </a:cubicBezTo>
                    <a:cubicBezTo>
                      <a:pt x="0" y="3"/>
                      <a:pt x="0" y="3"/>
                      <a:pt x="0" y="3"/>
                    </a:cubicBezTo>
                    <a:cubicBezTo>
                      <a:pt x="1" y="0"/>
                      <a:pt x="1" y="0"/>
                      <a:pt x="1" y="0"/>
                    </a:cubicBezTo>
                    <a:cubicBezTo>
                      <a:pt x="2" y="0"/>
                      <a:pt x="4" y="0"/>
                      <a:pt x="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5" name="Freeform 2619"/>
              <p:cNvSpPr/>
              <p:nvPr/>
            </p:nvSpPr>
            <p:spPr bwMode="auto">
              <a:xfrm>
                <a:off x="3343" y="1516"/>
                <a:ext cx="11" cy="7"/>
              </a:xfrm>
              <a:custGeom>
                <a:avLst/>
                <a:gdLst>
                  <a:gd name="T0" fmla="*/ 7 w 7"/>
                  <a:gd name="T1" fmla="*/ 2 h 5"/>
                  <a:gd name="T2" fmla="*/ 0 w 7"/>
                  <a:gd name="T3" fmla="*/ 3 h 5"/>
                  <a:gd name="T4" fmla="*/ 0 w 7"/>
                  <a:gd name="T5" fmla="*/ 2 h 5"/>
                  <a:gd name="T6" fmla="*/ 7 w 7"/>
                  <a:gd name="T7" fmla="*/ 2 h 5"/>
                </a:gdLst>
                <a:ahLst/>
                <a:cxnLst>
                  <a:cxn ang="0">
                    <a:pos x="T0" y="T1"/>
                  </a:cxn>
                  <a:cxn ang="0">
                    <a:pos x="T2" y="T3"/>
                  </a:cxn>
                  <a:cxn ang="0">
                    <a:pos x="T4" y="T5"/>
                  </a:cxn>
                  <a:cxn ang="0">
                    <a:pos x="T6" y="T7"/>
                  </a:cxn>
                </a:cxnLst>
                <a:rect l="0" t="0" r="r" b="b"/>
                <a:pathLst>
                  <a:path w="7" h="5">
                    <a:moveTo>
                      <a:pt x="7" y="2"/>
                    </a:moveTo>
                    <a:cubicBezTo>
                      <a:pt x="6" y="3"/>
                      <a:pt x="2" y="5"/>
                      <a:pt x="0" y="3"/>
                    </a:cubicBezTo>
                    <a:cubicBezTo>
                      <a:pt x="0" y="2"/>
                      <a:pt x="0" y="2"/>
                      <a:pt x="0" y="2"/>
                    </a:cubicBezTo>
                    <a:cubicBezTo>
                      <a:pt x="1" y="0"/>
                      <a:pt x="4" y="0"/>
                      <a:pt x="7"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6" name="Rectangle 2620"/>
              <p:cNvSpPr>
                <a:spLocks noChangeArrowheads="1"/>
              </p:cNvSpPr>
              <p:nvPr/>
            </p:nvSpPr>
            <p:spPr bwMode="auto">
              <a:xfrm>
                <a:off x="3769" y="1519"/>
                <a:ext cx="1" cy="1"/>
              </a:xfrm>
              <a:prstGeom prst="rect">
                <a:avLst/>
              </a:prstGeom>
              <a:grpFill/>
              <a:ln w="9525">
                <a:solidFill>
                  <a:srgbClr val="BFBFBF">
                    <a:alpha val="60000"/>
                  </a:srgbClr>
                </a:solidFill>
                <a:miter lim="800000"/>
              </a:ln>
            </p:spPr>
            <p:txBody>
              <a:bodyPr vert="horz" wrap="square" lIns="91440" tIns="45720" rIns="91440" bIns="45720" numCol="1" anchor="t" anchorCtr="0" compatLnSpc="1"/>
              <a:lstStyle/>
              <a:p>
                <a:endParaRPr lang="zh-CN" altLang="en-US"/>
              </a:p>
            </p:txBody>
          </p:sp>
          <p:sp>
            <p:nvSpPr>
              <p:cNvPr id="927" name="Freeform 2621"/>
              <p:cNvSpPr/>
              <p:nvPr/>
            </p:nvSpPr>
            <p:spPr bwMode="auto">
              <a:xfrm>
                <a:off x="3949" y="1520"/>
                <a:ext cx="4" cy="6"/>
              </a:xfrm>
              <a:custGeom>
                <a:avLst/>
                <a:gdLst>
                  <a:gd name="T0" fmla="*/ 3 w 3"/>
                  <a:gd name="T1" fmla="*/ 2 h 4"/>
                  <a:gd name="T2" fmla="*/ 0 w 3"/>
                  <a:gd name="T3" fmla="*/ 3 h 4"/>
                  <a:gd name="T4" fmla="*/ 0 w 3"/>
                  <a:gd name="T5" fmla="*/ 0 h 4"/>
                  <a:gd name="T6" fmla="*/ 3 w 3"/>
                  <a:gd name="T7" fmla="*/ 2 h 4"/>
                </a:gdLst>
                <a:ahLst/>
                <a:cxnLst>
                  <a:cxn ang="0">
                    <a:pos x="T0" y="T1"/>
                  </a:cxn>
                  <a:cxn ang="0">
                    <a:pos x="T2" y="T3"/>
                  </a:cxn>
                  <a:cxn ang="0">
                    <a:pos x="T4" y="T5"/>
                  </a:cxn>
                  <a:cxn ang="0">
                    <a:pos x="T6" y="T7"/>
                  </a:cxn>
                </a:cxnLst>
                <a:rect l="0" t="0" r="r" b="b"/>
                <a:pathLst>
                  <a:path w="3" h="4">
                    <a:moveTo>
                      <a:pt x="3" y="2"/>
                    </a:moveTo>
                    <a:cubicBezTo>
                      <a:pt x="2" y="2"/>
                      <a:pt x="2" y="4"/>
                      <a:pt x="0" y="3"/>
                    </a:cubicBezTo>
                    <a:cubicBezTo>
                      <a:pt x="0" y="0"/>
                      <a:pt x="0" y="0"/>
                      <a:pt x="0" y="0"/>
                    </a:cubicBezTo>
                    <a:cubicBezTo>
                      <a:pt x="2" y="0"/>
                      <a:pt x="2" y="0"/>
                      <a:pt x="3"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8" name="Freeform 2622"/>
              <p:cNvSpPr/>
              <p:nvPr/>
            </p:nvSpPr>
            <p:spPr bwMode="auto">
              <a:xfrm>
                <a:off x="3923" y="1520"/>
                <a:ext cx="24" cy="19"/>
              </a:xfrm>
              <a:custGeom>
                <a:avLst/>
                <a:gdLst>
                  <a:gd name="T0" fmla="*/ 11 w 17"/>
                  <a:gd name="T1" fmla="*/ 5 h 13"/>
                  <a:gd name="T2" fmla="*/ 14 w 17"/>
                  <a:gd name="T3" fmla="*/ 1 h 13"/>
                  <a:gd name="T4" fmla="*/ 14 w 17"/>
                  <a:gd name="T5" fmla="*/ 10 h 13"/>
                  <a:gd name="T6" fmla="*/ 6 w 17"/>
                  <a:gd name="T7" fmla="*/ 8 h 13"/>
                  <a:gd name="T8" fmla="*/ 7 w 17"/>
                  <a:gd name="T9" fmla="*/ 0 h 13"/>
                  <a:gd name="T10" fmla="*/ 11 w 17"/>
                  <a:gd name="T11" fmla="*/ 5 h 13"/>
                </a:gdLst>
                <a:ahLst/>
                <a:cxnLst>
                  <a:cxn ang="0">
                    <a:pos x="T0" y="T1"/>
                  </a:cxn>
                  <a:cxn ang="0">
                    <a:pos x="T2" y="T3"/>
                  </a:cxn>
                  <a:cxn ang="0">
                    <a:pos x="T4" y="T5"/>
                  </a:cxn>
                  <a:cxn ang="0">
                    <a:pos x="T6" y="T7"/>
                  </a:cxn>
                  <a:cxn ang="0">
                    <a:pos x="T8" y="T9"/>
                  </a:cxn>
                  <a:cxn ang="0">
                    <a:pos x="T10" y="T11"/>
                  </a:cxn>
                </a:cxnLst>
                <a:rect l="0" t="0" r="r" b="b"/>
                <a:pathLst>
                  <a:path w="17" h="13">
                    <a:moveTo>
                      <a:pt x="11" y="5"/>
                    </a:moveTo>
                    <a:cubicBezTo>
                      <a:pt x="12" y="4"/>
                      <a:pt x="12" y="1"/>
                      <a:pt x="14" y="1"/>
                    </a:cubicBezTo>
                    <a:cubicBezTo>
                      <a:pt x="17" y="3"/>
                      <a:pt x="14" y="8"/>
                      <a:pt x="14" y="10"/>
                    </a:cubicBezTo>
                    <a:cubicBezTo>
                      <a:pt x="11" y="6"/>
                      <a:pt x="8" y="13"/>
                      <a:pt x="6" y="8"/>
                    </a:cubicBezTo>
                    <a:cubicBezTo>
                      <a:pt x="9" y="5"/>
                      <a:pt x="0" y="0"/>
                      <a:pt x="7" y="0"/>
                    </a:cubicBezTo>
                    <a:cubicBezTo>
                      <a:pt x="8" y="2"/>
                      <a:pt x="7" y="6"/>
                      <a:pt x="11"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29" name="Freeform 2623"/>
              <p:cNvSpPr/>
              <p:nvPr/>
            </p:nvSpPr>
            <p:spPr bwMode="auto">
              <a:xfrm>
                <a:off x="3917" y="1519"/>
                <a:ext cx="9" cy="17"/>
              </a:xfrm>
              <a:custGeom>
                <a:avLst/>
                <a:gdLst>
                  <a:gd name="T0" fmla="*/ 6 w 6"/>
                  <a:gd name="T1" fmla="*/ 2 h 12"/>
                  <a:gd name="T2" fmla="*/ 5 w 6"/>
                  <a:gd name="T3" fmla="*/ 12 h 12"/>
                  <a:gd name="T4" fmla="*/ 0 w 6"/>
                  <a:gd name="T5" fmla="*/ 9 h 12"/>
                  <a:gd name="T6" fmla="*/ 6 w 6"/>
                  <a:gd name="T7" fmla="*/ 2 h 12"/>
                </a:gdLst>
                <a:ahLst/>
                <a:cxnLst>
                  <a:cxn ang="0">
                    <a:pos x="T0" y="T1"/>
                  </a:cxn>
                  <a:cxn ang="0">
                    <a:pos x="T2" y="T3"/>
                  </a:cxn>
                  <a:cxn ang="0">
                    <a:pos x="T4" y="T5"/>
                  </a:cxn>
                  <a:cxn ang="0">
                    <a:pos x="T6" y="T7"/>
                  </a:cxn>
                </a:cxnLst>
                <a:rect l="0" t="0" r="r" b="b"/>
                <a:pathLst>
                  <a:path w="6" h="12">
                    <a:moveTo>
                      <a:pt x="6" y="2"/>
                    </a:moveTo>
                    <a:cubicBezTo>
                      <a:pt x="6" y="6"/>
                      <a:pt x="4" y="9"/>
                      <a:pt x="5" y="12"/>
                    </a:cubicBezTo>
                    <a:cubicBezTo>
                      <a:pt x="3" y="12"/>
                      <a:pt x="1" y="10"/>
                      <a:pt x="0" y="9"/>
                    </a:cubicBezTo>
                    <a:cubicBezTo>
                      <a:pt x="6" y="9"/>
                      <a:pt x="0" y="0"/>
                      <a:pt x="6"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0" name="Freeform 2624"/>
              <p:cNvSpPr/>
              <p:nvPr/>
            </p:nvSpPr>
            <p:spPr bwMode="auto">
              <a:xfrm>
                <a:off x="3738" y="1522"/>
                <a:ext cx="3" cy="5"/>
              </a:xfrm>
              <a:custGeom>
                <a:avLst/>
                <a:gdLst>
                  <a:gd name="T0" fmla="*/ 2 w 2"/>
                  <a:gd name="T1" fmla="*/ 2 h 4"/>
                  <a:gd name="T2" fmla="*/ 0 w 2"/>
                  <a:gd name="T3" fmla="*/ 4 h 4"/>
                  <a:gd name="T4" fmla="*/ 0 w 2"/>
                  <a:gd name="T5" fmla="*/ 1 h 4"/>
                  <a:gd name="T6" fmla="*/ 2 w 2"/>
                  <a:gd name="T7" fmla="*/ 2 h 4"/>
                </a:gdLst>
                <a:ahLst/>
                <a:cxnLst>
                  <a:cxn ang="0">
                    <a:pos x="T0" y="T1"/>
                  </a:cxn>
                  <a:cxn ang="0">
                    <a:pos x="T2" y="T3"/>
                  </a:cxn>
                  <a:cxn ang="0">
                    <a:pos x="T4" y="T5"/>
                  </a:cxn>
                  <a:cxn ang="0">
                    <a:pos x="T6" y="T7"/>
                  </a:cxn>
                </a:cxnLst>
                <a:rect l="0" t="0" r="r" b="b"/>
                <a:pathLst>
                  <a:path w="2" h="4">
                    <a:moveTo>
                      <a:pt x="2" y="2"/>
                    </a:moveTo>
                    <a:cubicBezTo>
                      <a:pt x="2" y="3"/>
                      <a:pt x="1" y="4"/>
                      <a:pt x="0" y="4"/>
                    </a:cubicBezTo>
                    <a:cubicBezTo>
                      <a:pt x="0" y="1"/>
                      <a:pt x="0" y="1"/>
                      <a:pt x="0" y="1"/>
                    </a:cubicBezTo>
                    <a:cubicBezTo>
                      <a:pt x="0" y="0"/>
                      <a:pt x="2" y="1"/>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1" name="Freeform 2625"/>
              <p:cNvSpPr/>
              <p:nvPr/>
            </p:nvSpPr>
            <p:spPr bwMode="auto">
              <a:xfrm>
                <a:off x="3747" y="1522"/>
                <a:ext cx="5" cy="5"/>
              </a:xfrm>
              <a:custGeom>
                <a:avLst/>
                <a:gdLst>
                  <a:gd name="T0" fmla="*/ 2 w 3"/>
                  <a:gd name="T1" fmla="*/ 2 h 4"/>
                  <a:gd name="T2" fmla="*/ 2 w 3"/>
                  <a:gd name="T3" fmla="*/ 4 h 4"/>
                  <a:gd name="T4" fmla="*/ 0 w 3"/>
                  <a:gd name="T5" fmla="*/ 2 h 4"/>
                  <a:gd name="T6" fmla="*/ 2 w 3"/>
                  <a:gd name="T7" fmla="*/ 2 h 4"/>
                </a:gdLst>
                <a:ahLst/>
                <a:cxnLst>
                  <a:cxn ang="0">
                    <a:pos x="T0" y="T1"/>
                  </a:cxn>
                  <a:cxn ang="0">
                    <a:pos x="T2" y="T3"/>
                  </a:cxn>
                  <a:cxn ang="0">
                    <a:pos x="T4" y="T5"/>
                  </a:cxn>
                  <a:cxn ang="0">
                    <a:pos x="T6" y="T7"/>
                  </a:cxn>
                </a:cxnLst>
                <a:rect l="0" t="0" r="r" b="b"/>
                <a:pathLst>
                  <a:path w="3" h="4">
                    <a:moveTo>
                      <a:pt x="2" y="2"/>
                    </a:moveTo>
                    <a:cubicBezTo>
                      <a:pt x="2" y="3"/>
                      <a:pt x="2" y="4"/>
                      <a:pt x="2" y="4"/>
                    </a:cubicBezTo>
                    <a:cubicBezTo>
                      <a:pt x="0" y="4"/>
                      <a:pt x="0" y="3"/>
                      <a:pt x="0" y="2"/>
                    </a:cubicBezTo>
                    <a:cubicBezTo>
                      <a:pt x="0" y="1"/>
                      <a:pt x="3" y="0"/>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2" name="Freeform 2626"/>
              <p:cNvSpPr/>
              <p:nvPr/>
            </p:nvSpPr>
            <p:spPr bwMode="auto">
              <a:xfrm>
                <a:off x="3909" y="1523"/>
                <a:ext cx="3" cy="6"/>
              </a:xfrm>
              <a:custGeom>
                <a:avLst/>
                <a:gdLst>
                  <a:gd name="T0" fmla="*/ 2 w 2"/>
                  <a:gd name="T1" fmla="*/ 3 h 4"/>
                  <a:gd name="T2" fmla="*/ 0 w 2"/>
                  <a:gd name="T3" fmla="*/ 4 h 4"/>
                  <a:gd name="T4" fmla="*/ 1 w 2"/>
                  <a:gd name="T5" fmla="*/ 0 h 4"/>
                  <a:gd name="T6" fmla="*/ 2 w 2"/>
                  <a:gd name="T7" fmla="*/ 3 h 4"/>
                </a:gdLst>
                <a:ahLst/>
                <a:cxnLst>
                  <a:cxn ang="0">
                    <a:pos x="T0" y="T1"/>
                  </a:cxn>
                  <a:cxn ang="0">
                    <a:pos x="T2" y="T3"/>
                  </a:cxn>
                  <a:cxn ang="0">
                    <a:pos x="T4" y="T5"/>
                  </a:cxn>
                  <a:cxn ang="0">
                    <a:pos x="T6" y="T7"/>
                  </a:cxn>
                </a:cxnLst>
                <a:rect l="0" t="0" r="r" b="b"/>
                <a:pathLst>
                  <a:path w="2" h="4">
                    <a:moveTo>
                      <a:pt x="2" y="3"/>
                    </a:moveTo>
                    <a:cubicBezTo>
                      <a:pt x="2" y="4"/>
                      <a:pt x="1" y="4"/>
                      <a:pt x="0" y="4"/>
                    </a:cubicBezTo>
                    <a:cubicBezTo>
                      <a:pt x="1" y="0"/>
                      <a:pt x="1" y="0"/>
                      <a:pt x="1" y="0"/>
                    </a:cubicBezTo>
                    <a:cubicBezTo>
                      <a:pt x="2" y="1"/>
                      <a:pt x="2" y="3"/>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3" name="Freeform 2627"/>
              <p:cNvSpPr/>
              <p:nvPr/>
            </p:nvSpPr>
            <p:spPr bwMode="auto">
              <a:xfrm>
                <a:off x="3847" y="1524"/>
                <a:ext cx="105" cy="102"/>
              </a:xfrm>
              <a:custGeom>
                <a:avLst/>
                <a:gdLst>
                  <a:gd name="T0" fmla="*/ 37 w 72"/>
                  <a:gd name="T1" fmla="*/ 10 h 69"/>
                  <a:gd name="T2" fmla="*/ 37 w 72"/>
                  <a:gd name="T3" fmla="*/ 5 h 69"/>
                  <a:gd name="T4" fmla="*/ 43 w 72"/>
                  <a:gd name="T5" fmla="*/ 12 h 69"/>
                  <a:gd name="T6" fmla="*/ 42 w 72"/>
                  <a:gd name="T7" fmla="*/ 16 h 69"/>
                  <a:gd name="T8" fmla="*/ 45 w 72"/>
                  <a:gd name="T9" fmla="*/ 14 h 69"/>
                  <a:gd name="T10" fmla="*/ 49 w 72"/>
                  <a:gd name="T11" fmla="*/ 20 h 69"/>
                  <a:gd name="T12" fmla="*/ 52 w 72"/>
                  <a:gd name="T13" fmla="*/ 12 h 69"/>
                  <a:gd name="T14" fmla="*/ 56 w 72"/>
                  <a:gd name="T15" fmla="*/ 26 h 69"/>
                  <a:gd name="T16" fmla="*/ 65 w 72"/>
                  <a:gd name="T17" fmla="*/ 20 h 69"/>
                  <a:gd name="T18" fmla="*/ 68 w 72"/>
                  <a:gd name="T19" fmla="*/ 21 h 69"/>
                  <a:gd name="T20" fmla="*/ 66 w 72"/>
                  <a:gd name="T21" fmla="*/ 32 h 69"/>
                  <a:gd name="T22" fmla="*/ 70 w 72"/>
                  <a:gd name="T23" fmla="*/ 32 h 69"/>
                  <a:gd name="T24" fmla="*/ 68 w 72"/>
                  <a:gd name="T25" fmla="*/ 33 h 69"/>
                  <a:gd name="T26" fmla="*/ 72 w 72"/>
                  <a:gd name="T27" fmla="*/ 42 h 69"/>
                  <a:gd name="T28" fmla="*/ 70 w 72"/>
                  <a:gd name="T29" fmla="*/ 44 h 69"/>
                  <a:gd name="T30" fmla="*/ 66 w 72"/>
                  <a:gd name="T31" fmla="*/ 39 h 69"/>
                  <a:gd name="T32" fmla="*/ 60 w 72"/>
                  <a:gd name="T33" fmla="*/ 44 h 69"/>
                  <a:gd name="T34" fmla="*/ 63 w 72"/>
                  <a:gd name="T35" fmla="*/ 50 h 69"/>
                  <a:gd name="T36" fmla="*/ 64 w 72"/>
                  <a:gd name="T37" fmla="*/ 63 h 69"/>
                  <a:gd name="T38" fmla="*/ 46 w 72"/>
                  <a:gd name="T39" fmla="*/ 53 h 69"/>
                  <a:gd name="T40" fmla="*/ 30 w 72"/>
                  <a:gd name="T41" fmla="*/ 67 h 69"/>
                  <a:gd name="T42" fmla="*/ 16 w 72"/>
                  <a:gd name="T43" fmla="*/ 66 h 69"/>
                  <a:gd name="T44" fmla="*/ 9 w 72"/>
                  <a:gd name="T45" fmla="*/ 53 h 69"/>
                  <a:gd name="T46" fmla="*/ 2 w 72"/>
                  <a:gd name="T47" fmla="*/ 35 h 69"/>
                  <a:gd name="T48" fmla="*/ 9 w 72"/>
                  <a:gd name="T49" fmla="*/ 21 h 69"/>
                  <a:gd name="T50" fmla="*/ 13 w 72"/>
                  <a:gd name="T51" fmla="*/ 14 h 69"/>
                  <a:gd name="T52" fmla="*/ 13 w 72"/>
                  <a:gd name="T53" fmla="*/ 11 h 69"/>
                  <a:gd name="T54" fmla="*/ 15 w 72"/>
                  <a:gd name="T55" fmla="*/ 11 h 69"/>
                  <a:gd name="T56" fmla="*/ 16 w 72"/>
                  <a:gd name="T57" fmla="*/ 15 h 69"/>
                  <a:gd name="T58" fmla="*/ 25 w 72"/>
                  <a:gd name="T59" fmla="*/ 9 h 69"/>
                  <a:gd name="T60" fmla="*/ 28 w 72"/>
                  <a:gd name="T61" fmla="*/ 12 h 69"/>
                  <a:gd name="T62" fmla="*/ 27 w 72"/>
                  <a:gd name="T63" fmla="*/ 14 h 69"/>
                  <a:gd name="T64" fmla="*/ 30 w 72"/>
                  <a:gd name="T65" fmla="*/ 13 h 69"/>
                  <a:gd name="T66" fmla="*/ 33 w 72"/>
                  <a:gd name="T67" fmla="*/ 0 h 69"/>
                  <a:gd name="T68" fmla="*/ 37 w 72"/>
                  <a:gd name="T69"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69">
                    <a:moveTo>
                      <a:pt x="37" y="10"/>
                    </a:moveTo>
                    <a:cubicBezTo>
                      <a:pt x="37" y="5"/>
                      <a:pt x="37" y="5"/>
                      <a:pt x="37" y="5"/>
                    </a:cubicBezTo>
                    <a:cubicBezTo>
                      <a:pt x="41" y="4"/>
                      <a:pt x="42" y="9"/>
                      <a:pt x="43" y="12"/>
                    </a:cubicBezTo>
                    <a:cubicBezTo>
                      <a:pt x="42" y="13"/>
                      <a:pt x="41" y="15"/>
                      <a:pt x="42" y="16"/>
                    </a:cubicBezTo>
                    <a:cubicBezTo>
                      <a:pt x="45" y="14"/>
                      <a:pt x="45" y="14"/>
                      <a:pt x="45" y="14"/>
                    </a:cubicBezTo>
                    <a:cubicBezTo>
                      <a:pt x="46" y="15"/>
                      <a:pt x="46" y="20"/>
                      <a:pt x="49" y="20"/>
                    </a:cubicBezTo>
                    <a:cubicBezTo>
                      <a:pt x="52" y="17"/>
                      <a:pt x="46" y="10"/>
                      <a:pt x="52" y="12"/>
                    </a:cubicBezTo>
                    <a:cubicBezTo>
                      <a:pt x="57" y="17"/>
                      <a:pt x="46" y="24"/>
                      <a:pt x="56" y="26"/>
                    </a:cubicBezTo>
                    <a:cubicBezTo>
                      <a:pt x="61" y="29"/>
                      <a:pt x="61" y="22"/>
                      <a:pt x="65" y="20"/>
                    </a:cubicBezTo>
                    <a:cubicBezTo>
                      <a:pt x="66" y="18"/>
                      <a:pt x="68" y="20"/>
                      <a:pt x="68" y="21"/>
                    </a:cubicBezTo>
                    <a:cubicBezTo>
                      <a:pt x="67" y="25"/>
                      <a:pt x="64" y="29"/>
                      <a:pt x="66" y="32"/>
                    </a:cubicBezTo>
                    <a:cubicBezTo>
                      <a:pt x="70" y="32"/>
                      <a:pt x="70" y="32"/>
                      <a:pt x="70" y="32"/>
                    </a:cubicBezTo>
                    <a:cubicBezTo>
                      <a:pt x="70" y="33"/>
                      <a:pt x="68" y="33"/>
                      <a:pt x="68" y="33"/>
                    </a:cubicBezTo>
                    <a:cubicBezTo>
                      <a:pt x="70" y="35"/>
                      <a:pt x="69" y="41"/>
                      <a:pt x="72" y="42"/>
                    </a:cubicBezTo>
                    <a:cubicBezTo>
                      <a:pt x="72" y="44"/>
                      <a:pt x="71" y="44"/>
                      <a:pt x="70" y="44"/>
                    </a:cubicBezTo>
                    <a:cubicBezTo>
                      <a:pt x="70" y="41"/>
                      <a:pt x="68" y="41"/>
                      <a:pt x="66" y="39"/>
                    </a:cubicBezTo>
                    <a:cubicBezTo>
                      <a:pt x="64" y="41"/>
                      <a:pt x="61" y="41"/>
                      <a:pt x="60" y="44"/>
                    </a:cubicBezTo>
                    <a:cubicBezTo>
                      <a:pt x="59" y="48"/>
                      <a:pt x="63" y="48"/>
                      <a:pt x="63" y="50"/>
                    </a:cubicBezTo>
                    <a:cubicBezTo>
                      <a:pt x="66" y="54"/>
                      <a:pt x="64" y="60"/>
                      <a:pt x="64" y="63"/>
                    </a:cubicBezTo>
                    <a:cubicBezTo>
                      <a:pt x="58" y="62"/>
                      <a:pt x="52" y="59"/>
                      <a:pt x="46" y="53"/>
                    </a:cubicBezTo>
                    <a:cubicBezTo>
                      <a:pt x="40" y="57"/>
                      <a:pt x="39" y="69"/>
                      <a:pt x="30" y="67"/>
                    </a:cubicBezTo>
                    <a:cubicBezTo>
                      <a:pt x="25" y="66"/>
                      <a:pt x="20" y="69"/>
                      <a:pt x="16" y="66"/>
                    </a:cubicBezTo>
                    <a:cubicBezTo>
                      <a:pt x="12" y="62"/>
                      <a:pt x="9" y="57"/>
                      <a:pt x="9" y="53"/>
                    </a:cubicBezTo>
                    <a:cubicBezTo>
                      <a:pt x="4" y="49"/>
                      <a:pt x="0" y="42"/>
                      <a:pt x="2" y="35"/>
                    </a:cubicBezTo>
                    <a:cubicBezTo>
                      <a:pt x="4" y="30"/>
                      <a:pt x="5" y="24"/>
                      <a:pt x="9" y="21"/>
                    </a:cubicBezTo>
                    <a:cubicBezTo>
                      <a:pt x="8" y="17"/>
                      <a:pt x="18" y="18"/>
                      <a:pt x="13" y="14"/>
                    </a:cubicBezTo>
                    <a:cubicBezTo>
                      <a:pt x="12" y="13"/>
                      <a:pt x="12" y="11"/>
                      <a:pt x="13" y="11"/>
                    </a:cubicBezTo>
                    <a:cubicBezTo>
                      <a:pt x="13" y="10"/>
                      <a:pt x="15" y="10"/>
                      <a:pt x="15" y="11"/>
                    </a:cubicBezTo>
                    <a:cubicBezTo>
                      <a:pt x="16" y="12"/>
                      <a:pt x="15" y="14"/>
                      <a:pt x="16" y="15"/>
                    </a:cubicBezTo>
                    <a:cubicBezTo>
                      <a:pt x="21" y="16"/>
                      <a:pt x="19" y="8"/>
                      <a:pt x="25" y="9"/>
                    </a:cubicBezTo>
                    <a:cubicBezTo>
                      <a:pt x="28" y="8"/>
                      <a:pt x="28" y="11"/>
                      <a:pt x="28" y="12"/>
                    </a:cubicBezTo>
                    <a:cubicBezTo>
                      <a:pt x="27" y="14"/>
                      <a:pt x="27" y="14"/>
                      <a:pt x="27" y="14"/>
                    </a:cubicBezTo>
                    <a:cubicBezTo>
                      <a:pt x="28" y="15"/>
                      <a:pt x="29" y="14"/>
                      <a:pt x="30" y="13"/>
                    </a:cubicBezTo>
                    <a:cubicBezTo>
                      <a:pt x="31" y="9"/>
                      <a:pt x="28" y="2"/>
                      <a:pt x="33" y="0"/>
                    </a:cubicBezTo>
                    <a:cubicBezTo>
                      <a:pt x="34" y="4"/>
                      <a:pt x="30" y="12"/>
                      <a:pt x="3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4" name="Freeform 2628"/>
              <p:cNvSpPr/>
              <p:nvPr/>
            </p:nvSpPr>
            <p:spPr bwMode="auto">
              <a:xfrm>
                <a:off x="4082" y="1523"/>
                <a:ext cx="34" cy="13"/>
              </a:xfrm>
              <a:custGeom>
                <a:avLst/>
                <a:gdLst>
                  <a:gd name="T0" fmla="*/ 23 w 23"/>
                  <a:gd name="T1" fmla="*/ 7 h 9"/>
                  <a:gd name="T2" fmla="*/ 12 w 23"/>
                  <a:gd name="T3" fmla="*/ 6 h 9"/>
                  <a:gd name="T4" fmla="*/ 3 w 23"/>
                  <a:gd name="T5" fmla="*/ 4 h 9"/>
                  <a:gd name="T6" fmla="*/ 1 w 23"/>
                  <a:gd name="T7" fmla="*/ 4 h 9"/>
                  <a:gd name="T8" fmla="*/ 1 w 23"/>
                  <a:gd name="T9" fmla="*/ 2 h 9"/>
                  <a:gd name="T10" fmla="*/ 23 w 23"/>
                  <a:gd name="T11" fmla="*/ 7 h 9"/>
                </a:gdLst>
                <a:ahLst/>
                <a:cxnLst>
                  <a:cxn ang="0">
                    <a:pos x="T0" y="T1"/>
                  </a:cxn>
                  <a:cxn ang="0">
                    <a:pos x="T2" y="T3"/>
                  </a:cxn>
                  <a:cxn ang="0">
                    <a:pos x="T4" y="T5"/>
                  </a:cxn>
                  <a:cxn ang="0">
                    <a:pos x="T6" y="T7"/>
                  </a:cxn>
                  <a:cxn ang="0">
                    <a:pos x="T8" y="T9"/>
                  </a:cxn>
                  <a:cxn ang="0">
                    <a:pos x="T10" y="T11"/>
                  </a:cxn>
                </a:cxnLst>
                <a:rect l="0" t="0" r="r" b="b"/>
                <a:pathLst>
                  <a:path w="23" h="9">
                    <a:moveTo>
                      <a:pt x="23" y="7"/>
                    </a:moveTo>
                    <a:cubicBezTo>
                      <a:pt x="21" y="9"/>
                      <a:pt x="16" y="6"/>
                      <a:pt x="12" y="6"/>
                    </a:cubicBezTo>
                    <a:cubicBezTo>
                      <a:pt x="10" y="4"/>
                      <a:pt x="7" y="6"/>
                      <a:pt x="3" y="4"/>
                    </a:cubicBezTo>
                    <a:cubicBezTo>
                      <a:pt x="3" y="5"/>
                      <a:pt x="1" y="5"/>
                      <a:pt x="1" y="4"/>
                    </a:cubicBezTo>
                    <a:cubicBezTo>
                      <a:pt x="0" y="4"/>
                      <a:pt x="0" y="3"/>
                      <a:pt x="1" y="2"/>
                    </a:cubicBezTo>
                    <a:cubicBezTo>
                      <a:pt x="8" y="0"/>
                      <a:pt x="18" y="4"/>
                      <a:pt x="23"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5" name="Freeform 2629"/>
              <p:cNvSpPr/>
              <p:nvPr/>
            </p:nvSpPr>
            <p:spPr bwMode="auto">
              <a:xfrm>
                <a:off x="3357" y="1524"/>
                <a:ext cx="35" cy="22"/>
              </a:xfrm>
              <a:custGeom>
                <a:avLst/>
                <a:gdLst>
                  <a:gd name="T0" fmla="*/ 18 w 24"/>
                  <a:gd name="T1" fmla="*/ 9 h 15"/>
                  <a:gd name="T2" fmla="*/ 24 w 24"/>
                  <a:gd name="T3" fmla="*/ 11 h 15"/>
                  <a:gd name="T4" fmla="*/ 24 w 24"/>
                  <a:gd name="T5" fmla="*/ 15 h 15"/>
                  <a:gd name="T6" fmla="*/ 0 w 24"/>
                  <a:gd name="T7" fmla="*/ 2 h 15"/>
                  <a:gd name="T8" fmla="*/ 7 w 24"/>
                  <a:gd name="T9" fmla="*/ 1 h 15"/>
                  <a:gd name="T10" fmla="*/ 18 w 24"/>
                  <a:gd name="T11" fmla="*/ 9 h 15"/>
                </a:gdLst>
                <a:ahLst/>
                <a:cxnLst>
                  <a:cxn ang="0">
                    <a:pos x="T0" y="T1"/>
                  </a:cxn>
                  <a:cxn ang="0">
                    <a:pos x="T2" y="T3"/>
                  </a:cxn>
                  <a:cxn ang="0">
                    <a:pos x="T4" y="T5"/>
                  </a:cxn>
                  <a:cxn ang="0">
                    <a:pos x="T6" y="T7"/>
                  </a:cxn>
                  <a:cxn ang="0">
                    <a:pos x="T8" y="T9"/>
                  </a:cxn>
                  <a:cxn ang="0">
                    <a:pos x="T10" y="T11"/>
                  </a:cxn>
                </a:cxnLst>
                <a:rect l="0" t="0" r="r" b="b"/>
                <a:pathLst>
                  <a:path w="24" h="15">
                    <a:moveTo>
                      <a:pt x="18" y="9"/>
                    </a:moveTo>
                    <a:cubicBezTo>
                      <a:pt x="24" y="11"/>
                      <a:pt x="24" y="11"/>
                      <a:pt x="24" y="11"/>
                    </a:cubicBezTo>
                    <a:cubicBezTo>
                      <a:pt x="24" y="15"/>
                      <a:pt x="24" y="15"/>
                      <a:pt x="24" y="15"/>
                    </a:cubicBezTo>
                    <a:cubicBezTo>
                      <a:pt x="16" y="11"/>
                      <a:pt x="5" y="11"/>
                      <a:pt x="0" y="2"/>
                    </a:cubicBezTo>
                    <a:cubicBezTo>
                      <a:pt x="1" y="0"/>
                      <a:pt x="5" y="0"/>
                      <a:pt x="7" y="1"/>
                    </a:cubicBezTo>
                    <a:cubicBezTo>
                      <a:pt x="10" y="5"/>
                      <a:pt x="15" y="6"/>
                      <a:pt x="1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6" name="Freeform 2630"/>
              <p:cNvSpPr/>
              <p:nvPr/>
            </p:nvSpPr>
            <p:spPr bwMode="auto">
              <a:xfrm>
                <a:off x="4502" y="1526"/>
                <a:ext cx="16" cy="23"/>
              </a:xfrm>
              <a:custGeom>
                <a:avLst/>
                <a:gdLst>
                  <a:gd name="T0" fmla="*/ 9 w 11"/>
                  <a:gd name="T1" fmla="*/ 14 h 16"/>
                  <a:gd name="T2" fmla="*/ 3 w 11"/>
                  <a:gd name="T3" fmla="*/ 15 h 16"/>
                  <a:gd name="T4" fmla="*/ 1 w 11"/>
                  <a:gd name="T5" fmla="*/ 8 h 16"/>
                  <a:gd name="T6" fmla="*/ 10 w 11"/>
                  <a:gd name="T7" fmla="*/ 0 h 16"/>
                  <a:gd name="T8" fmla="*/ 9 w 11"/>
                  <a:gd name="T9" fmla="*/ 14 h 16"/>
                </a:gdLst>
                <a:ahLst/>
                <a:cxnLst>
                  <a:cxn ang="0">
                    <a:pos x="T0" y="T1"/>
                  </a:cxn>
                  <a:cxn ang="0">
                    <a:pos x="T2" y="T3"/>
                  </a:cxn>
                  <a:cxn ang="0">
                    <a:pos x="T4" y="T5"/>
                  </a:cxn>
                  <a:cxn ang="0">
                    <a:pos x="T6" y="T7"/>
                  </a:cxn>
                  <a:cxn ang="0">
                    <a:pos x="T8" y="T9"/>
                  </a:cxn>
                </a:cxnLst>
                <a:rect l="0" t="0" r="r" b="b"/>
                <a:pathLst>
                  <a:path w="11" h="16">
                    <a:moveTo>
                      <a:pt x="9" y="14"/>
                    </a:moveTo>
                    <a:cubicBezTo>
                      <a:pt x="7" y="16"/>
                      <a:pt x="6" y="16"/>
                      <a:pt x="3" y="15"/>
                    </a:cubicBezTo>
                    <a:cubicBezTo>
                      <a:pt x="0" y="14"/>
                      <a:pt x="0" y="11"/>
                      <a:pt x="1" y="8"/>
                    </a:cubicBezTo>
                    <a:cubicBezTo>
                      <a:pt x="3" y="4"/>
                      <a:pt x="6" y="2"/>
                      <a:pt x="10" y="0"/>
                    </a:cubicBezTo>
                    <a:cubicBezTo>
                      <a:pt x="11" y="5"/>
                      <a:pt x="9" y="8"/>
                      <a:pt x="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7" name="Freeform 2631"/>
              <p:cNvSpPr/>
              <p:nvPr/>
            </p:nvSpPr>
            <p:spPr bwMode="auto">
              <a:xfrm>
                <a:off x="3727" y="1524"/>
                <a:ext cx="3" cy="8"/>
              </a:xfrm>
              <a:custGeom>
                <a:avLst/>
                <a:gdLst>
                  <a:gd name="T0" fmla="*/ 2 w 2"/>
                  <a:gd name="T1" fmla="*/ 3 h 5"/>
                  <a:gd name="T2" fmla="*/ 2 w 2"/>
                  <a:gd name="T3" fmla="*/ 5 h 5"/>
                  <a:gd name="T4" fmla="*/ 0 w 2"/>
                  <a:gd name="T5" fmla="*/ 3 h 5"/>
                  <a:gd name="T6" fmla="*/ 2 w 2"/>
                  <a:gd name="T7" fmla="*/ 3 h 5"/>
                </a:gdLst>
                <a:ahLst/>
                <a:cxnLst>
                  <a:cxn ang="0">
                    <a:pos x="T0" y="T1"/>
                  </a:cxn>
                  <a:cxn ang="0">
                    <a:pos x="T2" y="T3"/>
                  </a:cxn>
                  <a:cxn ang="0">
                    <a:pos x="T4" y="T5"/>
                  </a:cxn>
                  <a:cxn ang="0">
                    <a:pos x="T6" y="T7"/>
                  </a:cxn>
                </a:cxnLst>
                <a:rect l="0" t="0" r="r" b="b"/>
                <a:pathLst>
                  <a:path w="2" h="5">
                    <a:moveTo>
                      <a:pt x="2" y="3"/>
                    </a:moveTo>
                    <a:cubicBezTo>
                      <a:pt x="2" y="3"/>
                      <a:pt x="2" y="4"/>
                      <a:pt x="2" y="5"/>
                    </a:cubicBezTo>
                    <a:cubicBezTo>
                      <a:pt x="1" y="5"/>
                      <a:pt x="1" y="4"/>
                      <a:pt x="0" y="3"/>
                    </a:cubicBezTo>
                    <a:cubicBezTo>
                      <a:pt x="0" y="2"/>
                      <a:pt x="2" y="0"/>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8" name="Freeform 2632"/>
              <p:cNvSpPr/>
              <p:nvPr/>
            </p:nvSpPr>
            <p:spPr bwMode="auto">
              <a:xfrm>
                <a:off x="3882" y="1527"/>
                <a:ext cx="6" cy="6"/>
              </a:xfrm>
              <a:custGeom>
                <a:avLst/>
                <a:gdLst>
                  <a:gd name="T0" fmla="*/ 3 w 4"/>
                  <a:gd name="T1" fmla="*/ 3 h 4"/>
                  <a:gd name="T2" fmla="*/ 1 w 4"/>
                  <a:gd name="T3" fmla="*/ 4 h 4"/>
                  <a:gd name="T4" fmla="*/ 2 w 4"/>
                  <a:gd name="T5" fmla="*/ 0 h 4"/>
                  <a:gd name="T6" fmla="*/ 3 w 4"/>
                  <a:gd name="T7" fmla="*/ 3 h 4"/>
                </a:gdLst>
                <a:ahLst/>
                <a:cxnLst>
                  <a:cxn ang="0">
                    <a:pos x="T0" y="T1"/>
                  </a:cxn>
                  <a:cxn ang="0">
                    <a:pos x="T2" y="T3"/>
                  </a:cxn>
                  <a:cxn ang="0">
                    <a:pos x="T4" y="T5"/>
                  </a:cxn>
                  <a:cxn ang="0">
                    <a:pos x="T6" y="T7"/>
                  </a:cxn>
                </a:cxnLst>
                <a:rect l="0" t="0" r="r" b="b"/>
                <a:pathLst>
                  <a:path w="4" h="4">
                    <a:moveTo>
                      <a:pt x="3" y="3"/>
                    </a:moveTo>
                    <a:cubicBezTo>
                      <a:pt x="3" y="4"/>
                      <a:pt x="2" y="4"/>
                      <a:pt x="1" y="4"/>
                    </a:cubicBezTo>
                    <a:cubicBezTo>
                      <a:pt x="1" y="3"/>
                      <a:pt x="0" y="0"/>
                      <a:pt x="2" y="0"/>
                    </a:cubicBezTo>
                    <a:cubicBezTo>
                      <a:pt x="3" y="0"/>
                      <a:pt x="4" y="2"/>
                      <a:pt x="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39" name="Freeform 2633"/>
              <p:cNvSpPr/>
              <p:nvPr/>
            </p:nvSpPr>
            <p:spPr bwMode="auto">
              <a:xfrm>
                <a:off x="4184" y="1530"/>
                <a:ext cx="31" cy="56"/>
              </a:xfrm>
              <a:custGeom>
                <a:avLst/>
                <a:gdLst>
                  <a:gd name="T0" fmla="*/ 19 w 21"/>
                  <a:gd name="T1" fmla="*/ 16 h 38"/>
                  <a:gd name="T2" fmla="*/ 18 w 21"/>
                  <a:gd name="T3" fmla="*/ 38 h 38"/>
                  <a:gd name="T4" fmla="*/ 11 w 21"/>
                  <a:gd name="T5" fmla="*/ 35 h 38"/>
                  <a:gd name="T6" fmla="*/ 1 w 21"/>
                  <a:gd name="T7" fmla="*/ 10 h 38"/>
                  <a:gd name="T8" fmla="*/ 3 w 21"/>
                  <a:gd name="T9" fmla="*/ 0 h 38"/>
                  <a:gd name="T10" fmla="*/ 19 w 21"/>
                  <a:gd name="T11" fmla="*/ 16 h 38"/>
                </a:gdLst>
                <a:ahLst/>
                <a:cxnLst>
                  <a:cxn ang="0">
                    <a:pos x="T0" y="T1"/>
                  </a:cxn>
                  <a:cxn ang="0">
                    <a:pos x="T2" y="T3"/>
                  </a:cxn>
                  <a:cxn ang="0">
                    <a:pos x="T4" y="T5"/>
                  </a:cxn>
                  <a:cxn ang="0">
                    <a:pos x="T6" y="T7"/>
                  </a:cxn>
                  <a:cxn ang="0">
                    <a:pos x="T8" y="T9"/>
                  </a:cxn>
                  <a:cxn ang="0">
                    <a:pos x="T10" y="T11"/>
                  </a:cxn>
                </a:cxnLst>
                <a:rect l="0" t="0" r="r" b="b"/>
                <a:pathLst>
                  <a:path w="21" h="38">
                    <a:moveTo>
                      <a:pt x="19" y="16"/>
                    </a:moveTo>
                    <a:cubicBezTo>
                      <a:pt x="21" y="23"/>
                      <a:pt x="21" y="31"/>
                      <a:pt x="18" y="38"/>
                    </a:cubicBezTo>
                    <a:cubicBezTo>
                      <a:pt x="15" y="38"/>
                      <a:pt x="12" y="38"/>
                      <a:pt x="11" y="35"/>
                    </a:cubicBezTo>
                    <a:cubicBezTo>
                      <a:pt x="12" y="26"/>
                      <a:pt x="10" y="16"/>
                      <a:pt x="1" y="10"/>
                    </a:cubicBezTo>
                    <a:cubicBezTo>
                      <a:pt x="0" y="7"/>
                      <a:pt x="0" y="2"/>
                      <a:pt x="3" y="0"/>
                    </a:cubicBezTo>
                    <a:cubicBezTo>
                      <a:pt x="11" y="1"/>
                      <a:pt x="15" y="10"/>
                      <a:pt x="19"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0" name="Freeform 2634"/>
              <p:cNvSpPr/>
              <p:nvPr/>
            </p:nvSpPr>
            <p:spPr bwMode="auto">
              <a:xfrm>
                <a:off x="3735" y="1532"/>
                <a:ext cx="11" cy="10"/>
              </a:xfrm>
              <a:custGeom>
                <a:avLst/>
                <a:gdLst>
                  <a:gd name="T0" fmla="*/ 2 w 7"/>
                  <a:gd name="T1" fmla="*/ 7 h 7"/>
                  <a:gd name="T2" fmla="*/ 2 w 7"/>
                  <a:gd name="T3" fmla="*/ 0 h 7"/>
                  <a:gd name="T4" fmla="*/ 5 w 7"/>
                  <a:gd name="T5" fmla="*/ 0 h 7"/>
                  <a:gd name="T6" fmla="*/ 2 w 7"/>
                  <a:gd name="T7" fmla="*/ 7 h 7"/>
                </a:gdLst>
                <a:ahLst/>
                <a:cxnLst>
                  <a:cxn ang="0">
                    <a:pos x="T0" y="T1"/>
                  </a:cxn>
                  <a:cxn ang="0">
                    <a:pos x="T2" y="T3"/>
                  </a:cxn>
                  <a:cxn ang="0">
                    <a:pos x="T4" y="T5"/>
                  </a:cxn>
                  <a:cxn ang="0">
                    <a:pos x="T6" y="T7"/>
                  </a:cxn>
                </a:cxnLst>
                <a:rect l="0" t="0" r="r" b="b"/>
                <a:pathLst>
                  <a:path w="7" h="7">
                    <a:moveTo>
                      <a:pt x="2" y="7"/>
                    </a:moveTo>
                    <a:cubicBezTo>
                      <a:pt x="0" y="5"/>
                      <a:pt x="3" y="3"/>
                      <a:pt x="2" y="0"/>
                    </a:cubicBezTo>
                    <a:cubicBezTo>
                      <a:pt x="5" y="0"/>
                      <a:pt x="5" y="0"/>
                      <a:pt x="5" y="0"/>
                    </a:cubicBezTo>
                    <a:cubicBezTo>
                      <a:pt x="7" y="3"/>
                      <a:pt x="2" y="5"/>
                      <a:pt x="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1" name="Freeform 2635"/>
              <p:cNvSpPr/>
              <p:nvPr/>
            </p:nvSpPr>
            <p:spPr bwMode="auto">
              <a:xfrm>
                <a:off x="3949" y="1532"/>
                <a:ext cx="9" cy="6"/>
              </a:xfrm>
              <a:custGeom>
                <a:avLst/>
                <a:gdLst>
                  <a:gd name="T0" fmla="*/ 5 w 6"/>
                  <a:gd name="T1" fmla="*/ 1 h 4"/>
                  <a:gd name="T2" fmla="*/ 3 w 6"/>
                  <a:gd name="T3" fmla="*/ 4 h 4"/>
                  <a:gd name="T4" fmla="*/ 2 w 6"/>
                  <a:gd name="T5" fmla="*/ 4 h 4"/>
                  <a:gd name="T6" fmla="*/ 5 w 6"/>
                  <a:gd name="T7" fmla="*/ 1 h 4"/>
                </a:gdLst>
                <a:ahLst/>
                <a:cxnLst>
                  <a:cxn ang="0">
                    <a:pos x="T0" y="T1"/>
                  </a:cxn>
                  <a:cxn ang="0">
                    <a:pos x="T2" y="T3"/>
                  </a:cxn>
                  <a:cxn ang="0">
                    <a:pos x="T4" y="T5"/>
                  </a:cxn>
                  <a:cxn ang="0">
                    <a:pos x="T6" y="T7"/>
                  </a:cxn>
                </a:cxnLst>
                <a:rect l="0" t="0" r="r" b="b"/>
                <a:pathLst>
                  <a:path w="6" h="4">
                    <a:moveTo>
                      <a:pt x="5" y="1"/>
                    </a:moveTo>
                    <a:cubicBezTo>
                      <a:pt x="6" y="3"/>
                      <a:pt x="3" y="4"/>
                      <a:pt x="3" y="4"/>
                    </a:cubicBezTo>
                    <a:cubicBezTo>
                      <a:pt x="2" y="4"/>
                      <a:pt x="2" y="4"/>
                      <a:pt x="2" y="4"/>
                    </a:cubicBezTo>
                    <a:cubicBezTo>
                      <a:pt x="0" y="3"/>
                      <a:pt x="3" y="0"/>
                      <a:pt x="5"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2" name="Freeform 2636"/>
              <p:cNvSpPr/>
              <p:nvPr/>
            </p:nvSpPr>
            <p:spPr bwMode="auto">
              <a:xfrm>
                <a:off x="3807" y="1536"/>
                <a:ext cx="3" cy="5"/>
              </a:xfrm>
              <a:custGeom>
                <a:avLst/>
                <a:gdLst>
                  <a:gd name="T0" fmla="*/ 1 w 2"/>
                  <a:gd name="T1" fmla="*/ 1 h 3"/>
                  <a:gd name="T2" fmla="*/ 0 w 2"/>
                  <a:gd name="T3" fmla="*/ 1 h 3"/>
                  <a:gd name="T4" fmla="*/ 0 w 2"/>
                  <a:gd name="T5" fmla="*/ 0 h 3"/>
                  <a:gd name="T6" fmla="*/ 1 w 2"/>
                  <a:gd name="T7" fmla="*/ 1 h 3"/>
                </a:gdLst>
                <a:ahLst/>
                <a:cxnLst>
                  <a:cxn ang="0">
                    <a:pos x="T0" y="T1"/>
                  </a:cxn>
                  <a:cxn ang="0">
                    <a:pos x="T2" y="T3"/>
                  </a:cxn>
                  <a:cxn ang="0">
                    <a:pos x="T4" y="T5"/>
                  </a:cxn>
                  <a:cxn ang="0">
                    <a:pos x="T6" y="T7"/>
                  </a:cxn>
                </a:cxnLst>
                <a:rect l="0" t="0" r="r" b="b"/>
                <a:pathLst>
                  <a:path w="2" h="3">
                    <a:moveTo>
                      <a:pt x="1" y="1"/>
                    </a:moveTo>
                    <a:cubicBezTo>
                      <a:pt x="1" y="3"/>
                      <a:pt x="0" y="1"/>
                      <a:pt x="0" y="1"/>
                    </a:cubicBezTo>
                    <a:cubicBezTo>
                      <a:pt x="0" y="0"/>
                      <a:pt x="0" y="0"/>
                      <a:pt x="0" y="0"/>
                    </a:cubicBezTo>
                    <a:cubicBezTo>
                      <a:pt x="2" y="0"/>
                      <a:pt x="1" y="1"/>
                      <a:pt x="1"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3" name="Freeform 2637"/>
              <p:cNvSpPr/>
              <p:nvPr/>
            </p:nvSpPr>
            <p:spPr bwMode="auto">
              <a:xfrm>
                <a:off x="3406" y="1536"/>
                <a:ext cx="97" cy="97"/>
              </a:xfrm>
              <a:custGeom>
                <a:avLst/>
                <a:gdLst>
                  <a:gd name="T0" fmla="*/ 59 w 66"/>
                  <a:gd name="T1" fmla="*/ 14 h 66"/>
                  <a:gd name="T2" fmla="*/ 58 w 66"/>
                  <a:gd name="T3" fmla="*/ 54 h 66"/>
                  <a:gd name="T4" fmla="*/ 46 w 66"/>
                  <a:gd name="T5" fmla="*/ 66 h 66"/>
                  <a:gd name="T6" fmla="*/ 45 w 66"/>
                  <a:gd name="T7" fmla="*/ 56 h 66"/>
                  <a:gd name="T8" fmla="*/ 59 w 66"/>
                  <a:gd name="T9" fmla="*/ 42 h 66"/>
                  <a:gd name="T10" fmla="*/ 51 w 66"/>
                  <a:gd name="T11" fmla="*/ 12 h 66"/>
                  <a:gd name="T12" fmla="*/ 23 w 66"/>
                  <a:gd name="T13" fmla="*/ 9 h 66"/>
                  <a:gd name="T14" fmla="*/ 22 w 66"/>
                  <a:gd name="T15" fmla="*/ 11 h 66"/>
                  <a:gd name="T16" fmla="*/ 49 w 66"/>
                  <a:gd name="T17" fmla="*/ 16 h 66"/>
                  <a:gd name="T18" fmla="*/ 55 w 66"/>
                  <a:gd name="T19" fmla="*/ 43 h 66"/>
                  <a:gd name="T20" fmla="*/ 45 w 66"/>
                  <a:gd name="T21" fmla="*/ 49 h 66"/>
                  <a:gd name="T22" fmla="*/ 51 w 66"/>
                  <a:gd name="T23" fmla="*/ 34 h 66"/>
                  <a:gd name="T24" fmla="*/ 43 w 66"/>
                  <a:gd name="T25" fmla="*/ 18 h 66"/>
                  <a:gd name="T26" fmla="*/ 24 w 66"/>
                  <a:gd name="T27" fmla="*/ 16 h 66"/>
                  <a:gd name="T28" fmla="*/ 16 w 66"/>
                  <a:gd name="T29" fmla="*/ 32 h 66"/>
                  <a:gd name="T30" fmla="*/ 21 w 66"/>
                  <a:gd name="T31" fmla="*/ 42 h 66"/>
                  <a:gd name="T32" fmla="*/ 12 w 66"/>
                  <a:gd name="T33" fmla="*/ 37 h 66"/>
                  <a:gd name="T34" fmla="*/ 11 w 66"/>
                  <a:gd name="T35" fmla="*/ 21 h 66"/>
                  <a:gd name="T36" fmla="*/ 20 w 66"/>
                  <a:gd name="T37" fmla="*/ 12 h 66"/>
                  <a:gd name="T38" fmla="*/ 7 w 66"/>
                  <a:gd name="T39" fmla="*/ 20 h 66"/>
                  <a:gd name="T40" fmla="*/ 7 w 66"/>
                  <a:gd name="T41" fmla="*/ 37 h 66"/>
                  <a:gd name="T42" fmla="*/ 17 w 66"/>
                  <a:gd name="T43" fmla="*/ 49 h 66"/>
                  <a:gd name="T44" fmla="*/ 12 w 66"/>
                  <a:gd name="T45" fmla="*/ 51 h 66"/>
                  <a:gd name="T46" fmla="*/ 4 w 66"/>
                  <a:gd name="T47" fmla="*/ 19 h 66"/>
                  <a:gd name="T48" fmla="*/ 8 w 66"/>
                  <a:gd name="T49" fmla="*/ 13 h 66"/>
                  <a:gd name="T50" fmla="*/ 35 w 66"/>
                  <a:gd name="T51" fmla="*/ 0 h 66"/>
                  <a:gd name="T52" fmla="*/ 59 w 66"/>
                  <a:gd name="T53"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66">
                    <a:moveTo>
                      <a:pt x="59" y="14"/>
                    </a:moveTo>
                    <a:cubicBezTo>
                      <a:pt x="66" y="26"/>
                      <a:pt x="66" y="42"/>
                      <a:pt x="58" y="54"/>
                    </a:cubicBezTo>
                    <a:cubicBezTo>
                      <a:pt x="54" y="57"/>
                      <a:pt x="49" y="61"/>
                      <a:pt x="46" y="66"/>
                    </a:cubicBezTo>
                    <a:cubicBezTo>
                      <a:pt x="42" y="64"/>
                      <a:pt x="42" y="60"/>
                      <a:pt x="45" y="56"/>
                    </a:cubicBezTo>
                    <a:cubicBezTo>
                      <a:pt x="50" y="52"/>
                      <a:pt x="59" y="50"/>
                      <a:pt x="59" y="42"/>
                    </a:cubicBezTo>
                    <a:cubicBezTo>
                      <a:pt x="63" y="31"/>
                      <a:pt x="57" y="21"/>
                      <a:pt x="51" y="12"/>
                    </a:cubicBezTo>
                    <a:cubicBezTo>
                      <a:pt x="42" y="7"/>
                      <a:pt x="32" y="4"/>
                      <a:pt x="23" y="9"/>
                    </a:cubicBezTo>
                    <a:cubicBezTo>
                      <a:pt x="21" y="9"/>
                      <a:pt x="22" y="10"/>
                      <a:pt x="22" y="11"/>
                    </a:cubicBezTo>
                    <a:cubicBezTo>
                      <a:pt x="31" y="9"/>
                      <a:pt x="42" y="9"/>
                      <a:pt x="49" y="16"/>
                    </a:cubicBezTo>
                    <a:cubicBezTo>
                      <a:pt x="55" y="24"/>
                      <a:pt x="58" y="34"/>
                      <a:pt x="55" y="43"/>
                    </a:cubicBezTo>
                    <a:cubicBezTo>
                      <a:pt x="51" y="46"/>
                      <a:pt x="50" y="50"/>
                      <a:pt x="45" y="49"/>
                    </a:cubicBezTo>
                    <a:cubicBezTo>
                      <a:pt x="42" y="42"/>
                      <a:pt x="51" y="41"/>
                      <a:pt x="51" y="34"/>
                    </a:cubicBezTo>
                    <a:cubicBezTo>
                      <a:pt x="51" y="27"/>
                      <a:pt x="47" y="23"/>
                      <a:pt x="43" y="18"/>
                    </a:cubicBezTo>
                    <a:cubicBezTo>
                      <a:pt x="37" y="16"/>
                      <a:pt x="30" y="15"/>
                      <a:pt x="24" y="16"/>
                    </a:cubicBezTo>
                    <a:cubicBezTo>
                      <a:pt x="18" y="20"/>
                      <a:pt x="14" y="26"/>
                      <a:pt x="16" y="32"/>
                    </a:cubicBezTo>
                    <a:cubicBezTo>
                      <a:pt x="18" y="35"/>
                      <a:pt x="25" y="38"/>
                      <a:pt x="21" y="42"/>
                    </a:cubicBezTo>
                    <a:cubicBezTo>
                      <a:pt x="18" y="45"/>
                      <a:pt x="15" y="40"/>
                      <a:pt x="12" y="37"/>
                    </a:cubicBezTo>
                    <a:cubicBezTo>
                      <a:pt x="9" y="33"/>
                      <a:pt x="8" y="27"/>
                      <a:pt x="11" y="21"/>
                    </a:cubicBezTo>
                    <a:cubicBezTo>
                      <a:pt x="20" y="12"/>
                      <a:pt x="20" y="12"/>
                      <a:pt x="20" y="12"/>
                    </a:cubicBezTo>
                    <a:cubicBezTo>
                      <a:pt x="14" y="11"/>
                      <a:pt x="11" y="17"/>
                      <a:pt x="7" y="20"/>
                    </a:cubicBezTo>
                    <a:cubicBezTo>
                      <a:pt x="3" y="25"/>
                      <a:pt x="3" y="32"/>
                      <a:pt x="7" y="37"/>
                    </a:cubicBezTo>
                    <a:cubicBezTo>
                      <a:pt x="17" y="49"/>
                      <a:pt x="17" y="49"/>
                      <a:pt x="17" y="49"/>
                    </a:cubicBezTo>
                    <a:cubicBezTo>
                      <a:pt x="16" y="51"/>
                      <a:pt x="14" y="51"/>
                      <a:pt x="12" y="51"/>
                    </a:cubicBezTo>
                    <a:cubicBezTo>
                      <a:pt x="0" y="43"/>
                      <a:pt x="2" y="31"/>
                      <a:pt x="4" y="19"/>
                    </a:cubicBezTo>
                    <a:cubicBezTo>
                      <a:pt x="7" y="19"/>
                      <a:pt x="6" y="15"/>
                      <a:pt x="8" y="13"/>
                    </a:cubicBezTo>
                    <a:cubicBezTo>
                      <a:pt x="15" y="6"/>
                      <a:pt x="25" y="1"/>
                      <a:pt x="35" y="0"/>
                    </a:cubicBezTo>
                    <a:cubicBezTo>
                      <a:pt x="44" y="3"/>
                      <a:pt x="55" y="4"/>
                      <a:pt x="5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4" name="Freeform 2638"/>
              <p:cNvSpPr/>
              <p:nvPr/>
            </p:nvSpPr>
            <p:spPr bwMode="auto">
              <a:xfrm>
                <a:off x="3773" y="1536"/>
                <a:ext cx="2" cy="3"/>
              </a:xfrm>
              <a:custGeom>
                <a:avLst/>
                <a:gdLst>
                  <a:gd name="T0" fmla="*/ 2 w 2"/>
                  <a:gd name="T1" fmla="*/ 3 h 3"/>
                  <a:gd name="T2" fmla="*/ 0 w 2"/>
                  <a:gd name="T3" fmla="*/ 0 h 3"/>
                  <a:gd name="T4" fmla="*/ 2 w 2"/>
                  <a:gd name="T5" fmla="*/ 0 h 3"/>
                  <a:gd name="T6" fmla="*/ 2 w 2"/>
                  <a:gd name="T7" fmla="*/ 3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lnTo>
                      <a:pt x="0" y="0"/>
                    </a:lnTo>
                    <a:lnTo>
                      <a:pt x="2" y="0"/>
                    </a:lnTo>
                    <a:lnTo>
                      <a:pt x="2" y="3"/>
                    </a:lnTo>
                    <a:lnTo>
                      <a:pt x="2" y="3"/>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5" name="Freeform 2639"/>
              <p:cNvSpPr/>
              <p:nvPr/>
            </p:nvSpPr>
            <p:spPr bwMode="auto">
              <a:xfrm>
                <a:off x="3928" y="1536"/>
                <a:ext cx="2" cy="2"/>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0"/>
                      <a:pt x="0" y="0"/>
                      <a:pt x="0" y="0"/>
                    </a:cubicBezTo>
                    <a:cubicBezTo>
                      <a:pt x="1" y="0"/>
                      <a:pt x="1" y="0"/>
                      <a:pt x="1"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6" name="Freeform 2640"/>
              <p:cNvSpPr/>
              <p:nvPr/>
            </p:nvSpPr>
            <p:spPr bwMode="auto">
              <a:xfrm>
                <a:off x="3923" y="1538"/>
                <a:ext cx="19" cy="19"/>
              </a:xfrm>
              <a:custGeom>
                <a:avLst/>
                <a:gdLst>
                  <a:gd name="T0" fmla="*/ 12 w 13"/>
                  <a:gd name="T1" fmla="*/ 3 h 13"/>
                  <a:gd name="T2" fmla="*/ 6 w 13"/>
                  <a:gd name="T3" fmla="*/ 13 h 13"/>
                  <a:gd name="T4" fmla="*/ 7 w 13"/>
                  <a:gd name="T5" fmla="*/ 5 h 13"/>
                  <a:gd name="T6" fmla="*/ 9 w 13"/>
                  <a:gd name="T7" fmla="*/ 0 h 13"/>
                  <a:gd name="T8" fmla="*/ 12 w 13"/>
                  <a:gd name="T9" fmla="*/ 3 h 13"/>
                </a:gdLst>
                <a:ahLst/>
                <a:cxnLst>
                  <a:cxn ang="0">
                    <a:pos x="T0" y="T1"/>
                  </a:cxn>
                  <a:cxn ang="0">
                    <a:pos x="T2" y="T3"/>
                  </a:cxn>
                  <a:cxn ang="0">
                    <a:pos x="T4" y="T5"/>
                  </a:cxn>
                  <a:cxn ang="0">
                    <a:pos x="T6" y="T7"/>
                  </a:cxn>
                  <a:cxn ang="0">
                    <a:pos x="T8" y="T9"/>
                  </a:cxn>
                </a:cxnLst>
                <a:rect l="0" t="0" r="r" b="b"/>
                <a:pathLst>
                  <a:path w="13" h="13">
                    <a:moveTo>
                      <a:pt x="12" y="3"/>
                    </a:moveTo>
                    <a:cubicBezTo>
                      <a:pt x="8" y="5"/>
                      <a:pt x="11" y="13"/>
                      <a:pt x="6" y="13"/>
                    </a:cubicBezTo>
                    <a:cubicBezTo>
                      <a:pt x="8" y="10"/>
                      <a:pt x="0" y="5"/>
                      <a:pt x="7" y="5"/>
                    </a:cubicBezTo>
                    <a:cubicBezTo>
                      <a:pt x="9" y="0"/>
                      <a:pt x="9" y="0"/>
                      <a:pt x="9" y="0"/>
                    </a:cubicBezTo>
                    <a:cubicBezTo>
                      <a:pt x="11" y="0"/>
                      <a:pt x="13" y="1"/>
                      <a:pt x="1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7" name="Freeform 2641"/>
              <p:cNvSpPr/>
              <p:nvPr/>
            </p:nvSpPr>
            <p:spPr bwMode="auto">
              <a:xfrm>
                <a:off x="3754" y="1538"/>
                <a:ext cx="11" cy="8"/>
              </a:xfrm>
              <a:custGeom>
                <a:avLst/>
                <a:gdLst>
                  <a:gd name="T0" fmla="*/ 6 w 7"/>
                  <a:gd name="T1" fmla="*/ 3 h 6"/>
                  <a:gd name="T2" fmla="*/ 4 w 7"/>
                  <a:gd name="T3" fmla="*/ 6 h 6"/>
                  <a:gd name="T4" fmla="*/ 1 w 7"/>
                  <a:gd name="T5" fmla="*/ 4 h 6"/>
                  <a:gd name="T6" fmla="*/ 6 w 7"/>
                  <a:gd name="T7" fmla="*/ 3 h 6"/>
                </a:gdLst>
                <a:ahLst/>
                <a:cxnLst>
                  <a:cxn ang="0">
                    <a:pos x="T0" y="T1"/>
                  </a:cxn>
                  <a:cxn ang="0">
                    <a:pos x="T2" y="T3"/>
                  </a:cxn>
                  <a:cxn ang="0">
                    <a:pos x="T4" y="T5"/>
                  </a:cxn>
                  <a:cxn ang="0">
                    <a:pos x="T6" y="T7"/>
                  </a:cxn>
                </a:cxnLst>
                <a:rect l="0" t="0" r="r" b="b"/>
                <a:pathLst>
                  <a:path w="7" h="6">
                    <a:moveTo>
                      <a:pt x="6" y="3"/>
                    </a:moveTo>
                    <a:cubicBezTo>
                      <a:pt x="7" y="5"/>
                      <a:pt x="6" y="5"/>
                      <a:pt x="4" y="6"/>
                    </a:cubicBezTo>
                    <a:cubicBezTo>
                      <a:pt x="3" y="6"/>
                      <a:pt x="2" y="5"/>
                      <a:pt x="1" y="4"/>
                    </a:cubicBezTo>
                    <a:cubicBezTo>
                      <a:pt x="0" y="0"/>
                      <a:pt x="6" y="0"/>
                      <a:pt x="6"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8" name="Freeform 2642"/>
              <p:cNvSpPr/>
              <p:nvPr/>
            </p:nvSpPr>
            <p:spPr bwMode="auto">
              <a:xfrm>
                <a:off x="3947" y="1541"/>
                <a:ext cx="2" cy="1"/>
              </a:xfrm>
              <a:custGeom>
                <a:avLst/>
                <a:gdLst>
                  <a:gd name="T0" fmla="*/ 2 w 2"/>
                  <a:gd name="T1" fmla="*/ 1 h 1"/>
                  <a:gd name="T2" fmla="*/ 0 w 2"/>
                  <a:gd name="T3" fmla="*/ 1 h 1"/>
                  <a:gd name="T4" fmla="*/ 0 w 2"/>
                  <a:gd name="T5" fmla="*/ 0 h 1"/>
                  <a:gd name="T6" fmla="*/ 2 w 2"/>
                  <a:gd name="T7" fmla="*/ 0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lnTo>
                      <a:pt x="0" y="1"/>
                    </a:lnTo>
                    <a:lnTo>
                      <a:pt x="0" y="0"/>
                    </a:lnTo>
                    <a:lnTo>
                      <a:pt x="2" y="0"/>
                    </a:lnTo>
                    <a:lnTo>
                      <a:pt x="2" y="1"/>
                    </a:lnTo>
                    <a:lnTo>
                      <a:pt x="2" y="1"/>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49" name="Freeform 2643"/>
              <p:cNvSpPr/>
              <p:nvPr/>
            </p:nvSpPr>
            <p:spPr bwMode="auto">
              <a:xfrm>
                <a:off x="3364" y="1542"/>
                <a:ext cx="29" cy="21"/>
              </a:xfrm>
              <a:custGeom>
                <a:avLst/>
                <a:gdLst>
                  <a:gd name="T0" fmla="*/ 20 w 20"/>
                  <a:gd name="T1" fmla="*/ 9 h 14"/>
                  <a:gd name="T2" fmla="*/ 17 w 20"/>
                  <a:gd name="T3" fmla="*/ 12 h 14"/>
                  <a:gd name="T4" fmla="*/ 0 w 20"/>
                  <a:gd name="T5" fmla="*/ 2 h 14"/>
                  <a:gd name="T6" fmla="*/ 0 w 20"/>
                  <a:gd name="T7" fmla="*/ 0 h 14"/>
                  <a:gd name="T8" fmla="*/ 20 w 20"/>
                  <a:gd name="T9" fmla="*/ 9 h 14"/>
                </a:gdLst>
                <a:ahLst/>
                <a:cxnLst>
                  <a:cxn ang="0">
                    <a:pos x="T0" y="T1"/>
                  </a:cxn>
                  <a:cxn ang="0">
                    <a:pos x="T2" y="T3"/>
                  </a:cxn>
                  <a:cxn ang="0">
                    <a:pos x="T4" y="T5"/>
                  </a:cxn>
                  <a:cxn ang="0">
                    <a:pos x="T6" y="T7"/>
                  </a:cxn>
                  <a:cxn ang="0">
                    <a:pos x="T8" y="T9"/>
                  </a:cxn>
                </a:cxnLst>
                <a:rect l="0" t="0" r="r" b="b"/>
                <a:pathLst>
                  <a:path w="20" h="14">
                    <a:moveTo>
                      <a:pt x="20" y="9"/>
                    </a:moveTo>
                    <a:cubicBezTo>
                      <a:pt x="20" y="11"/>
                      <a:pt x="20" y="14"/>
                      <a:pt x="17" y="12"/>
                    </a:cubicBezTo>
                    <a:cubicBezTo>
                      <a:pt x="10" y="12"/>
                      <a:pt x="5" y="6"/>
                      <a:pt x="0" y="2"/>
                    </a:cubicBezTo>
                    <a:cubicBezTo>
                      <a:pt x="0" y="0"/>
                      <a:pt x="0" y="0"/>
                      <a:pt x="0" y="0"/>
                    </a:cubicBezTo>
                    <a:cubicBezTo>
                      <a:pt x="7" y="2"/>
                      <a:pt x="14" y="5"/>
                      <a:pt x="2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0" name="Freeform 2644"/>
              <p:cNvSpPr/>
              <p:nvPr/>
            </p:nvSpPr>
            <p:spPr bwMode="auto">
              <a:xfrm>
                <a:off x="3877" y="1545"/>
                <a:ext cx="5" cy="3"/>
              </a:xfrm>
              <a:custGeom>
                <a:avLst/>
                <a:gdLst>
                  <a:gd name="T0" fmla="*/ 3 w 3"/>
                  <a:gd name="T1" fmla="*/ 0 h 2"/>
                  <a:gd name="T2" fmla="*/ 1 w 3"/>
                  <a:gd name="T3" fmla="*/ 2 h 2"/>
                  <a:gd name="T4" fmla="*/ 3 w 3"/>
                  <a:gd name="T5" fmla="*/ 0 h 2"/>
                </a:gdLst>
                <a:ahLst/>
                <a:cxnLst>
                  <a:cxn ang="0">
                    <a:pos x="T0" y="T1"/>
                  </a:cxn>
                  <a:cxn ang="0">
                    <a:pos x="T2" y="T3"/>
                  </a:cxn>
                  <a:cxn ang="0">
                    <a:pos x="T4" y="T5"/>
                  </a:cxn>
                </a:cxnLst>
                <a:rect l="0" t="0" r="r" b="b"/>
                <a:pathLst>
                  <a:path w="3" h="2">
                    <a:moveTo>
                      <a:pt x="3" y="0"/>
                    </a:moveTo>
                    <a:cubicBezTo>
                      <a:pt x="3" y="1"/>
                      <a:pt x="2" y="2"/>
                      <a:pt x="1" y="2"/>
                    </a:cubicBezTo>
                    <a:cubicBezTo>
                      <a:pt x="0" y="1"/>
                      <a:pt x="1" y="0"/>
                      <a:pt x="3"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1" name="Freeform 2645"/>
              <p:cNvSpPr/>
              <p:nvPr/>
            </p:nvSpPr>
            <p:spPr bwMode="auto">
              <a:xfrm>
                <a:off x="4003" y="1543"/>
                <a:ext cx="12" cy="11"/>
              </a:xfrm>
              <a:custGeom>
                <a:avLst/>
                <a:gdLst>
                  <a:gd name="T0" fmla="*/ 8 w 8"/>
                  <a:gd name="T1" fmla="*/ 4 h 7"/>
                  <a:gd name="T2" fmla="*/ 2 w 8"/>
                  <a:gd name="T3" fmla="*/ 5 h 7"/>
                  <a:gd name="T4" fmla="*/ 1 w 8"/>
                  <a:gd name="T5" fmla="*/ 4 h 7"/>
                  <a:gd name="T6" fmla="*/ 8 w 8"/>
                  <a:gd name="T7" fmla="*/ 4 h 7"/>
                </a:gdLst>
                <a:ahLst/>
                <a:cxnLst>
                  <a:cxn ang="0">
                    <a:pos x="T0" y="T1"/>
                  </a:cxn>
                  <a:cxn ang="0">
                    <a:pos x="T2" y="T3"/>
                  </a:cxn>
                  <a:cxn ang="0">
                    <a:pos x="T4" y="T5"/>
                  </a:cxn>
                  <a:cxn ang="0">
                    <a:pos x="T6" y="T7"/>
                  </a:cxn>
                </a:cxnLst>
                <a:rect l="0" t="0" r="r" b="b"/>
                <a:pathLst>
                  <a:path w="8" h="7">
                    <a:moveTo>
                      <a:pt x="8" y="4"/>
                    </a:moveTo>
                    <a:cubicBezTo>
                      <a:pt x="7" y="5"/>
                      <a:pt x="4" y="7"/>
                      <a:pt x="2" y="5"/>
                    </a:cubicBezTo>
                    <a:cubicBezTo>
                      <a:pt x="1" y="6"/>
                      <a:pt x="0" y="5"/>
                      <a:pt x="1" y="4"/>
                    </a:cubicBezTo>
                    <a:cubicBezTo>
                      <a:pt x="1" y="0"/>
                      <a:pt x="8" y="1"/>
                      <a:pt x="8"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2" name="Freeform 2646"/>
              <p:cNvSpPr/>
              <p:nvPr/>
            </p:nvSpPr>
            <p:spPr bwMode="auto">
              <a:xfrm>
                <a:off x="3721" y="1546"/>
                <a:ext cx="6" cy="6"/>
              </a:xfrm>
              <a:custGeom>
                <a:avLst/>
                <a:gdLst>
                  <a:gd name="T0" fmla="*/ 3 w 4"/>
                  <a:gd name="T1" fmla="*/ 3 h 4"/>
                  <a:gd name="T2" fmla="*/ 2 w 4"/>
                  <a:gd name="T3" fmla="*/ 3 h 4"/>
                  <a:gd name="T4" fmla="*/ 2 w 4"/>
                  <a:gd name="T5" fmla="*/ 0 h 4"/>
                  <a:gd name="T6" fmla="*/ 3 w 4"/>
                  <a:gd name="T7" fmla="*/ 3 h 4"/>
                </a:gdLst>
                <a:ahLst/>
                <a:cxnLst>
                  <a:cxn ang="0">
                    <a:pos x="T0" y="T1"/>
                  </a:cxn>
                  <a:cxn ang="0">
                    <a:pos x="T2" y="T3"/>
                  </a:cxn>
                  <a:cxn ang="0">
                    <a:pos x="T4" y="T5"/>
                  </a:cxn>
                  <a:cxn ang="0">
                    <a:pos x="T6" y="T7"/>
                  </a:cxn>
                </a:cxnLst>
                <a:rect l="0" t="0" r="r" b="b"/>
                <a:pathLst>
                  <a:path w="4" h="4">
                    <a:moveTo>
                      <a:pt x="3" y="3"/>
                    </a:moveTo>
                    <a:cubicBezTo>
                      <a:pt x="3" y="4"/>
                      <a:pt x="2" y="3"/>
                      <a:pt x="2" y="3"/>
                    </a:cubicBezTo>
                    <a:cubicBezTo>
                      <a:pt x="0" y="3"/>
                      <a:pt x="2" y="2"/>
                      <a:pt x="2" y="0"/>
                    </a:cubicBezTo>
                    <a:cubicBezTo>
                      <a:pt x="3" y="0"/>
                      <a:pt x="4" y="2"/>
                      <a:pt x="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3" name="Freeform 2647"/>
              <p:cNvSpPr/>
              <p:nvPr/>
            </p:nvSpPr>
            <p:spPr bwMode="auto">
              <a:xfrm>
                <a:off x="3765" y="1548"/>
                <a:ext cx="0" cy="3"/>
              </a:xfrm>
              <a:custGeom>
                <a:avLst/>
                <a:gdLst>
                  <a:gd name="T0" fmla="*/ 0 h 3"/>
                  <a:gd name="T1" fmla="*/ 3 h 3"/>
                  <a:gd name="T2" fmla="*/ 0 h 3"/>
                  <a:gd name="T3" fmla="*/ 0 h 3"/>
                </a:gdLst>
                <a:ahLst/>
                <a:cxnLst>
                  <a:cxn ang="0">
                    <a:pos x="0" y="T0"/>
                  </a:cxn>
                  <a:cxn ang="0">
                    <a:pos x="0" y="T1"/>
                  </a:cxn>
                  <a:cxn ang="0">
                    <a:pos x="0" y="T2"/>
                  </a:cxn>
                  <a:cxn ang="0">
                    <a:pos x="0" y="T3"/>
                  </a:cxn>
                </a:cxnLst>
                <a:rect l="0" t="0" r="r" b="b"/>
                <a:pathLst>
                  <a:path h="3">
                    <a:moveTo>
                      <a:pt x="0" y="0"/>
                    </a:moveTo>
                    <a:lnTo>
                      <a:pt x="0" y="3"/>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4" name="Freeform 2648"/>
              <p:cNvSpPr/>
              <p:nvPr/>
            </p:nvSpPr>
            <p:spPr bwMode="auto">
              <a:xfrm>
                <a:off x="3898" y="1548"/>
                <a:ext cx="4" cy="4"/>
              </a:xfrm>
              <a:custGeom>
                <a:avLst/>
                <a:gdLst>
                  <a:gd name="T0" fmla="*/ 3 w 3"/>
                  <a:gd name="T1" fmla="*/ 1 h 3"/>
                  <a:gd name="T2" fmla="*/ 1 w 3"/>
                  <a:gd name="T3" fmla="*/ 2 h 3"/>
                  <a:gd name="T4" fmla="*/ 1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2" y="2"/>
                      <a:pt x="2" y="3"/>
                      <a:pt x="1" y="2"/>
                    </a:cubicBezTo>
                    <a:cubicBezTo>
                      <a:pt x="0" y="2"/>
                      <a:pt x="0" y="1"/>
                      <a:pt x="1" y="0"/>
                    </a:cubicBezTo>
                    <a:cubicBezTo>
                      <a:pt x="2" y="0"/>
                      <a:pt x="3" y="0"/>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5" name="Freeform 2649"/>
              <p:cNvSpPr/>
              <p:nvPr/>
            </p:nvSpPr>
            <p:spPr bwMode="auto">
              <a:xfrm>
                <a:off x="3406" y="1548"/>
                <a:ext cx="8" cy="7"/>
              </a:xfrm>
              <a:custGeom>
                <a:avLst/>
                <a:gdLst>
                  <a:gd name="T0" fmla="*/ 4 w 5"/>
                  <a:gd name="T1" fmla="*/ 3 h 5"/>
                  <a:gd name="T2" fmla="*/ 3 w 5"/>
                  <a:gd name="T3" fmla="*/ 5 h 5"/>
                  <a:gd name="T4" fmla="*/ 0 w 5"/>
                  <a:gd name="T5" fmla="*/ 1 h 5"/>
                  <a:gd name="T6" fmla="*/ 4 w 5"/>
                  <a:gd name="T7" fmla="*/ 3 h 5"/>
                </a:gdLst>
                <a:ahLst/>
                <a:cxnLst>
                  <a:cxn ang="0">
                    <a:pos x="T0" y="T1"/>
                  </a:cxn>
                  <a:cxn ang="0">
                    <a:pos x="T2" y="T3"/>
                  </a:cxn>
                  <a:cxn ang="0">
                    <a:pos x="T4" y="T5"/>
                  </a:cxn>
                  <a:cxn ang="0">
                    <a:pos x="T6" y="T7"/>
                  </a:cxn>
                </a:cxnLst>
                <a:rect l="0" t="0" r="r" b="b"/>
                <a:pathLst>
                  <a:path w="5" h="5">
                    <a:moveTo>
                      <a:pt x="4" y="3"/>
                    </a:moveTo>
                    <a:cubicBezTo>
                      <a:pt x="3" y="4"/>
                      <a:pt x="4" y="5"/>
                      <a:pt x="3" y="5"/>
                    </a:cubicBezTo>
                    <a:cubicBezTo>
                      <a:pt x="1" y="5"/>
                      <a:pt x="0" y="2"/>
                      <a:pt x="0" y="1"/>
                    </a:cubicBezTo>
                    <a:cubicBezTo>
                      <a:pt x="2" y="0"/>
                      <a:pt x="5" y="1"/>
                      <a:pt x="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6" name="Freeform 2650"/>
              <p:cNvSpPr/>
              <p:nvPr/>
            </p:nvSpPr>
            <p:spPr bwMode="auto">
              <a:xfrm>
                <a:off x="4452" y="1554"/>
                <a:ext cx="108" cy="123"/>
              </a:xfrm>
              <a:custGeom>
                <a:avLst/>
                <a:gdLst>
                  <a:gd name="T0" fmla="*/ 48 w 74"/>
                  <a:gd name="T1" fmla="*/ 0 h 84"/>
                  <a:gd name="T2" fmla="*/ 62 w 74"/>
                  <a:gd name="T3" fmla="*/ 20 h 84"/>
                  <a:gd name="T4" fmla="*/ 69 w 74"/>
                  <a:gd name="T5" fmla="*/ 63 h 84"/>
                  <a:gd name="T6" fmla="*/ 63 w 74"/>
                  <a:gd name="T7" fmla="*/ 78 h 84"/>
                  <a:gd name="T8" fmla="*/ 59 w 74"/>
                  <a:gd name="T9" fmla="*/ 84 h 84"/>
                  <a:gd name="T10" fmla="*/ 58 w 74"/>
                  <a:gd name="T11" fmla="*/ 84 h 84"/>
                  <a:gd name="T12" fmla="*/ 49 w 74"/>
                  <a:gd name="T13" fmla="*/ 64 h 84"/>
                  <a:gd name="T14" fmla="*/ 22 w 74"/>
                  <a:gd name="T15" fmla="*/ 43 h 84"/>
                  <a:gd name="T16" fmla="*/ 0 w 74"/>
                  <a:gd name="T17" fmla="*/ 31 h 84"/>
                  <a:gd name="T18" fmla="*/ 7 w 74"/>
                  <a:gd name="T19" fmla="*/ 21 h 84"/>
                  <a:gd name="T20" fmla="*/ 23 w 74"/>
                  <a:gd name="T21" fmla="*/ 28 h 84"/>
                  <a:gd name="T22" fmla="*/ 44 w 74"/>
                  <a:gd name="T23" fmla="*/ 39 h 84"/>
                  <a:gd name="T24" fmla="*/ 59 w 74"/>
                  <a:gd name="T25" fmla="*/ 76 h 84"/>
                  <a:gd name="T26" fmla="*/ 62 w 74"/>
                  <a:gd name="T27" fmla="*/ 72 h 84"/>
                  <a:gd name="T28" fmla="*/ 35 w 74"/>
                  <a:gd name="T29" fmla="*/ 5 h 84"/>
                  <a:gd name="T30" fmla="*/ 38 w 74"/>
                  <a:gd name="T31" fmla="*/ 0 h 84"/>
                  <a:gd name="T32" fmla="*/ 48 w 74"/>
                  <a:gd name="T3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84">
                    <a:moveTo>
                      <a:pt x="48" y="0"/>
                    </a:moveTo>
                    <a:cubicBezTo>
                      <a:pt x="56" y="4"/>
                      <a:pt x="57" y="13"/>
                      <a:pt x="62" y="20"/>
                    </a:cubicBezTo>
                    <a:cubicBezTo>
                      <a:pt x="64" y="34"/>
                      <a:pt x="74" y="47"/>
                      <a:pt x="69" y="63"/>
                    </a:cubicBezTo>
                    <a:cubicBezTo>
                      <a:pt x="67" y="67"/>
                      <a:pt x="67" y="74"/>
                      <a:pt x="63" y="78"/>
                    </a:cubicBezTo>
                    <a:cubicBezTo>
                      <a:pt x="67" y="81"/>
                      <a:pt x="60" y="82"/>
                      <a:pt x="59" y="84"/>
                    </a:cubicBezTo>
                    <a:cubicBezTo>
                      <a:pt x="58" y="84"/>
                      <a:pt x="58" y="84"/>
                      <a:pt x="58" y="84"/>
                    </a:cubicBezTo>
                    <a:cubicBezTo>
                      <a:pt x="49" y="64"/>
                      <a:pt x="49" y="64"/>
                      <a:pt x="49" y="64"/>
                    </a:cubicBezTo>
                    <a:cubicBezTo>
                      <a:pt x="43" y="53"/>
                      <a:pt x="31" y="49"/>
                      <a:pt x="22" y="43"/>
                    </a:cubicBezTo>
                    <a:cubicBezTo>
                      <a:pt x="15" y="39"/>
                      <a:pt x="5" y="38"/>
                      <a:pt x="0" y="31"/>
                    </a:cubicBezTo>
                    <a:cubicBezTo>
                      <a:pt x="0" y="27"/>
                      <a:pt x="3" y="23"/>
                      <a:pt x="7" y="21"/>
                    </a:cubicBezTo>
                    <a:cubicBezTo>
                      <a:pt x="14" y="18"/>
                      <a:pt x="17" y="27"/>
                      <a:pt x="23" y="28"/>
                    </a:cubicBezTo>
                    <a:cubicBezTo>
                      <a:pt x="32" y="25"/>
                      <a:pt x="36" y="37"/>
                      <a:pt x="44" y="39"/>
                    </a:cubicBezTo>
                    <a:cubicBezTo>
                      <a:pt x="55" y="49"/>
                      <a:pt x="53" y="64"/>
                      <a:pt x="59" y="76"/>
                    </a:cubicBezTo>
                    <a:cubicBezTo>
                      <a:pt x="62" y="77"/>
                      <a:pt x="62" y="74"/>
                      <a:pt x="62" y="72"/>
                    </a:cubicBezTo>
                    <a:cubicBezTo>
                      <a:pt x="56" y="48"/>
                      <a:pt x="49" y="25"/>
                      <a:pt x="35" y="5"/>
                    </a:cubicBezTo>
                    <a:cubicBezTo>
                      <a:pt x="34" y="2"/>
                      <a:pt x="37" y="0"/>
                      <a:pt x="38" y="0"/>
                    </a:cubicBezTo>
                    <a:cubicBezTo>
                      <a:pt x="42" y="1"/>
                      <a:pt x="44" y="3"/>
                      <a:pt x="48"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7" name="Freeform 2651"/>
              <p:cNvSpPr/>
              <p:nvPr/>
            </p:nvSpPr>
            <p:spPr bwMode="auto">
              <a:xfrm>
                <a:off x="3852" y="1555"/>
                <a:ext cx="82" cy="63"/>
              </a:xfrm>
              <a:custGeom>
                <a:avLst/>
                <a:gdLst>
                  <a:gd name="T0" fmla="*/ 14 w 56"/>
                  <a:gd name="T1" fmla="*/ 15 h 43"/>
                  <a:gd name="T2" fmla="*/ 25 w 56"/>
                  <a:gd name="T3" fmla="*/ 5 h 43"/>
                  <a:gd name="T4" fmla="*/ 33 w 56"/>
                  <a:gd name="T5" fmla="*/ 4 h 43"/>
                  <a:gd name="T6" fmla="*/ 31 w 56"/>
                  <a:gd name="T7" fmla="*/ 17 h 43"/>
                  <a:gd name="T8" fmla="*/ 41 w 56"/>
                  <a:gd name="T9" fmla="*/ 10 h 43"/>
                  <a:gd name="T10" fmla="*/ 50 w 56"/>
                  <a:gd name="T11" fmla="*/ 12 h 43"/>
                  <a:gd name="T12" fmla="*/ 41 w 56"/>
                  <a:gd name="T13" fmla="*/ 23 h 43"/>
                  <a:gd name="T14" fmla="*/ 47 w 56"/>
                  <a:gd name="T15" fmla="*/ 23 h 43"/>
                  <a:gd name="T16" fmla="*/ 56 w 56"/>
                  <a:gd name="T17" fmla="*/ 34 h 43"/>
                  <a:gd name="T18" fmla="*/ 56 w 56"/>
                  <a:gd name="T19" fmla="*/ 37 h 43"/>
                  <a:gd name="T20" fmla="*/ 45 w 56"/>
                  <a:gd name="T21" fmla="*/ 30 h 43"/>
                  <a:gd name="T22" fmla="*/ 23 w 56"/>
                  <a:gd name="T23" fmla="*/ 18 h 43"/>
                  <a:gd name="T24" fmla="*/ 23 w 56"/>
                  <a:gd name="T25" fmla="*/ 21 h 43"/>
                  <a:gd name="T26" fmla="*/ 36 w 56"/>
                  <a:gd name="T27" fmla="*/ 32 h 43"/>
                  <a:gd name="T28" fmla="*/ 29 w 56"/>
                  <a:gd name="T29" fmla="*/ 42 h 43"/>
                  <a:gd name="T30" fmla="*/ 15 w 56"/>
                  <a:gd name="T31" fmla="*/ 42 h 43"/>
                  <a:gd name="T32" fmla="*/ 10 w 56"/>
                  <a:gd name="T33" fmla="*/ 29 h 43"/>
                  <a:gd name="T34" fmla="*/ 19 w 56"/>
                  <a:gd name="T35" fmla="*/ 20 h 43"/>
                  <a:gd name="T36" fmla="*/ 12 w 56"/>
                  <a:gd name="T37" fmla="*/ 22 h 43"/>
                  <a:gd name="T38" fmla="*/ 5 w 56"/>
                  <a:gd name="T39" fmla="*/ 27 h 43"/>
                  <a:gd name="T40" fmla="*/ 5 w 56"/>
                  <a:gd name="T41" fmla="*/ 5 h 43"/>
                  <a:gd name="T42" fmla="*/ 10 w 56"/>
                  <a:gd name="T43" fmla="*/ 0 h 43"/>
                  <a:gd name="T44" fmla="*/ 14 w 56"/>
                  <a:gd name="T4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43">
                    <a:moveTo>
                      <a:pt x="14" y="15"/>
                    </a:moveTo>
                    <a:cubicBezTo>
                      <a:pt x="18" y="12"/>
                      <a:pt x="19" y="6"/>
                      <a:pt x="25" y="5"/>
                    </a:cubicBezTo>
                    <a:cubicBezTo>
                      <a:pt x="27" y="2"/>
                      <a:pt x="30" y="5"/>
                      <a:pt x="33" y="4"/>
                    </a:cubicBezTo>
                    <a:cubicBezTo>
                      <a:pt x="34" y="9"/>
                      <a:pt x="27" y="12"/>
                      <a:pt x="31" y="17"/>
                    </a:cubicBezTo>
                    <a:cubicBezTo>
                      <a:pt x="35" y="15"/>
                      <a:pt x="38" y="12"/>
                      <a:pt x="41" y="10"/>
                    </a:cubicBezTo>
                    <a:cubicBezTo>
                      <a:pt x="44" y="11"/>
                      <a:pt x="48" y="8"/>
                      <a:pt x="50" y="12"/>
                    </a:cubicBezTo>
                    <a:cubicBezTo>
                      <a:pt x="50" y="19"/>
                      <a:pt x="39" y="15"/>
                      <a:pt x="41" y="23"/>
                    </a:cubicBezTo>
                    <a:cubicBezTo>
                      <a:pt x="42" y="24"/>
                      <a:pt x="44" y="21"/>
                      <a:pt x="47" y="23"/>
                    </a:cubicBezTo>
                    <a:cubicBezTo>
                      <a:pt x="51" y="25"/>
                      <a:pt x="56" y="29"/>
                      <a:pt x="56" y="34"/>
                    </a:cubicBezTo>
                    <a:cubicBezTo>
                      <a:pt x="56" y="35"/>
                      <a:pt x="56" y="36"/>
                      <a:pt x="56" y="37"/>
                    </a:cubicBezTo>
                    <a:cubicBezTo>
                      <a:pt x="52" y="35"/>
                      <a:pt x="49" y="33"/>
                      <a:pt x="45" y="30"/>
                    </a:cubicBezTo>
                    <a:cubicBezTo>
                      <a:pt x="40" y="24"/>
                      <a:pt x="32" y="20"/>
                      <a:pt x="23" y="18"/>
                    </a:cubicBezTo>
                    <a:cubicBezTo>
                      <a:pt x="21" y="19"/>
                      <a:pt x="21" y="20"/>
                      <a:pt x="23" y="21"/>
                    </a:cubicBezTo>
                    <a:cubicBezTo>
                      <a:pt x="27" y="25"/>
                      <a:pt x="38" y="24"/>
                      <a:pt x="36" y="32"/>
                    </a:cubicBezTo>
                    <a:cubicBezTo>
                      <a:pt x="36" y="36"/>
                      <a:pt x="33" y="39"/>
                      <a:pt x="29" y="42"/>
                    </a:cubicBezTo>
                    <a:cubicBezTo>
                      <a:pt x="24" y="43"/>
                      <a:pt x="20" y="43"/>
                      <a:pt x="15" y="42"/>
                    </a:cubicBezTo>
                    <a:cubicBezTo>
                      <a:pt x="11" y="39"/>
                      <a:pt x="11" y="33"/>
                      <a:pt x="10" y="29"/>
                    </a:cubicBezTo>
                    <a:cubicBezTo>
                      <a:pt x="12" y="24"/>
                      <a:pt x="18" y="26"/>
                      <a:pt x="19" y="20"/>
                    </a:cubicBezTo>
                    <a:cubicBezTo>
                      <a:pt x="16" y="18"/>
                      <a:pt x="14" y="22"/>
                      <a:pt x="12" y="22"/>
                    </a:cubicBezTo>
                    <a:cubicBezTo>
                      <a:pt x="9" y="24"/>
                      <a:pt x="9" y="29"/>
                      <a:pt x="5" y="27"/>
                    </a:cubicBezTo>
                    <a:cubicBezTo>
                      <a:pt x="0" y="20"/>
                      <a:pt x="2" y="11"/>
                      <a:pt x="5" y="5"/>
                    </a:cubicBezTo>
                    <a:cubicBezTo>
                      <a:pt x="10" y="0"/>
                      <a:pt x="10" y="0"/>
                      <a:pt x="10" y="0"/>
                    </a:cubicBezTo>
                    <a:cubicBezTo>
                      <a:pt x="13" y="5"/>
                      <a:pt x="9" y="12"/>
                      <a:pt x="14"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8" name="Freeform 2652"/>
              <p:cNvSpPr/>
              <p:nvPr/>
            </p:nvSpPr>
            <p:spPr bwMode="auto">
              <a:xfrm>
                <a:off x="3949" y="1555"/>
                <a:ext cx="4" cy="5"/>
              </a:xfrm>
              <a:custGeom>
                <a:avLst/>
                <a:gdLst>
                  <a:gd name="T0" fmla="*/ 3 w 3"/>
                  <a:gd name="T1" fmla="*/ 1 h 3"/>
                  <a:gd name="T2" fmla="*/ 2 w 3"/>
                  <a:gd name="T3" fmla="*/ 3 h 3"/>
                  <a:gd name="T4" fmla="*/ 0 w 3"/>
                  <a:gd name="T5" fmla="*/ 1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3" y="3"/>
                      <a:pt x="2" y="3"/>
                    </a:cubicBezTo>
                    <a:cubicBezTo>
                      <a:pt x="0" y="1"/>
                      <a:pt x="0" y="1"/>
                      <a:pt x="0" y="1"/>
                    </a:cubicBezTo>
                    <a:cubicBezTo>
                      <a:pt x="1" y="0"/>
                      <a:pt x="3" y="0"/>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59" name="Freeform 2653"/>
              <p:cNvSpPr/>
              <p:nvPr/>
            </p:nvSpPr>
            <p:spPr bwMode="auto">
              <a:xfrm>
                <a:off x="3790" y="1557"/>
                <a:ext cx="4" cy="3"/>
              </a:xfrm>
              <a:custGeom>
                <a:avLst/>
                <a:gdLst>
                  <a:gd name="T0" fmla="*/ 0 w 4"/>
                  <a:gd name="T1" fmla="*/ 0 h 3"/>
                  <a:gd name="T2" fmla="*/ 4 w 4"/>
                  <a:gd name="T3" fmla="*/ 3 h 3"/>
                  <a:gd name="T4" fmla="*/ 0 w 4"/>
                  <a:gd name="T5" fmla="*/ 0 h 3"/>
                  <a:gd name="T6" fmla="*/ 0 w 4"/>
                  <a:gd name="T7" fmla="*/ 0 h 3"/>
                </a:gdLst>
                <a:ahLst/>
                <a:cxnLst>
                  <a:cxn ang="0">
                    <a:pos x="T0" y="T1"/>
                  </a:cxn>
                  <a:cxn ang="0">
                    <a:pos x="T2" y="T3"/>
                  </a:cxn>
                  <a:cxn ang="0">
                    <a:pos x="T4" y="T5"/>
                  </a:cxn>
                  <a:cxn ang="0">
                    <a:pos x="T6" y="T7"/>
                  </a:cxn>
                </a:cxnLst>
                <a:rect l="0" t="0" r="r" b="b"/>
                <a:pathLst>
                  <a:path w="4" h="3">
                    <a:moveTo>
                      <a:pt x="0" y="0"/>
                    </a:moveTo>
                    <a:lnTo>
                      <a:pt x="4" y="3"/>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0" name="Freeform 2654"/>
              <p:cNvSpPr/>
              <p:nvPr/>
            </p:nvSpPr>
            <p:spPr bwMode="auto">
              <a:xfrm>
                <a:off x="4442" y="1557"/>
                <a:ext cx="13" cy="32"/>
              </a:xfrm>
              <a:custGeom>
                <a:avLst/>
                <a:gdLst>
                  <a:gd name="T0" fmla="*/ 9 w 9"/>
                  <a:gd name="T1" fmla="*/ 15 h 22"/>
                  <a:gd name="T2" fmla="*/ 4 w 9"/>
                  <a:gd name="T3" fmla="*/ 22 h 22"/>
                  <a:gd name="T4" fmla="*/ 2 w 9"/>
                  <a:gd name="T5" fmla="*/ 0 h 22"/>
                  <a:gd name="T6" fmla="*/ 9 w 9"/>
                  <a:gd name="T7" fmla="*/ 15 h 22"/>
                </a:gdLst>
                <a:ahLst/>
                <a:cxnLst>
                  <a:cxn ang="0">
                    <a:pos x="T0" y="T1"/>
                  </a:cxn>
                  <a:cxn ang="0">
                    <a:pos x="T2" y="T3"/>
                  </a:cxn>
                  <a:cxn ang="0">
                    <a:pos x="T4" y="T5"/>
                  </a:cxn>
                  <a:cxn ang="0">
                    <a:pos x="T6" y="T7"/>
                  </a:cxn>
                </a:cxnLst>
                <a:rect l="0" t="0" r="r" b="b"/>
                <a:pathLst>
                  <a:path w="9" h="22">
                    <a:moveTo>
                      <a:pt x="9" y="15"/>
                    </a:moveTo>
                    <a:cubicBezTo>
                      <a:pt x="9" y="19"/>
                      <a:pt x="5" y="19"/>
                      <a:pt x="4" y="22"/>
                    </a:cubicBezTo>
                    <a:cubicBezTo>
                      <a:pt x="0" y="16"/>
                      <a:pt x="0" y="7"/>
                      <a:pt x="2" y="0"/>
                    </a:cubicBezTo>
                    <a:cubicBezTo>
                      <a:pt x="6" y="4"/>
                      <a:pt x="7" y="10"/>
                      <a:pt x="9"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1" name="Freeform 2655"/>
              <p:cNvSpPr/>
              <p:nvPr/>
            </p:nvSpPr>
            <p:spPr bwMode="auto">
              <a:xfrm>
                <a:off x="4127" y="1558"/>
                <a:ext cx="24" cy="29"/>
              </a:xfrm>
              <a:custGeom>
                <a:avLst/>
                <a:gdLst>
                  <a:gd name="T0" fmla="*/ 15 w 16"/>
                  <a:gd name="T1" fmla="*/ 8 h 20"/>
                  <a:gd name="T2" fmla="*/ 9 w 16"/>
                  <a:gd name="T3" fmla="*/ 20 h 20"/>
                  <a:gd name="T4" fmla="*/ 5 w 16"/>
                  <a:gd name="T5" fmla="*/ 20 h 20"/>
                  <a:gd name="T6" fmla="*/ 8 w 16"/>
                  <a:gd name="T7" fmla="*/ 10 h 20"/>
                  <a:gd name="T8" fmla="*/ 10 w 16"/>
                  <a:gd name="T9" fmla="*/ 0 h 20"/>
                  <a:gd name="T10" fmla="*/ 15 w 16"/>
                  <a:gd name="T11" fmla="*/ 8 h 20"/>
                </a:gdLst>
                <a:ahLst/>
                <a:cxnLst>
                  <a:cxn ang="0">
                    <a:pos x="T0" y="T1"/>
                  </a:cxn>
                  <a:cxn ang="0">
                    <a:pos x="T2" y="T3"/>
                  </a:cxn>
                  <a:cxn ang="0">
                    <a:pos x="T4" y="T5"/>
                  </a:cxn>
                  <a:cxn ang="0">
                    <a:pos x="T6" y="T7"/>
                  </a:cxn>
                  <a:cxn ang="0">
                    <a:pos x="T8" y="T9"/>
                  </a:cxn>
                  <a:cxn ang="0">
                    <a:pos x="T10" y="T11"/>
                  </a:cxn>
                </a:cxnLst>
                <a:rect l="0" t="0" r="r" b="b"/>
                <a:pathLst>
                  <a:path w="16" h="20">
                    <a:moveTo>
                      <a:pt x="15" y="8"/>
                    </a:moveTo>
                    <a:cubicBezTo>
                      <a:pt x="16" y="13"/>
                      <a:pt x="12" y="16"/>
                      <a:pt x="9" y="20"/>
                    </a:cubicBezTo>
                    <a:cubicBezTo>
                      <a:pt x="5" y="20"/>
                      <a:pt x="5" y="20"/>
                      <a:pt x="5" y="20"/>
                    </a:cubicBezTo>
                    <a:cubicBezTo>
                      <a:pt x="4" y="16"/>
                      <a:pt x="9" y="15"/>
                      <a:pt x="8" y="10"/>
                    </a:cubicBezTo>
                    <a:cubicBezTo>
                      <a:pt x="0" y="6"/>
                      <a:pt x="8" y="4"/>
                      <a:pt x="10" y="0"/>
                    </a:cubicBezTo>
                    <a:cubicBezTo>
                      <a:pt x="14" y="0"/>
                      <a:pt x="14" y="5"/>
                      <a:pt x="15"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2" name="Freeform 2656"/>
              <p:cNvSpPr/>
              <p:nvPr/>
            </p:nvSpPr>
            <p:spPr bwMode="auto">
              <a:xfrm>
                <a:off x="3754" y="1554"/>
                <a:ext cx="11" cy="13"/>
              </a:xfrm>
              <a:custGeom>
                <a:avLst/>
                <a:gdLst>
                  <a:gd name="T0" fmla="*/ 7 w 7"/>
                  <a:gd name="T1" fmla="*/ 6 h 9"/>
                  <a:gd name="T2" fmla="*/ 1 w 7"/>
                  <a:gd name="T3" fmla="*/ 6 h 9"/>
                  <a:gd name="T4" fmla="*/ 1 w 7"/>
                  <a:gd name="T5" fmla="*/ 4 h 9"/>
                  <a:gd name="T6" fmla="*/ 7 w 7"/>
                  <a:gd name="T7" fmla="*/ 6 h 9"/>
                </a:gdLst>
                <a:ahLst/>
                <a:cxnLst>
                  <a:cxn ang="0">
                    <a:pos x="T0" y="T1"/>
                  </a:cxn>
                  <a:cxn ang="0">
                    <a:pos x="T2" y="T3"/>
                  </a:cxn>
                  <a:cxn ang="0">
                    <a:pos x="T4" y="T5"/>
                  </a:cxn>
                  <a:cxn ang="0">
                    <a:pos x="T6" y="T7"/>
                  </a:cxn>
                </a:cxnLst>
                <a:rect l="0" t="0" r="r" b="b"/>
                <a:pathLst>
                  <a:path w="7" h="9">
                    <a:moveTo>
                      <a:pt x="7" y="6"/>
                    </a:moveTo>
                    <a:cubicBezTo>
                      <a:pt x="6" y="9"/>
                      <a:pt x="3" y="1"/>
                      <a:pt x="1" y="6"/>
                    </a:cubicBezTo>
                    <a:cubicBezTo>
                      <a:pt x="0" y="6"/>
                      <a:pt x="0" y="5"/>
                      <a:pt x="1" y="4"/>
                    </a:cubicBezTo>
                    <a:cubicBezTo>
                      <a:pt x="3" y="6"/>
                      <a:pt x="7" y="0"/>
                      <a:pt x="7"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3" name="Freeform 2657"/>
              <p:cNvSpPr/>
              <p:nvPr/>
            </p:nvSpPr>
            <p:spPr bwMode="auto">
              <a:xfrm>
                <a:off x="3740" y="1558"/>
                <a:ext cx="70" cy="59"/>
              </a:xfrm>
              <a:custGeom>
                <a:avLst/>
                <a:gdLst>
                  <a:gd name="T0" fmla="*/ 40 w 48"/>
                  <a:gd name="T1" fmla="*/ 8 h 40"/>
                  <a:gd name="T2" fmla="*/ 43 w 48"/>
                  <a:gd name="T3" fmla="*/ 1 h 40"/>
                  <a:gd name="T4" fmla="*/ 47 w 48"/>
                  <a:gd name="T5" fmla="*/ 18 h 40"/>
                  <a:gd name="T6" fmla="*/ 24 w 48"/>
                  <a:gd name="T7" fmla="*/ 16 h 40"/>
                  <a:gd name="T8" fmla="*/ 4 w 48"/>
                  <a:gd name="T9" fmla="*/ 40 h 40"/>
                  <a:gd name="T10" fmla="*/ 1 w 48"/>
                  <a:gd name="T11" fmla="*/ 30 h 40"/>
                  <a:gd name="T12" fmla="*/ 10 w 48"/>
                  <a:gd name="T13" fmla="*/ 19 h 40"/>
                  <a:gd name="T14" fmla="*/ 14 w 48"/>
                  <a:gd name="T15" fmla="*/ 16 h 40"/>
                  <a:gd name="T16" fmla="*/ 11 w 48"/>
                  <a:gd name="T17" fmla="*/ 10 h 40"/>
                  <a:gd name="T18" fmla="*/ 20 w 48"/>
                  <a:gd name="T19" fmla="*/ 9 h 40"/>
                  <a:gd name="T20" fmla="*/ 25 w 48"/>
                  <a:gd name="T21" fmla="*/ 13 h 40"/>
                  <a:gd name="T22" fmla="*/ 29 w 48"/>
                  <a:gd name="T23" fmla="*/ 0 h 40"/>
                  <a:gd name="T24" fmla="*/ 40 w 48"/>
                  <a:gd name="T25"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0">
                    <a:moveTo>
                      <a:pt x="40" y="8"/>
                    </a:moveTo>
                    <a:cubicBezTo>
                      <a:pt x="40" y="6"/>
                      <a:pt x="40" y="3"/>
                      <a:pt x="43" y="1"/>
                    </a:cubicBezTo>
                    <a:cubicBezTo>
                      <a:pt x="48" y="5"/>
                      <a:pt x="48" y="13"/>
                      <a:pt x="47" y="18"/>
                    </a:cubicBezTo>
                    <a:cubicBezTo>
                      <a:pt x="39" y="16"/>
                      <a:pt x="32" y="12"/>
                      <a:pt x="24" y="16"/>
                    </a:cubicBezTo>
                    <a:cubicBezTo>
                      <a:pt x="14" y="21"/>
                      <a:pt x="8" y="31"/>
                      <a:pt x="4" y="40"/>
                    </a:cubicBezTo>
                    <a:cubicBezTo>
                      <a:pt x="0" y="39"/>
                      <a:pt x="1" y="33"/>
                      <a:pt x="1" y="30"/>
                    </a:cubicBezTo>
                    <a:cubicBezTo>
                      <a:pt x="2" y="25"/>
                      <a:pt x="5" y="21"/>
                      <a:pt x="10" y="19"/>
                    </a:cubicBezTo>
                    <a:cubicBezTo>
                      <a:pt x="11" y="18"/>
                      <a:pt x="13" y="19"/>
                      <a:pt x="14" y="16"/>
                    </a:cubicBezTo>
                    <a:cubicBezTo>
                      <a:pt x="14" y="13"/>
                      <a:pt x="11" y="12"/>
                      <a:pt x="11" y="10"/>
                    </a:cubicBezTo>
                    <a:cubicBezTo>
                      <a:pt x="14" y="9"/>
                      <a:pt x="17" y="6"/>
                      <a:pt x="20" y="9"/>
                    </a:cubicBezTo>
                    <a:cubicBezTo>
                      <a:pt x="22" y="11"/>
                      <a:pt x="23" y="12"/>
                      <a:pt x="25" y="13"/>
                    </a:cubicBezTo>
                    <a:cubicBezTo>
                      <a:pt x="31" y="9"/>
                      <a:pt x="16" y="0"/>
                      <a:pt x="29" y="0"/>
                    </a:cubicBezTo>
                    <a:cubicBezTo>
                      <a:pt x="35" y="1"/>
                      <a:pt x="34" y="15"/>
                      <a:pt x="40"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4" name="Freeform 2658"/>
              <p:cNvSpPr/>
              <p:nvPr/>
            </p:nvSpPr>
            <p:spPr bwMode="auto">
              <a:xfrm>
                <a:off x="3370" y="1560"/>
                <a:ext cx="23" cy="16"/>
              </a:xfrm>
              <a:custGeom>
                <a:avLst/>
                <a:gdLst>
                  <a:gd name="T0" fmla="*/ 16 w 16"/>
                  <a:gd name="T1" fmla="*/ 8 h 11"/>
                  <a:gd name="T2" fmla="*/ 5 w 16"/>
                  <a:gd name="T3" fmla="*/ 6 h 11"/>
                  <a:gd name="T4" fmla="*/ 0 w 16"/>
                  <a:gd name="T5" fmla="*/ 0 h 11"/>
                  <a:gd name="T6" fmla="*/ 16 w 16"/>
                  <a:gd name="T7" fmla="*/ 8 h 11"/>
                </a:gdLst>
                <a:ahLst/>
                <a:cxnLst>
                  <a:cxn ang="0">
                    <a:pos x="T0" y="T1"/>
                  </a:cxn>
                  <a:cxn ang="0">
                    <a:pos x="T2" y="T3"/>
                  </a:cxn>
                  <a:cxn ang="0">
                    <a:pos x="T4" y="T5"/>
                  </a:cxn>
                  <a:cxn ang="0">
                    <a:pos x="T6" y="T7"/>
                  </a:cxn>
                </a:cxnLst>
                <a:rect l="0" t="0" r="r" b="b"/>
                <a:pathLst>
                  <a:path w="16" h="11">
                    <a:moveTo>
                      <a:pt x="16" y="8"/>
                    </a:moveTo>
                    <a:cubicBezTo>
                      <a:pt x="12" y="11"/>
                      <a:pt x="9" y="7"/>
                      <a:pt x="5" y="6"/>
                    </a:cubicBezTo>
                    <a:cubicBezTo>
                      <a:pt x="3" y="4"/>
                      <a:pt x="0" y="3"/>
                      <a:pt x="0" y="0"/>
                    </a:cubicBezTo>
                    <a:cubicBezTo>
                      <a:pt x="5" y="4"/>
                      <a:pt x="15" y="0"/>
                      <a:pt x="1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5" name="Freeform 2659"/>
              <p:cNvSpPr/>
              <p:nvPr/>
            </p:nvSpPr>
            <p:spPr bwMode="auto">
              <a:xfrm>
                <a:off x="4069" y="1560"/>
                <a:ext cx="34" cy="17"/>
              </a:xfrm>
              <a:custGeom>
                <a:avLst/>
                <a:gdLst>
                  <a:gd name="T0" fmla="*/ 23 w 23"/>
                  <a:gd name="T1" fmla="*/ 5 h 12"/>
                  <a:gd name="T2" fmla="*/ 0 w 23"/>
                  <a:gd name="T3" fmla="*/ 12 h 12"/>
                  <a:gd name="T4" fmla="*/ 7 w 23"/>
                  <a:gd name="T5" fmla="*/ 5 h 12"/>
                  <a:gd name="T6" fmla="*/ 23 w 23"/>
                  <a:gd name="T7" fmla="*/ 5 h 12"/>
                </a:gdLst>
                <a:ahLst/>
                <a:cxnLst>
                  <a:cxn ang="0">
                    <a:pos x="T0" y="T1"/>
                  </a:cxn>
                  <a:cxn ang="0">
                    <a:pos x="T2" y="T3"/>
                  </a:cxn>
                  <a:cxn ang="0">
                    <a:pos x="T4" y="T5"/>
                  </a:cxn>
                  <a:cxn ang="0">
                    <a:pos x="T6" y="T7"/>
                  </a:cxn>
                </a:cxnLst>
                <a:rect l="0" t="0" r="r" b="b"/>
                <a:pathLst>
                  <a:path w="23" h="12">
                    <a:moveTo>
                      <a:pt x="23" y="5"/>
                    </a:moveTo>
                    <a:cubicBezTo>
                      <a:pt x="17" y="10"/>
                      <a:pt x="6" y="6"/>
                      <a:pt x="0" y="12"/>
                    </a:cubicBezTo>
                    <a:cubicBezTo>
                      <a:pt x="0" y="10"/>
                      <a:pt x="4" y="7"/>
                      <a:pt x="7" y="5"/>
                    </a:cubicBezTo>
                    <a:cubicBezTo>
                      <a:pt x="13" y="8"/>
                      <a:pt x="18" y="0"/>
                      <a:pt x="2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6" name="Freeform 2660"/>
              <p:cNvSpPr/>
              <p:nvPr/>
            </p:nvSpPr>
            <p:spPr bwMode="auto">
              <a:xfrm>
                <a:off x="4660" y="1563"/>
                <a:ext cx="17" cy="13"/>
              </a:xfrm>
              <a:custGeom>
                <a:avLst/>
                <a:gdLst>
                  <a:gd name="T0" fmla="*/ 12 w 12"/>
                  <a:gd name="T1" fmla="*/ 4 h 9"/>
                  <a:gd name="T2" fmla="*/ 4 w 12"/>
                  <a:gd name="T3" fmla="*/ 9 h 9"/>
                  <a:gd name="T4" fmla="*/ 0 w 12"/>
                  <a:gd name="T5" fmla="*/ 2 h 9"/>
                  <a:gd name="T6" fmla="*/ 12 w 12"/>
                  <a:gd name="T7" fmla="*/ 4 h 9"/>
                </a:gdLst>
                <a:ahLst/>
                <a:cxnLst>
                  <a:cxn ang="0">
                    <a:pos x="T0" y="T1"/>
                  </a:cxn>
                  <a:cxn ang="0">
                    <a:pos x="T2" y="T3"/>
                  </a:cxn>
                  <a:cxn ang="0">
                    <a:pos x="T4" y="T5"/>
                  </a:cxn>
                  <a:cxn ang="0">
                    <a:pos x="T6" y="T7"/>
                  </a:cxn>
                </a:cxnLst>
                <a:rect l="0" t="0" r="r" b="b"/>
                <a:pathLst>
                  <a:path w="12" h="9">
                    <a:moveTo>
                      <a:pt x="12" y="4"/>
                    </a:moveTo>
                    <a:cubicBezTo>
                      <a:pt x="12" y="8"/>
                      <a:pt x="6" y="8"/>
                      <a:pt x="4" y="9"/>
                    </a:cubicBezTo>
                    <a:cubicBezTo>
                      <a:pt x="0" y="2"/>
                      <a:pt x="0" y="2"/>
                      <a:pt x="0" y="2"/>
                    </a:cubicBezTo>
                    <a:cubicBezTo>
                      <a:pt x="3" y="0"/>
                      <a:pt x="9" y="3"/>
                      <a:pt x="1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7" name="Freeform 2661"/>
              <p:cNvSpPr/>
              <p:nvPr/>
            </p:nvSpPr>
            <p:spPr bwMode="auto">
              <a:xfrm>
                <a:off x="2972" y="1564"/>
                <a:ext cx="1" cy="4"/>
              </a:xfrm>
              <a:custGeom>
                <a:avLst/>
                <a:gdLst>
                  <a:gd name="T0" fmla="*/ 1 w 1"/>
                  <a:gd name="T1" fmla="*/ 2 h 3"/>
                  <a:gd name="T2" fmla="*/ 1 w 1"/>
                  <a:gd name="T3" fmla="*/ 2 h 3"/>
                  <a:gd name="T4" fmla="*/ 0 w 1"/>
                  <a:gd name="T5" fmla="*/ 0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3"/>
                      <a:pt x="1" y="2"/>
                    </a:cubicBezTo>
                    <a:cubicBezTo>
                      <a:pt x="0" y="0"/>
                      <a:pt x="0" y="0"/>
                      <a:pt x="0" y="0"/>
                    </a:cubicBezTo>
                    <a:cubicBezTo>
                      <a:pt x="1" y="0"/>
                      <a:pt x="1" y="1"/>
                      <a:pt x="1"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8" name="Freeform 2662"/>
              <p:cNvSpPr/>
              <p:nvPr/>
            </p:nvSpPr>
            <p:spPr bwMode="auto">
              <a:xfrm>
                <a:off x="2968" y="1565"/>
                <a:ext cx="1" cy="2"/>
              </a:xfrm>
              <a:custGeom>
                <a:avLst/>
                <a:gdLst>
                  <a:gd name="T0" fmla="*/ 0 w 1"/>
                  <a:gd name="T1" fmla="*/ 0 h 2"/>
                  <a:gd name="T2" fmla="*/ 1 w 1"/>
                  <a:gd name="T3" fmla="*/ 2 h 2"/>
                  <a:gd name="T4" fmla="*/ 0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1" y="2"/>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69" name="Freeform 2663"/>
              <p:cNvSpPr/>
              <p:nvPr/>
            </p:nvSpPr>
            <p:spPr bwMode="auto">
              <a:xfrm>
                <a:off x="3725" y="1564"/>
                <a:ext cx="3" cy="3"/>
              </a:xfrm>
              <a:custGeom>
                <a:avLst/>
                <a:gdLst>
                  <a:gd name="T0" fmla="*/ 2 w 2"/>
                  <a:gd name="T1" fmla="*/ 2 h 2"/>
                  <a:gd name="T2" fmla="*/ 2 w 2"/>
                  <a:gd name="T3" fmla="*/ 2 h 2"/>
                  <a:gd name="T4" fmla="*/ 0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2" y="2"/>
                      <a:pt x="2" y="2"/>
                    </a:cubicBezTo>
                    <a:cubicBezTo>
                      <a:pt x="0" y="1"/>
                      <a:pt x="0" y="1"/>
                      <a:pt x="0" y="1"/>
                    </a:cubicBezTo>
                    <a:cubicBezTo>
                      <a:pt x="1" y="0"/>
                      <a:pt x="1" y="1"/>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0" name="Freeform 2664"/>
              <p:cNvSpPr/>
              <p:nvPr/>
            </p:nvSpPr>
            <p:spPr bwMode="auto">
              <a:xfrm>
                <a:off x="3459" y="1565"/>
                <a:ext cx="16" cy="21"/>
              </a:xfrm>
              <a:custGeom>
                <a:avLst/>
                <a:gdLst>
                  <a:gd name="T0" fmla="*/ 11 w 11"/>
                  <a:gd name="T1" fmla="*/ 10 h 14"/>
                  <a:gd name="T2" fmla="*/ 10 w 11"/>
                  <a:gd name="T3" fmla="*/ 14 h 14"/>
                  <a:gd name="T4" fmla="*/ 0 w 11"/>
                  <a:gd name="T5" fmla="*/ 0 h 14"/>
                  <a:gd name="T6" fmla="*/ 11 w 11"/>
                  <a:gd name="T7" fmla="*/ 10 h 14"/>
                </a:gdLst>
                <a:ahLst/>
                <a:cxnLst>
                  <a:cxn ang="0">
                    <a:pos x="T0" y="T1"/>
                  </a:cxn>
                  <a:cxn ang="0">
                    <a:pos x="T2" y="T3"/>
                  </a:cxn>
                  <a:cxn ang="0">
                    <a:pos x="T4" y="T5"/>
                  </a:cxn>
                  <a:cxn ang="0">
                    <a:pos x="T6" y="T7"/>
                  </a:cxn>
                </a:cxnLst>
                <a:rect l="0" t="0" r="r" b="b"/>
                <a:pathLst>
                  <a:path w="11" h="14">
                    <a:moveTo>
                      <a:pt x="11" y="10"/>
                    </a:moveTo>
                    <a:cubicBezTo>
                      <a:pt x="10" y="14"/>
                      <a:pt x="10" y="14"/>
                      <a:pt x="10" y="14"/>
                    </a:cubicBezTo>
                    <a:cubicBezTo>
                      <a:pt x="6" y="11"/>
                      <a:pt x="5" y="4"/>
                      <a:pt x="0" y="0"/>
                    </a:cubicBezTo>
                    <a:cubicBezTo>
                      <a:pt x="7" y="1"/>
                      <a:pt x="7" y="7"/>
                      <a:pt x="1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1" name="Freeform 2665"/>
              <p:cNvSpPr/>
              <p:nvPr/>
            </p:nvSpPr>
            <p:spPr bwMode="auto">
              <a:xfrm>
                <a:off x="3434" y="1568"/>
                <a:ext cx="15" cy="16"/>
              </a:xfrm>
              <a:custGeom>
                <a:avLst/>
                <a:gdLst>
                  <a:gd name="T0" fmla="*/ 5 w 10"/>
                  <a:gd name="T1" fmla="*/ 10 h 11"/>
                  <a:gd name="T2" fmla="*/ 1 w 10"/>
                  <a:gd name="T3" fmla="*/ 8 h 11"/>
                  <a:gd name="T4" fmla="*/ 5 w 10"/>
                  <a:gd name="T5" fmla="*/ 0 h 11"/>
                  <a:gd name="T6" fmla="*/ 5 w 10"/>
                  <a:gd name="T7" fmla="*/ 10 h 11"/>
                </a:gdLst>
                <a:ahLst/>
                <a:cxnLst>
                  <a:cxn ang="0">
                    <a:pos x="T0" y="T1"/>
                  </a:cxn>
                  <a:cxn ang="0">
                    <a:pos x="T2" y="T3"/>
                  </a:cxn>
                  <a:cxn ang="0">
                    <a:pos x="T4" y="T5"/>
                  </a:cxn>
                  <a:cxn ang="0">
                    <a:pos x="T6" y="T7"/>
                  </a:cxn>
                </a:cxnLst>
                <a:rect l="0" t="0" r="r" b="b"/>
                <a:pathLst>
                  <a:path w="10" h="11">
                    <a:moveTo>
                      <a:pt x="5" y="10"/>
                    </a:moveTo>
                    <a:cubicBezTo>
                      <a:pt x="3" y="11"/>
                      <a:pt x="2" y="9"/>
                      <a:pt x="1" y="8"/>
                    </a:cubicBezTo>
                    <a:cubicBezTo>
                      <a:pt x="0" y="4"/>
                      <a:pt x="3" y="2"/>
                      <a:pt x="5" y="0"/>
                    </a:cubicBezTo>
                    <a:cubicBezTo>
                      <a:pt x="10" y="2"/>
                      <a:pt x="4" y="6"/>
                      <a:pt x="5"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2" name="Freeform 2666"/>
              <p:cNvSpPr/>
              <p:nvPr/>
            </p:nvSpPr>
            <p:spPr bwMode="auto">
              <a:xfrm>
                <a:off x="3402" y="1568"/>
                <a:ext cx="170" cy="148"/>
              </a:xfrm>
              <a:custGeom>
                <a:avLst/>
                <a:gdLst>
                  <a:gd name="T0" fmla="*/ 44 w 116"/>
                  <a:gd name="T1" fmla="*/ 44 h 101"/>
                  <a:gd name="T2" fmla="*/ 59 w 116"/>
                  <a:gd name="T3" fmla="*/ 57 h 101"/>
                  <a:gd name="T4" fmla="*/ 84 w 116"/>
                  <a:gd name="T5" fmla="*/ 71 h 101"/>
                  <a:gd name="T6" fmla="*/ 104 w 116"/>
                  <a:gd name="T7" fmla="*/ 69 h 101"/>
                  <a:gd name="T8" fmla="*/ 104 w 116"/>
                  <a:gd name="T9" fmla="*/ 68 h 101"/>
                  <a:gd name="T10" fmla="*/ 113 w 116"/>
                  <a:gd name="T11" fmla="*/ 74 h 101"/>
                  <a:gd name="T12" fmla="*/ 106 w 116"/>
                  <a:gd name="T13" fmla="*/ 78 h 101"/>
                  <a:gd name="T14" fmla="*/ 105 w 116"/>
                  <a:gd name="T15" fmla="*/ 86 h 101"/>
                  <a:gd name="T16" fmla="*/ 95 w 116"/>
                  <a:gd name="T17" fmla="*/ 80 h 101"/>
                  <a:gd name="T18" fmla="*/ 97 w 116"/>
                  <a:gd name="T19" fmla="*/ 95 h 101"/>
                  <a:gd name="T20" fmla="*/ 87 w 116"/>
                  <a:gd name="T21" fmla="*/ 97 h 101"/>
                  <a:gd name="T22" fmla="*/ 88 w 116"/>
                  <a:gd name="T23" fmla="*/ 84 h 101"/>
                  <a:gd name="T24" fmla="*/ 91 w 116"/>
                  <a:gd name="T25" fmla="*/ 80 h 101"/>
                  <a:gd name="T26" fmla="*/ 86 w 116"/>
                  <a:gd name="T27" fmla="*/ 82 h 101"/>
                  <a:gd name="T28" fmla="*/ 80 w 116"/>
                  <a:gd name="T29" fmla="*/ 87 h 101"/>
                  <a:gd name="T30" fmla="*/ 75 w 116"/>
                  <a:gd name="T31" fmla="*/ 78 h 101"/>
                  <a:gd name="T32" fmla="*/ 66 w 116"/>
                  <a:gd name="T33" fmla="*/ 83 h 101"/>
                  <a:gd name="T34" fmla="*/ 64 w 116"/>
                  <a:gd name="T35" fmla="*/ 100 h 101"/>
                  <a:gd name="T36" fmla="*/ 61 w 116"/>
                  <a:gd name="T37" fmla="*/ 81 h 101"/>
                  <a:gd name="T38" fmla="*/ 66 w 116"/>
                  <a:gd name="T39" fmla="*/ 74 h 101"/>
                  <a:gd name="T40" fmla="*/ 62 w 116"/>
                  <a:gd name="T41" fmla="*/ 66 h 101"/>
                  <a:gd name="T42" fmla="*/ 57 w 116"/>
                  <a:gd name="T43" fmla="*/ 72 h 101"/>
                  <a:gd name="T44" fmla="*/ 57 w 116"/>
                  <a:gd name="T45" fmla="*/ 80 h 101"/>
                  <a:gd name="T46" fmla="*/ 51 w 116"/>
                  <a:gd name="T47" fmla="*/ 73 h 101"/>
                  <a:gd name="T48" fmla="*/ 51 w 116"/>
                  <a:gd name="T49" fmla="*/ 60 h 101"/>
                  <a:gd name="T50" fmla="*/ 42 w 116"/>
                  <a:gd name="T51" fmla="*/ 70 h 101"/>
                  <a:gd name="T52" fmla="*/ 35 w 116"/>
                  <a:gd name="T53" fmla="*/ 88 h 101"/>
                  <a:gd name="T54" fmla="*/ 26 w 116"/>
                  <a:gd name="T55" fmla="*/ 81 h 101"/>
                  <a:gd name="T56" fmla="*/ 18 w 116"/>
                  <a:gd name="T57" fmla="*/ 87 h 101"/>
                  <a:gd name="T58" fmla="*/ 17 w 116"/>
                  <a:gd name="T59" fmla="*/ 78 h 101"/>
                  <a:gd name="T60" fmla="*/ 26 w 116"/>
                  <a:gd name="T61" fmla="*/ 73 h 101"/>
                  <a:gd name="T62" fmla="*/ 33 w 116"/>
                  <a:gd name="T63" fmla="*/ 73 h 101"/>
                  <a:gd name="T64" fmla="*/ 37 w 116"/>
                  <a:gd name="T65" fmla="*/ 65 h 101"/>
                  <a:gd name="T66" fmla="*/ 46 w 116"/>
                  <a:gd name="T67" fmla="*/ 65 h 101"/>
                  <a:gd name="T68" fmla="*/ 35 w 116"/>
                  <a:gd name="T69" fmla="*/ 54 h 101"/>
                  <a:gd name="T70" fmla="*/ 25 w 116"/>
                  <a:gd name="T71" fmla="*/ 65 h 101"/>
                  <a:gd name="T72" fmla="*/ 28 w 116"/>
                  <a:gd name="T73" fmla="*/ 51 h 101"/>
                  <a:gd name="T74" fmla="*/ 25 w 116"/>
                  <a:gd name="T75" fmla="*/ 50 h 101"/>
                  <a:gd name="T76" fmla="*/ 14 w 116"/>
                  <a:gd name="T77" fmla="*/ 48 h 101"/>
                  <a:gd name="T78" fmla="*/ 0 w 116"/>
                  <a:gd name="T79" fmla="*/ 55 h 101"/>
                  <a:gd name="T80" fmla="*/ 8 w 116"/>
                  <a:gd name="T81" fmla="*/ 39 h 101"/>
                  <a:gd name="T82" fmla="*/ 33 w 116"/>
                  <a:gd name="T83" fmla="*/ 1 h 101"/>
                  <a:gd name="T84" fmla="*/ 35 w 116"/>
                  <a:gd name="T85" fmla="*/ 0 h 101"/>
                  <a:gd name="T86" fmla="*/ 44 w 116"/>
                  <a:gd name="T87"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6" h="101">
                    <a:moveTo>
                      <a:pt x="44" y="44"/>
                    </a:moveTo>
                    <a:cubicBezTo>
                      <a:pt x="51" y="47"/>
                      <a:pt x="53" y="56"/>
                      <a:pt x="59" y="57"/>
                    </a:cubicBezTo>
                    <a:cubicBezTo>
                      <a:pt x="65" y="66"/>
                      <a:pt x="75" y="72"/>
                      <a:pt x="84" y="71"/>
                    </a:cubicBezTo>
                    <a:cubicBezTo>
                      <a:pt x="90" y="75"/>
                      <a:pt x="98" y="72"/>
                      <a:pt x="104" y="69"/>
                    </a:cubicBezTo>
                    <a:cubicBezTo>
                      <a:pt x="104" y="68"/>
                      <a:pt x="104" y="68"/>
                      <a:pt x="104" y="68"/>
                    </a:cubicBezTo>
                    <a:cubicBezTo>
                      <a:pt x="107" y="71"/>
                      <a:pt x="116" y="70"/>
                      <a:pt x="113" y="74"/>
                    </a:cubicBezTo>
                    <a:cubicBezTo>
                      <a:pt x="110" y="73"/>
                      <a:pt x="106" y="75"/>
                      <a:pt x="106" y="78"/>
                    </a:cubicBezTo>
                    <a:cubicBezTo>
                      <a:pt x="107" y="81"/>
                      <a:pt x="107" y="84"/>
                      <a:pt x="105" y="86"/>
                    </a:cubicBezTo>
                    <a:cubicBezTo>
                      <a:pt x="98" y="88"/>
                      <a:pt x="101" y="72"/>
                      <a:pt x="95" y="80"/>
                    </a:cubicBezTo>
                    <a:cubicBezTo>
                      <a:pt x="95" y="85"/>
                      <a:pt x="101" y="90"/>
                      <a:pt x="97" y="95"/>
                    </a:cubicBezTo>
                    <a:cubicBezTo>
                      <a:pt x="93" y="95"/>
                      <a:pt x="91" y="101"/>
                      <a:pt x="87" y="97"/>
                    </a:cubicBezTo>
                    <a:cubicBezTo>
                      <a:pt x="83" y="93"/>
                      <a:pt x="89" y="89"/>
                      <a:pt x="88" y="84"/>
                    </a:cubicBezTo>
                    <a:cubicBezTo>
                      <a:pt x="89" y="83"/>
                      <a:pt x="92" y="83"/>
                      <a:pt x="91" y="80"/>
                    </a:cubicBezTo>
                    <a:cubicBezTo>
                      <a:pt x="89" y="78"/>
                      <a:pt x="87" y="81"/>
                      <a:pt x="86" y="82"/>
                    </a:cubicBezTo>
                    <a:cubicBezTo>
                      <a:pt x="83" y="83"/>
                      <a:pt x="84" y="89"/>
                      <a:pt x="80" y="87"/>
                    </a:cubicBezTo>
                    <a:cubicBezTo>
                      <a:pt x="78" y="84"/>
                      <a:pt x="80" y="77"/>
                      <a:pt x="75" y="78"/>
                    </a:cubicBezTo>
                    <a:cubicBezTo>
                      <a:pt x="71" y="78"/>
                      <a:pt x="68" y="79"/>
                      <a:pt x="66" y="83"/>
                    </a:cubicBezTo>
                    <a:cubicBezTo>
                      <a:pt x="62" y="88"/>
                      <a:pt x="71" y="96"/>
                      <a:pt x="64" y="100"/>
                    </a:cubicBezTo>
                    <a:cubicBezTo>
                      <a:pt x="58" y="96"/>
                      <a:pt x="59" y="87"/>
                      <a:pt x="61" y="81"/>
                    </a:cubicBezTo>
                    <a:cubicBezTo>
                      <a:pt x="63" y="78"/>
                      <a:pt x="64" y="76"/>
                      <a:pt x="66" y="74"/>
                    </a:cubicBezTo>
                    <a:cubicBezTo>
                      <a:pt x="63" y="72"/>
                      <a:pt x="66" y="66"/>
                      <a:pt x="62" y="66"/>
                    </a:cubicBezTo>
                    <a:cubicBezTo>
                      <a:pt x="59" y="66"/>
                      <a:pt x="57" y="69"/>
                      <a:pt x="57" y="72"/>
                    </a:cubicBezTo>
                    <a:cubicBezTo>
                      <a:pt x="57" y="75"/>
                      <a:pt x="60" y="79"/>
                      <a:pt x="57" y="80"/>
                    </a:cubicBezTo>
                    <a:cubicBezTo>
                      <a:pt x="53" y="80"/>
                      <a:pt x="52" y="76"/>
                      <a:pt x="51" y="73"/>
                    </a:cubicBezTo>
                    <a:cubicBezTo>
                      <a:pt x="50" y="68"/>
                      <a:pt x="56" y="63"/>
                      <a:pt x="51" y="60"/>
                    </a:cubicBezTo>
                    <a:cubicBezTo>
                      <a:pt x="48" y="63"/>
                      <a:pt x="50" y="72"/>
                      <a:pt x="42" y="70"/>
                    </a:cubicBezTo>
                    <a:cubicBezTo>
                      <a:pt x="36" y="75"/>
                      <a:pt x="44" y="84"/>
                      <a:pt x="35" y="88"/>
                    </a:cubicBezTo>
                    <a:cubicBezTo>
                      <a:pt x="33" y="86"/>
                      <a:pt x="30" y="81"/>
                      <a:pt x="26" y="81"/>
                    </a:cubicBezTo>
                    <a:cubicBezTo>
                      <a:pt x="23" y="83"/>
                      <a:pt x="23" y="88"/>
                      <a:pt x="18" y="87"/>
                    </a:cubicBezTo>
                    <a:cubicBezTo>
                      <a:pt x="14" y="85"/>
                      <a:pt x="16" y="81"/>
                      <a:pt x="17" y="78"/>
                    </a:cubicBezTo>
                    <a:cubicBezTo>
                      <a:pt x="19" y="75"/>
                      <a:pt x="23" y="72"/>
                      <a:pt x="26" y="73"/>
                    </a:cubicBezTo>
                    <a:cubicBezTo>
                      <a:pt x="29" y="75"/>
                      <a:pt x="31" y="77"/>
                      <a:pt x="33" y="73"/>
                    </a:cubicBezTo>
                    <a:cubicBezTo>
                      <a:pt x="37" y="65"/>
                      <a:pt x="37" y="65"/>
                      <a:pt x="37" y="65"/>
                    </a:cubicBezTo>
                    <a:cubicBezTo>
                      <a:pt x="46" y="65"/>
                      <a:pt x="46" y="65"/>
                      <a:pt x="46" y="65"/>
                    </a:cubicBezTo>
                    <a:cubicBezTo>
                      <a:pt x="43" y="62"/>
                      <a:pt x="40" y="57"/>
                      <a:pt x="35" y="54"/>
                    </a:cubicBezTo>
                    <a:cubicBezTo>
                      <a:pt x="29" y="56"/>
                      <a:pt x="36" y="79"/>
                      <a:pt x="25" y="65"/>
                    </a:cubicBezTo>
                    <a:cubicBezTo>
                      <a:pt x="24" y="60"/>
                      <a:pt x="24" y="55"/>
                      <a:pt x="28" y="51"/>
                    </a:cubicBezTo>
                    <a:cubicBezTo>
                      <a:pt x="27" y="50"/>
                      <a:pt x="26" y="50"/>
                      <a:pt x="25" y="50"/>
                    </a:cubicBezTo>
                    <a:cubicBezTo>
                      <a:pt x="21" y="54"/>
                      <a:pt x="18" y="48"/>
                      <a:pt x="14" y="48"/>
                    </a:cubicBezTo>
                    <a:cubicBezTo>
                      <a:pt x="6" y="47"/>
                      <a:pt x="9" y="68"/>
                      <a:pt x="0" y="55"/>
                    </a:cubicBezTo>
                    <a:cubicBezTo>
                      <a:pt x="0" y="50"/>
                      <a:pt x="6" y="45"/>
                      <a:pt x="8" y="39"/>
                    </a:cubicBezTo>
                    <a:cubicBezTo>
                      <a:pt x="25" y="35"/>
                      <a:pt x="32" y="17"/>
                      <a:pt x="33" y="1"/>
                    </a:cubicBezTo>
                    <a:cubicBezTo>
                      <a:pt x="35" y="0"/>
                      <a:pt x="35" y="0"/>
                      <a:pt x="35" y="0"/>
                    </a:cubicBezTo>
                    <a:cubicBezTo>
                      <a:pt x="48" y="11"/>
                      <a:pt x="41" y="30"/>
                      <a:pt x="44" y="4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3" name="Freeform 2667"/>
              <p:cNvSpPr/>
              <p:nvPr/>
            </p:nvSpPr>
            <p:spPr bwMode="auto">
              <a:xfrm>
                <a:off x="3952" y="1573"/>
                <a:ext cx="6" cy="7"/>
              </a:xfrm>
              <a:custGeom>
                <a:avLst/>
                <a:gdLst>
                  <a:gd name="T0" fmla="*/ 3 w 4"/>
                  <a:gd name="T1" fmla="*/ 3 h 5"/>
                  <a:gd name="T2" fmla="*/ 0 w 4"/>
                  <a:gd name="T3" fmla="*/ 3 h 5"/>
                  <a:gd name="T4" fmla="*/ 0 w 4"/>
                  <a:gd name="T5" fmla="*/ 0 h 5"/>
                  <a:gd name="T6" fmla="*/ 3 w 4"/>
                  <a:gd name="T7" fmla="*/ 3 h 5"/>
                </a:gdLst>
                <a:ahLst/>
                <a:cxnLst>
                  <a:cxn ang="0">
                    <a:pos x="T0" y="T1"/>
                  </a:cxn>
                  <a:cxn ang="0">
                    <a:pos x="T2" y="T3"/>
                  </a:cxn>
                  <a:cxn ang="0">
                    <a:pos x="T4" y="T5"/>
                  </a:cxn>
                  <a:cxn ang="0">
                    <a:pos x="T6" y="T7"/>
                  </a:cxn>
                </a:cxnLst>
                <a:rect l="0" t="0" r="r" b="b"/>
                <a:pathLst>
                  <a:path w="4" h="5">
                    <a:moveTo>
                      <a:pt x="3" y="3"/>
                    </a:moveTo>
                    <a:cubicBezTo>
                      <a:pt x="2" y="4"/>
                      <a:pt x="1" y="5"/>
                      <a:pt x="0" y="3"/>
                    </a:cubicBezTo>
                    <a:cubicBezTo>
                      <a:pt x="0" y="0"/>
                      <a:pt x="0" y="0"/>
                      <a:pt x="0" y="0"/>
                    </a:cubicBezTo>
                    <a:cubicBezTo>
                      <a:pt x="1" y="1"/>
                      <a:pt x="4" y="1"/>
                      <a:pt x="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4" name="Freeform 2668"/>
              <p:cNvSpPr/>
              <p:nvPr/>
            </p:nvSpPr>
            <p:spPr bwMode="auto">
              <a:xfrm>
                <a:off x="3728" y="1574"/>
                <a:ext cx="4" cy="9"/>
              </a:xfrm>
              <a:custGeom>
                <a:avLst/>
                <a:gdLst>
                  <a:gd name="T0" fmla="*/ 2 w 3"/>
                  <a:gd name="T1" fmla="*/ 5 h 6"/>
                  <a:gd name="T2" fmla="*/ 2 w 3"/>
                  <a:gd name="T3" fmla="*/ 6 h 6"/>
                  <a:gd name="T4" fmla="*/ 0 w 3"/>
                  <a:gd name="T5" fmla="*/ 6 h 6"/>
                  <a:gd name="T6" fmla="*/ 0 w 3"/>
                  <a:gd name="T7" fmla="*/ 1 h 6"/>
                  <a:gd name="T8" fmla="*/ 2 w 3"/>
                  <a:gd name="T9" fmla="*/ 5 h 6"/>
                </a:gdLst>
                <a:ahLst/>
                <a:cxnLst>
                  <a:cxn ang="0">
                    <a:pos x="T0" y="T1"/>
                  </a:cxn>
                  <a:cxn ang="0">
                    <a:pos x="T2" y="T3"/>
                  </a:cxn>
                  <a:cxn ang="0">
                    <a:pos x="T4" y="T5"/>
                  </a:cxn>
                  <a:cxn ang="0">
                    <a:pos x="T6" y="T7"/>
                  </a:cxn>
                  <a:cxn ang="0">
                    <a:pos x="T8" y="T9"/>
                  </a:cxn>
                </a:cxnLst>
                <a:rect l="0" t="0" r="r" b="b"/>
                <a:pathLst>
                  <a:path w="3" h="6">
                    <a:moveTo>
                      <a:pt x="2" y="5"/>
                    </a:moveTo>
                    <a:cubicBezTo>
                      <a:pt x="2" y="6"/>
                      <a:pt x="2" y="6"/>
                      <a:pt x="2" y="6"/>
                    </a:cubicBezTo>
                    <a:cubicBezTo>
                      <a:pt x="0" y="6"/>
                      <a:pt x="0" y="6"/>
                      <a:pt x="0" y="6"/>
                    </a:cubicBezTo>
                    <a:cubicBezTo>
                      <a:pt x="0" y="1"/>
                      <a:pt x="0" y="1"/>
                      <a:pt x="0" y="1"/>
                    </a:cubicBezTo>
                    <a:cubicBezTo>
                      <a:pt x="3" y="0"/>
                      <a:pt x="2" y="3"/>
                      <a:pt x="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5" name="Freeform 2669"/>
              <p:cNvSpPr/>
              <p:nvPr/>
            </p:nvSpPr>
            <p:spPr bwMode="auto">
              <a:xfrm>
                <a:off x="2976" y="1576"/>
                <a:ext cx="75" cy="79"/>
              </a:xfrm>
              <a:custGeom>
                <a:avLst/>
                <a:gdLst>
                  <a:gd name="T0" fmla="*/ 51 w 51"/>
                  <a:gd name="T1" fmla="*/ 1 h 54"/>
                  <a:gd name="T2" fmla="*/ 23 w 51"/>
                  <a:gd name="T3" fmla="*/ 21 h 54"/>
                  <a:gd name="T4" fmla="*/ 0 w 51"/>
                  <a:gd name="T5" fmla="*/ 54 h 54"/>
                  <a:gd name="T6" fmla="*/ 11 w 51"/>
                  <a:gd name="T7" fmla="*/ 24 h 54"/>
                  <a:gd name="T8" fmla="*/ 33 w 51"/>
                  <a:gd name="T9" fmla="*/ 7 h 54"/>
                  <a:gd name="T10" fmla="*/ 48 w 51"/>
                  <a:gd name="T11" fmla="*/ 0 h 54"/>
                  <a:gd name="T12" fmla="*/ 51 w 51"/>
                  <a:gd name="T13" fmla="*/ 1 h 54"/>
                </a:gdLst>
                <a:ahLst/>
                <a:cxnLst>
                  <a:cxn ang="0">
                    <a:pos x="T0" y="T1"/>
                  </a:cxn>
                  <a:cxn ang="0">
                    <a:pos x="T2" y="T3"/>
                  </a:cxn>
                  <a:cxn ang="0">
                    <a:pos x="T4" y="T5"/>
                  </a:cxn>
                  <a:cxn ang="0">
                    <a:pos x="T6" y="T7"/>
                  </a:cxn>
                  <a:cxn ang="0">
                    <a:pos x="T8" y="T9"/>
                  </a:cxn>
                  <a:cxn ang="0">
                    <a:pos x="T10" y="T11"/>
                  </a:cxn>
                  <a:cxn ang="0">
                    <a:pos x="T12" y="T13"/>
                  </a:cxn>
                </a:cxnLst>
                <a:rect l="0" t="0" r="r" b="b"/>
                <a:pathLst>
                  <a:path w="51" h="54">
                    <a:moveTo>
                      <a:pt x="51" y="1"/>
                    </a:moveTo>
                    <a:cubicBezTo>
                      <a:pt x="44" y="10"/>
                      <a:pt x="30" y="10"/>
                      <a:pt x="23" y="21"/>
                    </a:cubicBezTo>
                    <a:cubicBezTo>
                      <a:pt x="13" y="31"/>
                      <a:pt x="15" y="49"/>
                      <a:pt x="0" y="54"/>
                    </a:cubicBezTo>
                    <a:cubicBezTo>
                      <a:pt x="7" y="45"/>
                      <a:pt x="9" y="35"/>
                      <a:pt x="11" y="24"/>
                    </a:cubicBezTo>
                    <a:cubicBezTo>
                      <a:pt x="18" y="18"/>
                      <a:pt x="23" y="9"/>
                      <a:pt x="33" y="7"/>
                    </a:cubicBezTo>
                    <a:cubicBezTo>
                      <a:pt x="37" y="4"/>
                      <a:pt x="45" y="5"/>
                      <a:pt x="48" y="0"/>
                    </a:cubicBezTo>
                    <a:cubicBezTo>
                      <a:pt x="51" y="1"/>
                      <a:pt x="51" y="1"/>
                      <a:pt x="51"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6" name="Freeform 2670"/>
              <p:cNvSpPr/>
              <p:nvPr/>
            </p:nvSpPr>
            <p:spPr bwMode="auto">
              <a:xfrm>
                <a:off x="3738" y="1577"/>
                <a:ext cx="3" cy="5"/>
              </a:xfrm>
              <a:custGeom>
                <a:avLst/>
                <a:gdLst>
                  <a:gd name="T0" fmla="*/ 1 w 2"/>
                  <a:gd name="T1" fmla="*/ 0 h 3"/>
                  <a:gd name="T2" fmla="*/ 0 w 2"/>
                  <a:gd name="T3" fmla="*/ 2 h 3"/>
                  <a:gd name="T4" fmla="*/ 0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2" y="0"/>
                      <a:pt x="2" y="3"/>
                      <a:pt x="0" y="2"/>
                    </a:cubicBezTo>
                    <a:cubicBezTo>
                      <a:pt x="0" y="0"/>
                      <a:pt x="0" y="0"/>
                      <a:pt x="0" y="0"/>
                    </a:cubicBezTo>
                    <a:cubicBezTo>
                      <a:pt x="1" y="0"/>
                      <a:pt x="1" y="0"/>
                      <a:pt x="1"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7" name="Freeform 2671"/>
              <p:cNvSpPr/>
              <p:nvPr/>
            </p:nvSpPr>
            <p:spPr bwMode="auto">
              <a:xfrm>
                <a:off x="4084" y="1576"/>
                <a:ext cx="45" cy="20"/>
              </a:xfrm>
              <a:custGeom>
                <a:avLst/>
                <a:gdLst>
                  <a:gd name="T0" fmla="*/ 30 w 31"/>
                  <a:gd name="T1" fmla="*/ 9 h 14"/>
                  <a:gd name="T2" fmla="*/ 25 w 31"/>
                  <a:gd name="T3" fmla="*/ 12 h 14"/>
                  <a:gd name="T4" fmla="*/ 8 w 31"/>
                  <a:gd name="T5" fmla="*/ 12 h 14"/>
                  <a:gd name="T6" fmla="*/ 0 w 31"/>
                  <a:gd name="T7" fmla="*/ 13 h 14"/>
                  <a:gd name="T8" fmla="*/ 6 w 31"/>
                  <a:gd name="T9" fmla="*/ 8 h 14"/>
                  <a:gd name="T10" fmla="*/ 16 w 31"/>
                  <a:gd name="T11" fmla="*/ 5 h 14"/>
                  <a:gd name="T12" fmla="*/ 30 w 31"/>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30" y="9"/>
                    </a:moveTo>
                    <a:cubicBezTo>
                      <a:pt x="31" y="12"/>
                      <a:pt x="26" y="11"/>
                      <a:pt x="25" y="12"/>
                    </a:cubicBezTo>
                    <a:cubicBezTo>
                      <a:pt x="19" y="8"/>
                      <a:pt x="13" y="13"/>
                      <a:pt x="8" y="12"/>
                    </a:cubicBezTo>
                    <a:cubicBezTo>
                      <a:pt x="5" y="14"/>
                      <a:pt x="2" y="13"/>
                      <a:pt x="0" y="13"/>
                    </a:cubicBezTo>
                    <a:cubicBezTo>
                      <a:pt x="0" y="9"/>
                      <a:pt x="3" y="9"/>
                      <a:pt x="6" y="8"/>
                    </a:cubicBezTo>
                    <a:cubicBezTo>
                      <a:pt x="10" y="9"/>
                      <a:pt x="12" y="5"/>
                      <a:pt x="16" y="5"/>
                    </a:cubicBezTo>
                    <a:cubicBezTo>
                      <a:pt x="20" y="0"/>
                      <a:pt x="30" y="1"/>
                      <a:pt x="3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8" name="Freeform 2672"/>
              <p:cNvSpPr/>
              <p:nvPr/>
            </p:nvSpPr>
            <p:spPr bwMode="auto">
              <a:xfrm>
                <a:off x="3760" y="1582"/>
                <a:ext cx="51" cy="42"/>
              </a:xfrm>
              <a:custGeom>
                <a:avLst/>
                <a:gdLst>
                  <a:gd name="T0" fmla="*/ 34 w 35"/>
                  <a:gd name="T1" fmla="*/ 10 h 29"/>
                  <a:gd name="T2" fmla="*/ 26 w 35"/>
                  <a:gd name="T3" fmla="*/ 24 h 29"/>
                  <a:gd name="T4" fmla="*/ 2 w 35"/>
                  <a:gd name="T5" fmla="*/ 20 h 29"/>
                  <a:gd name="T6" fmla="*/ 3 w 35"/>
                  <a:gd name="T7" fmla="*/ 10 h 29"/>
                  <a:gd name="T8" fmla="*/ 26 w 35"/>
                  <a:gd name="T9" fmla="*/ 3 h 29"/>
                  <a:gd name="T10" fmla="*/ 34 w 35"/>
                  <a:gd name="T11" fmla="*/ 10 h 29"/>
                </a:gdLst>
                <a:ahLst/>
                <a:cxnLst>
                  <a:cxn ang="0">
                    <a:pos x="T0" y="T1"/>
                  </a:cxn>
                  <a:cxn ang="0">
                    <a:pos x="T2" y="T3"/>
                  </a:cxn>
                  <a:cxn ang="0">
                    <a:pos x="T4" y="T5"/>
                  </a:cxn>
                  <a:cxn ang="0">
                    <a:pos x="T6" y="T7"/>
                  </a:cxn>
                  <a:cxn ang="0">
                    <a:pos x="T8" y="T9"/>
                  </a:cxn>
                  <a:cxn ang="0">
                    <a:pos x="T10" y="T11"/>
                  </a:cxn>
                </a:cxnLst>
                <a:rect l="0" t="0" r="r" b="b"/>
                <a:pathLst>
                  <a:path w="35" h="29">
                    <a:moveTo>
                      <a:pt x="34" y="10"/>
                    </a:moveTo>
                    <a:cubicBezTo>
                      <a:pt x="35" y="16"/>
                      <a:pt x="30" y="22"/>
                      <a:pt x="26" y="24"/>
                    </a:cubicBezTo>
                    <a:cubicBezTo>
                      <a:pt x="18" y="24"/>
                      <a:pt x="6" y="29"/>
                      <a:pt x="2" y="20"/>
                    </a:cubicBezTo>
                    <a:cubicBezTo>
                      <a:pt x="0" y="17"/>
                      <a:pt x="1" y="14"/>
                      <a:pt x="3" y="10"/>
                    </a:cubicBezTo>
                    <a:cubicBezTo>
                      <a:pt x="8" y="4"/>
                      <a:pt x="18" y="0"/>
                      <a:pt x="26" y="3"/>
                    </a:cubicBezTo>
                    <a:cubicBezTo>
                      <a:pt x="29" y="6"/>
                      <a:pt x="32" y="6"/>
                      <a:pt x="34"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79" name="Freeform 2673"/>
              <p:cNvSpPr/>
              <p:nvPr/>
            </p:nvSpPr>
            <p:spPr bwMode="auto">
              <a:xfrm>
                <a:off x="3718" y="1584"/>
                <a:ext cx="6" cy="5"/>
              </a:xfrm>
              <a:custGeom>
                <a:avLst/>
                <a:gdLst>
                  <a:gd name="T0" fmla="*/ 4 w 4"/>
                  <a:gd name="T1" fmla="*/ 1 h 3"/>
                  <a:gd name="T2" fmla="*/ 2 w 4"/>
                  <a:gd name="T3" fmla="*/ 3 h 3"/>
                  <a:gd name="T4" fmla="*/ 1 w 4"/>
                  <a:gd name="T5" fmla="*/ 0 h 3"/>
                  <a:gd name="T6" fmla="*/ 4 w 4"/>
                  <a:gd name="T7" fmla="*/ 1 h 3"/>
                </a:gdLst>
                <a:ahLst/>
                <a:cxnLst>
                  <a:cxn ang="0">
                    <a:pos x="T0" y="T1"/>
                  </a:cxn>
                  <a:cxn ang="0">
                    <a:pos x="T2" y="T3"/>
                  </a:cxn>
                  <a:cxn ang="0">
                    <a:pos x="T4" y="T5"/>
                  </a:cxn>
                  <a:cxn ang="0">
                    <a:pos x="T6" y="T7"/>
                  </a:cxn>
                </a:cxnLst>
                <a:rect l="0" t="0" r="r" b="b"/>
                <a:pathLst>
                  <a:path w="4" h="3">
                    <a:moveTo>
                      <a:pt x="4" y="1"/>
                    </a:moveTo>
                    <a:cubicBezTo>
                      <a:pt x="4" y="2"/>
                      <a:pt x="3" y="3"/>
                      <a:pt x="2" y="3"/>
                    </a:cubicBezTo>
                    <a:cubicBezTo>
                      <a:pt x="0" y="3"/>
                      <a:pt x="0" y="1"/>
                      <a:pt x="1" y="0"/>
                    </a:cubicBezTo>
                    <a:cubicBezTo>
                      <a:pt x="2" y="0"/>
                      <a:pt x="4" y="0"/>
                      <a:pt x="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0" name="Freeform 2674"/>
              <p:cNvSpPr/>
              <p:nvPr/>
            </p:nvSpPr>
            <p:spPr bwMode="auto">
              <a:xfrm>
                <a:off x="4146" y="1586"/>
                <a:ext cx="84" cy="91"/>
              </a:xfrm>
              <a:custGeom>
                <a:avLst/>
                <a:gdLst>
                  <a:gd name="T0" fmla="*/ 54 w 57"/>
                  <a:gd name="T1" fmla="*/ 26 h 62"/>
                  <a:gd name="T2" fmla="*/ 45 w 57"/>
                  <a:gd name="T3" fmla="*/ 45 h 62"/>
                  <a:gd name="T4" fmla="*/ 14 w 57"/>
                  <a:gd name="T5" fmla="*/ 57 h 62"/>
                  <a:gd name="T6" fmla="*/ 4 w 57"/>
                  <a:gd name="T7" fmla="*/ 61 h 62"/>
                  <a:gd name="T8" fmla="*/ 4 w 57"/>
                  <a:gd name="T9" fmla="*/ 52 h 62"/>
                  <a:gd name="T10" fmla="*/ 19 w 57"/>
                  <a:gd name="T11" fmla="*/ 49 h 62"/>
                  <a:gd name="T12" fmla="*/ 42 w 57"/>
                  <a:gd name="T13" fmla="*/ 26 h 62"/>
                  <a:gd name="T14" fmla="*/ 49 w 57"/>
                  <a:gd name="T15" fmla="*/ 2 h 62"/>
                  <a:gd name="T16" fmla="*/ 52 w 57"/>
                  <a:gd name="T17" fmla="*/ 2 h 62"/>
                  <a:gd name="T18" fmla="*/ 54 w 57"/>
                  <a:gd name="T19"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62">
                    <a:moveTo>
                      <a:pt x="54" y="26"/>
                    </a:moveTo>
                    <a:cubicBezTo>
                      <a:pt x="53" y="33"/>
                      <a:pt x="47" y="39"/>
                      <a:pt x="45" y="45"/>
                    </a:cubicBezTo>
                    <a:cubicBezTo>
                      <a:pt x="35" y="50"/>
                      <a:pt x="27" y="62"/>
                      <a:pt x="14" y="57"/>
                    </a:cubicBezTo>
                    <a:cubicBezTo>
                      <a:pt x="10" y="59"/>
                      <a:pt x="7" y="60"/>
                      <a:pt x="4" y="61"/>
                    </a:cubicBezTo>
                    <a:cubicBezTo>
                      <a:pt x="3" y="59"/>
                      <a:pt x="0" y="53"/>
                      <a:pt x="4" y="52"/>
                    </a:cubicBezTo>
                    <a:cubicBezTo>
                      <a:pt x="9" y="51"/>
                      <a:pt x="14" y="48"/>
                      <a:pt x="19" y="49"/>
                    </a:cubicBezTo>
                    <a:cubicBezTo>
                      <a:pt x="30" y="44"/>
                      <a:pt x="40" y="38"/>
                      <a:pt x="42" y="26"/>
                    </a:cubicBezTo>
                    <a:cubicBezTo>
                      <a:pt x="47" y="18"/>
                      <a:pt x="38" y="6"/>
                      <a:pt x="49" y="2"/>
                    </a:cubicBezTo>
                    <a:cubicBezTo>
                      <a:pt x="49" y="0"/>
                      <a:pt x="52" y="0"/>
                      <a:pt x="52" y="2"/>
                    </a:cubicBezTo>
                    <a:cubicBezTo>
                      <a:pt x="57" y="9"/>
                      <a:pt x="55" y="18"/>
                      <a:pt x="54" y="2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1" name="Freeform 2675"/>
              <p:cNvSpPr/>
              <p:nvPr/>
            </p:nvSpPr>
            <p:spPr bwMode="auto">
              <a:xfrm>
                <a:off x="3614" y="1589"/>
                <a:ext cx="48" cy="19"/>
              </a:xfrm>
              <a:custGeom>
                <a:avLst/>
                <a:gdLst>
                  <a:gd name="T0" fmla="*/ 15 w 33"/>
                  <a:gd name="T1" fmla="*/ 7 h 13"/>
                  <a:gd name="T2" fmla="*/ 33 w 33"/>
                  <a:gd name="T3" fmla="*/ 11 h 13"/>
                  <a:gd name="T4" fmla="*/ 28 w 33"/>
                  <a:gd name="T5" fmla="*/ 13 h 13"/>
                  <a:gd name="T6" fmla="*/ 1 w 33"/>
                  <a:gd name="T7" fmla="*/ 2 h 13"/>
                  <a:gd name="T8" fmla="*/ 0 w 33"/>
                  <a:gd name="T9" fmla="*/ 0 h 13"/>
                  <a:gd name="T10" fmla="*/ 15 w 33"/>
                  <a:gd name="T11" fmla="*/ 7 h 13"/>
                </a:gdLst>
                <a:ahLst/>
                <a:cxnLst>
                  <a:cxn ang="0">
                    <a:pos x="T0" y="T1"/>
                  </a:cxn>
                  <a:cxn ang="0">
                    <a:pos x="T2" y="T3"/>
                  </a:cxn>
                  <a:cxn ang="0">
                    <a:pos x="T4" y="T5"/>
                  </a:cxn>
                  <a:cxn ang="0">
                    <a:pos x="T6" y="T7"/>
                  </a:cxn>
                  <a:cxn ang="0">
                    <a:pos x="T8" y="T9"/>
                  </a:cxn>
                  <a:cxn ang="0">
                    <a:pos x="T10" y="T11"/>
                  </a:cxn>
                </a:cxnLst>
                <a:rect l="0" t="0" r="r" b="b"/>
                <a:pathLst>
                  <a:path w="33" h="13">
                    <a:moveTo>
                      <a:pt x="15" y="7"/>
                    </a:moveTo>
                    <a:cubicBezTo>
                      <a:pt x="33" y="11"/>
                      <a:pt x="33" y="11"/>
                      <a:pt x="33" y="11"/>
                    </a:cubicBezTo>
                    <a:cubicBezTo>
                      <a:pt x="33" y="13"/>
                      <a:pt x="30" y="13"/>
                      <a:pt x="28" y="13"/>
                    </a:cubicBezTo>
                    <a:cubicBezTo>
                      <a:pt x="18" y="13"/>
                      <a:pt x="9" y="9"/>
                      <a:pt x="1" y="2"/>
                    </a:cubicBezTo>
                    <a:cubicBezTo>
                      <a:pt x="0" y="0"/>
                      <a:pt x="0" y="0"/>
                      <a:pt x="0" y="0"/>
                    </a:cubicBezTo>
                    <a:cubicBezTo>
                      <a:pt x="6" y="1"/>
                      <a:pt x="10" y="6"/>
                      <a:pt x="15"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2" name="Freeform 2676"/>
              <p:cNvSpPr/>
              <p:nvPr/>
            </p:nvSpPr>
            <p:spPr bwMode="auto">
              <a:xfrm>
                <a:off x="3940" y="1590"/>
                <a:ext cx="7" cy="12"/>
              </a:xfrm>
              <a:custGeom>
                <a:avLst/>
                <a:gdLst>
                  <a:gd name="T0" fmla="*/ 3 w 5"/>
                  <a:gd name="T1" fmla="*/ 8 h 8"/>
                  <a:gd name="T2" fmla="*/ 0 w 5"/>
                  <a:gd name="T3" fmla="*/ 3 h 8"/>
                  <a:gd name="T4" fmla="*/ 2 w 5"/>
                  <a:gd name="T5" fmla="*/ 0 h 8"/>
                  <a:gd name="T6" fmla="*/ 3 w 5"/>
                  <a:gd name="T7" fmla="*/ 8 h 8"/>
                </a:gdLst>
                <a:ahLst/>
                <a:cxnLst>
                  <a:cxn ang="0">
                    <a:pos x="T0" y="T1"/>
                  </a:cxn>
                  <a:cxn ang="0">
                    <a:pos x="T2" y="T3"/>
                  </a:cxn>
                  <a:cxn ang="0">
                    <a:pos x="T4" y="T5"/>
                  </a:cxn>
                  <a:cxn ang="0">
                    <a:pos x="T6" y="T7"/>
                  </a:cxn>
                </a:cxnLst>
                <a:rect l="0" t="0" r="r" b="b"/>
                <a:pathLst>
                  <a:path w="5" h="8">
                    <a:moveTo>
                      <a:pt x="3" y="8"/>
                    </a:moveTo>
                    <a:cubicBezTo>
                      <a:pt x="1" y="8"/>
                      <a:pt x="2" y="4"/>
                      <a:pt x="0" y="3"/>
                    </a:cubicBezTo>
                    <a:cubicBezTo>
                      <a:pt x="2" y="0"/>
                      <a:pt x="2" y="0"/>
                      <a:pt x="2" y="0"/>
                    </a:cubicBezTo>
                    <a:cubicBezTo>
                      <a:pt x="2" y="3"/>
                      <a:pt x="5" y="5"/>
                      <a:pt x="3"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3" name="Freeform 2677"/>
              <p:cNvSpPr/>
              <p:nvPr/>
            </p:nvSpPr>
            <p:spPr bwMode="auto">
              <a:xfrm>
                <a:off x="4168" y="1593"/>
                <a:ext cx="3" cy="3"/>
              </a:xfrm>
              <a:custGeom>
                <a:avLst/>
                <a:gdLst>
                  <a:gd name="T0" fmla="*/ 2 w 2"/>
                  <a:gd name="T1" fmla="*/ 0 h 2"/>
                  <a:gd name="T2" fmla="*/ 2 w 2"/>
                  <a:gd name="T3" fmla="*/ 1 h 2"/>
                  <a:gd name="T4" fmla="*/ 0 w 2"/>
                  <a:gd name="T5" fmla="*/ 1 h 2"/>
                  <a:gd name="T6" fmla="*/ 1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2" y="1"/>
                      <a:pt x="2" y="1"/>
                      <a:pt x="2" y="1"/>
                    </a:cubicBezTo>
                    <a:cubicBezTo>
                      <a:pt x="2" y="2"/>
                      <a:pt x="1" y="1"/>
                      <a:pt x="0" y="1"/>
                    </a:cubicBezTo>
                    <a:cubicBezTo>
                      <a:pt x="1" y="0"/>
                      <a:pt x="1" y="0"/>
                      <a:pt x="1" y="0"/>
                    </a:cubicBezTo>
                    <a:cubicBezTo>
                      <a:pt x="1" y="0"/>
                      <a:pt x="2" y="0"/>
                      <a:pt x="2"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4" name="Freeform 2678"/>
              <p:cNvSpPr/>
              <p:nvPr/>
            </p:nvSpPr>
            <p:spPr bwMode="auto">
              <a:xfrm>
                <a:off x="3722" y="1598"/>
                <a:ext cx="6" cy="4"/>
              </a:xfrm>
              <a:custGeom>
                <a:avLst/>
                <a:gdLst>
                  <a:gd name="T0" fmla="*/ 4 w 4"/>
                  <a:gd name="T1" fmla="*/ 1 h 3"/>
                  <a:gd name="T2" fmla="*/ 4 w 4"/>
                  <a:gd name="T3" fmla="*/ 3 h 3"/>
                  <a:gd name="T4" fmla="*/ 0 w 4"/>
                  <a:gd name="T5" fmla="*/ 1 h 3"/>
                  <a:gd name="T6" fmla="*/ 0 w 4"/>
                  <a:gd name="T7" fmla="*/ 0 h 3"/>
                  <a:gd name="T8" fmla="*/ 4 w 4"/>
                  <a:gd name="T9" fmla="*/ 1 h 3"/>
                </a:gdLst>
                <a:ahLst/>
                <a:cxnLst>
                  <a:cxn ang="0">
                    <a:pos x="T0" y="T1"/>
                  </a:cxn>
                  <a:cxn ang="0">
                    <a:pos x="T2" y="T3"/>
                  </a:cxn>
                  <a:cxn ang="0">
                    <a:pos x="T4" y="T5"/>
                  </a:cxn>
                  <a:cxn ang="0">
                    <a:pos x="T6" y="T7"/>
                  </a:cxn>
                  <a:cxn ang="0">
                    <a:pos x="T8" y="T9"/>
                  </a:cxn>
                </a:cxnLst>
                <a:rect l="0" t="0" r="r" b="b"/>
                <a:pathLst>
                  <a:path w="4" h="3">
                    <a:moveTo>
                      <a:pt x="4" y="1"/>
                    </a:moveTo>
                    <a:cubicBezTo>
                      <a:pt x="4" y="3"/>
                      <a:pt x="4" y="3"/>
                      <a:pt x="4" y="3"/>
                    </a:cubicBezTo>
                    <a:cubicBezTo>
                      <a:pt x="2" y="3"/>
                      <a:pt x="1" y="3"/>
                      <a:pt x="0" y="1"/>
                    </a:cubicBezTo>
                    <a:cubicBezTo>
                      <a:pt x="0" y="0"/>
                      <a:pt x="0" y="0"/>
                      <a:pt x="0" y="0"/>
                    </a:cubicBezTo>
                    <a:cubicBezTo>
                      <a:pt x="2" y="0"/>
                      <a:pt x="2" y="1"/>
                      <a:pt x="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5" name="Freeform 2679"/>
              <p:cNvSpPr/>
              <p:nvPr/>
            </p:nvSpPr>
            <p:spPr bwMode="auto">
              <a:xfrm>
                <a:off x="4056" y="1599"/>
                <a:ext cx="125" cy="44"/>
              </a:xfrm>
              <a:custGeom>
                <a:avLst/>
                <a:gdLst>
                  <a:gd name="T0" fmla="*/ 86 w 86"/>
                  <a:gd name="T1" fmla="*/ 0 h 30"/>
                  <a:gd name="T2" fmla="*/ 61 w 86"/>
                  <a:gd name="T3" fmla="*/ 17 h 30"/>
                  <a:gd name="T4" fmla="*/ 54 w 86"/>
                  <a:gd name="T5" fmla="*/ 20 h 30"/>
                  <a:gd name="T6" fmla="*/ 34 w 86"/>
                  <a:gd name="T7" fmla="*/ 20 h 30"/>
                  <a:gd name="T8" fmla="*/ 0 w 86"/>
                  <a:gd name="T9" fmla="*/ 30 h 30"/>
                  <a:gd name="T10" fmla="*/ 11 w 86"/>
                  <a:gd name="T11" fmla="*/ 23 h 30"/>
                  <a:gd name="T12" fmla="*/ 40 w 86"/>
                  <a:gd name="T13" fmla="*/ 16 h 30"/>
                  <a:gd name="T14" fmla="*/ 59 w 86"/>
                  <a:gd name="T15" fmla="*/ 13 h 30"/>
                  <a:gd name="T16" fmla="*/ 79 w 86"/>
                  <a:gd name="T17" fmla="*/ 2 h 30"/>
                  <a:gd name="T18" fmla="*/ 86 w 86"/>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30">
                    <a:moveTo>
                      <a:pt x="86" y="0"/>
                    </a:moveTo>
                    <a:cubicBezTo>
                      <a:pt x="76" y="5"/>
                      <a:pt x="69" y="9"/>
                      <a:pt x="61" y="17"/>
                    </a:cubicBezTo>
                    <a:cubicBezTo>
                      <a:pt x="58" y="17"/>
                      <a:pt x="55" y="18"/>
                      <a:pt x="54" y="20"/>
                    </a:cubicBezTo>
                    <a:cubicBezTo>
                      <a:pt x="47" y="19"/>
                      <a:pt x="40" y="21"/>
                      <a:pt x="34" y="20"/>
                    </a:cubicBezTo>
                    <a:cubicBezTo>
                      <a:pt x="22" y="24"/>
                      <a:pt x="10" y="24"/>
                      <a:pt x="0" y="30"/>
                    </a:cubicBezTo>
                    <a:cubicBezTo>
                      <a:pt x="1" y="26"/>
                      <a:pt x="7" y="25"/>
                      <a:pt x="11" y="23"/>
                    </a:cubicBezTo>
                    <a:cubicBezTo>
                      <a:pt x="19" y="16"/>
                      <a:pt x="30" y="17"/>
                      <a:pt x="40" y="16"/>
                    </a:cubicBezTo>
                    <a:cubicBezTo>
                      <a:pt x="47" y="18"/>
                      <a:pt x="53" y="18"/>
                      <a:pt x="59" y="13"/>
                    </a:cubicBezTo>
                    <a:cubicBezTo>
                      <a:pt x="66" y="9"/>
                      <a:pt x="71" y="3"/>
                      <a:pt x="79" y="2"/>
                    </a:cubicBezTo>
                    <a:cubicBezTo>
                      <a:pt x="81" y="0"/>
                      <a:pt x="84" y="0"/>
                      <a:pt x="86"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6" name="Freeform 2680"/>
              <p:cNvSpPr/>
              <p:nvPr/>
            </p:nvSpPr>
            <p:spPr bwMode="auto">
              <a:xfrm>
                <a:off x="3781" y="1596"/>
                <a:ext cx="14" cy="15"/>
              </a:xfrm>
              <a:custGeom>
                <a:avLst/>
                <a:gdLst>
                  <a:gd name="T0" fmla="*/ 10 w 10"/>
                  <a:gd name="T1" fmla="*/ 6 h 10"/>
                  <a:gd name="T2" fmla="*/ 7 w 10"/>
                  <a:gd name="T3" fmla="*/ 10 h 10"/>
                  <a:gd name="T4" fmla="*/ 2 w 10"/>
                  <a:gd name="T5" fmla="*/ 5 h 10"/>
                  <a:gd name="T6" fmla="*/ 10 w 10"/>
                  <a:gd name="T7" fmla="*/ 6 h 10"/>
                </a:gdLst>
                <a:ahLst/>
                <a:cxnLst>
                  <a:cxn ang="0">
                    <a:pos x="T0" y="T1"/>
                  </a:cxn>
                  <a:cxn ang="0">
                    <a:pos x="T2" y="T3"/>
                  </a:cxn>
                  <a:cxn ang="0">
                    <a:pos x="T4" y="T5"/>
                  </a:cxn>
                  <a:cxn ang="0">
                    <a:pos x="T6" y="T7"/>
                  </a:cxn>
                </a:cxnLst>
                <a:rect l="0" t="0" r="r" b="b"/>
                <a:pathLst>
                  <a:path w="10" h="10">
                    <a:moveTo>
                      <a:pt x="10" y="6"/>
                    </a:moveTo>
                    <a:cubicBezTo>
                      <a:pt x="10" y="8"/>
                      <a:pt x="9" y="10"/>
                      <a:pt x="7" y="10"/>
                    </a:cubicBezTo>
                    <a:cubicBezTo>
                      <a:pt x="5" y="10"/>
                      <a:pt x="0" y="10"/>
                      <a:pt x="2" y="5"/>
                    </a:cubicBezTo>
                    <a:cubicBezTo>
                      <a:pt x="2" y="0"/>
                      <a:pt x="8" y="4"/>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7" name="Freeform 2681"/>
              <p:cNvSpPr/>
              <p:nvPr/>
            </p:nvSpPr>
            <p:spPr bwMode="auto">
              <a:xfrm>
                <a:off x="3877" y="1598"/>
                <a:ext cx="13" cy="14"/>
              </a:xfrm>
              <a:custGeom>
                <a:avLst/>
                <a:gdLst>
                  <a:gd name="T0" fmla="*/ 9 w 9"/>
                  <a:gd name="T1" fmla="*/ 5 h 10"/>
                  <a:gd name="T2" fmla="*/ 4 w 9"/>
                  <a:gd name="T3" fmla="*/ 9 h 10"/>
                  <a:gd name="T4" fmla="*/ 1 w 9"/>
                  <a:gd name="T5" fmla="*/ 6 h 10"/>
                  <a:gd name="T6" fmla="*/ 9 w 9"/>
                  <a:gd name="T7" fmla="*/ 5 h 10"/>
                </a:gdLst>
                <a:ahLst/>
                <a:cxnLst>
                  <a:cxn ang="0">
                    <a:pos x="T0" y="T1"/>
                  </a:cxn>
                  <a:cxn ang="0">
                    <a:pos x="T2" y="T3"/>
                  </a:cxn>
                  <a:cxn ang="0">
                    <a:pos x="T4" y="T5"/>
                  </a:cxn>
                  <a:cxn ang="0">
                    <a:pos x="T6" y="T7"/>
                  </a:cxn>
                </a:cxnLst>
                <a:rect l="0" t="0" r="r" b="b"/>
                <a:pathLst>
                  <a:path w="9" h="10">
                    <a:moveTo>
                      <a:pt x="9" y="5"/>
                    </a:moveTo>
                    <a:cubicBezTo>
                      <a:pt x="8" y="7"/>
                      <a:pt x="7" y="10"/>
                      <a:pt x="4" y="9"/>
                    </a:cubicBezTo>
                    <a:cubicBezTo>
                      <a:pt x="3" y="9"/>
                      <a:pt x="1" y="8"/>
                      <a:pt x="1" y="6"/>
                    </a:cubicBezTo>
                    <a:cubicBezTo>
                      <a:pt x="0" y="0"/>
                      <a:pt x="8" y="1"/>
                      <a:pt x="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8" name="Freeform 2682"/>
              <p:cNvSpPr/>
              <p:nvPr/>
            </p:nvSpPr>
            <p:spPr bwMode="auto">
              <a:xfrm>
                <a:off x="3411" y="1608"/>
                <a:ext cx="10" cy="10"/>
              </a:xfrm>
              <a:custGeom>
                <a:avLst/>
                <a:gdLst>
                  <a:gd name="T0" fmla="*/ 6 w 7"/>
                  <a:gd name="T1" fmla="*/ 5 h 7"/>
                  <a:gd name="T2" fmla="*/ 5 w 7"/>
                  <a:gd name="T3" fmla="*/ 7 h 7"/>
                  <a:gd name="T4" fmla="*/ 0 w 7"/>
                  <a:gd name="T5" fmla="*/ 2 h 7"/>
                  <a:gd name="T6" fmla="*/ 0 w 7"/>
                  <a:gd name="T7" fmla="*/ 0 h 7"/>
                  <a:gd name="T8" fmla="*/ 6 w 7"/>
                  <a:gd name="T9" fmla="*/ 5 h 7"/>
                </a:gdLst>
                <a:ahLst/>
                <a:cxnLst>
                  <a:cxn ang="0">
                    <a:pos x="T0" y="T1"/>
                  </a:cxn>
                  <a:cxn ang="0">
                    <a:pos x="T2" y="T3"/>
                  </a:cxn>
                  <a:cxn ang="0">
                    <a:pos x="T4" y="T5"/>
                  </a:cxn>
                  <a:cxn ang="0">
                    <a:pos x="T6" y="T7"/>
                  </a:cxn>
                  <a:cxn ang="0">
                    <a:pos x="T8" y="T9"/>
                  </a:cxn>
                </a:cxnLst>
                <a:rect l="0" t="0" r="r" b="b"/>
                <a:pathLst>
                  <a:path w="7" h="7">
                    <a:moveTo>
                      <a:pt x="6" y="5"/>
                    </a:moveTo>
                    <a:cubicBezTo>
                      <a:pt x="7" y="6"/>
                      <a:pt x="5" y="7"/>
                      <a:pt x="5" y="7"/>
                    </a:cubicBezTo>
                    <a:cubicBezTo>
                      <a:pt x="2" y="6"/>
                      <a:pt x="0" y="5"/>
                      <a:pt x="0" y="2"/>
                    </a:cubicBezTo>
                    <a:cubicBezTo>
                      <a:pt x="0" y="0"/>
                      <a:pt x="0" y="0"/>
                      <a:pt x="0" y="0"/>
                    </a:cubicBezTo>
                    <a:cubicBezTo>
                      <a:pt x="3" y="2"/>
                      <a:pt x="5" y="2"/>
                      <a:pt x="6"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89" name="Freeform 2683"/>
              <p:cNvSpPr/>
              <p:nvPr/>
            </p:nvSpPr>
            <p:spPr bwMode="auto">
              <a:xfrm>
                <a:off x="3823" y="1611"/>
                <a:ext cx="32" cy="17"/>
              </a:xfrm>
              <a:custGeom>
                <a:avLst/>
                <a:gdLst>
                  <a:gd name="T0" fmla="*/ 21 w 22"/>
                  <a:gd name="T1" fmla="*/ 4 h 12"/>
                  <a:gd name="T2" fmla="*/ 13 w 22"/>
                  <a:gd name="T3" fmla="*/ 12 h 12"/>
                  <a:gd name="T4" fmla="*/ 2 w 22"/>
                  <a:gd name="T5" fmla="*/ 7 h 12"/>
                  <a:gd name="T6" fmla="*/ 0 w 22"/>
                  <a:gd name="T7" fmla="*/ 1 h 12"/>
                  <a:gd name="T8" fmla="*/ 10 w 22"/>
                  <a:gd name="T9" fmla="*/ 7 h 12"/>
                  <a:gd name="T10" fmla="*/ 20 w 22"/>
                  <a:gd name="T11" fmla="*/ 1 h 12"/>
                  <a:gd name="T12" fmla="*/ 21 w 22"/>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22" h="12">
                    <a:moveTo>
                      <a:pt x="21" y="4"/>
                    </a:moveTo>
                    <a:cubicBezTo>
                      <a:pt x="19" y="7"/>
                      <a:pt x="17" y="12"/>
                      <a:pt x="13" y="12"/>
                    </a:cubicBezTo>
                    <a:cubicBezTo>
                      <a:pt x="8" y="12"/>
                      <a:pt x="4" y="12"/>
                      <a:pt x="2" y="7"/>
                    </a:cubicBezTo>
                    <a:cubicBezTo>
                      <a:pt x="0" y="6"/>
                      <a:pt x="0" y="4"/>
                      <a:pt x="0" y="1"/>
                    </a:cubicBezTo>
                    <a:cubicBezTo>
                      <a:pt x="5" y="0"/>
                      <a:pt x="5" y="7"/>
                      <a:pt x="10" y="7"/>
                    </a:cubicBezTo>
                    <a:cubicBezTo>
                      <a:pt x="14" y="7"/>
                      <a:pt x="19" y="5"/>
                      <a:pt x="20" y="1"/>
                    </a:cubicBezTo>
                    <a:cubicBezTo>
                      <a:pt x="22" y="0"/>
                      <a:pt x="22" y="3"/>
                      <a:pt x="2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0" name="Freeform 2684"/>
              <p:cNvSpPr/>
              <p:nvPr/>
            </p:nvSpPr>
            <p:spPr bwMode="auto">
              <a:xfrm>
                <a:off x="4053" y="1621"/>
                <a:ext cx="124" cy="70"/>
              </a:xfrm>
              <a:custGeom>
                <a:avLst/>
                <a:gdLst>
                  <a:gd name="T0" fmla="*/ 75 w 85"/>
                  <a:gd name="T1" fmla="*/ 10 h 48"/>
                  <a:gd name="T2" fmla="*/ 60 w 85"/>
                  <a:gd name="T3" fmla="*/ 18 h 48"/>
                  <a:gd name="T4" fmla="*/ 59 w 85"/>
                  <a:gd name="T5" fmla="*/ 20 h 48"/>
                  <a:gd name="T6" fmla="*/ 64 w 85"/>
                  <a:gd name="T7" fmla="*/ 21 h 48"/>
                  <a:gd name="T8" fmla="*/ 71 w 85"/>
                  <a:gd name="T9" fmla="*/ 18 h 48"/>
                  <a:gd name="T10" fmla="*/ 84 w 85"/>
                  <a:gd name="T11" fmla="*/ 7 h 48"/>
                  <a:gd name="T12" fmla="*/ 78 w 85"/>
                  <a:gd name="T13" fmla="*/ 20 h 48"/>
                  <a:gd name="T14" fmla="*/ 57 w 85"/>
                  <a:gd name="T15" fmla="*/ 29 h 48"/>
                  <a:gd name="T16" fmla="*/ 36 w 85"/>
                  <a:gd name="T17" fmla="*/ 30 h 48"/>
                  <a:gd name="T18" fmla="*/ 44 w 85"/>
                  <a:gd name="T19" fmla="*/ 39 h 48"/>
                  <a:gd name="T20" fmla="*/ 39 w 85"/>
                  <a:gd name="T21" fmla="*/ 46 h 48"/>
                  <a:gd name="T22" fmla="*/ 28 w 85"/>
                  <a:gd name="T23" fmla="*/ 33 h 48"/>
                  <a:gd name="T24" fmla="*/ 30 w 85"/>
                  <a:gd name="T25" fmla="*/ 30 h 48"/>
                  <a:gd name="T26" fmla="*/ 14 w 85"/>
                  <a:gd name="T27" fmla="*/ 33 h 48"/>
                  <a:gd name="T28" fmla="*/ 0 w 85"/>
                  <a:gd name="T29" fmla="*/ 34 h 48"/>
                  <a:gd name="T30" fmla="*/ 5 w 85"/>
                  <a:gd name="T31" fmla="*/ 32 h 48"/>
                  <a:gd name="T32" fmla="*/ 32 w 85"/>
                  <a:gd name="T33" fmla="*/ 22 h 48"/>
                  <a:gd name="T34" fmla="*/ 57 w 85"/>
                  <a:gd name="T35" fmla="*/ 23 h 48"/>
                  <a:gd name="T36" fmla="*/ 57 w 85"/>
                  <a:gd name="T37" fmla="*/ 21 h 48"/>
                  <a:gd name="T38" fmla="*/ 38 w 85"/>
                  <a:gd name="T39" fmla="*/ 20 h 48"/>
                  <a:gd name="T40" fmla="*/ 20 w 85"/>
                  <a:gd name="T41" fmla="*/ 23 h 48"/>
                  <a:gd name="T42" fmla="*/ 12 w 85"/>
                  <a:gd name="T43" fmla="*/ 24 h 48"/>
                  <a:gd name="T44" fmla="*/ 12 w 85"/>
                  <a:gd name="T45" fmla="*/ 23 h 48"/>
                  <a:gd name="T46" fmla="*/ 51 w 85"/>
                  <a:gd name="T47" fmla="*/ 17 h 48"/>
                  <a:gd name="T48" fmla="*/ 72 w 85"/>
                  <a:gd name="T49" fmla="*/ 8 h 48"/>
                  <a:gd name="T50" fmla="*/ 83 w 85"/>
                  <a:gd name="T51" fmla="*/ 0 h 48"/>
                  <a:gd name="T52" fmla="*/ 75 w 85"/>
                  <a:gd name="T53"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48">
                    <a:moveTo>
                      <a:pt x="75" y="10"/>
                    </a:moveTo>
                    <a:cubicBezTo>
                      <a:pt x="71" y="15"/>
                      <a:pt x="65" y="15"/>
                      <a:pt x="60" y="18"/>
                    </a:cubicBezTo>
                    <a:cubicBezTo>
                      <a:pt x="59" y="20"/>
                      <a:pt x="59" y="20"/>
                      <a:pt x="59" y="20"/>
                    </a:cubicBezTo>
                    <a:cubicBezTo>
                      <a:pt x="59" y="21"/>
                      <a:pt x="62" y="23"/>
                      <a:pt x="64" y="21"/>
                    </a:cubicBezTo>
                    <a:cubicBezTo>
                      <a:pt x="66" y="20"/>
                      <a:pt x="68" y="17"/>
                      <a:pt x="71" y="18"/>
                    </a:cubicBezTo>
                    <a:cubicBezTo>
                      <a:pt x="75" y="14"/>
                      <a:pt x="79" y="11"/>
                      <a:pt x="84" y="7"/>
                    </a:cubicBezTo>
                    <a:cubicBezTo>
                      <a:pt x="78" y="10"/>
                      <a:pt x="84" y="18"/>
                      <a:pt x="78" y="20"/>
                    </a:cubicBezTo>
                    <a:cubicBezTo>
                      <a:pt x="71" y="23"/>
                      <a:pt x="64" y="26"/>
                      <a:pt x="57" y="29"/>
                    </a:cubicBezTo>
                    <a:cubicBezTo>
                      <a:pt x="50" y="29"/>
                      <a:pt x="43" y="29"/>
                      <a:pt x="36" y="30"/>
                    </a:cubicBezTo>
                    <a:cubicBezTo>
                      <a:pt x="37" y="33"/>
                      <a:pt x="44" y="35"/>
                      <a:pt x="44" y="39"/>
                    </a:cubicBezTo>
                    <a:cubicBezTo>
                      <a:pt x="44" y="42"/>
                      <a:pt x="44" y="48"/>
                      <a:pt x="39" y="46"/>
                    </a:cubicBezTo>
                    <a:cubicBezTo>
                      <a:pt x="29" y="48"/>
                      <a:pt x="36" y="36"/>
                      <a:pt x="28" y="33"/>
                    </a:cubicBezTo>
                    <a:cubicBezTo>
                      <a:pt x="30" y="30"/>
                      <a:pt x="30" y="30"/>
                      <a:pt x="30" y="30"/>
                    </a:cubicBezTo>
                    <a:cubicBezTo>
                      <a:pt x="25" y="26"/>
                      <a:pt x="18" y="31"/>
                      <a:pt x="14" y="33"/>
                    </a:cubicBezTo>
                    <a:cubicBezTo>
                      <a:pt x="9" y="35"/>
                      <a:pt x="4" y="35"/>
                      <a:pt x="0" y="34"/>
                    </a:cubicBezTo>
                    <a:cubicBezTo>
                      <a:pt x="0" y="30"/>
                      <a:pt x="3" y="35"/>
                      <a:pt x="5" y="32"/>
                    </a:cubicBezTo>
                    <a:cubicBezTo>
                      <a:pt x="14" y="28"/>
                      <a:pt x="23" y="27"/>
                      <a:pt x="32" y="22"/>
                    </a:cubicBezTo>
                    <a:cubicBezTo>
                      <a:pt x="41" y="23"/>
                      <a:pt x="50" y="26"/>
                      <a:pt x="57" y="23"/>
                    </a:cubicBezTo>
                    <a:cubicBezTo>
                      <a:pt x="58" y="22"/>
                      <a:pt x="58" y="22"/>
                      <a:pt x="57" y="21"/>
                    </a:cubicBezTo>
                    <a:cubicBezTo>
                      <a:pt x="51" y="21"/>
                      <a:pt x="44" y="23"/>
                      <a:pt x="38" y="20"/>
                    </a:cubicBezTo>
                    <a:cubicBezTo>
                      <a:pt x="32" y="22"/>
                      <a:pt x="25" y="17"/>
                      <a:pt x="20" y="23"/>
                    </a:cubicBezTo>
                    <a:cubicBezTo>
                      <a:pt x="17" y="21"/>
                      <a:pt x="15" y="26"/>
                      <a:pt x="12" y="24"/>
                    </a:cubicBezTo>
                    <a:cubicBezTo>
                      <a:pt x="12" y="23"/>
                      <a:pt x="12" y="23"/>
                      <a:pt x="12" y="23"/>
                    </a:cubicBezTo>
                    <a:cubicBezTo>
                      <a:pt x="23" y="15"/>
                      <a:pt x="38" y="15"/>
                      <a:pt x="51" y="17"/>
                    </a:cubicBezTo>
                    <a:cubicBezTo>
                      <a:pt x="59" y="17"/>
                      <a:pt x="66" y="14"/>
                      <a:pt x="72" y="8"/>
                    </a:cubicBezTo>
                    <a:cubicBezTo>
                      <a:pt x="75" y="4"/>
                      <a:pt x="79" y="4"/>
                      <a:pt x="83" y="0"/>
                    </a:cubicBezTo>
                    <a:cubicBezTo>
                      <a:pt x="85" y="4"/>
                      <a:pt x="75" y="5"/>
                      <a:pt x="75"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1" name="Freeform 2685"/>
              <p:cNvSpPr/>
              <p:nvPr/>
            </p:nvSpPr>
            <p:spPr bwMode="auto">
              <a:xfrm>
                <a:off x="3961" y="1627"/>
                <a:ext cx="55" cy="54"/>
              </a:xfrm>
              <a:custGeom>
                <a:avLst/>
                <a:gdLst>
                  <a:gd name="T0" fmla="*/ 10 w 38"/>
                  <a:gd name="T1" fmla="*/ 19 h 37"/>
                  <a:gd name="T2" fmla="*/ 36 w 38"/>
                  <a:gd name="T3" fmla="*/ 15 h 37"/>
                  <a:gd name="T4" fmla="*/ 30 w 38"/>
                  <a:gd name="T5" fmla="*/ 20 h 37"/>
                  <a:gd name="T6" fmla="*/ 18 w 38"/>
                  <a:gd name="T7" fmla="*/ 34 h 37"/>
                  <a:gd name="T8" fmla="*/ 6 w 38"/>
                  <a:gd name="T9" fmla="*/ 33 h 37"/>
                  <a:gd name="T10" fmla="*/ 0 w 38"/>
                  <a:gd name="T11" fmla="*/ 16 h 37"/>
                  <a:gd name="T12" fmla="*/ 5 w 38"/>
                  <a:gd name="T13" fmla="*/ 3 h 37"/>
                  <a:gd name="T14" fmla="*/ 10 w 38"/>
                  <a:gd name="T15" fmla="*/ 0 h 37"/>
                  <a:gd name="T16" fmla="*/ 10 w 38"/>
                  <a:gd name="T1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7">
                    <a:moveTo>
                      <a:pt x="10" y="19"/>
                    </a:moveTo>
                    <a:cubicBezTo>
                      <a:pt x="18" y="10"/>
                      <a:pt x="27" y="13"/>
                      <a:pt x="36" y="15"/>
                    </a:cubicBezTo>
                    <a:cubicBezTo>
                      <a:pt x="38" y="20"/>
                      <a:pt x="31" y="18"/>
                      <a:pt x="30" y="20"/>
                    </a:cubicBezTo>
                    <a:cubicBezTo>
                      <a:pt x="23" y="22"/>
                      <a:pt x="19" y="28"/>
                      <a:pt x="18" y="34"/>
                    </a:cubicBezTo>
                    <a:cubicBezTo>
                      <a:pt x="13" y="37"/>
                      <a:pt x="10" y="33"/>
                      <a:pt x="6" y="33"/>
                    </a:cubicBezTo>
                    <a:cubicBezTo>
                      <a:pt x="3" y="28"/>
                      <a:pt x="9" y="18"/>
                      <a:pt x="0" y="16"/>
                    </a:cubicBezTo>
                    <a:cubicBezTo>
                      <a:pt x="0" y="11"/>
                      <a:pt x="3" y="7"/>
                      <a:pt x="5" y="3"/>
                    </a:cubicBezTo>
                    <a:cubicBezTo>
                      <a:pt x="10" y="0"/>
                      <a:pt x="10" y="0"/>
                      <a:pt x="10" y="0"/>
                    </a:cubicBezTo>
                    <a:cubicBezTo>
                      <a:pt x="15" y="7"/>
                      <a:pt x="8" y="13"/>
                      <a:pt x="10" y="1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2" name="Freeform 2686"/>
              <p:cNvSpPr/>
              <p:nvPr/>
            </p:nvSpPr>
            <p:spPr bwMode="auto">
              <a:xfrm>
                <a:off x="3324" y="1630"/>
                <a:ext cx="15" cy="12"/>
              </a:xfrm>
              <a:custGeom>
                <a:avLst/>
                <a:gdLst>
                  <a:gd name="T0" fmla="*/ 8 w 10"/>
                  <a:gd name="T1" fmla="*/ 6 h 8"/>
                  <a:gd name="T2" fmla="*/ 2 w 10"/>
                  <a:gd name="T3" fmla="*/ 5 h 8"/>
                  <a:gd name="T4" fmla="*/ 2 w 10"/>
                  <a:gd name="T5" fmla="*/ 1 h 8"/>
                  <a:gd name="T6" fmla="*/ 8 w 10"/>
                  <a:gd name="T7" fmla="*/ 0 h 8"/>
                  <a:gd name="T8" fmla="*/ 8 w 10"/>
                  <a:gd name="T9" fmla="*/ 6 h 8"/>
                </a:gdLst>
                <a:ahLst/>
                <a:cxnLst>
                  <a:cxn ang="0">
                    <a:pos x="T0" y="T1"/>
                  </a:cxn>
                  <a:cxn ang="0">
                    <a:pos x="T2" y="T3"/>
                  </a:cxn>
                  <a:cxn ang="0">
                    <a:pos x="T4" y="T5"/>
                  </a:cxn>
                  <a:cxn ang="0">
                    <a:pos x="T6" y="T7"/>
                  </a:cxn>
                  <a:cxn ang="0">
                    <a:pos x="T8" y="T9"/>
                  </a:cxn>
                </a:cxnLst>
                <a:rect l="0" t="0" r="r" b="b"/>
                <a:pathLst>
                  <a:path w="10" h="8">
                    <a:moveTo>
                      <a:pt x="8" y="6"/>
                    </a:moveTo>
                    <a:cubicBezTo>
                      <a:pt x="6" y="8"/>
                      <a:pt x="4" y="6"/>
                      <a:pt x="2" y="5"/>
                    </a:cubicBezTo>
                    <a:cubicBezTo>
                      <a:pt x="0" y="4"/>
                      <a:pt x="1" y="2"/>
                      <a:pt x="2" y="1"/>
                    </a:cubicBezTo>
                    <a:cubicBezTo>
                      <a:pt x="5" y="0"/>
                      <a:pt x="6" y="0"/>
                      <a:pt x="8" y="0"/>
                    </a:cubicBezTo>
                    <a:cubicBezTo>
                      <a:pt x="10" y="2"/>
                      <a:pt x="8" y="4"/>
                      <a:pt x="8"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3" name="Freeform 2687"/>
              <p:cNvSpPr/>
              <p:nvPr/>
            </p:nvSpPr>
            <p:spPr bwMode="auto">
              <a:xfrm>
                <a:off x="3828" y="1631"/>
                <a:ext cx="20" cy="11"/>
              </a:xfrm>
              <a:custGeom>
                <a:avLst/>
                <a:gdLst>
                  <a:gd name="T0" fmla="*/ 14 w 14"/>
                  <a:gd name="T1" fmla="*/ 1 h 7"/>
                  <a:gd name="T2" fmla="*/ 5 w 14"/>
                  <a:gd name="T3" fmla="*/ 7 h 7"/>
                  <a:gd name="T4" fmla="*/ 0 w 14"/>
                  <a:gd name="T5" fmla="*/ 4 h 7"/>
                  <a:gd name="T6" fmla="*/ 2 w 14"/>
                  <a:gd name="T7" fmla="*/ 1 h 7"/>
                  <a:gd name="T8" fmla="*/ 13 w 14"/>
                  <a:gd name="T9" fmla="*/ 0 h 7"/>
                  <a:gd name="T10" fmla="*/ 14 w 14"/>
                  <a:gd name="T11" fmla="*/ 1 h 7"/>
                </a:gdLst>
                <a:ahLst/>
                <a:cxnLst>
                  <a:cxn ang="0">
                    <a:pos x="T0" y="T1"/>
                  </a:cxn>
                  <a:cxn ang="0">
                    <a:pos x="T2" y="T3"/>
                  </a:cxn>
                  <a:cxn ang="0">
                    <a:pos x="T4" y="T5"/>
                  </a:cxn>
                  <a:cxn ang="0">
                    <a:pos x="T6" y="T7"/>
                  </a:cxn>
                  <a:cxn ang="0">
                    <a:pos x="T8" y="T9"/>
                  </a:cxn>
                  <a:cxn ang="0">
                    <a:pos x="T10" y="T11"/>
                  </a:cxn>
                </a:cxnLst>
                <a:rect l="0" t="0" r="r" b="b"/>
                <a:pathLst>
                  <a:path w="14" h="7">
                    <a:moveTo>
                      <a:pt x="14" y="1"/>
                    </a:moveTo>
                    <a:cubicBezTo>
                      <a:pt x="13" y="5"/>
                      <a:pt x="8" y="6"/>
                      <a:pt x="5" y="7"/>
                    </a:cubicBezTo>
                    <a:cubicBezTo>
                      <a:pt x="3" y="6"/>
                      <a:pt x="1" y="5"/>
                      <a:pt x="0" y="4"/>
                    </a:cubicBezTo>
                    <a:cubicBezTo>
                      <a:pt x="0" y="2"/>
                      <a:pt x="1" y="1"/>
                      <a:pt x="2" y="1"/>
                    </a:cubicBezTo>
                    <a:cubicBezTo>
                      <a:pt x="5" y="4"/>
                      <a:pt x="10" y="3"/>
                      <a:pt x="13" y="0"/>
                    </a:cubicBezTo>
                    <a:cubicBezTo>
                      <a:pt x="14" y="1"/>
                      <a:pt x="14" y="1"/>
                      <a:pt x="1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4" name="Freeform 2688"/>
              <p:cNvSpPr/>
              <p:nvPr/>
            </p:nvSpPr>
            <p:spPr bwMode="auto">
              <a:xfrm>
                <a:off x="4247" y="1628"/>
                <a:ext cx="32" cy="21"/>
              </a:xfrm>
              <a:custGeom>
                <a:avLst/>
                <a:gdLst>
                  <a:gd name="T0" fmla="*/ 22 w 22"/>
                  <a:gd name="T1" fmla="*/ 9 h 14"/>
                  <a:gd name="T2" fmla="*/ 11 w 22"/>
                  <a:gd name="T3" fmla="*/ 14 h 14"/>
                  <a:gd name="T4" fmla="*/ 1 w 22"/>
                  <a:gd name="T5" fmla="*/ 9 h 14"/>
                  <a:gd name="T6" fmla="*/ 1 w 22"/>
                  <a:gd name="T7" fmla="*/ 5 h 14"/>
                  <a:gd name="T8" fmla="*/ 10 w 22"/>
                  <a:gd name="T9" fmla="*/ 7 h 14"/>
                  <a:gd name="T10" fmla="*/ 22 w 22"/>
                  <a:gd name="T11" fmla="*/ 9 h 14"/>
                </a:gdLst>
                <a:ahLst/>
                <a:cxnLst>
                  <a:cxn ang="0">
                    <a:pos x="T0" y="T1"/>
                  </a:cxn>
                  <a:cxn ang="0">
                    <a:pos x="T2" y="T3"/>
                  </a:cxn>
                  <a:cxn ang="0">
                    <a:pos x="T4" y="T5"/>
                  </a:cxn>
                  <a:cxn ang="0">
                    <a:pos x="T6" y="T7"/>
                  </a:cxn>
                  <a:cxn ang="0">
                    <a:pos x="T8" y="T9"/>
                  </a:cxn>
                  <a:cxn ang="0">
                    <a:pos x="T10" y="T11"/>
                  </a:cxn>
                </a:cxnLst>
                <a:rect l="0" t="0" r="r" b="b"/>
                <a:pathLst>
                  <a:path w="22" h="14">
                    <a:moveTo>
                      <a:pt x="22" y="9"/>
                    </a:moveTo>
                    <a:cubicBezTo>
                      <a:pt x="20" y="13"/>
                      <a:pt x="14" y="13"/>
                      <a:pt x="11" y="14"/>
                    </a:cubicBezTo>
                    <a:cubicBezTo>
                      <a:pt x="7" y="13"/>
                      <a:pt x="2" y="13"/>
                      <a:pt x="1" y="9"/>
                    </a:cubicBezTo>
                    <a:cubicBezTo>
                      <a:pt x="0" y="7"/>
                      <a:pt x="0" y="6"/>
                      <a:pt x="1" y="5"/>
                    </a:cubicBezTo>
                    <a:cubicBezTo>
                      <a:pt x="3" y="0"/>
                      <a:pt x="7" y="6"/>
                      <a:pt x="10" y="7"/>
                    </a:cubicBezTo>
                    <a:cubicBezTo>
                      <a:pt x="14" y="8"/>
                      <a:pt x="19" y="5"/>
                      <a:pt x="2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5" name="Freeform 2689"/>
              <p:cNvSpPr/>
              <p:nvPr/>
            </p:nvSpPr>
            <p:spPr bwMode="auto">
              <a:xfrm>
                <a:off x="4218" y="1637"/>
                <a:ext cx="23" cy="32"/>
              </a:xfrm>
              <a:custGeom>
                <a:avLst/>
                <a:gdLst>
                  <a:gd name="T0" fmla="*/ 16 w 16"/>
                  <a:gd name="T1" fmla="*/ 4 h 22"/>
                  <a:gd name="T2" fmla="*/ 16 w 16"/>
                  <a:gd name="T3" fmla="*/ 12 h 22"/>
                  <a:gd name="T4" fmla="*/ 7 w 16"/>
                  <a:gd name="T5" fmla="*/ 22 h 22"/>
                  <a:gd name="T6" fmla="*/ 5 w 16"/>
                  <a:gd name="T7" fmla="*/ 17 h 22"/>
                  <a:gd name="T8" fmla="*/ 12 w 16"/>
                  <a:gd name="T9" fmla="*/ 0 h 22"/>
                  <a:gd name="T10" fmla="*/ 16 w 16"/>
                  <a:gd name="T11" fmla="*/ 4 h 22"/>
                </a:gdLst>
                <a:ahLst/>
                <a:cxnLst>
                  <a:cxn ang="0">
                    <a:pos x="T0" y="T1"/>
                  </a:cxn>
                  <a:cxn ang="0">
                    <a:pos x="T2" y="T3"/>
                  </a:cxn>
                  <a:cxn ang="0">
                    <a:pos x="T4" y="T5"/>
                  </a:cxn>
                  <a:cxn ang="0">
                    <a:pos x="T6" y="T7"/>
                  </a:cxn>
                  <a:cxn ang="0">
                    <a:pos x="T8" y="T9"/>
                  </a:cxn>
                  <a:cxn ang="0">
                    <a:pos x="T10" y="T11"/>
                  </a:cxn>
                </a:cxnLst>
                <a:rect l="0" t="0" r="r" b="b"/>
                <a:pathLst>
                  <a:path w="16" h="22">
                    <a:moveTo>
                      <a:pt x="16" y="4"/>
                    </a:moveTo>
                    <a:cubicBezTo>
                      <a:pt x="16" y="12"/>
                      <a:pt x="16" y="12"/>
                      <a:pt x="16" y="12"/>
                    </a:cubicBezTo>
                    <a:cubicBezTo>
                      <a:pt x="12" y="16"/>
                      <a:pt x="12" y="20"/>
                      <a:pt x="7" y="22"/>
                    </a:cubicBezTo>
                    <a:cubicBezTo>
                      <a:pt x="5" y="22"/>
                      <a:pt x="6" y="19"/>
                      <a:pt x="5" y="17"/>
                    </a:cubicBezTo>
                    <a:cubicBezTo>
                      <a:pt x="12" y="11"/>
                      <a:pt x="0" y="0"/>
                      <a:pt x="12" y="0"/>
                    </a:cubicBezTo>
                    <a:cubicBezTo>
                      <a:pt x="16" y="4"/>
                      <a:pt x="16" y="4"/>
                      <a:pt x="16"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6" name="Freeform 2690"/>
              <p:cNvSpPr/>
              <p:nvPr/>
            </p:nvSpPr>
            <p:spPr bwMode="auto">
              <a:xfrm>
                <a:off x="3371" y="1637"/>
                <a:ext cx="27" cy="28"/>
              </a:xfrm>
              <a:custGeom>
                <a:avLst/>
                <a:gdLst>
                  <a:gd name="T0" fmla="*/ 18 w 18"/>
                  <a:gd name="T1" fmla="*/ 1 h 19"/>
                  <a:gd name="T2" fmla="*/ 9 w 18"/>
                  <a:gd name="T3" fmla="*/ 13 h 19"/>
                  <a:gd name="T4" fmla="*/ 6 w 18"/>
                  <a:gd name="T5" fmla="*/ 19 h 19"/>
                  <a:gd name="T6" fmla="*/ 3 w 18"/>
                  <a:gd name="T7" fmla="*/ 6 h 19"/>
                  <a:gd name="T8" fmla="*/ 8 w 18"/>
                  <a:gd name="T9" fmla="*/ 0 h 19"/>
                  <a:gd name="T10" fmla="*/ 18 w 18"/>
                  <a:gd name="T11" fmla="*/ 1 h 19"/>
                </a:gdLst>
                <a:ahLst/>
                <a:cxnLst>
                  <a:cxn ang="0">
                    <a:pos x="T0" y="T1"/>
                  </a:cxn>
                  <a:cxn ang="0">
                    <a:pos x="T2" y="T3"/>
                  </a:cxn>
                  <a:cxn ang="0">
                    <a:pos x="T4" y="T5"/>
                  </a:cxn>
                  <a:cxn ang="0">
                    <a:pos x="T6" y="T7"/>
                  </a:cxn>
                  <a:cxn ang="0">
                    <a:pos x="T8" y="T9"/>
                  </a:cxn>
                  <a:cxn ang="0">
                    <a:pos x="T10" y="T11"/>
                  </a:cxn>
                </a:cxnLst>
                <a:rect l="0" t="0" r="r" b="b"/>
                <a:pathLst>
                  <a:path w="18" h="19">
                    <a:moveTo>
                      <a:pt x="18" y="1"/>
                    </a:moveTo>
                    <a:cubicBezTo>
                      <a:pt x="17" y="8"/>
                      <a:pt x="9" y="7"/>
                      <a:pt x="9" y="13"/>
                    </a:cubicBezTo>
                    <a:cubicBezTo>
                      <a:pt x="9" y="16"/>
                      <a:pt x="8" y="18"/>
                      <a:pt x="6" y="19"/>
                    </a:cubicBezTo>
                    <a:cubicBezTo>
                      <a:pt x="5" y="15"/>
                      <a:pt x="0" y="12"/>
                      <a:pt x="3" y="6"/>
                    </a:cubicBezTo>
                    <a:cubicBezTo>
                      <a:pt x="8" y="0"/>
                      <a:pt x="8" y="0"/>
                      <a:pt x="8" y="0"/>
                    </a:cubicBezTo>
                    <a:cubicBezTo>
                      <a:pt x="18" y="1"/>
                      <a:pt x="18" y="1"/>
                      <a:pt x="18"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7" name="Freeform 2691"/>
              <p:cNvSpPr/>
              <p:nvPr/>
            </p:nvSpPr>
            <p:spPr bwMode="auto">
              <a:xfrm>
                <a:off x="3357" y="1636"/>
                <a:ext cx="14" cy="22"/>
              </a:xfrm>
              <a:custGeom>
                <a:avLst/>
                <a:gdLst>
                  <a:gd name="T0" fmla="*/ 10 w 10"/>
                  <a:gd name="T1" fmla="*/ 7 h 15"/>
                  <a:gd name="T2" fmla="*/ 4 w 10"/>
                  <a:gd name="T3" fmla="*/ 12 h 15"/>
                  <a:gd name="T4" fmla="*/ 0 w 10"/>
                  <a:gd name="T5" fmla="*/ 8 h 15"/>
                  <a:gd name="T6" fmla="*/ 10 w 10"/>
                  <a:gd name="T7" fmla="*/ 7 h 15"/>
                </a:gdLst>
                <a:ahLst/>
                <a:cxnLst>
                  <a:cxn ang="0">
                    <a:pos x="T0" y="T1"/>
                  </a:cxn>
                  <a:cxn ang="0">
                    <a:pos x="T2" y="T3"/>
                  </a:cxn>
                  <a:cxn ang="0">
                    <a:pos x="T4" y="T5"/>
                  </a:cxn>
                  <a:cxn ang="0">
                    <a:pos x="T6" y="T7"/>
                  </a:cxn>
                </a:cxnLst>
                <a:rect l="0" t="0" r="r" b="b"/>
                <a:pathLst>
                  <a:path w="10" h="15">
                    <a:moveTo>
                      <a:pt x="10" y="7"/>
                    </a:moveTo>
                    <a:cubicBezTo>
                      <a:pt x="9" y="9"/>
                      <a:pt x="9" y="15"/>
                      <a:pt x="4" y="12"/>
                    </a:cubicBezTo>
                    <a:cubicBezTo>
                      <a:pt x="3" y="10"/>
                      <a:pt x="0" y="11"/>
                      <a:pt x="0" y="8"/>
                    </a:cubicBezTo>
                    <a:cubicBezTo>
                      <a:pt x="1" y="5"/>
                      <a:pt x="10" y="0"/>
                      <a:pt x="1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8" name="Freeform 2692"/>
              <p:cNvSpPr/>
              <p:nvPr/>
            </p:nvSpPr>
            <p:spPr bwMode="auto">
              <a:xfrm>
                <a:off x="3804" y="1636"/>
                <a:ext cx="16" cy="52"/>
              </a:xfrm>
              <a:custGeom>
                <a:avLst/>
                <a:gdLst>
                  <a:gd name="T0" fmla="*/ 8 w 11"/>
                  <a:gd name="T1" fmla="*/ 11 h 36"/>
                  <a:gd name="T2" fmla="*/ 11 w 11"/>
                  <a:gd name="T3" fmla="*/ 31 h 36"/>
                  <a:gd name="T4" fmla="*/ 8 w 11"/>
                  <a:gd name="T5" fmla="*/ 36 h 36"/>
                  <a:gd name="T6" fmla="*/ 3 w 11"/>
                  <a:gd name="T7" fmla="*/ 31 h 36"/>
                  <a:gd name="T8" fmla="*/ 3 w 11"/>
                  <a:gd name="T9" fmla="*/ 22 h 36"/>
                  <a:gd name="T10" fmla="*/ 2 w 11"/>
                  <a:gd name="T11" fmla="*/ 8 h 36"/>
                  <a:gd name="T12" fmla="*/ 11 w 11"/>
                  <a:gd name="T13" fmla="*/ 8 h 36"/>
                  <a:gd name="T14" fmla="*/ 8 w 11"/>
                  <a:gd name="T15" fmla="*/ 1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36">
                    <a:moveTo>
                      <a:pt x="8" y="11"/>
                    </a:moveTo>
                    <a:cubicBezTo>
                      <a:pt x="6" y="19"/>
                      <a:pt x="8" y="25"/>
                      <a:pt x="11" y="31"/>
                    </a:cubicBezTo>
                    <a:cubicBezTo>
                      <a:pt x="10" y="33"/>
                      <a:pt x="10" y="36"/>
                      <a:pt x="8" y="36"/>
                    </a:cubicBezTo>
                    <a:cubicBezTo>
                      <a:pt x="8" y="34"/>
                      <a:pt x="6" y="32"/>
                      <a:pt x="3" y="31"/>
                    </a:cubicBezTo>
                    <a:cubicBezTo>
                      <a:pt x="5" y="28"/>
                      <a:pt x="0" y="25"/>
                      <a:pt x="3" y="22"/>
                    </a:cubicBezTo>
                    <a:cubicBezTo>
                      <a:pt x="2" y="17"/>
                      <a:pt x="0" y="13"/>
                      <a:pt x="2" y="8"/>
                    </a:cubicBezTo>
                    <a:cubicBezTo>
                      <a:pt x="6" y="10"/>
                      <a:pt x="11" y="0"/>
                      <a:pt x="11" y="8"/>
                    </a:cubicBezTo>
                    <a:cubicBezTo>
                      <a:pt x="8" y="11"/>
                      <a:pt x="8" y="11"/>
                      <a:pt x="8"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999" name="Freeform 2693"/>
              <p:cNvSpPr/>
              <p:nvPr/>
            </p:nvSpPr>
            <p:spPr bwMode="auto">
              <a:xfrm>
                <a:off x="4047" y="1642"/>
                <a:ext cx="4" cy="3"/>
              </a:xfrm>
              <a:custGeom>
                <a:avLst/>
                <a:gdLst>
                  <a:gd name="T0" fmla="*/ 1 w 3"/>
                  <a:gd name="T1" fmla="*/ 2 h 2"/>
                  <a:gd name="T2" fmla="*/ 0 w 3"/>
                  <a:gd name="T3" fmla="*/ 2 h 2"/>
                  <a:gd name="T4" fmla="*/ 3 w 3"/>
                  <a:gd name="T5" fmla="*/ 1 h 2"/>
                  <a:gd name="T6" fmla="*/ 1 w 3"/>
                  <a:gd name="T7" fmla="*/ 2 h 2"/>
                </a:gdLst>
                <a:ahLst/>
                <a:cxnLst>
                  <a:cxn ang="0">
                    <a:pos x="T0" y="T1"/>
                  </a:cxn>
                  <a:cxn ang="0">
                    <a:pos x="T2" y="T3"/>
                  </a:cxn>
                  <a:cxn ang="0">
                    <a:pos x="T4" y="T5"/>
                  </a:cxn>
                  <a:cxn ang="0">
                    <a:pos x="T6" y="T7"/>
                  </a:cxn>
                </a:cxnLst>
                <a:rect l="0" t="0" r="r" b="b"/>
                <a:pathLst>
                  <a:path w="3" h="2">
                    <a:moveTo>
                      <a:pt x="1" y="2"/>
                    </a:moveTo>
                    <a:cubicBezTo>
                      <a:pt x="0" y="2"/>
                      <a:pt x="0" y="2"/>
                      <a:pt x="0" y="2"/>
                    </a:cubicBezTo>
                    <a:cubicBezTo>
                      <a:pt x="0" y="2"/>
                      <a:pt x="1" y="0"/>
                      <a:pt x="3" y="1"/>
                    </a:cubicBezTo>
                    <a:cubicBezTo>
                      <a:pt x="1" y="2"/>
                      <a:pt x="1" y="2"/>
                      <a:pt x="1"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0" name="Freeform 2694"/>
              <p:cNvSpPr/>
              <p:nvPr/>
            </p:nvSpPr>
            <p:spPr bwMode="auto">
              <a:xfrm>
                <a:off x="3512" y="1637"/>
                <a:ext cx="101" cy="40"/>
              </a:xfrm>
              <a:custGeom>
                <a:avLst/>
                <a:gdLst>
                  <a:gd name="T0" fmla="*/ 65 w 69"/>
                  <a:gd name="T1" fmla="*/ 16 h 27"/>
                  <a:gd name="T2" fmla="*/ 69 w 69"/>
                  <a:gd name="T3" fmla="*/ 19 h 27"/>
                  <a:gd name="T4" fmla="*/ 61 w 69"/>
                  <a:gd name="T5" fmla="*/ 20 h 27"/>
                  <a:gd name="T6" fmla="*/ 43 w 69"/>
                  <a:gd name="T7" fmla="*/ 13 h 27"/>
                  <a:gd name="T8" fmla="*/ 25 w 69"/>
                  <a:gd name="T9" fmla="*/ 12 h 27"/>
                  <a:gd name="T10" fmla="*/ 24 w 69"/>
                  <a:gd name="T11" fmla="*/ 15 h 27"/>
                  <a:gd name="T12" fmla="*/ 40 w 69"/>
                  <a:gd name="T13" fmla="*/ 15 h 27"/>
                  <a:gd name="T14" fmla="*/ 64 w 69"/>
                  <a:gd name="T15" fmla="*/ 24 h 27"/>
                  <a:gd name="T16" fmla="*/ 59 w 69"/>
                  <a:gd name="T17" fmla="*/ 26 h 27"/>
                  <a:gd name="T18" fmla="*/ 34 w 69"/>
                  <a:gd name="T19" fmla="*/ 19 h 27"/>
                  <a:gd name="T20" fmla="*/ 16 w 69"/>
                  <a:gd name="T21" fmla="*/ 23 h 27"/>
                  <a:gd name="T22" fmla="*/ 6 w 69"/>
                  <a:gd name="T23" fmla="*/ 21 h 27"/>
                  <a:gd name="T24" fmla="*/ 3 w 69"/>
                  <a:gd name="T25" fmla="*/ 19 h 27"/>
                  <a:gd name="T26" fmla="*/ 8 w 69"/>
                  <a:gd name="T27" fmla="*/ 20 h 27"/>
                  <a:gd name="T28" fmla="*/ 22 w 69"/>
                  <a:gd name="T29" fmla="*/ 15 h 27"/>
                  <a:gd name="T30" fmla="*/ 12 w 69"/>
                  <a:gd name="T31" fmla="*/ 16 h 27"/>
                  <a:gd name="T32" fmla="*/ 0 w 69"/>
                  <a:gd name="T33" fmla="*/ 13 h 27"/>
                  <a:gd name="T34" fmla="*/ 13 w 69"/>
                  <a:gd name="T35" fmla="*/ 12 h 27"/>
                  <a:gd name="T36" fmla="*/ 18 w 69"/>
                  <a:gd name="T37" fmla="*/ 11 h 27"/>
                  <a:gd name="T38" fmla="*/ 30 w 69"/>
                  <a:gd name="T39" fmla="*/ 6 h 27"/>
                  <a:gd name="T40" fmla="*/ 54 w 69"/>
                  <a:gd name="T41" fmla="*/ 13 h 27"/>
                  <a:gd name="T42" fmla="*/ 65 w 69"/>
                  <a:gd name="T43"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27">
                    <a:moveTo>
                      <a:pt x="65" y="16"/>
                    </a:moveTo>
                    <a:cubicBezTo>
                      <a:pt x="69" y="19"/>
                      <a:pt x="69" y="19"/>
                      <a:pt x="69" y="19"/>
                    </a:cubicBezTo>
                    <a:cubicBezTo>
                      <a:pt x="68" y="21"/>
                      <a:pt x="64" y="22"/>
                      <a:pt x="61" y="20"/>
                    </a:cubicBezTo>
                    <a:cubicBezTo>
                      <a:pt x="55" y="18"/>
                      <a:pt x="49" y="16"/>
                      <a:pt x="43" y="13"/>
                    </a:cubicBezTo>
                    <a:cubicBezTo>
                      <a:pt x="38" y="10"/>
                      <a:pt x="31" y="12"/>
                      <a:pt x="25" y="12"/>
                    </a:cubicBezTo>
                    <a:cubicBezTo>
                      <a:pt x="24" y="13"/>
                      <a:pt x="24" y="15"/>
                      <a:pt x="24" y="15"/>
                    </a:cubicBezTo>
                    <a:cubicBezTo>
                      <a:pt x="29" y="18"/>
                      <a:pt x="35" y="14"/>
                      <a:pt x="40" y="15"/>
                    </a:cubicBezTo>
                    <a:cubicBezTo>
                      <a:pt x="47" y="19"/>
                      <a:pt x="55" y="24"/>
                      <a:pt x="64" y="24"/>
                    </a:cubicBezTo>
                    <a:cubicBezTo>
                      <a:pt x="64" y="27"/>
                      <a:pt x="61" y="26"/>
                      <a:pt x="59" y="26"/>
                    </a:cubicBezTo>
                    <a:cubicBezTo>
                      <a:pt x="50" y="27"/>
                      <a:pt x="43" y="21"/>
                      <a:pt x="34" y="19"/>
                    </a:cubicBezTo>
                    <a:cubicBezTo>
                      <a:pt x="28" y="19"/>
                      <a:pt x="21" y="21"/>
                      <a:pt x="16" y="23"/>
                    </a:cubicBezTo>
                    <a:cubicBezTo>
                      <a:pt x="12" y="19"/>
                      <a:pt x="9" y="25"/>
                      <a:pt x="6" y="21"/>
                    </a:cubicBezTo>
                    <a:cubicBezTo>
                      <a:pt x="5" y="21"/>
                      <a:pt x="3" y="21"/>
                      <a:pt x="3" y="19"/>
                    </a:cubicBezTo>
                    <a:cubicBezTo>
                      <a:pt x="4" y="18"/>
                      <a:pt x="6" y="19"/>
                      <a:pt x="8" y="20"/>
                    </a:cubicBezTo>
                    <a:cubicBezTo>
                      <a:pt x="12" y="19"/>
                      <a:pt x="20" y="20"/>
                      <a:pt x="22" y="15"/>
                    </a:cubicBezTo>
                    <a:cubicBezTo>
                      <a:pt x="19" y="13"/>
                      <a:pt x="16" y="16"/>
                      <a:pt x="12" y="16"/>
                    </a:cubicBezTo>
                    <a:cubicBezTo>
                      <a:pt x="8" y="17"/>
                      <a:pt x="3" y="16"/>
                      <a:pt x="0" y="13"/>
                    </a:cubicBezTo>
                    <a:cubicBezTo>
                      <a:pt x="4" y="10"/>
                      <a:pt x="9" y="15"/>
                      <a:pt x="13" y="12"/>
                    </a:cubicBezTo>
                    <a:cubicBezTo>
                      <a:pt x="15" y="13"/>
                      <a:pt x="17" y="11"/>
                      <a:pt x="18" y="11"/>
                    </a:cubicBezTo>
                    <a:cubicBezTo>
                      <a:pt x="22" y="10"/>
                      <a:pt x="27" y="10"/>
                      <a:pt x="30" y="6"/>
                    </a:cubicBezTo>
                    <a:cubicBezTo>
                      <a:pt x="40" y="0"/>
                      <a:pt x="45" y="11"/>
                      <a:pt x="54" y="13"/>
                    </a:cubicBezTo>
                    <a:cubicBezTo>
                      <a:pt x="65" y="16"/>
                      <a:pt x="65" y="16"/>
                      <a:pt x="65"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1" name="Freeform 2695"/>
              <p:cNvSpPr/>
              <p:nvPr/>
            </p:nvSpPr>
            <p:spPr bwMode="auto">
              <a:xfrm>
                <a:off x="3161" y="1645"/>
                <a:ext cx="63" cy="89"/>
              </a:xfrm>
              <a:custGeom>
                <a:avLst/>
                <a:gdLst>
                  <a:gd name="T0" fmla="*/ 14 w 43"/>
                  <a:gd name="T1" fmla="*/ 1 h 61"/>
                  <a:gd name="T2" fmla="*/ 24 w 43"/>
                  <a:gd name="T3" fmla="*/ 35 h 61"/>
                  <a:gd name="T4" fmla="*/ 41 w 43"/>
                  <a:gd name="T5" fmla="*/ 55 h 61"/>
                  <a:gd name="T6" fmla="*/ 33 w 43"/>
                  <a:gd name="T7" fmla="*/ 61 h 61"/>
                  <a:gd name="T8" fmla="*/ 25 w 43"/>
                  <a:gd name="T9" fmla="*/ 61 h 61"/>
                  <a:gd name="T10" fmla="*/ 15 w 43"/>
                  <a:gd name="T11" fmla="*/ 49 h 61"/>
                  <a:gd name="T12" fmla="*/ 5 w 43"/>
                  <a:gd name="T13" fmla="*/ 19 h 61"/>
                  <a:gd name="T14" fmla="*/ 12 w 43"/>
                  <a:gd name="T15" fmla="*/ 0 h 61"/>
                  <a:gd name="T16" fmla="*/ 14 w 43"/>
                  <a:gd name="T1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1">
                    <a:moveTo>
                      <a:pt x="14" y="1"/>
                    </a:moveTo>
                    <a:cubicBezTo>
                      <a:pt x="15" y="13"/>
                      <a:pt x="18" y="25"/>
                      <a:pt x="24" y="35"/>
                    </a:cubicBezTo>
                    <a:cubicBezTo>
                      <a:pt x="27" y="44"/>
                      <a:pt x="34" y="50"/>
                      <a:pt x="41" y="55"/>
                    </a:cubicBezTo>
                    <a:cubicBezTo>
                      <a:pt x="43" y="61"/>
                      <a:pt x="36" y="59"/>
                      <a:pt x="33" y="61"/>
                    </a:cubicBezTo>
                    <a:cubicBezTo>
                      <a:pt x="31" y="60"/>
                      <a:pt x="27" y="59"/>
                      <a:pt x="25" y="61"/>
                    </a:cubicBezTo>
                    <a:cubicBezTo>
                      <a:pt x="27" y="52"/>
                      <a:pt x="17" y="56"/>
                      <a:pt x="15" y="49"/>
                    </a:cubicBezTo>
                    <a:cubicBezTo>
                      <a:pt x="11" y="39"/>
                      <a:pt x="0" y="31"/>
                      <a:pt x="5" y="19"/>
                    </a:cubicBezTo>
                    <a:cubicBezTo>
                      <a:pt x="6" y="13"/>
                      <a:pt x="9" y="6"/>
                      <a:pt x="12" y="0"/>
                    </a:cubicBezTo>
                    <a:cubicBezTo>
                      <a:pt x="14" y="1"/>
                      <a:pt x="14" y="1"/>
                      <a:pt x="1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2" name="Freeform 2696"/>
              <p:cNvSpPr/>
              <p:nvPr/>
            </p:nvSpPr>
            <p:spPr bwMode="auto">
              <a:xfrm>
                <a:off x="3781" y="1642"/>
                <a:ext cx="123" cy="98"/>
              </a:xfrm>
              <a:custGeom>
                <a:avLst/>
                <a:gdLst>
                  <a:gd name="T0" fmla="*/ 67 w 84"/>
                  <a:gd name="T1" fmla="*/ 13 h 67"/>
                  <a:gd name="T2" fmla="*/ 70 w 84"/>
                  <a:gd name="T3" fmla="*/ 31 h 67"/>
                  <a:gd name="T4" fmla="*/ 80 w 84"/>
                  <a:gd name="T5" fmla="*/ 30 h 67"/>
                  <a:gd name="T6" fmla="*/ 82 w 84"/>
                  <a:gd name="T7" fmla="*/ 32 h 67"/>
                  <a:gd name="T8" fmla="*/ 84 w 84"/>
                  <a:gd name="T9" fmla="*/ 43 h 67"/>
                  <a:gd name="T10" fmla="*/ 74 w 84"/>
                  <a:gd name="T11" fmla="*/ 63 h 67"/>
                  <a:gd name="T12" fmla="*/ 61 w 84"/>
                  <a:gd name="T13" fmla="*/ 62 h 67"/>
                  <a:gd name="T14" fmla="*/ 64 w 84"/>
                  <a:gd name="T15" fmla="*/ 55 h 67"/>
                  <a:gd name="T16" fmla="*/ 51 w 84"/>
                  <a:gd name="T17" fmla="*/ 64 h 67"/>
                  <a:gd name="T18" fmla="*/ 22 w 84"/>
                  <a:gd name="T19" fmla="*/ 56 h 67"/>
                  <a:gd name="T20" fmla="*/ 20 w 84"/>
                  <a:gd name="T21" fmla="*/ 55 h 67"/>
                  <a:gd name="T22" fmla="*/ 19 w 84"/>
                  <a:gd name="T23" fmla="*/ 59 h 67"/>
                  <a:gd name="T24" fmla="*/ 24 w 84"/>
                  <a:gd name="T25" fmla="*/ 63 h 67"/>
                  <a:gd name="T26" fmla="*/ 15 w 84"/>
                  <a:gd name="T27" fmla="*/ 63 h 67"/>
                  <a:gd name="T28" fmla="*/ 0 w 84"/>
                  <a:gd name="T29" fmla="*/ 48 h 67"/>
                  <a:gd name="T30" fmla="*/ 4 w 84"/>
                  <a:gd name="T31" fmla="*/ 36 h 67"/>
                  <a:gd name="T32" fmla="*/ 22 w 84"/>
                  <a:gd name="T33" fmla="*/ 34 h 67"/>
                  <a:gd name="T34" fmla="*/ 23 w 84"/>
                  <a:gd name="T35" fmla="*/ 38 h 67"/>
                  <a:gd name="T36" fmla="*/ 9 w 84"/>
                  <a:gd name="T37" fmla="*/ 36 h 67"/>
                  <a:gd name="T38" fmla="*/ 3 w 84"/>
                  <a:gd name="T39" fmla="*/ 48 h 67"/>
                  <a:gd name="T40" fmla="*/ 11 w 84"/>
                  <a:gd name="T41" fmla="*/ 57 h 67"/>
                  <a:gd name="T42" fmla="*/ 19 w 84"/>
                  <a:gd name="T43" fmla="*/ 50 h 67"/>
                  <a:gd name="T44" fmla="*/ 48 w 84"/>
                  <a:gd name="T45" fmla="*/ 61 h 67"/>
                  <a:gd name="T46" fmla="*/ 68 w 84"/>
                  <a:gd name="T47" fmla="*/ 50 h 67"/>
                  <a:gd name="T48" fmla="*/ 74 w 84"/>
                  <a:gd name="T49" fmla="*/ 60 h 67"/>
                  <a:gd name="T50" fmla="*/ 80 w 84"/>
                  <a:gd name="T51" fmla="*/ 45 h 67"/>
                  <a:gd name="T52" fmla="*/ 73 w 84"/>
                  <a:gd name="T53" fmla="*/ 35 h 67"/>
                  <a:gd name="T54" fmla="*/ 60 w 84"/>
                  <a:gd name="T55" fmla="*/ 36 h 67"/>
                  <a:gd name="T56" fmla="*/ 57 w 84"/>
                  <a:gd name="T57" fmla="*/ 31 h 67"/>
                  <a:gd name="T58" fmla="*/ 59 w 84"/>
                  <a:gd name="T59" fmla="*/ 9 h 67"/>
                  <a:gd name="T60" fmla="*/ 56 w 84"/>
                  <a:gd name="T61" fmla="*/ 4 h 67"/>
                  <a:gd name="T62" fmla="*/ 64 w 84"/>
                  <a:gd name="T63" fmla="*/ 7 h 67"/>
                  <a:gd name="T64" fmla="*/ 67 w 84"/>
                  <a:gd name="T65" fmla="*/ 1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67">
                    <a:moveTo>
                      <a:pt x="67" y="13"/>
                    </a:moveTo>
                    <a:cubicBezTo>
                      <a:pt x="72" y="21"/>
                      <a:pt x="51" y="34"/>
                      <a:pt x="70" y="31"/>
                    </a:cubicBezTo>
                    <a:cubicBezTo>
                      <a:pt x="73" y="31"/>
                      <a:pt x="78" y="34"/>
                      <a:pt x="80" y="30"/>
                    </a:cubicBezTo>
                    <a:cubicBezTo>
                      <a:pt x="81" y="29"/>
                      <a:pt x="82" y="31"/>
                      <a:pt x="82" y="32"/>
                    </a:cubicBezTo>
                    <a:cubicBezTo>
                      <a:pt x="78" y="36"/>
                      <a:pt x="84" y="40"/>
                      <a:pt x="84" y="43"/>
                    </a:cubicBezTo>
                    <a:cubicBezTo>
                      <a:pt x="81" y="50"/>
                      <a:pt x="82" y="59"/>
                      <a:pt x="74" y="63"/>
                    </a:cubicBezTo>
                    <a:cubicBezTo>
                      <a:pt x="70" y="64"/>
                      <a:pt x="64" y="66"/>
                      <a:pt x="61" y="62"/>
                    </a:cubicBezTo>
                    <a:cubicBezTo>
                      <a:pt x="61" y="60"/>
                      <a:pt x="67" y="58"/>
                      <a:pt x="64" y="55"/>
                    </a:cubicBezTo>
                    <a:cubicBezTo>
                      <a:pt x="58" y="55"/>
                      <a:pt x="56" y="63"/>
                      <a:pt x="51" y="64"/>
                    </a:cubicBezTo>
                    <a:cubicBezTo>
                      <a:pt x="40" y="67"/>
                      <a:pt x="29" y="65"/>
                      <a:pt x="22" y="56"/>
                    </a:cubicBezTo>
                    <a:cubicBezTo>
                      <a:pt x="21" y="55"/>
                      <a:pt x="20" y="56"/>
                      <a:pt x="20" y="55"/>
                    </a:cubicBezTo>
                    <a:cubicBezTo>
                      <a:pt x="18" y="55"/>
                      <a:pt x="19" y="58"/>
                      <a:pt x="19" y="59"/>
                    </a:cubicBezTo>
                    <a:cubicBezTo>
                      <a:pt x="21" y="60"/>
                      <a:pt x="23" y="61"/>
                      <a:pt x="24" y="63"/>
                    </a:cubicBezTo>
                    <a:cubicBezTo>
                      <a:pt x="22" y="66"/>
                      <a:pt x="17" y="64"/>
                      <a:pt x="15" y="63"/>
                    </a:cubicBezTo>
                    <a:cubicBezTo>
                      <a:pt x="8" y="60"/>
                      <a:pt x="0" y="57"/>
                      <a:pt x="0" y="48"/>
                    </a:cubicBezTo>
                    <a:cubicBezTo>
                      <a:pt x="0" y="43"/>
                      <a:pt x="1" y="39"/>
                      <a:pt x="4" y="36"/>
                    </a:cubicBezTo>
                    <a:cubicBezTo>
                      <a:pt x="9" y="32"/>
                      <a:pt x="16" y="31"/>
                      <a:pt x="22" y="34"/>
                    </a:cubicBezTo>
                    <a:cubicBezTo>
                      <a:pt x="23" y="35"/>
                      <a:pt x="24" y="37"/>
                      <a:pt x="23" y="38"/>
                    </a:cubicBezTo>
                    <a:cubicBezTo>
                      <a:pt x="18" y="37"/>
                      <a:pt x="13" y="34"/>
                      <a:pt x="9" y="36"/>
                    </a:cubicBezTo>
                    <a:cubicBezTo>
                      <a:pt x="5" y="39"/>
                      <a:pt x="4" y="44"/>
                      <a:pt x="3" y="48"/>
                    </a:cubicBezTo>
                    <a:cubicBezTo>
                      <a:pt x="5" y="52"/>
                      <a:pt x="6" y="57"/>
                      <a:pt x="11" y="57"/>
                    </a:cubicBezTo>
                    <a:cubicBezTo>
                      <a:pt x="14" y="55"/>
                      <a:pt x="14" y="49"/>
                      <a:pt x="19" y="50"/>
                    </a:cubicBezTo>
                    <a:cubicBezTo>
                      <a:pt x="29" y="54"/>
                      <a:pt x="36" y="67"/>
                      <a:pt x="48" y="61"/>
                    </a:cubicBezTo>
                    <a:cubicBezTo>
                      <a:pt x="57" y="60"/>
                      <a:pt x="58" y="48"/>
                      <a:pt x="68" y="50"/>
                    </a:cubicBezTo>
                    <a:cubicBezTo>
                      <a:pt x="73" y="52"/>
                      <a:pt x="66" y="61"/>
                      <a:pt x="74" y="60"/>
                    </a:cubicBezTo>
                    <a:cubicBezTo>
                      <a:pt x="78" y="56"/>
                      <a:pt x="81" y="51"/>
                      <a:pt x="80" y="45"/>
                    </a:cubicBezTo>
                    <a:cubicBezTo>
                      <a:pt x="79" y="41"/>
                      <a:pt x="76" y="37"/>
                      <a:pt x="73" y="35"/>
                    </a:cubicBezTo>
                    <a:cubicBezTo>
                      <a:pt x="69" y="34"/>
                      <a:pt x="63" y="33"/>
                      <a:pt x="60" y="36"/>
                    </a:cubicBezTo>
                    <a:cubicBezTo>
                      <a:pt x="57" y="36"/>
                      <a:pt x="60" y="31"/>
                      <a:pt x="57" y="31"/>
                    </a:cubicBezTo>
                    <a:cubicBezTo>
                      <a:pt x="60" y="24"/>
                      <a:pt x="62" y="16"/>
                      <a:pt x="59" y="9"/>
                    </a:cubicBezTo>
                    <a:cubicBezTo>
                      <a:pt x="57" y="7"/>
                      <a:pt x="55" y="6"/>
                      <a:pt x="56" y="4"/>
                    </a:cubicBezTo>
                    <a:cubicBezTo>
                      <a:pt x="59" y="0"/>
                      <a:pt x="61" y="7"/>
                      <a:pt x="64" y="7"/>
                    </a:cubicBezTo>
                    <a:cubicBezTo>
                      <a:pt x="64" y="10"/>
                      <a:pt x="66" y="11"/>
                      <a:pt x="67"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3" name="Freeform 2697"/>
              <p:cNvSpPr/>
              <p:nvPr/>
            </p:nvSpPr>
            <p:spPr bwMode="auto">
              <a:xfrm>
                <a:off x="4275" y="1646"/>
                <a:ext cx="19" cy="21"/>
              </a:xfrm>
              <a:custGeom>
                <a:avLst/>
                <a:gdLst>
                  <a:gd name="T0" fmla="*/ 13 w 13"/>
                  <a:gd name="T1" fmla="*/ 10 h 14"/>
                  <a:gd name="T2" fmla="*/ 13 w 13"/>
                  <a:gd name="T3" fmla="*/ 12 h 14"/>
                  <a:gd name="T4" fmla="*/ 3 w 13"/>
                  <a:gd name="T5" fmla="*/ 10 h 14"/>
                  <a:gd name="T6" fmla="*/ 1 w 13"/>
                  <a:gd name="T7" fmla="*/ 4 h 14"/>
                  <a:gd name="T8" fmla="*/ 13 w 13"/>
                  <a:gd name="T9" fmla="*/ 10 h 14"/>
                </a:gdLst>
                <a:ahLst/>
                <a:cxnLst>
                  <a:cxn ang="0">
                    <a:pos x="T0" y="T1"/>
                  </a:cxn>
                  <a:cxn ang="0">
                    <a:pos x="T2" y="T3"/>
                  </a:cxn>
                  <a:cxn ang="0">
                    <a:pos x="T4" y="T5"/>
                  </a:cxn>
                  <a:cxn ang="0">
                    <a:pos x="T6" y="T7"/>
                  </a:cxn>
                  <a:cxn ang="0">
                    <a:pos x="T8" y="T9"/>
                  </a:cxn>
                </a:cxnLst>
                <a:rect l="0" t="0" r="r" b="b"/>
                <a:pathLst>
                  <a:path w="13" h="14">
                    <a:moveTo>
                      <a:pt x="13" y="10"/>
                    </a:moveTo>
                    <a:cubicBezTo>
                      <a:pt x="13" y="12"/>
                      <a:pt x="13" y="12"/>
                      <a:pt x="13" y="12"/>
                    </a:cubicBezTo>
                    <a:cubicBezTo>
                      <a:pt x="10" y="14"/>
                      <a:pt x="6" y="12"/>
                      <a:pt x="3" y="10"/>
                    </a:cubicBezTo>
                    <a:cubicBezTo>
                      <a:pt x="3" y="9"/>
                      <a:pt x="0" y="7"/>
                      <a:pt x="1" y="4"/>
                    </a:cubicBezTo>
                    <a:cubicBezTo>
                      <a:pt x="6" y="0"/>
                      <a:pt x="12" y="6"/>
                      <a:pt x="13"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4" name="Freeform 2698"/>
              <p:cNvSpPr/>
              <p:nvPr/>
            </p:nvSpPr>
            <p:spPr bwMode="auto">
              <a:xfrm>
                <a:off x="3405" y="1647"/>
                <a:ext cx="26" cy="44"/>
              </a:xfrm>
              <a:custGeom>
                <a:avLst/>
                <a:gdLst>
                  <a:gd name="T0" fmla="*/ 17 w 18"/>
                  <a:gd name="T1" fmla="*/ 3 h 30"/>
                  <a:gd name="T2" fmla="*/ 17 w 18"/>
                  <a:gd name="T3" fmla="*/ 10 h 30"/>
                  <a:gd name="T4" fmla="*/ 12 w 18"/>
                  <a:gd name="T5" fmla="*/ 12 h 30"/>
                  <a:gd name="T6" fmla="*/ 7 w 18"/>
                  <a:gd name="T7" fmla="*/ 30 h 30"/>
                  <a:gd name="T8" fmla="*/ 2 w 18"/>
                  <a:gd name="T9" fmla="*/ 17 h 30"/>
                  <a:gd name="T10" fmla="*/ 17 w 18"/>
                  <a:gd name="T11" fmla="*/ 3 h 30"/>
                </a:gdLst>
                <a:ahLst/>
                <a:cxnLst>
                  <a:cxn ang="0">
                    <a:pos x="T0" y="T1"/>
                  </a:cxn>
                  <a:cxn ang="0">
                    <a:pos x="T2" y="T3"/>
                  </a:cxn>
                  <a:cxn ang="0">
                    <a:pos x="T4" y="T5"/>
                  </a:cxn>
                  <a:cxn ang="0">
                    <a:pos x="T6" y="T7"/>
                  </a:cxn>
                  <a:cxn ang="0">
                    <a:pos x="T8" y="T9"/>
                  </a:cxn>
                  <a:cxn ang="0">
                    <a:pos x="T10" y="T11"/>
                  </a:cxn>
                </a:cxnLst>
                <a:rect l="0" t="0" r="r" b="b"/>
                <a:pathLst>
                  <a:path w="18" h="30">
                    <a:moveTo>
                      <a:pt x="17" y="3"/>
                    </a:moveTo>
                    <a:cubicBezTo>
                      <a:pt x="18" y="5"/>
                      <a:pt x="18" y="8"/>
                      <a:pt x="17" y="10"/>
                    </a:cubicBezTo>
                    <a:cubicBezTo>
                      <a:pt x="16" y="11"/>
                      <a:pt x="14" y="13"/>
                      <a:pt x="12" y="12"/>
                    </a:cubicBezTo>
                    <a:cubicBezTo>
                      <a:pt x="6" y="17"/>
                      <a:pt x="13" y="26"/>
                      <a:pt x="7" y="30"/>
                    </a:cubicBezTo>
                    <a:cubicBezTo>
                      <a:pt x="3" y="27"/>
                      <a:pt x="0" y="23"/>
                      <a:pt x="2" y="17"/>
                    </a:cubicBezTo>
                    <a:cubicBezTo>
                      <a:pt x="4" y="10"/>
                      <a:pt x="8" y="0"/>
                      <a:pt x="17"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5" name="Freeform 2699"/>
              <p:cNvSpPr/>
              <p:nvPr/>
            </p:nvSpPr>
            <p:spPr bwMode="auto">
              <a:xfrm>
                <a:off x="3131" y="1652"/>
                <a:ext cx="41" cy="104"/>
              </a:xfrm>
              <a:custGeom>
                <a:avLst/>
                <a:gdLst>
                  <a:gd name="T0" fmla="*/ 19 w 28"/>
                  <a:gd name="T1" fmla="*/ 15 h 71"/>
                  <a:gd name="T2" fmla="*/ 20 w 28"/>
                  <a:gd name="T3" fmla="*/ 55 h 71"/>
                  <a:gd name="T4" fmla="*/ 21 w 28"/>
                  <a:gd name="T5" fmla="*/ 68 h 71"/>
                  <a:gd name="T6" fmla="*/ 10 w 28"/>
                  <a:gd name="T7" fmla="*/ 65 h 71"/>
                  <a:gd name="T8" fmla="*/ 8 w 28"/>
                  <a:gd name="T9" fmla="*/ 56 h 71"/>
                  <a:gd name="T10" fmla="*/ 8 w 28"/>
                  <a:gd name="T11" fmla="*/ 51 h 71"/>
                  <a:gd name="T12" fmla="*/ 1 w 28"/>
                  <a:gd name="T13" fmla="*/ 41 h 71"/>
                  <a:gd name="T14" fmla="*/ 5 w 28"/>
                  <a:gd name="T15" fmla="*/ 15 h 71"/>
                  <a:gd name="T16" fmla="*/ 22 w 28"/>
                  <a:gd name="T17" fmla="*/ 0 h 71"/>
                  <a:gd name="T18" fmla="*/ 19 w 28"/>
                  <a:gd name="T19" fmla="*/ 1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71">
                    <a:moveTo>
                      <a:pt x="19" y="15"/>
                    </a:moveTo>
                    <a:cubicBezTo>
                      <a:pt x="15" y="29"/>
                      <a:pt x="20" y="43"/>
                      <a:pt x="20" y="55"/>
                    </a:cubicBezTo>
                    <a:cubicBezTo>
                      <a:pt x="22" y="59"/>
                      <a:pt x="28" y="66"/>
                      <a:pt x="21" y="68"/>
                    </a:cubicBezTo>
                    <a:cubicBezTo>
                      <a:pt x="16" y="71"/>
                      <a:pt x="15" y="63"/>
                      <a:pt x="10" y="65"/>
                    </a:cubicBezTo>
                    <a:cubicBezTo>
                      <a:pt x="7" y="63"/>
                      <a:pt x="7" y="59"/>
                      <a:pt x="8" y="56"/>
                    </a:cubicBezTo>
                    <a:cubicBezTo>
                      <a:pt x="8" y="54"/>
                      <a:pt x="10" y="53"/>
                      <a:pt x="8" y="51"/>
                    </a:cubicBezTo>
                    <a:cubicBezTo>
                      <a:pt x="4" y="50"/>
                      <a:pt x="0" y="46"/>
                      <a:pt x="1" y="41"/>
                    </a:cubicBezTo>
                    <a:cubicBezTo>
                      <a:pt x="7" y="33"/>
                      <a:pt x="1" y="24"/>
                      <a:pt x="5" y="15"/>
                    </a:cubicBezTo>
                    <a:cubicBezTo>
                      <a:pt x="11" y="11"/>
                      <a:pt x="14" y="2"/>
                      <a:pt x="22" y="0"/>
                    </a:cubicBezTo>
                    <a:cubicBezTo>
                      <a:pt x="23" y="5"/>
                      <a:pt x="22" y="11"/>
                      <a:pt x="19"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6" name="Freeform 2700"/>
              <p:cNvSpPr/>
              <p:nvPr/>
            </p:nvSpPr>
            <p:spPr bwMode="auto">
              <a:xfrm>
                <a:off x="4237" y="1650"/>
                <a:ext cx="34" cy="31"/>
              </a:xfrm>
              <a:custGeom>
                <a:avLst/>
                <a:gdLst>
                  <a:gd name="T0" fmla="*/ 23 w 23"/>
                  <a:gd name="T1" fmla="*/ 12 h 21"/>
                  <a:gd name="T2" fmla="*/ 6 w 23"/>
                  <a:gd name="T3" fmla="*/ 21 h 21"/>
                  <a:gd name="T4" fmla="*/ 0 w 23"/>
                  <a:gd name="T5" fmla="*/ 15 h 21"/>
                  <a:gd name="T6" fmla="*/ 3 w 23"/>
                  <a:gd name="T7" fmla="*/ 10 h 21"/>
                  <a:gd name="T8" fmla="*/ 14 w 23"/>
                  <a:gd name="T9" fmla="*/ 13 h 21"/>
                  <a:gd name="T10" fmla="*/ 21 w 23"/>
                  <a:gd name="T11" fmla="*/ 3 h 21"/>
                  <a:gd name="T12" fmla="*/ 23 w 23"/>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23" h="21">
                    <a:moveTo>
                      <a:pt x="23" y="12"/>
                    </a:moveTo>
                    <a:cubicBezTo>
                      <a:pt x="19" y="18"/>
                      <a:pt x="12" y="19"/>
                      <a:pt x="6" y="21"/>
                    </a:cubicBezTo>
                    <a:cubicBezTo>
                      <a:pt x="3" y="20"/>
                      <a:pt x="0" y="18"/>
                      <a:pt x="0" y="15"/>
                    </a:cubicBezTo>
                    <a:cubicBezTo>
                      <a:pt x="0" y="13"/>
                      <a:pt x="1" y="12"/>
                      <a:pt x="3" y="10"/>
                    </a:cubicBezTo>
                    <a:cubicBezTo>
                      <a:pt x="6" y="13"/>
                      <a:pt x="10" y="15"/>
                      <a:pt x="14" y="13"/>
                    </a:cubicBezTo>
                    <a:cubicBezTo>
                      <a:pt x="19" y="11"/>
                      <a:pt x="14" y="0"/>
                      <a:pt x="21" y="3"/>
                    </a:cubicBezTo>
                    <a:cubicBezTo>
                      <a:pt x="23" y="12"/>
                      <a:pt x="23" y="12"/>
                      <a:pt x="23"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7" name="Freeform 2701"/>
              <p:cNvSpPr/>
              <p:nvPr/>
            </p:nvSpPr>
            <p:spPr bwMode="auto">
              <a:xfrm>
                <a:off x="3947" y="1655"/>
                <a:ext cx="17" cy="17"/>
              </a:xfrm>
              <a:custGeom>
                <a:avLst/>
                <a:gdLst>
                  <a:gd name="T0" fmla="*/ 10 w 11"/>
                  <a:gd name="T1" fmla="*/ 6 h 12"/>
                  <a:gd name="T2" fmla="*/ 6 w 11"/>
                  <a:gd name="T3" fmla="*/ 9 h 12"/>
                  <a:gd name="T4" fmla="*/ 1 w 11"/>
                  <a:gd name="T5" fmla="*/ 3 h 12"/>
                  <a:gd name="T6" fmla="*/ 8 w 11"/>
                  <a:gd name="T7" fmla="*/ 0 h 12"/>
                  <a:gd name="T8" fmla="*/ 10 w 11"/>
                  <a:gd name="T9" fmla="*/ 6 h 12"/>
                </a:gdLst>
                <a:ahLst/>
                <a:cxnLst>
                  <a:cxn ang="0">
                    <a:pos x="T0" y="T1"/>
                  </a:cxn>
                  <a:cxn ang="0">
                    <a:pos x="T2" y="T3"/>
                  </a:cxn>
                  <a:cxn ang="0">
                    <a:pos x="T4" y="T5"/>
                  </a:cxn>
                  <a:cxn ang="0">
                    <a:pos x="T6" y="T7"/>
                  </a:cxn>
                  <a:cxn ang="0">
                    <a:pos x="T8" y="T9"/>
                  </a:cxn>
                </a:cxnLst>
                <a:rect l="0" t="0" r="r" b="b"/>
                <a:pathLst>
                  <a:path w="11" h="12">
                    <a:moveTo>
                      <a:pt x="10" y="6"/>
                    </a:moveTo>
                    <a:cubicBezTo>
                      <a:pt x="10" y="8"/>
                      <a:pt x="9" y="12"/>
                      <a:pt x="6" y="9"/>
                    </a:cubicBezTo>
                    <a:cubicBezTo>
                      <a:pt x="4" y="7"/>
                      <a:pt x="0" y="6"/>
                      <a:pt x="1" y="3"/>
                    </a:cubicBezTo>
                    <a:cubicBezTo>
                      <a:pt x="3" y="1"/>
                      <a:pt x="5" y="0"/>
                      <a:pt x="8" y="0"/>
                    </a:cubicBezTo>
                    <a:cubicBezTo>
                      <a:pt x="11" y="0"/>
                      <a:pt x="10" y="4"/>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8" name="Freeform 2702"/>
              <p:cNvSpPr/>
              <p:nvPr/>
            </p:nvSpPr>
            <p:spPr bwMode="auto">
              <a:xfrm>
                <a:off x="4155" y="1655"/>
                <a:ext cx="66" cy="85"/>
              </a:xfrm>
              <a:custGeom>
                <a:avLst/>
                <a:gdLst>
                  <a:gd name="T0" fmla="*/ 45 w 45"/>
                  <a:gd name="T1" fmla="*/ 14 h 58"/>
                  <a:gd name="T2" fmla="*/ 43 w 45"/>
                  <a:gd name="T3" fmla="*/ 25 h 58"/>
                  <a:gd name="T4" fmla="*/ 14 w 45"/>
                  <a:gd name="T5" fmla="*/ 54 h 58"/>
                  <a:gd name="T6" fmla="*/ 2 w 45"/>
                  <a:gd name="T7" fmla="*/ 55 h 58"/>
                  <a:gd name="T8" fmla="*/ 5 w 45"/>
                  <a:gd name="T9" fmla="*/ 49 h 58"/>
                  <a:gd name="T10" fmla="*/ 10 w 45"/>
                  <a:gd name="T11" fmla="*/ 40 h 58"/>
                  <a:gd name="T12" fmla="*/ 26 w 45"/>
                  <a:gd name="T13" fmla="*/ 34 h 58"/>
                  <a:gd name="T14" fmla="*/ 32 w 45"/>
                  <a:gd name="T15" fmla="*/ 24 h 58"/>
                  <a:gd name="T16" fmla="*/ 37 w 45"/>
                  <a:gd name="T17" fmla="*/ 4 h 58"/>
                  <a:gd name="T18" fmla="*/ 42 w 45"/>
                  <a:gd name="T19" fmla="*/ 1 h 58"/>
                  <a:gd name="T20" fmla="*/ 45 w 45"/>
                  <a:gd name="T21"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8">
                    <a:moveTo>
                      <a:pt x="45" y="14"/>
                    </a:moveTo>
                    <a:cubicBezTo>
                      <a:pt x="42" y="17"/>
                      <a:pt x="44" y="22"/>
                      <a:pt x="43" y="25"/>
                    </a:cubicBezTo>
                    <a:cubicBezTo>
                      <a:pt x="38" y="39"/>
                      <a:pt x="28" y="50"/>
                      <a:pt x="14" y="54"/>
                    </a:cubicBezTo>
                    <a:cubicBezTo>
                      <a:pt x="10" y="56"/>
                      <a:pt x="7" y="58"/>
                      <a:pt x="2" y="55"/>
                    </a:cubicBezTo>
                    <a:cubicBezTo>
                      <a:pt x="0" y="54"/>
                      <a:pt x="5" y="51"/>
                      <a:pt x="5" y="49"/>
                    </a:cubicBezTo>
                    <a:cubicBezTo>
                      <a:pt x="7" y="46"/>
                      <a:pt x="6" y="41"/>
                      <a:pt x="10" y="40"/>
                    </a:cubicBezTo>
                    <a:cubicBezTo>
                      <a:pt x="16" y="44"/>
                      <a:pt x="21" y="37"/>
                      <a:pt x="26" y="34"/>
                    </a:cubicBezTo>
                    <a:cubicBezTo>
                      <a:pt x="25" y="30"/>
                      <a:pt x="31" y="28"/>
                      <a:pt x="32" y="24"/>
                    </a:cubicBezTo>
                    <a:cubicBezTo>
                      <a:pt x="35" y="17"/>
                      <a:pt x="30" y="9"/>
                      <a:pt x="37" y="4"/>
                    </a:cubicBezTo>
                    <a:cubicBezTo>
                      <a:pt x="39" y="3"/>
                      <a:pt x="39" y="0"/>
                      <a:pt x="42" y="1"/>
                    </a:cubicBezTo>
                    <a:cubicBezTo>
                      <a:pt x="45" y="4"/>
                      <a:pt x="43" y="10"/>
                      <a:pt x="45"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09" name="Freeform 2703"/>
              <p:cNvSpPr/>
              <p:nvPr/>
            </p:nvSpPr>
            <p:spPr bwMode="auto">
              <a:xfrm>
                <a:off x="3387" y="1659"/>
                <a:ext cx="16" cy="21"/>
              </a:xfrm>
              <a:custGeom>
                <a:avLst/>
                <a:gdLst>
                  <a:gd name="T0" fmla="*/ 11 w 11"/>
                  <a:gd name="T1" fmla="*/ 4 h 14"/>
                  <a:gd name="T2" fmla="*/ 4 w 11"/>
                  <a:gd name="T3" fmla="*/ 13 h 14"/>
                  <a:gd name="T4" fmla="*/ 0 w 11"/>
                  <a:gd name="T5" fmla="*/ 9 h 14"/>
                  <a:gd name="T6" fmla="*/ 4 w 11"/>
                  <a:gd name="T7" fmla="*/ 2 h 14"/>
                  <a:gd name="T8" fmla="*/ 11 w 11"/>
                  <a:gd name="T9" fmla="*/ 4 h 14"/>
                </a:gdLst>
                <a:ahLst/>
                <a:cxnLst>
                  <a:cxn ang="0">
                    <a:pos x="T0" y="T1"/>
                  </a:cxn>
                  <a:cxn ang="0">
                    <a:pos x="T2" y="T3"/>
                  </a:cxn>
                  <a:cxn ang="0">
                    <a:pos x="T4" y="T5"/>
                  </a:cxn>
                  <a:cxn ang="0">
                    <a:pos x="T6" y="T7"/>
                  </a:cxn>
                  <a:cxn ang="0">
                    <a:pos x="T8" y="T9"/>
                  </a:cxn>
                </a:cxnLst>
                <a:rect l="0" t="0" r="r" b="b"/>
                <a:pathLst>
                  <a:path w="11" h="14">
                    <a:moveTo>
                      <a:pt x="11" y="4"/>
                    </a:moveTo>
                    <a:cubicBezTo>
                      <a:pt x="10" y="8"/>
                      <a:pt x="4" y="8"/>
                      <a:pt x="4" y="13"/>
                    </a:cubicBezTo>
                    <a:cubicBezTo>
                      <a:pt x="2" y="14"/>
                      <a:pt x="0" y="11"/>
                      <a:pt x="0" y="9"/>
                    </a:cubicBezTo>
                    <a:cubicBezTo>
                      <a:pt x="0" y="6"/>
                      <a:pt x="1" y="3"/>
                      <a:pt x="4" y="2"/>
                    </a:cubicBezTo>
                    <a:cubicBezTo>
                      <a:pt x="6" y="4"/>
                      <a:pt x="9" y="0"/>
                      <a:pt x="1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0" name="Freeform 2704"/>
              <p:cNvSpPr/>
              <p:nvPr/>
            </p:nvSpPr>
            <p:spPr bwMode="auto">
              <a:xfrm>
                <a:off x="3534" y="1658"/>
                <a:ext cx="141" cy="79"/>
              </a:xfrm>
              <a:custGeom>
                <a:avLst/>
                <a:gdLst>
                  <a:gd name="T0" fmla="*/ 82 w 97"/>
                  <a:gd name="T1" fmla="*/ 4 h 54"/>
                  <a:gd name="T2" fmla="*/ 66 w 97"/>
                  <a:gd name="T3" fmla="*/ 16 h 54"/>
                  <a:gd name="T4" fmla="*/ 50 w 97"/>
                  <a:gd name="T5" fmla="*/ 20 h 54"/>
                  <a:gd name="T6" fmla="*/ 74 w 97"/>
                  <a:gd name="T7" fmla="*/ 16 h 54"/>
                  <a:gd name="T8" fmla="*/ 86 w 97"/>
                  <a:gd name="T9" fmla="*/ 12 h 54"/>
                  <a:gd name="T10" fmla="*/ 92 w 97"/>
                  <a:gd name="T11" fmla="*/ 14 h 54"/>
                  <a:gd name="T12" fmla="*/ 97 w 97"/>
                  <a:gd name="T13" fmla="*/ 19 h 54"/>
                  <a:gd name="T14" fmla="*/ 86 w 97"/>
                  <a:gd name="T15" fmla="*/ 32 h 54"/>
                  <a:gd name="T16" fmla="*/ 63 w 97"/>
                  <a:gd name="T17" fmla="*/ 41 h 54"/>
                  <a:gd name="T18" fmla="*/ 43 w 97"/>
                  <a:gd name="T19" fmla="*/ 44 h 54"/>
                  <a:gd name="T20" fmla="*/ 32 w 97"/>
                  <a:gd name="T21" fmla="*/ 52 h 54"/>
                  <a:gd name="T22" fmla="*/ 14 w 97"/>
                  <a:gd name="T23" fmla="*/ 54 h 54"/>
                  <a:gd name="T24" fmla="*/ 12 w 97"/>
                  <a:gd name="T25" fmla="*/ 53 h 54"/>
                  <a:gd name="T26" fmla="*/ 22 w 97"/>
                  <a:gd name="T27" fmla="*/ 50 h 54"/>
                  <a:gd name="T28" fmla="*/ 56 w 97"/>
                  <a:gd name="T29" fmla="*/ 36 h 54"/>
                  <a:gd name="T30" fmla="*/ 85 w 97"/>
                  <a:gd name="T31" fmla="*/ 23 h 54"/>
                  <a:gd name="T32" fmla="*/ 75 w 97"/>
                  <a:gd name="T33" fmla="*/ 28 h 54"/>
                  <a:gd name="T34" fmla="*/ 55 w 97"/>
                  <a:gd name="T35" fmla="*/ 34 h 54"/>
                  <a:gd name="T36" fmla="*/ 27 w 97"/>
                  <a:gd name="T37" fmla="*/ 44 h 54"/>
                  <a:gd name="T38" fmla="*/ 39 w 97"/>
                  <a:gd name="T39" fmla="*/ 34 h 54"/>
                  <a:gd name="T40" fmla="*/ 51 w 97"/>
                  <a:gd name="T41" fmla="*/ 28 h 54"/>
                  <a:gd name="T42" fmla="*/ 80 w 97"/>
                  <a:gd name="T43" fmla="*/ 21 h 54"/>
                  <a:gd name="T44" fmla="*/ 77 w 97"/>
                  <a:gd name="T45" fmla="*/ 18 h 54"/>
                  <a:gd name="T46" fmla="*/ 66 w 97"/>
                  <a:gd name="T47" fmla="*/ 24 h 54"/>
                  <a:gd name="T48" fmla="*/ 40 w 97"/>
                  <a:gd name="T49" fmla="*/ 28 h 54"/>
                  <a:gd name="T50" fmla="*/ 7 w 97"/>
                  <a:gd name="T51" fmla="*/ 47 h 54"/>
                  <a:gd name="T52" fmla="*/ 6 w 97"/>
                  <a:gd name="T53" fmla="*/ 42 h 54"/>
                  <a:gd name="T54" fmla="*/ 0 w 97"/>
                  <a:gd name="T55" fmla="*/ 43 h 54"/>
                  <a:gd name="T56" fmla="*/ 7 w 97"/>
                  <a:gd name="T57" fmla="*/ 38 h 54"/>
                  <a:gd name="T58" fmla="*/ 57 w 97"/>
                  <a:gd name="T59" fmla="*/ 14 h 54"/>
                  <a:gd name="T60" fmla="*/ 70 w 97"/>
                  <a:gd name="T61" fmla="*/ 8 h 54"/>
                  <a:gd name="T62" fmla="*/ 82 w 97"/>
                  <a:gd name="T63" fmla="*/ 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54">
                    <a:moveTo>
                      <a:pt x="82" y="4"/>
                    </a:moveTo>
                    <a:cubicBezTo>
                      <a:pt x="80" y="13"/>
                      <a:pt x="71" y="11"/>
                      <a:pt x="66" y="16"/>
                    </a:cubicBezTo>
                    <a:cubicBezTo>
                      <a:pt x="60" y="17"/>
                      <a:pt x="54" y="16"/>
                      <a:pt x="50" y="20"/>
                    </a:cubicBezTo>
                    <a:cubicBezTo>
                      <a:pt x="58" y="22"/>
                      <a:pt x="67" y="20"/>
                      <a:pt x="74" y="16"/>
                    </a:cubicBezTo>
                    <a:cubicBezTo>
                      <a:pt x="80" y="21"/>
                      <a:pt x="80" y="10"/>
                      <a:pt x="86" y="12"/>
                    </a:cubicBezTo>
                    <a:cubicBezTo>
                      <a:pt x="88" y="13"/>
                      <a:pt x="91" y="16"/>
                      <a:pt x="92" y="14"/>
                    </a:cubicBezTo>
                    <a:cubicBezTo>
                      <a:pt x="94" y="16"/>
                      <a:pt x="97" y="16"/>
                      <a:pt x="97" y="19"/>
                    </a:cubicBezTo>
                    <a:cubicBezTo>
                      <a:pt x="93" y="23"/>
                      <a:pt x="89" y="27"/>
                      <a:pt x="86" y="32"/>
                    </a:cubicBezTo>
                    <a:cubicBezTo>
                      <a:pt x="78" y="32"/>
                      <a:pt x="73" y="43"/>
                      <a:pt x="63" y="41"/>
                    </a:cubicBezTo>
                    <a:cubicBezTo>
                      <a:pt x="56" y="45"/>
                      <a:pt x="50" y="41"/>
                      <a:pt x="43" y="44"/>
                    </a:cubicBezTo>
                    <a:cubicBezTo>
                      <a:pt x="40" y="46"/>
                      <a:pt x="35" y="49"/>
                      <a:pt x="32" y="52"/>
                    </a:cubicBezTo>
                    <a:cubicBezTo>
                      <a:pt x="27" y="52"/>
                      <a:pt x="19" y="53"/>
                      <a:pt x="14" y="54"/>
                    </a:cubicBezTo>
                    <a:cubicBezTo>
                      <a:pt x="12" y="53"/>
                      <a:pt x="12" y="53"/>
                      <a:pt x="12" y="53"/>
                    </a:cubicBezTo>
                    <a:cubicBezTo>
                      <a:pt x="14" y="49"/>
                      <a:pt x="18" y="53"/>
                      <a:pt x="22" y="50"/>
                    </a:cubicBezTo>
                    <a:cubicBezTo>
                      <a:pt x="34" y="49"/>
                      <a:pt x="43" y="36"/>
                      <a:pt x="56" y="36"/>
                    </a:cubicBezTo>
                    <a:cubicBezTo>
                      <a:pt x="67" y="37"/>
                      <a:pt x="79" y="34"/>
                      <a:pt x="85" y="23"/>
                    </a:cubicBezTo>
                    <a:cubicBezTo>
                      <a:pt x="81" y="23"/>
                      <a:pt x="78" y="27"/>
                      <a:pt x="75" y="28"/>
                    </a:cubicBezTo>
                    <a:cubicBezTo>
                      <a:pt x="70" y="34"/>
                      <a:pt x="62" y="32"/>
                      <a:pt x="55" y="34"/>
                    </a:cubicBezTo>
                    <a:cubicBezTo>
                      <a:pt x="44" y="31"/>
                      <a:pt x="37" y="43"/>
                      <a:pt x="27" y="44"/>
                    </a:cubicBezTo>
                    <a:cubicBezTo>
                      <a:pt x="31" y="40"/>
                      <a:pt x="35" y="38"/>
                      <a:pt x="39" y="34"/>
                    </a:cubicBezTo>
                    <a:cubicBezTo>
                      <a:pt x="44" y="34"/>
                      <a:pt x="46" y="27"/>
                      <a:pt x="51" y="28"/>
                    </a:cubicBezTo>
                    <a:cubicBezTo>
                      <a:pt x="61" y="29"/>
                      <a:pt x="72" y="27"/>
                      <a:pt x="80" y="21"/>
                    </a:cubicBezTo>
                    <a:cubicBezTo>
                      <a:pt x="81" y="19"/>
                      <a:pt x="79" y="19"/>
                      <a:pt x="77" y="18"/>
                    </a:cubicBezTo>
                    <a:cubicBezTo>
                      <a:pt x="74" y="23"/>
                      <a:pt x="70" y="22"/>
                      <a:pt x="66" y="24"/>
                    </a:cubicBezTo>
                    <a:cubicBezTo>
                      <a:pt x="58" y="27"/>
                      <a:pt x="48" y="23"/>
                      <a:pt x="40" y="28"/>
                    </a:cubicBezTo>
                    <a:cubicBezTo>
                      <a:pt x="30" y="37"/>
                      <a:pt x="20" y="44"/>
                      <a:pt x="7" y="47"/>
                    </a:cubicBezTo>
                    <a:cubicBezTo>
                      <a:pt x="5" y="46"/>
                      <a:pt x="9" y="43"/>
                      <a:pt x="6" y="42"/>
                    </a:cubicBezTo>
                    <a:cubicBezTo>
                      <a:pt x="4" y="43"/>
                      <a:pt x="1" y="43"/>
                      <a:pt x="0" y="43"/>
                    </a:cubicBezTo>
                    <a:cubicBezTo>
                      <a:pt x="0" y="41"/>
                      <a:pt x="5" y="40"/>
                      <a:pt x="7" y="38"/>
                    </a:cubicBezTo>
                    <a:cubicBezTo>
                      <a:pt x="22" y="28"/>
                      <a:pt x="37" y="13"/>
                      <a:pt x="57" y="14"/>
                    </a:cubicBezTo>
                    <a:cubicBezTo>
                      <a:pt x="61" y="11"/>
                      <a:pt x="67" y="14"/>
                      <a:pt x="70" y="8"/>
                    </a:cubicBezTo>
                    <a:cubicBezTo>
                      <a:pt x="77" y="10"/>
                      <a:pt x="76" y="0"/>
                      <a:pt x="8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1" name="Freeform 2705"/>
              <p:cNvSpPr/>
              <p:nvPr/>
            </p:nvSpPr>
            <p:spPr bwMode="auto">
              <a:xfrm>
                <a:off x="4047" y="1662"/>
                <a:ext cx="1" cy="0"/>
              </a:xfrm>
              <a:custGeom>
                <a:avLst/>
                <a:gdLst>
                  <a:gd name="T0" fmla="*/ 1 w 1"/>
                  <a:gd name="T1" fmla="*/ 0 w 1"/>
                  <a:gd name="T2" fmla="*/ 1 w 1"/>
                  <a:gd name="T3" fmla="*/ 1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1" y="0"/>
                    </a:lnTo>
                    <a:lnTo>
                      <a:pt x="1" y="0"/>
                    </a:lnTo>
                    <a:lnTo>
                      <a:pt x="1"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2" name="Freeform 2706"/>
              <p:cNvSpPr/>
              <p:nvPr/>
            </p:nvSpPr>
            <p:spPr bwMode="auto">
              <a:xfrm>
                <a:off x="4050" y="1662"/>
                <a:ext cx="6" cy="3"/>
              </a:xfrm>
              <a:custGeom>
                <a:avLst/>
                <a:gdLst>
                  <a:gd name="T0" fmla="*/ 4 w 4"/>
                  <a:gd name="T1" fmla="*/ 0 h 2"/>
                  <a:gd name="T2" fmla="*/ 0 w 4"/>
                  <a:gd name="T3" fmla="*/ 0 h 2"/>
                  <a:gd name="T4" fmla="*/ 4 w 4"/>
                  <a:gd name="T5" fmla="*/ 0 h 2"/>
                </a:gdLst>
                <a:ahLst/>
                <a:cxnLst>
                  <a:cxn ang="0">
                    <a:pos x="T0" y="T1"/>
                  </a:cxn>
                  <a:cxn ang="0">
                    <a:pos x="T2" y="T3"/>
                  </a:cxn>
                  <a:cxn ang="0">
                    <a:pos x="T4" y="T5"/>
                  </a:cxn>
                </a:cxnLst>
                <a:rect l="0" t="0" r="r" b="b"/>
                <a:pathLst>
                  <a:path w="4" h="2">
                    <a:moveTo>
                      <a:pt x="4" y="0"/>
                    </a:moveTo>
                    <a:cubicBezTo>
                      <a:pt x="3" y="2"/>
                      <a:pt x="0" y="1"/>
                      <a:pt x="0" y="0"/>
                    </a:cubicBezTo>
                    <a:cubicBezTo>
                      <a:pt x="4" y="0"/>
                      <a:pt x="4" y="0"/>
                      <a:pt x="4"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3" name="Freeform 2707"/>
              <p:cNvSpPr/>
              <p:nvPr/>
            </p:nvSpPr>
            <p:spPr bwMode="auto">
              <a:xfrm>
                <a:off x="3620" y="1664"/>
                <a:ext cx="13" cy="5"/>
              </a:xfrm>
              <a:custGeom>
                <a:avLst/>
                <a:gdLst>
                  <a:gd name="T0" fmla="*/ 9 w 9"/>
                  <a:gd name="T1" fmla="*/ 2 h 4"/>
                  <a:gd name="T2" fmla="*/ 7 w 9"/>
                  <a:gd name="T3" fmla="*/ 4 h 4"/>
                  <a:gd name="T4" fmla="*/ 0 w 9"/>
                  <a:gd name="T5" fmla="*/ 1 h 4"/>
                  <a:gd name="T6" fmla="*/ 9 w 9"/>
                  <a:gd name="T7" fmla="*/ 2 h 4"/>
                </a:gdLst>
                <a:ahLst/>
                <a:cxnLst>
                  <a:cxn ang="0">
                    <a:pos x="T0" y="T1"/>
                  </a:cxn>
                  <a:cxn ang="0">
                    <a:pos x="T2" y="T3"/>
                  </a:cxn>
                  <a:cxn ang="0">
                    <a:pos x="T4" y="T5"/>
                  </a:cxn>
                  <a:cxn ang="0">
                    <a:pos x="T6" y="T7"/>
                  </a:cxn>
                </a:cxnLst>
                <a:rect l="0" t="0" r="r" b="b"/>
                <a:pathLst>
                  <a:path w="9" h="4">
                    <a:moveTo>
                      <a:pt x="9" y="2"/>
                    </a:moveTo>
                    <a:cubicBezTo>
                      <a:pt x="9" y="3"/>
                      <a:pt x="8" y="4"/>
                      <a:pt x="7" y="4"/>
                    </a:cubicBezTo>
                    <a:cubicBezTo>
                      <a:pt x="5" y="3"/>
                      <a:pt x="2" y="4"/>
                      <a:pt x="0" y="1"/>
                    </a:cubicBezTo>
                    <a:cubicBezTo>
                      <a:pt x="2" y="0"/>
                      <a:pt x="8" y="0"/>
                      <a:pt x="9"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4" name="Freeform 2708"/>
              <p:cNvSpPr/>
              <p:nvPr/>
            </p:nvSpPr>
            <p:spPr bwMode="auto">
              <a:xfrm>
                <a:off x="3728" y="1662"/>
                <a:ext cx="15" cy="16"/>
              </a:xfrm>
              <a:custGeom>
                <a:avLst/>
                <a:gdLst>
                  <a:gd name="T0" fmla="*/ 10 w 10"/>
                  <a:gd name="T1" fmla="*/ 5 h 11"/>
                  <a:gd name="T2" fmla="*/ 3 w 10"/>
                  <a:gd name="T3" fmla="*/ 11 h 11"/>
                  <a:gd name="T4" fmla="*/ 2 w 10"/>
                  <a:gd name="T5" fmla="*/ 3 h 11"/>
                  <a:gd name="T6" fmla="*/ 10 w 10"/>
                  <a:gd name="T7" fmla="*/ 5 h 11"/>
                </a:gdLst>
                <a:ahLst/>
                <a:cxnLst>
                  <a:cxn ang="0">
                    <a:pos x="T0" y="T1"/>
                  </a:cxn>
                  <a:cxn ang="0">
                    <a:pos x="T2" y="T3"/>
                  </a:cxn>
                  <a:cxn ang="0">
                    <a:pos x="T4" y="T5"/>
                  </a:cxn>
                  <a:cxn ang="0">
                    <a:pos x="T6" y="T7"/>
                  </a:cxn>
                </a:cxnLst>
                <a:rect l="0" t="0" r="r" b="b"/>
                <a:pathLst>
                  <a:path w="10" h="11">
                    <a:moveTo>
                      <a:pt x="10" y="5"/>
                    </a:moveTo>
                    <a:cubicBezTo>
                      <a:pt x="10" y="7"/>
                      <a:pt x="6" y="10"/>
                      <a:pt x="3" y="11"/>
                    </a:cubicBezTo>
                    <a:cubicBezTo>
                      <a:pt x="0" y="11"/>
                      <a:pt x="1" y="5"/>
                      <a:pt x="2" y="3"/>
                    </a:cubicBezTo>
                    <a:cubicBezTo>
                      <a:pt x="4" y="0"/>
                      <a:pt x="10" y="1"/>
                      <a:pt x="10"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5" name="Freeform 2709"/>
              <p:cNvSpPr/>
              <p:nvPr/>
            </p:nvSpPr>
            <p:spPr bwMode="auto">
              <a:xfrm>
                <a:off x="4130" y="1661"/>
                <a:ext cx="18" cy="27"/>
              </a:xfrm>
              <a:custGeom>
                <a:avLst/>
                <a:gdLst>
                  <a:gd name="T0" fmla="*/ 12 w 12"/>
                  <a:gd name="T1" fmla="*/ 11 h 19"/>
                  <a:gd name="T2" fmla="*/ 4 w 12"/>
                  <a:gd name="T3" fmla="*/ 19 h 19"/>
                  <a:gd name="T4" fmla="*/ 2 w 12"/>
                  <a:gd name="T5" fmla="*/ 6 h 19"/>
                  <a:gd name="T6" fmla="*/ 12 w 12"/>
                  <a:gd name="T7" fmla="*/ 11 h 19"/>
                </a:gdLst>
                <a:ahLst/>
                <a:cxnLst>
                  <a:cxn ang="0">
                    <a:pos x="T0" y="T1"/>
                  </a:cxn>
                  <a:cxn ang="0">
                    <a:pos x="T2" y="T3"/>
                  </a:cxn>
                  <a:cxn ang="0">
                    <a:pos x="T4" y="T5"/>
                  </a:cxn>
                  <a:cxn ang="0">
                    <a:pos x="T6" y="T7"/>
                  </a:cxn>
                </a:cxnLst>
                <a:rect l="0" t="0" r="r" b="b"/>
                <a:pathLst>
                  <a:path w="12" h="19">
                    <a:moveTo>
                      <a:pt x="12" y="11"/>
                    </a:moveTo>
                    <a:cubicBezTo>
                      <a:pt x="12" y="15"/>
                      <a:pt x="8" y="18"/>
                      <a:pt x="4" y="19"/>
                    </a:cubicBezTo>
                    <a:cubicBezTo>
                      <a:pt x="0" y="16"/>
                      <a:pt x="4" y="11"/>
                      <a:pt x="2" y="6"/>
                    </a:cubicBezTo>
                    <a:cubicBezTo>
                      <a:pt x="6" y="0"/>
                      <a:pt x="9" y="8"/>
                      <a:pt x="1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6" name="Freeform 2710"/>
              <p:cNvSpPr/>
              <p:nvPr/>
            </p:nvSpPr>
            <p:spPr bwMode="auto">
              <a:xfrm>
                <a:off x="3936" y="1668"/>
                <a:ext cx="42" cy="29"/>
              </a:xfrm>
              <a:custGeom>
                <a:avLst/>
                <a:gdLst>
                  <a:gd name="T0" fmla="*/ 24 w 29"/>
                  <a:gd name="T1" fmla="*/ 9 h 20"/>
                  <a:gd name="T2" fmla="*/ 29 w 29"/>
                  <a:gd name="T3" fmla="*/ 12 h 20"/>
                  <a:gd name="T4" fmla="*/ 15 w 29"/>
                  <a:gd name="T5" fmla="*/ 20 h 20"/>
                  <a:gd name="T6" fmla="*/ 0 w 29"/>
                  <a:gd name="T7" fmla="*/ 14 h 20"/>
                  <a:gd name="T8" fmla="*/ 6 w 29"/>
                  <a:gd name="T9" fmla="*/ 0 h 20"/>
                  <a:gd name="T10" fmla="*/ 24 w 29"/>
                  <a:gd name="T11" fmla="*/ 9 h 20"/>
                </a:gdLst>
                <a:ahLst/>
                <a:cxnLst>
                  <a:cxn ang="0">
                    <a:pos x="T0" y="T1"/>
                  </a:cxn>
                  <a:cxn ang="0">
                    <a:pos x="T2" y="T3"/>
                  </a:cxn>
                  <a:cxn ang="0">
                    <a:pos x="T4" y="T5"/>
                  </a:cxn>
                  <a:cxn ang="0">
                    <a:pos x="T6" y="T7"/>
                  </a:cxn>
                  <a:cxn ang="0">
                    <a:pos x="T8" y="T9"/>
                  </a:cxn>
                  <a:cxn ang="0">
                    <a:pos x="T10" y="T11"/>
                  </a:cxn>
                </a:cxnLst>
                <a:rect l="0" t="0" r="r" b="b"/>
                <a:pathLst>
                  <a:path w="29" h="20">
                    <a:moveTo>
                      <a:pt x="24" y="9"/>
                    </a:moveTo>
                    <a:cubicBezTo>
                      <a:pt x="26" y="10"/>
                      <a:pt x="28" y="9"/>
                      <a:pt x="29" y="12"/>
                    </a:cubicBezTo>
                    <a:cubicBezTo>
                      <a:pt x="26" y="17"/>
                      <a:pt x="20" y="19"/>
                      <a:pt x="15" y="20"/>
                    </a:cubicBezTo>
                    <a:cubicBezTo>
                      <a:pt x="10" y="19"/>
                      <a:pt x="3" y="19"/>
                      <a:pt x="0" y="14"/>
                    </a:cubicBezTo>
                    <a:cubicBezTo>
                      <a:pt x="0" y="9"/>
                      <a:pt x="2" y="4"/>
                      <a:pt x="6" y="0"/>
                    </a:cubicBezTo>
                    <a:cubicBezTo>
                      <a:pt x="11" y="3"/>
                      <a:pt x="18" y="7"/>
                      <a:pt x="24"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017" name="Freeform 2711"/>
              <p:cNvSpPr/>
              <p:nvPr/>
            </p:nvSpPr>
            <p:spPr bwMode="auto">
              <a:xfrm>
                <a:off x="3939" y="1677"/>
                <a:ext cx="71" cy="76"/>
              </a:xfrm>
              <a:custGeom>
                <a:avLst/>
                <a:gdLst>
                  <a:gd name="T0" fmla="*/ 49 w 49"/>
                  <a:gd name="T1" fmla="*/ 14 h 52"/>
                  <a:gd name="T2" fmla="*/ 49 w 49"/>
                  <a:gd name="T3" fmla="*/ 15 h 52"/>
                  <a:gd name="T4" fmla="*/ 25 w 49"/>
                  <a:gd name="T5" fmla="*/ 20 h 52"/>
                  <a:gd name="T6" fmla="*/ 31 w 49"/>
                  <a:gd name="T7" fmla="*/ 25 h 52"/>
                  <a:gd name="T8" fmla="*/ 35 w 49"/>
                  <a:gd name="T9" fmla="*/ 36 h 52"/>
                  <a:gd name="T10" fmla="*/ 27 w 49"/>
                  <a:gd name="T11" fmla="*/ 33 h 52"/>
                  <a:gd name="T12" fmla="*/ 14 w 49"/>
                  <a:gd name="T13" fmla="*/ 37 h 52"/>
                  <a:gd name="T14" fmla="*/ 14 w 49"/>
                  <a:gd name="T15" fmla="*/ 50 h 52"/>
                  <a:gd name="T16" fmla="*/ 7 w 49"/>
                  <a:gd name="T17" fmla="*/ 49 h 52"/>
                  <a:gd name="T18" fmla="*/ 6 w 49"/>
                  <a:gd name="T19" fmla="*/ 33 h 52"/>
                  <a:gd name="T20" fmla="*/ 12 w 49"/>
                  <a:gd name="T21" fmla="*/ 16 h 52"/>
                  <a:gd name="T22" fmla="*/ 39 w 49"/>
                  <a:gd name="T23" fmla="*/ 0 h 52"/>
                  <a:gd name="T24" fmla="*/ 49 w 49"/>
                  <a:gd name="T25"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2">
                    <a:moveTo>
                      <a:pt x="49" y="14"/>
                    </a:moveTo>
                    <a:cubicBezTo>
                      <a:pt x="49" y="15"/>
                      <a:pt x="49" y="15"/>
                      <a:pt x="49" y="15"/>
                    </a:cubicBezTo>
                    <a:cubicBezTo>
                      <a:pt x="41" y="13"/>
                      <a:pt x="31" y="13"/>
                      <a:pt x="25" y="20"/>
                    </a:cubicBezTo>
                    <a:cubicBezTo>
                      <a:pt x="24" y="24"/>
                      <a:pt x="28" y="25"/>
                      <a:pt x="31" y="25"/>
                    </a:cubicBezTo>
                    <a:cubicBezTo>
                      <a:pt x="33" y="28"/>
                      <a:pt x="37" y="31"/>
                      <a:pt x="35" y="36"/>
                    </a:cubicBezTo>
                    <a:cubicBezTo>
                      <a:pt x="32" y="37"/>
                      <a:pt x="30" y="34"/>
                      <a:pt x="27" y="33"/>
                    </a:cubicBezTo>
                    <a:cubicBezTo>
                      <a:pt x="22" y="33"/>
                      <a:pt x="16" y="32"/>
                      <a:pt x="14" y="37"/>
                    </a:cubicBezTo>
                    <a:cubicBezTo>
                      <a:pt x="15" y="42"/>
                      <a:pt x="15" y="46"/>
                      <a:pt x="14" y="50"/>
                    </a:cubicBezTo>
                    <a:cubicBezTo>
                      <a:pt x="12" y="52"/>
                      <a:pt x="9" y="50"/>
                      <a:pt x="7" y="49"/>
                    </a:cubicBezTo>
                    <a:cubicBezTo>
                      <a:pt x="0" y="45"/>
                      <a:pt x="7" y="39"/>
                      <a:pt x="6" y="33"/>
                    </a:cubicBezTo>
                    <a:cubicBezTo>
                      <a:pt x="5" y="27"/>
                      <a:pt x="7" y="20"/>
                      <a:pt x="12" y="16"/>
                    </a:cubicBezTo>
                    <a:cubicBezTo>
                      <a:pt x="24" y="17"/>
                      <a:pt x="33" y="8"/>
                      <a:pt x="39" y="0"/>
                    </a:cubicBezTo>
                    <a:cubicBezTo>
                      <a:pt x="45" y="2"/>
                      <a:pt x="49" y="8"/>
                      <a:pt x="4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grpSp>
        <p:grpSp>
          <p:nvGrpSpPr>
            <p:cNvPr id="149" name="Group 2913"/>
            <p:cNvGrpSpPr/>
            <p:nvPr/>
          </p:nvGrpSpPr>
          <p:grpSpPr bwMode="auto">
            <a:xfrm>
              <a:off x="4438650" y="2663825"/>
              <a:ext cx="3257550" cy="974725"/>
              <a:chOff x="2796" y="1678"/>
              <a:chExt cx="2052" cy="614"/>
            </a:xfrm>
            <a:grpFill/>
          </p:grpSpPr>
          <p:sp>
            <p:nvSpPr>
              <p:cNvPr id="618" name="Freeform 2713"/>
              <p:cNvSpPr/>
              <p:nvPr/>
            </p:nvSpPr>
            <p:spPr bwMode="auto">
              <a:xfrm>
                <a:off x="3712" y="1678"/>
                <a:ext cx="42" cy="22"/>
              </a:xfrm>
              <a:custGeom>
                <a:avLst/>
                <a:gdLst>
                  <a:gd name="T0" fmla="*/ 29 w 29"/>
                  <a:gd name="T1" fmla="*/ 7 h 15"/>
                  <a:gd name="T2" fmla="*/ 18 w 29"/>
                  <a:gd name="T3" fmla="*/ 15 h 15"/>
                  <a:gd name="T4" fmla="*/ 0 w 29"/>
                  <a:gd name="T5" fmla="*/ 8 h 15"/>
                  <a:gd name="T6" fmla="*/ 11 w 29"/>
                  <a:gd name="T7" fmla="*/ 5 h 15"/>
                  <a:gd name="T8" fmla="*/ 25 w 29"/>
                  <a:gd name="T9" fmla="*/ 0 h 15"/>
                  <a:gd name="T10" fmla="*/ 29 w 29"/>
                  <a:gd name="T11" fmla="*/ 7 h 15"/>
                </a:gdLst>
                <a:ahLst/>
                <a:cxnLst>
                  <a:cxn ang="0">
                    <a:pos x="T0" y="T1"/>
                  </a:cxn>
                  <a:cxn ang="0">
                    <a:pos x="T2" y="T3"/>
                  </a:cxn>
                  <a:cxn ang="0">
                    <a:pos x="T4" y="T5"/>
                  </a:cxn>
                  <a:cxn ang="0">
                    <a:pos x="T6" y="T7"/>
                  </a:cxn>
                  <a:cxn ang="0">
                    <a:pos x="T8" y="T9"/>
                  </a:cxn>
                  <a:cxn ang="0">
                    <a:pos x="T10" y="T11"/>
                  </a:cxn>
                </a:cxnLst>
                <a:rect l="0" t="0" r="r" b="b"/>
                <a:pathLst>
                  <a:path w="29" h="15">
                    <a:moveTo>
                      <a:pt x="29" y="7"/>
                    </a:moveTo>
                    <a:cubicBezTo>
                      <a:pt x="18" y="15"/>
                      <a:pt x="18" y="15"/>
                      <a:pt x="18" y="15"/>
                    </a:cubicBezTo>
                    <a:cubicBezTo>
                      <a:pt x="11" y="14"/>
                      <a:pt x="4" y="12"/>
                      <a:pt x="0" y="8"/>
                    </a:cubicBezTo>
                    <a:cubicBezTo>
                      <a:pt x="3" y="5"/>
                      <a:pt x="8" y="6"/>
                      <a:pt x="11" y="5"/>
                    </a:cubicBezTo>
                    <a:cubicBezTo>
                      <a:pt x="15" y="3"/>
                      <a:pt x="20" y="1"/>
                      <a:pt x="25" y="0"/>
                    </a:cubicBezTo>
                    <a:cubicBezTo>
                      <a:pt x="29" y="7"/>
                      <a:pt x="29" y="7"/>
                      <a:pt x="29"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9" name="Freeform 2714"/>
              <p:cNvSpPr/>
              <p:nvPr/>
            </p:nvSpPr>
            <p:spPr bwMode="auto">
              <a:xfrm>
                <a:off x="4060" y="1678"/>
                <a:ext cx="3" cy="5"/>
              </a:xfrm>
              <a:custGeom>
                <a:avLst/>
                <a:gdLst>
                  <a:gd name="T0" fmla="*/ 2 w 2"/>
                  <a:gd name="T1" fmla="*/ 2 h 3"/>
                  <a:gd name="T2" fmla="*/ 0 w 2"/>
                  <a:gd name="T3" fmla="*/ 0 h 3"/>
                  <a:gd name="T4" fmla="*/ 2 w 2"/>
                  <a:gd name="T5" fmla="*/ 2 h 3"/>
                </a:gdLst>
                <a:ahLst/>
                <a:cxnLst>
                  <a:cxn ang="0">
                    <a:pos x="T0" y="T1"/>
                  </a:cxn>
                  <a:cxn ang="0">
                    <a:pos x="T2" y="T3"/>
                  </a:cxn>
                  <a:cxn ang="0">
                    <a:pos x="T4" y="T5"/>
                  </a:cxn>
                </a:cxnLst>
                <a:rect l="0" t="0" r="r" b="b"/>
                <a:pathLst>
                  <a:path w="2" h="3">
                    <a:moveTo>
                      <a:pt x="2" y="2"/>
                    </a:moveTo>
                    <a:cubicBezTo>
                      <a:pt x="1" y="3"/>
                      <a:pt x="0" y="1"/>
                      <a:pt x="0" y="0"/>
                    </a:cubicBezTo>
                    <a:cubicBezTo>
                      <a:pt x="2" y="2"/>
                      <a:pt x="2" y="2"/>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0" name="Freeform 2715"/>
              <p:cNvSpPr/>
              <p:nvPr/>
            </p:nvSpPr>
            <p:spPr bwMode="auto">
              <a:xfrm>
                <a:off x="3007" y="1680"/>
                <a:ext cx="26" cy="23"/>
              </a:xfrm>
              <a:custGeom>
                <a:avLst/>
                <a:gdLst>
                  <a:gd name="T0" fmla="*/ 15 w 18"/>
                  <a:gd name="T1" fmla="*/ 4 h 16"/>
                  <a:gd name="T2" fmla="*/ 12 w 18"/>
                  <a:gd name="T3" fmla="*/ 16 h 16"/>
                  <a:gd name="T4" fmla="*/ 0 w 18"/>
                  <a:gd name="T5" fmla="*/ 0 h 16"/>
                  <a:gd name="T6" fmla="*/ 15 w 18"/>
                  <a:gd name="T7" fmla="*/ 4 h 16"/>
                </a:gdLst>
                <a:ahLst/>
                <a:cxnLst>
                  <a:cxn ang="0">
                    <a:pos x="T0" y="T1"/>
                  </a:cxn>
                  <a:cxn ang="0">
                    <a:pos x="T2" y="T3"/>
                  </a:cxn>
                  <a:cxn ang="0">
                    <a:pos x="T4" y="T5"/>
                  </a:cxn>
                  <a:cxn ang="0">
                    <a:pos x="T6" y="T7"/>
                  </a:cxn>
                </a:cxnLst>
                <a:rect l="0" t="0" r="r" b="b"/>
                <a:pathLst>
                  <a:path w="18" h="16">
                    <a:moveTo>
                      <a:pt x="15" y="4"/>
                    </a:moveTo>
                    <a:cubicBezTo>
                      <a:pt x="13" y="8"/>
                      <a:pt x="18" y="14"/>
                      <a:pt x="12" y="16"/>
                    </a:cubicBezTo>
                    <a:cubicBezTo>
                      <a:pt x="6" y="12"/>
                      <a:pt x="1" y="7"/>
                      <a:pt x="0" y="0"/>
                    </a:cubicBezTo>
                    <a:cubicBezTo>
                      <a:pt x="5" y="2"/>
                      <a:pt x="13" y="0"/>
                      <a:pt x="1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1" name="Freeform 2716"/>
              <p:cNvSpPr/>
              <p:nvPr/>
            </p:nvSpPr>
            <p:spPr bwMode="auto">
              <a:xfrm>
                <a:off x="3444" y="1681"/>
                <a:ext cx="2" cy="2"/>
              </a:xfrm>
              <a:custGeom>
                <a:avLst/>
                <a:gdLst>
                  <a:gd name="T0" fmla="*/ 0 w 2"/>
                  <a:gd name="T1" fmla="*/ 2 h 2"/>
                  <a:gd name="T2" fmla="*/ 2 w 2"/>
                  <a:gd name="T3" fmla="*/ 0 h 2"/>
                  <a:gd name="T4" fmla="*/ 2 w 2"/>
                  <a:gd name="T5" fmla="*/ 2 h 2"/>
                  <a:gd name="T6" fmla="*/ 0 w 2"/>
                  <a:gd name="T7" fmla="*/ 2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lnTo>
                      <a:pt x="2" y="0"/>
                    </a:lnTo>
                    <a:lnTo>
                      <a:pt x="2" y="2"/>
                    </a:lnTo>
                    <a:lnTo>
                      <a:pt x="0" y="2"/>
                    </a:lnTo>
                    <a:lnTo>
                      <a:pt x="0" y="2"/>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2" name="Freeform 2717"/>
              <p:cNvSpPr/>
              <p:nvPr/>
            </p:nvSpPr>
            <p:spPr bwMode="auto">
              <a:xfrm>
                <a:off x="4243" y="1681"/>
                <a:ext cx="29" cy="32"/>
              </a:xfrm>
              <a:custGeom>
                <a:avLst/>
                <a:gdLst>
                  <a:gd name="T0" fmla="*/ 14 w 20"/>
                  <a:gd name="T1" fmla="*/ 0 h 22"/>
                  <a:gd name="T2" fmla="*/ 17 w 20"/>
                  <a:gd name="T3" fmla="*/ 13 h 22"/>
                  <a:gd name="T4" fmla="*/ 1 w 20"/>
                  <a:gd name="T5" fmla="*/ 18 h 22"/>
                  <a:gd name="T6" fmla="*/ 2 w 20"/>
                  <a:gd name="T7" fmla="*/ 14 h 22"/>
                  <a:gd name="T8" fmla="*/ 14 w 20"/>
                  <a:gd name="T9" fmla="*/ 0 h 22"/>
                </a:gdLst>
                <a:ahLst/>
                <a:cxnLst>
                  <a:cxn ang="0">
                    <a:pos x="T0" y="T1"/>
                  </a:cxn>
                  <a:cxn ang="0">
                    <a:pos x="T2" y="T3"/>
                  </a:cxn>
                  <a:cxn ang="0">
                    <a:pos x="T4" y="T5"/>
                  </a:cxn>
                  <a:cxn ang="0">
                    <a:pos x="T6" y="T7"/>
                  </a:cxn>
                  <a:cxn ang="0">
                    <a:pos x="T8" y="T9"/>
                  </a:cxn>
                </a:cxnLst>
                <a:rect l="0" t="0" r="r" b="b"/>
                <a:pathLst>
                  <a:path w="20" h="22">
                    <a:moveTo>
                      <a:pt x="14" y="0"/>
                    </a:moveTo>
                    <a:cubicBezTo>
                      <a:pt x="15" y="5"/>
                      <a:pt x="20" y="8"/>
                      <a:pt x="17" y="13"/>
                    </a:cubicBezTo>
                    <a:cubicBezTo>
                      <a:pt x="12" y="15"/>
                      <a:pt x="7" y="22"/>
                      <a:pt x="1" y="18"/>
                    </a:cubicBezTo>
                    <a:cubicBezTo>
                      <a:pt x="0" y="16"/>
                      <a:pt x="1" y="15"/>
                      <a:pt x="2" y="14"/>
                    </a:cubicBezTo>
                    <a:cubicBezTo>
                      <a:pt x="11" y="13"/>
                      <a:pt x="7" y="1"/>
                      <a:pt x="14"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3" name="Freeform 2718"/>
              <p:cNvSpPr/>
              <p:nvPr/>
            </p:nvSpPr>
            <p:spPr bwMode="auto">
              <a:xfrm>
                <a:off x="3547" y="1683"/>
                <a:ext cx="52" cy="38"/>
              </a:xfrm>
              <a:custGeom>
                <a:avLst/>
                <a:gdLst>
                  <a:gd name="T0" fmla="*/ 36 w 36"/>
                  <a:gd name="T1" fmla="*/ 3 h 26"/>
                  <a:gd name="T2" fmla="*/ 14 w 36"/>
                  <a:gd name="T3" fmla="*/ 19 h 26"/>
                  <a:gd name="T4" fmla="*/ 0 w 36"/>
                  <a:gd name="T5" fmla="*/ 26 h 26"/>
                  <a:gd name="T6" fmla="*/ 0 w 36"/>
                  <a:gd name="T7" fmla="*/ 24 h 26"/>
                  <a:gd name="T8" fmla="*/ 27 w 36"/>
                  <a:gd name="T9" fmla="*/ 5 h 26"/>
                  <a:gd name="T10" fmla="*/ 36 w 36"/>
                  <a:gd name="T11" fmla="*/ 3 h 26"/>
                </a:gdLst>
                <a:ahLst/>
                <a:cxnLst>
                  <a:cxn ang="0">
                    <a:pos x="T0" y="T1"/>
                  </a:cxn>
                  <a:cxn ang="0">
                    <a:pos x="T2" y="T3"/>
                  </a:cxn>
                  <a:cxn ang="0">
                    <a:pos x="T4" y="T5"/>
                  </a:cxn>
                  <a:cxn ang="0">
                    <a:pos x="T6" y="T7"/>
                  </a:cxn>
                  <a:cxn ang="0">
                    <a:pos x="T8" y="T9"/>
                  </a:cxn>
                  <a:cxn ang="0">
                    <a:pos x="T10" y="T11"/>
                  </a:cxn>
                </a:cxnLst>
                <a:rect l="0" t="0" r="r" b="b"/>
                <a:pathLst>
                  <a:path w="36" h="26">
                    <a:moveTo>
                      <a:pt x="36" y="3"/>
                    </a:moveTo>
                    <a:cubicBezTo>
                      <a:pt x="29" y="9"/>
                      <a:pt x="19" y="11"/>
                      <a:pt x="14" y="19"/>
                    </a:cubicBezTo>
                    <a:cubicBezTo>
                      <a:pt x="9" y="21"/>
                      <a:pt x="5" y="26"/>
                      <a:pt x="0" y="26"/>
                    </a:cubicBezTo>
                    <a:cubicBezTo>
                      <a:pt x="0" y="24"/>
                      <a:pt x="0" y="24"/>
                      <a:pt x="0" y="24"/>
                    </a:cubicBezTo>
                    <a:cubicBezTo>
                      <a:pt x="10" y="20"/>
                      <a:pt x="19" y="11"/>
                      <a:pt x="27" y="5"/>
                    </a:cubicBezTo>
                    <a:cubicBezTo>
                      <a:pt x="31" y="5"/>
                      <a:pt x="32" y="0"/>
                      <a:pt x="36"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4" name="Freeform 2719"/>
              <p:cNvSpPr/>
              <p:nvPr/>
            </p:nvSpPr>
            <p:spPr bwMode="auto">
              <a:xfrm>
                <a:off x="4075" y="1688"/>
                <a:ext cx="55" cy="20"/>
              </a:xfrm>
              <a:custGeom>
                <a:avLst/>
                <a:gdLst>
                  <a:gd name="T0" fmla="*/ 15 w 38"/>
                  <a:gd name="T1" fmla="*/ 8 h 13"/>
                  <a:gd name="T2" fmla="*/ 38 w 38"/>
                  <a:gd name="T3" fmla="*/ 7 h 13"/>
                  <a:gd name="T4" fmla="*/ 32 w 38"/>
                  <a:gd name="T5" fmla="*/ 10 h 13"/>
                  <a:gd name="T6" fmla="*/ 1 w 38"/>
                  <a:gd name="T7" fmla="*/ 3 h 13"/>
                  <a:gd name="T8" fmla="*/ 0 w 38"/>
                  <a:gd name="T9" fmla="*/ 0 h 13"/>
                  <a:gd name="T10" fmla="*/ 15 w 38"/>
                  <a:gd name="T11" fmla="*/ 8 h 13"/>
                </a:gdLst>
                <a:ahLst/>
                <a:cxnLst>
                  <a:cxn ang="0">
                    <a:pos x="T0" y="T1"/>
                  </a:cxn>
                  <a:cxn ang="0">
                    <a:pos x="T2" y="T3"/>
                  </a:cxn>
                  <a:cxn ang="0">
                    <a:pos x="T4" y="T5"/>
                  </a:cxn>
                  <a:cxn ang="0">
                    <a:pos x="T6" y="T7"/>
                  </a:cxn>
                  <a:cxn ang="0">
                    <a:pos x="T8" y="T9"/>
                  </a:cxn>
                  <a:cxn ang="0">
                    <a:pos x="T10" y="T11"/>
                  </a:cxn>
                </a:cxnLst>
                <a:rect l="0" t="0" r="r" b="b"/>
                <a:pathLst>
                  <a:path w="38" h="13">
                    <a:moveTo>
                      <a:pt x="15" y="8"/>
                    </a:moveTo>
                    <a:cubicBezTo>
                      <a:pt x="38" y="7"/>
                      <a:pt x="38" y="7"/>
                      <a:pt x="38" y="7"/>
                    </a:cubicBezTo>
                    <a:cubicBezTo>
                      <a:pt x="36" y="10"/>
                      <a:pt x="33" y="8"/>
                      <a:pt x="32" y="10"/>
                    </a:cubicBezTo>
                    <a:cubicBezTo>
                      <a:pt x="21" y="11"/>
                      <a:pt x="9" y="13"/>
                      <a:pt x="1" y="3"/>
                    </a:cubicBezTo>
                    <a:cubicBezTo>
                      <a:pt x="0" y="0"/>
                      <a:pt x="0" y="0"/>
                      <a:pt x="0" y="0"/>
                    </a:cubicBezTo>
                    <a:cubicBezTo>
                      <a:pt x="5" y="1"/>
                      <a:pt x="9" y="7"/>
                      <a:pt x="15"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5" name="Freeform 2720"/>
              <p:cNvSpPr/>
              <p:nvPr/>
            </p:nvSpPr>
            <p:spPr bwMode="auto">
              <a:xfrm>
                <a:off x="3458" y="1688"/>
                <a:ext cx="20" cy="33"/>
              </a:xfrm>
              <a:custGeom>
                <a:avLst/>
                <a:gdLst>
                  <a:gd name="T0" fmla="*/ 14 w 14"/>
                  <a:gd name="T1" fmla="*/ 4 h 22"/>
                  <a:gd name="T2" fmla="*/ 7 w 14"/>
                  <a:gd name="T3" fmla="*/ 20 h 22"/>
                  <a:gd name="T4" fmla="*/ 3 w 14"/>
                  <a:gd name="T5" fmla="*/ 18 h 22"/>
                  <a:gd name="T6" fmla="*/ 1 w 14"/>
                  <a:gd name="T7" fmla="*/ 6 h 22"/>
                  <a:gd name="T8" fmla="*/ 9 w 14"/>
                  <a:gd name="T9" fmla="*/ 0 h 22"/>
                  <a:gd name="T10" fmla="*/ 14 w 14"/>
                  <a:gd name="T11" fmla="*/ 4 h 22"/>
                </a:gdLst>
                <a:ahLst/>
                <a:cxnLst>
                  <a:cxn ang="0">
                    <a:pos x="T0" y="T1"/>
                  </a:cxn>
                  <a:cxn ang="0">
                    <a:pos x="T2" y="T3"/>
                  </a:cxn>
                  <a:cxn ang="0">
                    <a:pos x="T4" y="T5"/>
                  </a:cxn>
                  <a:cxn ang="0">
                    <a:pos x="T6" y="T7"/>
                  </a:cxn>
                  <a:cxn ang="0">
                    <a:pos x="T8" y="T9"/>
                  </a:cxn>
                  <a:cxn ang="0">
                    <a:pos x="T10" y="T11"/>
                  </a:cxn>
                </a:cxnLst>
                <a:rect l="0" t="0" r="r" b="b"/>
                <a:pathLst>
                  <a:path w="14" h="22">
                    <a:moveTo>
                      <a:pt x="14" y="4"/>
                    </a:moveTo>
                    <a:cubicBezTo>
                      <a:pt x="9" y="7"/>
                      <a:pt x="9" y="15"/>
                      <a:pt x="7" y="20"/>
                    </a:cubicBezTo>
                    <a:cubicBezTo>
                      <a:pt x="5" y="22"/>
                      <a:pt x="4" y="18"/>
                      <a:pt x="3" y="18"/>
                    </a:cubicBezTo>
                    <a:cubicBezTo>
                      <a:pt x="1" y="14"/>
                      <a:pt x="0" y="10"/>
                      <a:pt x="1" y="6"/>
                    </a:cubicBezTo>
                    <a:cubicBezTo>
                      <a:pt x="4" y="4"/>
                      <a:pt x="5" y="1"/>
                      <a:pt x="9" y="0"/>
                    </a:cubicBezTo>
                    <a:cubicBezTo>
                      <a:pt x="10" y="1"/>
                      <a:pt x="14" y="0"/>
                      <a:pt x="14"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6" name="Freeform 2721"/>
              <p:cNvSpPr/>
              <p:nvPr/>
            </p:nvSpPr>
            <p:spPr bwMode="auto">
              <a:xfrm>
                <a:off x="4338" y="1688"/>
                <a:ext cx="25" cy="24"/>
              </a:xfrm>
              <a:custGeom>
                <a:avLst/>
                <a:gdLst>
                  <a:gd name="T0" fmla="*/ 17 w 17"/>
                  <a:gd name="T1" fmla="*/ 5 h 16"/>
                  <a:gd name="T2" fmla="*/ 5 w 17"/>
                  <a:gd name="T3" fmla="*/ 16 h 16"/>
                  <a:gd name="T4" fmla="*/ 0 w 17"/>
                  <a:gd name="T5" fmla="*/ 14 h 16"/>
                  <a:gd name="T6" fmla="*/ 8 w 17"/>
                  <a:gd name="T7" fmla="*/ 0 h 16"/>
                  <a:gd name="T8" fmla="*/ 17 w 17"/>
                  <a:gd name="T9" fmla="*/ 5 h 16"/>
                </a:gdLst>
                <a:ahLst/>
                <a:cxnLst>
                  <a:cxn ang="0">
                    <a:pos x="T0" y="T1"/>
                  </a:cxn>
                  <a:cxn ang="0">
                    <a:pos x="T2" y="T3"/>
                  </a:cxn>
                  <a:cxn ang="0">
                    <a:pos x="T4" y="T5"/>
                  </a:cxn>
                  <a:cxn ang="0">
                    <a:pos x="T6" y="T7"/>
                  </a:cxn>
                  <a:cxn ang="0">
                    <a:pos x="T8" y="T9"/>
                  </a:cxn>
                </a:cxnLst>
                <a:rect l="0" t="0" r="r" b="b"/>
                <a:pathLst>
                  <a:path w="17" h="16">
                    <a:moveTo>
                      <a:pt x="17" y="5"/>
                    </a:moveTo>
                    <a:cubicBezTo>
                      <a:pt x="16" y="11"/>
                      <a:pt x="9" y="13"/>
                      <a:pt x="5" y="16"/>
                    </a:cubicBezTo>
                    <a:cubicBezTo>
                      <a:pt x="3" y="16"/>
                      <a:pt x="2" y="16"/>
                      <a:pt x="0" y="14"/>
                    </a:cubicBezTo>
                    <a:cubicBezTo>
                      <a:pt x="2" y="9"/>
                      <a:pt x="8" y="7"/>
                      <a:pt x="8" y="0"/>
                    </a:cubicBezTo>
                    <a:cubicBezTo>
                      <a:pt x="11" y="1"/>
                      <a:pt x="17" y="1"/>
                      <a:pt x="1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7" name="Freeform 2722"/>
              <p:cNvSpPr/>
              <p:nvPr/>
            </p:nvSpPr>
            <p:spPr bwMode="auto">
              <a:xfrm>
                <a:off x="4028" y="1686"/>
                <a:ext cx="95" cy="32"/>
              </a:xfrm>
              <a:custGeom>
                <a:avLst/>
                <a:gdLst>
                  <a:gd name="T0" fmla="*/ 35 w 65"/>
                  <a:gd name="T1" fmla="*/ 15 h 22"/>
                  <a:gd name="T2" fmla="*/ 65 w 65"/>
                  <a:gd name="T3" fmla="*/ 18 h 22"/>
                  <a:gd name="T4" fmla="*/ 56 w 65"/>
                  <a:gd name="T5" fmla="*/ 19 h 22"/>
                  <a:gd name="T6" fmla="*/ 49 w 65"/>
                  <a:gd name="T7" fmla="*/ 21 h 22"/>
                  <a:gd name="T8" fmla="*/ 2 w 65"/>
                  <a:gd name="T9" fmla="*/ 8 h 22"/>
                  <a:gd name="T10" fmla="*/ 0 w 65"/>
                  <a:gd name="T11" fmla="*/ 5 h 22"/>
                  <a:gd name="T12" fmla="*/ 25 w 65"/>
                  <a:gd name="T13" fmla="*/ 8 h 22"/>
                  <a:gd name="T14" fmla="*/ 35 w 65"/>
                  <a:gd name="T15" fmla="*/ 1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2">
                    <a:moveTo>
                      <a:pt x="35" y="15"/>
                    </a:moveTo>
                    <a:cubicBezTo>
                      <a:pt x="45" y="18"/>
                      <a:pt x="56" y="15"/>
                      <a:pt x="65" y="18"/>
                    </a:cubicBezTo>
                    <a:cubicBezTo>
                      <a:pt x="64" y="20"/>
                      <a:pt x="59" y="20"/>
                      <a:pt x="56" y="19"/>
                    </a:cubicBezTo>
                    <a:cubicBezTo>
                      <a:pt x="53" y="18"/>
                      <a:pt x="52" y="20"/>
                      <a:pt x="49" y="21"/>
                    </a:cubicBezTo>
                    <a:cubicBezTo>
                      <a:pt x="32" y="22"/>
                      <a:pt x="20" y="1"/>
                      <a:pt x="2" y="8"/>
                    </a:cubicBezTo>
                    <a:cubicBezTo>
                      <a:pt x="0" y="8"/>
                      <a:pt x="0" y="6"/>
                      <a:pt x="0" y="5"/>
                    </a:cubicBezTo>
                    <a:cubicBezTo>
                      <a:pt x="8" y="0"/>
                      <a:pt x="17" y="6"/>
                      <a:pt x="25" y="8"/>
                    </a:cubicBezTo>
                    <a:cubicBezTo>
                      <a:pt x="29" y="10"/>
                      <a:pt x="32" y="13"/>
                      <a:pt x="35"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8" name="Freeform 2723"/>
              <p:cNvSpPr/>
              <p:nvPr/>
            </p:nvSpPr>
            <p:spPr bwMode="auto">
              <a:xfrm>
                <a:off x="3401" y="1691"/>
                <a:ext cx="159" cy="85"/>
              </a:xfrm>
              <a:custGeom>
                <a:avLst/>
                <a:gdLst>
                  <a:gd name="T0" fmla="*/ 22 w 109"/>
                  <a:gd name="T1" fmla="*/ 6 h 58"/>
                  <a:gd name="T2" fmla="*/ 40 w 109"/>
                  <a:gd name="T3" fmla="*/ 18 h 58"/>
                  <a:gd name="T4" fmla="*/ 51 w 109"/>
                  <a:gd name="T5" fmla="*/ 25 h 58"/>
                  <a:gd name="T6" fmla="*/ 70 w 109"/>
                  <a:gd name="T7" fmla="*/ 26 h 58"/>
                  <a:gd name="T8" fmla="*/ 91 w 109"/>
                  <a:gd name="T9" fmla="*/ 30 h 58"/>
                  <a:gd name="T10" fmla="*/ 97 w 109"/>
                  <a:gd name="T11" fmla="*/ 32 h 58"/>
                  <a:gd name="T12" fmla="*/ 99 w 109"/>
                  <a:gd name="T13" fmla="*/ 29 h 58"/>
                  <a:gd name="T14" fmla="*/ 100 w 109"/>
                  <a:gd name="T15" fmla="*/ 30 h 58"/>
                  <a:gd name="T16" fmla="*/ 99 w 109"/>
                  <a:gd name="T17" fmla="*/ 32 h 58"/>
                  <a:gd name="T18" fmla="*/ 109 w 109"/>
                  <a:gd name="T19" fmla="*/ 38 h 58"/>
                  <a:gd name="T20" fmla="*/ 108 w 109"/>
                  <a:gd name="T21" fmla="*/ 56 h 58"/>
                  <a:gd name="T22" fmla="*/ 102 w 109"/>
                  <a:gd name="T23" fmla="*/ 58 h 58"/>
                  <a:gd name="T24" fmla="*/ 94 w 109"/>
                  <a:gd name="T25" fmla="*/ 55 h 58"/>
                  <a:gd name="T26" fmla="*/ 88 w 109"/>
                  <a:gd name="T27" fmla="*/ 40 h 58"/>
                  <a:gd name="T28" fmla="*/ 65 w 109"/>
                  <a:gd name="T29" fmla="*/ 42 h 58"/>
                  <a:gd name="T30" fmla="*/ 34 w 109"/>
                  <a:gd name="T31" fmla="*/ 23 h 58"/>
                  <a:gd name="T32" fmla="*/ 13 w 109"/>
                  <a:gd name="T33" fmla="*/ 15 h 58"/>
                  <a:gd name="T34" fmla="*/ 0 w 109"/>
                  <a:gd name="T35" fmla="*/ 0 h 58"/>
                  <a:gd name="T36" fmla="*/ 22 w 109"/>
                  <a:gd name="T37"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58">
                    <a:moveTo>
                      <a:pt x="22" y="6"/>
                    </a:moveTo>
                    <a:cubicBezTo>
                      <a:pt x="29" y="9"/>
                      <a:pt x="33" y="16"/>
                      <a:pt x="40" y="18"/>
                    </a:cubicBezTo>
                    <a:cubicBezTo>
                      <a:pt x="43" y="23"/>
                      <a:pt x="48" y="23"/>
                      <a:pt x="51" y="25"/>
                    </a:cubicBezTo>
                    <a:cubicBezTo>
                      <a:pt x="57" y="26"/>
                      <a:pt x="63" y="29"/>
                      <a:pt x="70" y="26"/>
                    </a:cubicBezTo>
                    <a:cubicBezTo>
                      <a:pt x="76" y="29"/>
                      <a:pt x="85" y="26"/>
                      <a:pt x="91" y="30"/>
                    </a:cubicBezTo>
                    <a:cubicBezTo>
                      <a:pt x="94" y="27"/>
                      <a:pt x="94" y="32"/>
                      <a:pt x="97" y="32"/>
                    </a:cubicBezTo>
                    <a:cubicBezTo>
                      <a:pt x="99" y="29"/>
                      <a:pt x="99" y="29"/>
                      <a:pt x="99" y="29"/>
                    </a:cubicBezTo>
                    <a:cubicBezTo>
                      <a:pt x="99" y="29"/>
                      <a:pt x="100" y="29"/>
                      <a:pt x="100" y="30"/>
                    </a:cubicBezTo>
                    <a:cubicBezTo>
                      <a:pt x="100" y="31"/>
                      <a:pt x="99" y="31"/>
                      <a:pt x="99" y="32"/>
                    </a:cubicBezTo>
                    <a:cubicBezTo>
                      <a:pt x="102" y="36"/>
                      <a:pt x="107" y="35"/>
                      <a:pt x="109" y="38"/>
                    </a:cubicBezTo>
                    <a:cubicBezTo>
                      <a:pt x="106" y="45"/>
                      <a:pt x="109" y="50"/>
                      <a:pt x="108" y="56"/>
                    </a:cubicBezTo>
                    <a:cubicBezTo>
                      <a:pt x="106" y="58"/>
                      <a:pt x="103" y="55"/>
                      <a:pt x="102" y="58"/>
                    </a:cubicBezTo>
                    <a:cubicBezTo>
                      <a:pt x="94" y="55"/>
                      <a:pt x="94" y="55"/>
                      <a:pt x="94" y="55"/>
                    </a:cubicBezTo>
                    <a:cubicBezTo>
                      <a:pt x="88" y="51"/>
                      <a:pt x="93" y="44"/>
                      <a:pt x="88" y="40"/>
                    </a:cubicBezTo>
                    <a:cubicBezTo>
                      <a:pt x="81" y="42"/>
                      <a:pt x="72" y="41"/>
                      <a:pt x="65" y="42"/>
                    </a:cubicBezTo>
                    <a:cubicBezTo>
                      <a:pt x="54" y="38"/>
                      <a:pt x="37" y="38"/>
                      <a:pt x="34" y="23"/>
                    </a:cubicBezTo>
                    <a:cubicBezTo>
                      <a:pt x="27" y="20"/>
                      <a:pt x="21" y="16"/>
                      <a:pt x="13" y="15"/>
                    </a:cubicBezTo>
                    <a:cubicBezTo>
                      <a:pt x="6" y="12"/>
                      <a:pt x="1" y="6"/>
                      <a:pt x="0" y="0"/>
                    </a:cubicBezTo>
                    <a:cubicBezTo>
                      <a:pt x="7" y="2"/>
                      <a:pt x="14" y="6"/>
                      <a:pt x="22"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29" name="Freeform 2724"/>
              <p:cNvSpPr/>
              <p:nvPr/>
            </p:nvSpPr>
            <p:spPr bwMode="auto">
              <a:xfrm>
                <a:off x="4375" y="1694"/>
                <a:ext cx="20" cy="24"/>
              </a:xfrm>
              <a:custGeom>
                <a:avLst/>
                <a:gdLst>
                  <a:gd name="T0" fmla="*/ 13 w 14"/>
                  <a:gd name="T1" fmla="*/ 10 h 16"/>
                  <a:gd name="T2" fmla="*/ 3 w 14"/>
                  <a:gd name="T3" fmla="*/ 15 h 16"/>
                  <a:gd name="T4" fmla="*/ 2 w 14"/>
                  <a:gd name="T5" fmla="*/ 8 h 16"/>
                  <a:gd name="T6" fmla="*/ 9 w 14"/>
                  <a:gd name="T7" fmla="*/ 3 h 16"/>
                  <a:gd name="T8" fmla="*/ 13 w 14"/>
                  <a:gd name="T9" fmla="*/ 10 h 16"/>
                </a:gdLst>
                <a:ahLst/>
                <a:cxnLst>
                  <a:cxn ang="0">
                    <a:pos x="T0" y="T1"/>
                  </a:cxn>
                  <a:cxn ang="0">
                    <a:pos x="T2" y="T3"/>
                  </a:cxn>
                  <a:cxn ang="0">
                    <a:pos x="T4" y="T5"/>
                  </a:cxn>
                  <a:cxn ang="0">
                    <a:pos x="T6" y="T7"/>
                  </a:cxn>
                  <a:cxn ang="0">
                    <a:pos x="T8" y="T9"/>
                  </a:cxn>
                </a:cxnLst>
                <a:rect l="0" t="0" r="r" b="b"/>
                <a:pathLst>
                  <a:path w="14" h="16">
                    <a:moveTo>
                      <a:pt x="13" y="10"/>
                    </a:moveTo>
                    <a:cubicBezTo>
                      <a:pt x="9" y="11"/>
                      <a:pt x="6" y="16"/>
                      <a:pt x="3" y="15"/>
                    </a:cubicBezTo>
                    <a:cubicBezTo>
                      <a:pt x="1" y="13"/>
                      <a:pt x="0" y="10"/>
                      <a:pt x="2" y="8"/>
                    </a:cubicBezTo>
                    <a:cubicBezTo>
                      <a:pt x="6" y="7"/>
                      <a:pt x="4" y="0"/>
                      <a:pt x="9" y="3"/>
                    </a:cubicBezTo>
                    <a:cubicBezTo>
                      <a:pt x="10" y="6"/>
                      <a:pt x="14" y="7"/>
                      <a:pt x="13"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0" name="Freeform 2725"/>
              <p:cNvSpPr/>
              <p:nvPr/>
            </p:nvSpPr>
            <p:spPr bwMode="auto">
              <a:xfrm>
                <a:off x="3934" y="1699"/>
                <a:ext cx="19" cy="28"/>
              </a:xfrm>
              <a:custGeom>
                <a:avLst/>
                <a:gdLst>
                  <a:gd name="T0" fmla="*/ 4 w 13"/>
                  <a:gd name="T1" fmla="*/ 19 h 19"/>
                  <a:gd name="T2" fmla="*/ 0 w 13"/>
                  <a:gd name="T3" fmla="*/ 0 h 19"/>
                  <a:gd name="T4" fmla="*/ 4 w 13"/>
                  <a:gd name="T5" fmla="*/ 19 h 19"/>
                </a:gdLst>
                <a:ahLst/>
                <a:cxnLst>
                  <a:cxn ang="0">
                    <a:pos x="T0" y="T1"/>
                  </a:cxn>
                  <a:cxn ang="0">
                    <a:pos x="T2" y="T3"/>
                  </a:cxn>
                  <a:cxn ang="0">
                    <a:pos x="T4" y="T5"/>
                  </a:cxn>
                </a:cxnLst>
                <a:rect l="0" t="0" r="r" b="b"/>
                <a:pathLst>
                  <a:path w="13" h="19">
                    <a:moveTo>
                      <a:pt x="4" y="19"/>
                    </a:moveTo>
                    <a:cubicBezTo>
                      <a:pt x="1" y="14"/>
                      <a:pt x="0" y="6"/>
                      <a:pt x="0" y="0"/>
                    </a:cubicBezTo>
                    <a:cubicBezTo>
                      <a:pt x="13" y="1"/>
                      <a:pt x="1" y="12"/>
                      <a:pt x="4" y="1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1" name="Freeform 2726"/>
              <p:cNvSpPr/>
              <p:nvPr/>
            </p:nvSpPr>
            <p:spPr bwMode="auto">
              <a:xfrm>
                <a:off x="4022" y="1697"/>
                <a:ext cx="57" cy="25"/>
              </a:xfrm>
              <a:custGeom>
                <a:avLst/>
                <a:gdLst>
                  <a:gd name="T0" fmla="*/ 26 w 39"/>
                  <a:gd name="T1" fmla="*/ 8 h 17"/>
                  <a:gd name="T2" fmla="*/ 39 w 39"/>
                  <a:gd name="T3" fmla="*/ 15 h 17"/>
                  <a:gd name="T4" fmla="*/ 30 w 39"/>
                  <a:gd name="T5" fmla="*/ 14 h 17"/>
                  <a:gd name="T6" fmla="*/ 1 w 39"/>
                  <a:gd name="T7" fmla="*/ 5 h 17"/>
                  <a:gd name="T8" fmla="*/ 1 w 39"/>
                  <a:gd name="T9" fmla="*/ 2 h 17"/>
                  <a:gd name="T10" fmla="*/ 26 w 39"/>
                  <a:gd name="T11" fmla="*/ 8 h 17"/>
                </a:gdLst>
                <a:ahLst/>
                <a:cxnLst>
                  <a:cxn ang="0">
                    <a:pos x="T0" y="T1"/>
                  </a:cxn>
                  <a:cxn ang="0">
                    <a:pos x="T2" y="T3"/>
                  </a:cxn>
                  <a:cxn ang="0">
                    <a:pos x="T4" y="T5"/>
                  </a:cxn>
                  <a:cxn ang="0">
                    <a:pos x="T6" y="T7"/>
                  </a:cxn>
                  <a:cxn ang="0">
                    <a:pos x="T8" y="T9"/>
                  </a:cxn>
                  <a:cxn ang="0">
                    <a:pos x="T10" y="T11"/>
                  </a:cxn>
                </a:cxnLst>
                <a:rect l="0" t="0" r="r" b="b"/>
                <a:pathLst>
                  <a:path w="39" h="17">
                    <a:moveTo>
                      <a:pt x="26" y="8"/>
                    </a:moveTo>
                    <a:cubicBezTo>
                      <a:pt x="27" y="16"/>
                      <a:pt x="36" y="10"/>
                      <a:pt x="39" y="15"/>
                    </a:cubicBezTo>
                    <a:cubicBezTo>
                      <a:pt x="36" y="17"/>
                      <a:pt x="32" y="15"/>
                      <a:pt x="30" y="14"/>
                    </a:cubicBezTo>
                    <a:cubicBezTo>
                      <a:pt x="22" y="8"/>
                      <a:pt x="12" y="4"/>
                      <a:pt x="1" y="5"/>
                    </a:cubicBezTo>
                    <a:cubicBezTo>
                      <a:pt x="0" y="5"/>
                      <a:pt x="0" y="3"/>
                      <a:pt x="1" y="2"/>
                    </a:cubicBezTo>
                    <a:cubicBezTo>
                      <a:pt x="10" y="0"/>
                      <a:pt x="18" y="4"/>
                      <a:pt x="2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2" name="Freeform 2727"/>
              <p:cNvSpPr/>
              <p:nvPr/>
            </p:nvSpPr>
            <p:spPr bwMode="auto">
              <a:xfrm>
                <a:off x="4489" y="1700"/>
                <a:ext cx="17" cy="22"/>
              </a:xfrm>
              <a:custGeom>
                <a:avLst/>
                <a:gdLst>
                  <a:gd name="T0" fmla="*/ 12 w 12"/>
                  <a:gd name="T1" fmla="*/ 9 h 15"/>
                  <a:gd name="T2" fmla="*/ 10 w 12"/>
                  <a:gd name="T3" fmla="*/ 14 h 15"/>
                  <a:gd name="T4" fmla="*/ 7 w 12"/>
                  <a:gd name="T5" fmla="*/ 7 h 15"/>
                  <a:gd name="T6" fmla="*/ 5 w 12"/>
                  <a:gd name="T7" fmla="*/ 0 h 15"/>
                  <a:gd name="T8" fmla="*/ 12 w 12"/>
                  <a:gd name="T9" fmla="*/ 9 h 15"/>
                </a:gdLst>
                <a:ahLst/>
                <a:cxnLst>
                  <a:cxn ang="0">
                    <a:pos x="T0" y="T1"/>
                  </a:cxn>
                  <a:cxn ang="0">
                    <a:pos x="T2" y="T3"/>
                  </a:cxn>
                  <a:cxn ang="0">
                    <a:pos x="T4" y="T5"/>
                  </a:cxn>
                  <a:cxn ang="0">
                    <a:pos x="T6" y="T7"/>
                  </a:cxn>
                  <a:cxn ang="0">
                    <a:pos x="T8" y="T9"/>
                  </a:cxn>
                </a:cxnLst>
                <a:rect l="0" t="0" r="r" b="b"/>
                <a:pathLst>
                  <a:path w="12" h="15">
                    <a:moveTo>
                      <a:pt x="12" y="9"/>
                    </a:moveTo>
                    <a:cubicBezTo>
                      <a:pt x="10" y="14"/>
                      <a:pt x="10" y="14"/>
                      <a:pt x="10" y="14"/>
                    </a:cubicBezTo>
                    <a:cubicBezTo>
                      <a:pt x="6" y="15"/>
                      <a:pt x="9" y="9"/>
                      <a:pt x="7" y="7"/>
                    </a:cubicBezTo>
                    <a:cubicBezTo>
                      <a:pt x="7" y="4"/>
                      <a:pt x="0" y="3"/>
                      <a:pt x="5" y="0"/>
                    </a:cubicBezTo>
                    <a:cubicBezTo>
                      <a:pt x="9" y="2"/>
                      <a:pt x="11" y="5"/>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3" name="Freeform 2728"/>
              <p:cNvSpPr/>
              <p:nvPr/>
            </p:nvSpPr>
            <p:spPr bwMode="auto">
              <a:xfrm>
                <a:off x="4413" y="1703"/>
                <a:ext cx="17" cy="13"/>
              </a:xfrm>
              <a:custGeom>
                <a:avLst/>
                <a:gdLst>
                  <a:gd name="T0" fmla="*/ 9 w 12"/>
                  <a:gd name="T1" fmla="*/ 5 h 9"/>
                  <a:gd name="T2" fmla="*/ 2 w 12"/>
                  <a:gd name="T3" fmla="*/ 8 h 9"/>
                  <a:gd name="T4" fmla="*/ 2 w 12"/>
                  <a:gd name="T5" fmla="*/ 0 h 9"/>
                  <a:gd name="T6" fmla="*/ 9 w 12"/>
                  <a:gd name="T7" fmla="*/ 5 h 9"/>
                </a:gdLst>
                <a:ahLst/>
                <a:cxnLst>
                  <a:cxn ang="0">
                    <a:pos x="T0" y="T1"/>
                  </a:cxn>
                  <a:cxn ang="0">
                    <a:pos x="T2" y="T3"/>
                  </a:cxn>
                  <a:cxn ang="0">
                    <a:pos x="T4" y="T5"/>
                  </a:cxn>
                  <a:cxn ang="0">
                    <a:pos x="T6" y="T7"/>
                  </a:cxn>
                </a:cxnLst>
                <a:rect l="0" t="0" r="r" b="b"/>
                <a:pathLst>
                  <a:path w="12" h="9">
                    <a:moveTo>
                      <a:pt x="9" y="5"/>
                    </a:moveTo>
                    <a:cubicBezTo>
                      <a:pt x="7" y="7"/>
                      <a:pt x="5" y="9"/>
                      <a:pt x="2" y="8"/>
                    </a:cubicBezTo>
                    <a:cubicBezTo>
                      <a:pt x="0" y="6"/>
                      <a:pt x="2" y="3"/>
                      <a:pt x="2" y="0"/>
                    </a:cubicBezTo>
                    <a:cubicBezTo>
                      <a:pt x="5" y="0"/>
                      <a:pt x="12" y="0"/>
                      <a:pt x="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4" name="Freeform 2729"/>
              <p:cNvSpPr/>
              <p:nvPr/>
            </p:nvSpPr>
            <p:spPr bwMode="auto">
              <a:xfrm>
                <a:off x="3498" y="1703"/>
                <a:ext cx="27" cy="28"/>
              </a:xfrm>
              <a:custGeom>
                <a:avLst/>
                <a:gdLst>
                  <a:gd name="T0" fmla="*/ 15 w 18"/>
                  <a:gd name="T1" fmla="*/ 7 h 19"/>
                  <a:gd name="T2" fmla="*/ 11 w 18"/>
                  <a:gd name="T3" fmla="*/ 10 h 19"/>
                  <a:gd name="T4" fmla="*/ 9 w 18"/>
                  <a:gd name="T5" fmla="*/ 15 h 19"/>
                  <a:gd name="T6" fmla="*/ 0 w 18"/>
                  <a:gd name="T7" fmla="*/ 13 h 19"/>
                  <a:gd name="T8" fmla="*/ 9 w 18"/>
                  <a:gd name="T9" fmla="*/ 3 h 19"/>
                  <a:gd name="T10" fmla="*/ 15 w 18"/>
                  <a:gd name="T11" fmla="*/ 7 h 19"/>
                </a:gdLst>
                <a:ahLst/>
                <a:cxnLst>
                  <a:cxn ang="0">
                    <a:pos x="T0" y="T1"/>
                  </a:cxn>
                  <a:cxn ang="0">
                    <a:pos x="T2" y="T3"/>
                  </a:cxn>
                  <a:cxn ang="0">
                    <a:pos x="T4" y="T5"/>
                  </a:cxn>
                  <a:cxn ang="0">
                    <a:pos x="T6" y="T7"/>
                  </a:cxn>
                  <a:cxn ang="0">
                    <a:pos x="T8" y="T9"/>
                  </a:cxn>
                  <a:cxn ang="0">
                    <a:pos x="T10" y="T11"/>
                  </a:cxn>
                </a:cxnLst>
                <a:rect l="0" t="0" r="r" b="b"/>
                <a:pathLst>
                  <a:path w="18" h="19">
                    <a:moveTo>
                      <a:pt x="15" y="7"/>
                    </a:moveTo>
                    <a:cubicBezTo>
                      <a:pt x="13" y="6"/>
                      <a:pt x="12" y="9"/>
                      <a:pt x="11" y="10"/>
                    </a:cubicBezTo>
                    <a:cubicBezTo>
                      <a:pt x="10" y="12"/>
                      <a:pt x="12" y="16"/>
                      <a:pt x="9" y="15"/>
                    </a:cubicBezTo>
                    <a:cubicBezTo>
                      <a:pt x="6" y="14"/>
                      <a:pt x="2" y="19"/>
                      <a:pt x="0" y="13"/>
                    </a:cubicBezTo>
                    <a:cubicBezTo>
                      <a:pt x="2" y="9"/>
                      <a:pt x="3" y="4"/>
                      <a:pt x="9" y="3"/>
                    </a:cubicBezTo>
                    <a:cubicBezTo>
                      <a:pt x="11" y="5"/>
                      <a:pt x="18" y="0"/>
                      <a:pt x="15"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5" name="Freeform 2730"/>
              <p:cNvSpPr/>
              <p:nvPr/>
            </p:nvSpPr>
            <p:spPr bwMode="auto">
              <a:xfrm>
                <a:off x="4126" y="1708"/>
                <a:ext cx="10" cy="5"/>
              </a:xfrm>
              <a:custGeom>
                <a:avLst/>
                <a:gdLst>
                  <a:gd name="T0" fmla="*/ 6 w 7"/>
                  <a:gd name="T1" fmla="*/ 1 h 4"/>
                  <a:gd name="T2" fmla="*/ 1 w 7"/>
                  <a:gd name="T3" fmla="*/ 3 h 4"/>
                  <a:gd name="T4" fmla="*/ 0 w 7"/>
                  <a:gd name="T5" fmla="*/ 2 h 4"/>
                  <a:gd name="T6" fmla="*/ 6 w 7"/>
                  <a:gd name="T7" fmla="*/ 1 h 4"/>
                </a:gdLst>
                <a:ahLst/>
                <a:cxnLst>
                  <a:cxn ang="0">
                    <a:pos x="T0" y="T1"/>
                  </a:cxn>
                  <a:cxn ang="0">
                    <a:pos x="T2" y="T3"/>
                  </a:cxn>
                  <a:cxn ang="0">
                    <a:pos x="T4" y="T5"/>
                  </a:cxn>
                  <a:cxn ang="0">
                    <a:pos x="T6" y="T7"/>
                  </a:cxn>
                </a:cxnLst>
                <a:rect l="0" t="0" r="r" b="b"/>
                <a:pathLst>
                  <a:path w="7" h="4">
                    <a:moveTo>
                      <a:pt x="6" y="1"/>
                    </a:moveTo>
                    <a:cubicBezTo>
                      <a:pt x="7" y="4"/>
                      <a:pt x="2" y="1"/>
                      <a:pt x="1" y="3"/>
                    </a:cubicBezTo>
                    <a:cubicBezTo>
                      <a:pt x="0" y="3"/>
                      <a:pt x="0" y="3"/>
                      <a:pt x="0" y="2"/>
                    </a:cubicBezTo>
                    <a:cubicBezTo>
                      <a:pt x="1" y="0"/>
                      <a:pt x="4" y="3"/>
                      <a:pt x="6"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6" name="Freeform 2731"/>
              <p:cNvSpPr/>
              <p:nvPr/>
            </p:nvSpPr>
            <p:spPr bwMode="auto">
              <a:xfrm>
                <a:off x="3570" y="1703"/>
                <a:ext cx="86" cy="41"/>
              </a:xfrm>
              <a:custGeom>
                <a:avLst/>
                <a:gdLst>
                  <a:gd name="T0" fmla="*/ 59 w 59"/>
                  <a:gd name="T1" fmla="*/ 9 h 28"/>
                  <a:gd name="T2" fmla="*/ 13 w 59"/>
                  <a:gd name="T3" fmla="*/ 24 h 28"/>
                  <a:gd name="T4" fmla="*/ 3 w 59"/>
                  <a:gd name="T5" fmla="*/ 27 h 28"/>
                  <a:gd name="T6" fmla="*/ 0 w 59"/>
                  <a:gd name="T7" fmla="*/ 27 h 28"/>
                  <a:gd name="T8" fmla="*/ 0 w 59"/>
                  <a:gd name="T9" fmla="*/ 26 h 28"/>
                  <a:gd name="T10" fmla="*/ 21 w 59"/>
                  <a:gd name="T11" fmla="*/ 17 h 28"/>
                  <a:gd name="T12" fmla="*/ 34 w 59"/>
                  <a:gd name="T13" fmla="*/ 14 h 28"/>
                  <a:gd name="T14" fmla="*/ 48 w 59"/>
                  <a:gd name="T15" fmla="*/ 9 h 28"/>
                  <a:gd name="T16" fmla="*/ 59 w 59"/>
                  <a:gd name="T17"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8">
                    <a:moveTo>
                      <a:pt x="59" y="9"/>
                    </a:moveTo>
                    <a:cubicBezTo>
                      <a:pt x="45" y="21"/>
                      <a:pt x="27" y="14"/>
                      <a:pt x="13" y="24"/>
                    </a:cubicBezTo>
                    <a:cubicBezTo>
                      <a:pt x="10" y="25"/>
                      <a:pt x="7" y="28"/>
                      <a:pt x="3" y="27"/>
                    </a:cubicBezTo>
                    <a:cubicBezTo>
                      <a:pt x="2" y="27"/>
                      <a:pt x="1" y="28"/>
                      <a:pt x="0" y="27"/>
                    </a:cubicBezTo>
                    <a:cubicBezTo>
                      <a:pt x="0" y="26"/>
                      <a:pt x="0" y="26"/>
                      <a:pt x="0" y="26"/>
                    </a:cubicBezTo>
                    <a:cubicBezTo>
                      <a:pt x="8" y="22"/>
                      <a:pt x="13" y="22"/>
                      <a:pt x="21" y="17"/>
                    </a:cubicBezTo>
                    <a:cubicBezTo>
                      <a:pt x="27" y="17"/>
                      <a:pt x="31" y="10"/>
                      <a:pt x="34" y="14"/>
                    </a:cubicBezTo>
                    <a:cubicBezTo>
                      <a:pt x="40" y="13"/>
                      <a:pt x="46" y="13"/>
                      <a:pt x="48" y="9"/>
                    </a:cubicBezTo>
                    <a:cubicBezTo>
                      <a:pt x="53" y="13"/>
                      <a:pt x="58" y="0"/>
                      <a:pt x="59"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7" name="Freeform 2732"/>
              <p:cNvSpPr/>
              <p:nvPr/>
            </p:nvSpPr>
            <p:spPr bwMode="auto">
              <a:xfrm>
                <a:off x="3618" y="1708"/>
                <a:ext cx="68" cy="74"/>
              </a:xfrm>
              <a:custGeom>
                <a:avLst/>
                <a:gdLst>
                  <a:gd name="T0" fmla="*/ 46 w 46"/>
                  <a:gd name="T1" fmla="*/ 4 h 51"/>
                  <a:gd name="T2" fmla="*/ 45 w 46"/>
                  <a:gd name="T3" fmla="*/ 19 h 51"/>
                  <a:gd name="T4" fmla="*/ 10 w 46"/>
                  <a:gd name="T5" fmla="*/ 51 h 51"/>
                  <a:gd name="T6" fmla="*/ 9 w 46"/>
                  <a:gd name="T7" fmla="*/ 50 h 51"/>
                  <a:gd name="T8" fmla="*/ 19 w 46"/>
                  <a:gd name="T9" fmla="*/ 32 h 51"/>
                  <a:gd name="T10" fmla="*/ 42 w 46"/>
                  <a:gd name="T11" fmla="*/ 16 h 51"/>
                  <a:gd name="T12" fmla="*/ 42 w 46"/>
                  <a:gd name="T13" fmla="*/ 14 h 51"/>
                  <a:gd name="T14" fmla="*/ 15 w 46"/>
                  <a:gd name="T15" fmla="*/ 31 h 51"/>
                  <a:gd name="T16" fmla="*/ 3 w 46"/>
                  <a:gd name="T17" fmla="*/ 50 h 51"/>
                  <a:gd name="T18" fmla="*/ 1 w 46"/>
                  <a:gd name="T19" fmla="*/ 51 h 51"/>
                  <a:gd name="T20" fmla="*/ 4 w 46"/>
                  <a:gd name="T21" fmla="*/ 43 h 51"/>
                  <a:gd name="T22" fmla="*/ 30 w 46"/>
                  <a:gd name="T23" fmla="*/ 16 h 51"/>
                  <a:gd name="T24" fmla="*/ 34 w 46"/>
                  <a:gd name="T25" fmla="*/ 11 h 51"/>
                  <a:gd name="T26" fmla="*/ 31 w 46"/>
                  <a:gd name="T27" fmla="*/ 10 h 51"/>
                  <a:gd name="T28" fmla="*/ 36 w 46"/>
                  <a:gd name="T29" fmla="*/ 4 h 51"/>
                  <a:gd name="T30" fmla="*/ 46 w 46"/>
                  <a:gd name="T31"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51">
                    <a:moveTo>
                      <a:pt x="46" y="4"/>
                    </a:moveTo>
                    <a:cubicBezTo>
                      <a:pt x="45" y="19"/>
                      <a:pt x="45" y="19"/>
                      <a:pt x="45" y="19"/>
                    </a:cubicBezTo>
                    <a:cubicBezTo>
                      <a:pt x="30" y="24"/>
                      <a:pt x="21" y="38"/>
                      <a:pt x="10" y="51"/>
                    </a:cubicBezTo>
                    <a:cubicBezTo>
                      <a:pt x="9" y="50"/>
                      <a:pt x="9" y="50"/>
                      <a:pt x="9" y="50"/>
                    </a:cubicBezTo>
                    <a:cubicBezTo>
                      <a:pt x="9" y="43"/>
                      <a:pt x="17" y="39"/>
                      <a:pt x="19" y="32"/>
                    </a:cubicBezTo>
                    <a:cubicBezTo>
                      <a:pt x="27" y="25"/>
                      <a:pt x="34" y="22"/>
                      <a:pt x="42" y="16"/>
                    </a:cubicBezTo>
                    <a:cubicBezTo>
                      <a:pt x="42" y="14"/>
                      <a:pt x="42" y="14"/>
                      <a:pt x="42" y="14"/>
                    </a:cubicBezTo>
                    <a:cubicBezTo>
                      <a:pt x="31" y="15"/>
                      <a:pt x="24" y="25"/>
                      <a:pt x="15" y="31"/>
                    </a:cubicBezTo>
                    <a:cubicBezTo>
                      <a:pt x="12" y="38"/>
                      <a:pt x="5" y="44"/>
                      <a:pt x="3" y="50"/>
                    </a:cubicBezTo>
                    <a:cubicBezTo>
                      <a:pt x="1" y="51"/>
                      <a:pt x="1" y="51"/>
                      <a:pt x="1" y="51"/>
                    </a:cubicBezTo>
                    <a:cubicBezTo>
                      <a:pt x="0" y="48"/>
                      <a:pt x="4" y="46"/>
                      <a:pt x="4" y="43"/>
                    </a:cubicBezTo>
                    <a:cubicBezTo>
                      <a:pt x="7" y="30"/>
                      <a:pt x="19" y="24"/>
                      <a:pt x="30" y="16"/>
                    </a:cubicBezTo>
                    <a:cubicBezTo>
                      <a:pt x="31" y="14"/>
                      <a:pt x="36" y="15"/>
                      <a:pt x="34" y="11"/>
                    </a:cubicBezTo>
                    <a:cubicBezTo>
                      <a:pt x="33" y="10"/>
                      <a:pt x="33" y="10"/>
                      <a:pt x="31" y="10"/>
                    </a:cubicBezTo>
                    <a:cubicBezTo>
                      <a:pt x="30" y="9"/>
                      <a:pt x="34" y="6"/>
                      <a:pt x="36" y="4"/>
                    </a:cubicBezTo>
                    <a:cubicBezTo>
                      <a:pt x="40" y="7"/>
                      <a:pt x="43" y="0"/>
                      <a:pt x="46"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8" name="Freeform 2733"/>
              <p:cNvSpPr/>
              <p:nvPr/>
            </p:nvSpPr>
            <p:spPr bwMode="auto">
              <a:xfrm>
                <a:off x="2846" y="1713"/>
                <a:ext cx="69" cy="251"/>
              </a:xfrm>
              <a:custGeom>
                <a:avLst/>
                <a:gdLst>
                  <a:gd name="T0" fmla="*/ 26 w 47"/>
                  <a:gd name="T1" fmla="*/ 49 h 171"/>
                  <a:gd name="T2" fmla="*/ 36 w 47"/>
                  <a:gd name="T3" fmla="*/ 93 h 171"/>
                  <a:gd name="T4" fmla="*/ 30 w 47"/>
                  <a:gd name="T5" fmla="*/ 131 h 171"/>
                  <a:gd name="T6" fmla="*/ 36 w 47"/>
                  <a:gd name="T7" fmla="*/ 161 h 171"/>
                  <a:gd name="T8" fmla="*/ 26 w 47"/>
                  <a:gd name="T9" fmla="*/ 170 h 171"/>
                  <a:gd name="T10" fmla="*/ 15 w 47"/>
                  <a:gd name="T11" fmla="*/ 167 h 171"/>
                  <a:gd name="T12" fmla="*/ 5 w 47"/>
                  <a:gd name="T13" fmla="*/ 155 h 171"/>
                  <a:gd name="T14" fmla="*/ 5 w 47"/>
                  <a:gd name="T15" fmla="*/ 124 h 171"/>
                  <a:gd name="T16" fmla="*/ 5 w 47"/>
                  <a:gd name="T17" fmla="*/ 106 h 171"/>
                  <a:gd name="T18" fmla="*/ 8 w 47"/>
                  <a:gd name="T19" fmla="*/ 109 h 171"/>
                  <a:gd name="T20" fmla="*/ 6 w 47"/>
                  <a:gd name="T21" fmla="*/ 137 h 171"/>
                  <a:gd name="T22" fmla="*/ 14 w 47"/>
                  <a:gd name="T23" fmla="*/ 157 h 171"/>
                  <a:gd name="T24" fmla="*/ 21 w 47"/>
                  <a:gd name="T25" fmla="*/ 166 h 171"/>
                  <a:gd name="T26" fmla="*/ 30 w 47"/>
                  <a:gd name="T27" fmla="*/ 166 h 171"/>
                  <a:gd name="T28" fmla="*/ 30 w 47"/>
                  <a:gd name="T29" fmla="*/ 141 h 171"/>
                  <a:gd name="T30" fmla="*/ 24 w 47"/>
                  <a:gd name="T31" fmla="*/ 113 h 171"/>
                  <a:gd name="T32" fmla="*/ 29 w 47"/>
                  <a:gd name="T33" fmla="*/ 84 h 171"/>
                  <a:gd name="T34" fmla="*/ 21 w 47"/>
                  <a:gd name="T35" fmla="*/ 48 h 171"/>
                  <a:gd name="T36" fmla="*/ 38 w 47"/>
                  <a:gd name="T37" fmla="*/ 20 h 171"/>
                  <a:gd name="T38" fmla="*/ 39 w 47"/>
                  <a:gd name="T39" fmla="*/ 2 h 171"/>
                  <a:gd name="T40" fmla="*/ 41 w 47"/>
                  <a:gd name="T41" fmla="*/ 0 h 171"/>
                  <a:gd name="T42" fmla="*/ 26 w 47"/>
                  <a:gd name="T43" fmla="*/ 4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171">
                    <a:moveTo>
                      <a:pt x="26" y="49"/>
                    </a:moveTo>
                    <a:cubicBezTo>
                      <a:pt x="17" y="66"/>
                      <a:pt x="38" y="76"/>
                      <a:pt x="36" y="93"/>
                    </a:cubicBezTo>
                    <a:cubicBezTo>
                      <a:pt x="35" y="106"/>
                      <a:pt x="24" y="118"/>
                      <a:pt x="30" y="131"/>
                    </a:cubicBezTo>
                    <a:cubicBezTo>
                      <a:pt x="38" y="140"/>
                      <a:pt x="39" y="150"/>
                      <a:pt x="36" y="161"/>
                    </a:cubicBezTo>
                    <a:cubicBezTo>
                      <a:pt x="35" y="167"/>
                      <a:pt x="31" y="171"/>
                      <a:pt x="26" y="170"/>
                    </a:cubicBezTo>
                    <a:cubicBezTo>
                      <a:pt x="22" y="170"/>
                      <a:pt x="17" y="170"/>
                      <a:pt x="15" y="167"/>
                    </a:cubicBezTo>
                    <a:cubicBezTo>
                      <a:pt x="9" y="165"/>
                      <a:pt x="9" y="157"/>
                      <a:pt x="5" y="155"/>
                    </a:cubicBezTo>
                    <a:cubicBezTo>
                      <a:pt x="2" y="146"/>
                      <a:pt x="0" y="133"/>
                      <a:pt x="5" y="124"/>
                    </a:cubicBezTo>
                    <a:cubicBezTo>
                      <a:pt x="7" y="118"/>
                      <a:pt x="5" y="112"/>
                      <a:pt x="5" y="106"/>
                    </a:cubicBezTo>
                    <a:cubicBezTo>
                      <a:pt x="7" y="104"/>
                      <a:pt x="8" y="107"/>
                      <a:pt x="8" y="109"/>
                    </a:cubicBezTo>
                    <a:cubicBezTo>
                      <a:pt x="12" y="118"/>
                      <a:pt x="8" y="128"/>
                      <a:pt x="6" y="137"/>
                    </a:cubicBezTo>
                    <a:cubicBezTo>
                      <a:pt x="9" y="143"/>
                      <a:pt x="7" y="153"/>
                      <a:pt x="14" y="157"/>
                    </a:cubicBezTo>
                    <a:cubicBezTo>
                      <a:pt x="14" y="160"/>
                      <a:pt x="18" y="164"/>
                      <a:pt x="21" y="166"/>
                    </a:cubicBezTo>
                    <a:cubicBezTo>
                      <a:pt x="24" y="167"/>
                      <a:pt x="27" y="167"/>
                      <a:pt x="30" y="166"/>
                    </a:cubicBezTo>
                    <a:cubicBezTo>
                      <a:pt x="33" y="158"/>
                      <a:pt x="35" y="149"/>
                      <a:pt x="30" y="141"/>
                    </a:cubicBezTo>
                    <a:cubicBezTo>
                      <a:pt x="24" y="134"/>
                      <a:pt x="20" y="122"/>
                      <a:pt x="24" y="113"/>
                    </a:cubicBezTo>
                    <a:cubicBezTo>
                      <a:pt x="27" y="104"/>
                      <a:pt x="33" y="95"/>
                      <a:pt x="29" y="84"/>
                    </a:cubicBezTo>
                    <a:cubicBezTo>
                      <a:pt x="22" y="73"/>
                      <a:pt x="15" y="60"/>
                      <a:pt x="21" y="48"/>
                    </a:cubicBezTo>
                    <a:cubicBezTo>
                      <a:pt x="27" y="39"/>
                      <a:pt x="37" y="31"/>
                      <a:pt x="38" y="20"/>
                    </a:cubicBezTo>
                    <a:cubicBezTo>
                      <a:pt x="38" y="14"/>
                      <a:pt x="40" y="8"/>
                      <a:pt x="39" y="2"/>
                    </a:cubicBezTo>
                    <a:cubicBezTo>
                      <a:pt x="41" y="0"/>
                      <a:pt x="41" y="0"/>
                      <a:pt x="41" y="0"/>
                    </a:cubicBezTo>
                    <a:cubicBezTo>
                      <a:pt x="47" y="18"/>
                      <a:pt x="38" y="35"/>
                      <a:pt x="26" y="4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39" name="Freeform 2734"/>
              <p:cNvSpPr/>
              <p:nvPr/>
            </p:nvSpPr>
            <p:spPr bwMode="auto">
              <a:xfrm>
                <a:off x="3090" y="1716"/>
                <a:ext cx="356" cy="394"/>
              </a:xfrm>
              <a:custGeom>
                <a:avLst/>
                <a:gdLst>
                  <a:gd name="T0" fmla="*/ 233 w 243"/>
                  <a:gd name="T1" fmla="*/ 4 h 269"/>
                  <a:gd name="T2" fmla="*/ 240 w 243"/>
                  <a:gd name="T3" fmla="*/ 10 h 269"/>
                  <a:gd name="T4" fmla="*/ 195 w 243"/>
                  <a:gd name="T5" fmla="*/ 25 h 269"/>
                  <a:gd name="T6" fmla="*/ 160 w 243"/>
                  <a:gd name="T7" fmla="*/ 38 h 269"/>
                  <a:gd name="T8" fmla="*/ 126 w 243"/>
                  <a:gd name="T9" fmla="*/ 54 h 269"/>
                  <a:gd name="T10" fmla="*/ 101 w 243"/>
                  <a:gd name="T11" fmla="*/ 71 h 269"/>
                  <a:gd name="T12" fmla="*/ 84 w 243"/>
                  <a:gd name="T13" fmla="*/ 84 h 269"/>
                  <a:gd name="T14" fmla="*/ 48 w 243"/>
                  <a:gd name="T15" fmla="*/ 129 h 269"/>
                  <a:gd name="T16" fmla="*/ 40 w 243"/>
                  <a:gd name="T17" fmla="*/ 143 h 269"/>
                  <a:gd name="T18" fmla="*/ 34 w 243"/>
                  <a:gd name="T19" fmla="*/ 192 h 269"/>
                  <a:gd name="T20" fmla="*/ 33 w 243"/>
                  <a:gd name="T21" fmla="*/ 203 h 269"/>
                  <a:gd name="T22" fmla="*/ 51 w 243"/>
                  <a:gd name="T23" fmla="*/ 253 h 269"/>
                  <a:gd name="T24" fmla="*/ 56 w 243"/>
                  <a:gd name="T25" fmla="*/ 258 h 269"/>
                  <a:gd name="T26" fmla="*/ 63 w 243"/>
                  <a:gd name="T27" fmla="*/ 269 h 269"/>
                  <a:gd name="T28" fmla="*/ 43 w 243"/>
                  <a:gd name="T29" fmla="*/ 260 h 269"/>
                  <a:gd name="T30" fmla="*/ 21 w 243"/>
                  <a:gd name="T31" fmla="*/ 214 h 269"/>
                  <a:gd name="T32" fmla="*/ 11 w 243"/>
                  <a:gd name="T33" fmla="*/ 213 h 269"/>
                  <a:gd name="T34" fmla="*/ 0 w 243"/>
                  <a:gd name="T35" fmla="*/ 217 h 269"/>
                  <a:gd name="T36" fmla="*/ 18 w 243"/>
                  <a:gd name="T37" fmla="*/ 188 h 269"/>
                  <a:gd name="T38" fmla="*/ 23 w 243"/>
                  <a:gd name="T39" fmla="*/ 162 h 269"/>
                  <a:gd name="T40" fmla="*/ 41 w 243"/>
                  <a:gd name="T41" fmla="*/ 114 h 269"/>
                  <a:gd name="T42" fmla="*/ 45 w 243"/>
                  <a:gd name="T43" fmla="*/ 100 h 269"/>
                  <a:gd name="T44" fmla="*/ 29 w 243"/>
                  <a:gd name="T45" fmla="*/ 89 h 269"/>
                  <a:gd name="T46" fmla="*/ 60 w 243"/>
                  <a:gd name="T47" fmla="*/ 78 h 269"/>
                  <a:gd name="T48" fmla="*/ 72 w 243"/>
                  <a:gd name="T49" fmla="*/ 71 h 269"/>
                  <a:gd name="T50" fmla="*/ 119 w 243"/>
                  <a:gd name="T51" fmla="*/ 41 h 269"/>
                  <a:gd name="T52" fmla="*/ 124 w 243"/>
                  <a:gd name="T53" fmla="*/ 31 h 269"/>
                  <a:gd name="T54" fmla="*/ 123 w 243"/>
                  <a:gd name="T55" fmla="*/ 16 h 269"/>
                  <a:gd name="T56" fmla="*/ 152 w 243"/>
                  <a:gd name="T57" fmla="*/ 25 h 269"/>
                  <a:gd name="T58" fmla="*/ 173 w 243"/>
                  <a:gd name="T59" fmla="*/ 16 h 269"/>
                  <a:gd name="T60" fmla="*/ 175 w 243"/>
                  <a:gd name="T61" fmla="*/ 13 h 269"/>
                  <a:gd name="T62" fmla="*/ 215 w 243"/>
                  <a:gd name="T63" fmla="*/ 1 h 269"/>
                  <a:gd name="T64" fmla="*/ 233 w 243"/>
                  <a:gd name="T65" fmla="*/ 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3" h="269">
                    <a:moveTo>
                      <a:pt x="233" y="4"/>
                    </a:moveTo>
                    <a:cubicBezTo>
                      <a:pt x="235" y="7"/>
                      <a:pt x="243" y="6"/>
                      <a:pt x="240" y="10"/>
                    </a:cubicBezTo>
                    <a:cubicBezTo>
                      <a:pt x="225" y="17"/>
                      <a:pt x="209" y="18"/>
                      <a:pt x="195" y="25"/>
                    </a:cubicBezTo>
                    <a:cubicBezTo>
                      <a:pt x="160" y="38"/>
                      <a:pt x="160" y="38"/>
                      <a:pt x="160" y="38"/>
                    </a:cubicBezTo>
                    <a:cubicBezTo>
                      <a:pt x="149" y="44"/>
                      <a:pt x="137" y="47"/>
                      <a:pt x="126" y="54"/>
                    </a:cubicBezTo>
                    <a:cubicBezTo>
                      <a:pt x="117" y="59"/>
                      <a:pt x="108" y="65"/>
                      <a:pt x="101" y="71"/>
                    </a:cubicBezTo>
                    <a:cubicBezTo>
                      <a:pt x="93" y="74"/>
                      <a:pt x="91" y="80"/>
                      <a:pt x="84" y="84"/>
                    </a:cubicBezTo>
                    <a:cubicBezTo>
                      <a:pt x="70" y="97"/>
                      <a:pt x="57" y="112"/>
                      <a:pt x="48" y="129"/>
                    </a:cubicBezTo>
                    <a:cubicBezTo>
                      <a:pt x="40" y="143"/>
                      <a:pt x="40" y="143"/>
                      <a:pt x="40" y="143"/>
                    </a:cubicBezTo>
                    <a:cubicBezTo>
                      <a:pt x="36" y="159"/>
                      <a:pt x="28" y="176"/>
                      <a:pt x="34" y="192"/>
                    </a:cubicBezTo>
                    <a:cubicBezTo>
                      <a:pt x="32" y="195"/>
                      <a:pt x="33" y="200"/>
                      <a:pt x="33" y="203"/>
                    </a:cubicBezTo>
                    <a:cubicBezTo>
                      <a:pt x="39" y="219"/>
                      <a:pt x="39" y="239"/>
                      <a:pt x="51" y="253"/>
                    </a:cubicBezTo>
                    <a:cubicBezTo>
                      <a:pt x="51" y="257"/>
                      <a:pt x="54" y="257"/>
                      <a:pt x="56" y="258"/>
                    </a:cubicBezTo>
                    <a:cubicBezTo>
                      <a:pt x="63" y="269"/>
                      <a:pt x="63" y="269"/>
                      <a:pt x="63" y="269"/>
                    </a:cubicBezTo>
                    <a:cubicBezTo>
                      <a:pt x="56" y="269"/>
                      <a:pt x="50" y="263"/>
                      <a:pt x="43" y="260"/>
                    </a:cubicBezTo>
                    <a:cubicBezTo>
                      <a:pt x="32" y="248"/>
                      <a:pt x="21" y="231"/>
                      <a:pt x="21" y="214"/>
                    </a:cubicBezTo>
                    <a:cubicBezTo>
                      <a:pt x="18" y="210"/>
                      <a:pt x="14" y="215"/>
                      <a:pt x="11" y="213"/>
                    </a:cubicBezTo>
                    <a:cubicBezTo>
                      <a:pt x="7" y="215"/>
                      <a:pt x="3" y="218"/>
                      <a:pt x="0" y="217"/>
                    </a:cubicBezTo>
                    <a:cubicBezTo>
                      <a:pt x="1" y="204"/>
                      <a:pt x="12" y="198"/>
                      <a:pt x="18" y="188"/>
                    </a:cubicBezTo>
                    <a:cubicBezTo>
                      <a:pt x="18" y="180"/>
                      <a:pt x="18" y="170"/>
                      <a:pt x="23" y="162"/>
                    </a:cubicBezTo>
                    <a:cubicBezTo>
                      <a:pt x="23" y="144"/>
                      <a:pt x="33" y="129"/>
                      <a:pt x="41" y="114"/>
                    </a:cubicBezTo>
                    <a:cubicBezTo>
                      <a:pt x="42" y="110"/>
                      <a:pt x="47" y="105"/>
                      <a:pt x="45" y="100"/>
                    </a:cubicBezTo>
                    <a:cubicBezTo>
                      <a:pt x="42" y="93"/>
                      <a:pt x="34" y="94"/>
                      <a:pt x="29" y="89"/>
                    </a:cubicBezTo>
                    <a:cubicBezTo>
                      <a:pt x="36" y="81"/>
                      <a:pt x="48" y="75"/>
                      <a:pt x="60" y="78"/>
                    </a:cubicBezTo>
                    <a:cubicBezTo>
                      <a:pt x="66" y="83"/>
                      <a:pt x="66" y="72"/>
                      <a:pt x="72" y="71"/>
                    </a:cubicBezTo>
                    <a:cubicBezTo>
                      <a:pt x="86" y="59"/>
                      <a:pt x="104" y="50"/>
                      <a:pt x="119" y="41"/>
                    </a:cubicBezTo>
                    <a:cubicBezTo>
                      <a:pt x="122" y="40"/>
                      <a:pt x="126" y="35"/>
                      <a:pt x="124" y="31"/>
                    </a:cubicBezTo>
                    <a:cubicBezTo>
                      <a:pt x="126" y="25"/>
                      <a:pt x="112" y="18"/>
                      <a:pt x="123" y="16"/>
                    </a:cubicBezTo>
                    <a:cubicBezTo>
                      <a:pt x="134" y="19"/>
                      <a:pt x="144" y="16"/>
                      <a:pt x="152" y="25"/>
                    </a:cubicBezTo>
                    <a:cubicBezTo>
                      <a:pt x="159" y="25"/>
                      <a:pt x="164" y="15"/>
                      <a:pt x="173" y="16"/>
                    </a:cubicBezTo>
                    <a:cubicBezTo>
                      <a:pt x="175" y="13"/>
                      <a:pt x="175" y="13"/>
                      <a:pt x="175" y="13"/>
                    </a:cubicBezTo>
                    <a:cubicBezTo>
                      <a:pt x="188" y="9"/>
                      <a:pt x="202" y="7"/>
                      <a:pt x="215" y="1"/>
                    </a:cubicBezTo>
                    <a:cubicBezTo>
                      <a:pt x="221" y="0"/>
                      <a:pt x="227" y="4"/>
                      <a:pt x="23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0" name="Freeform 2735"/>
              <p:cNvSpPr/>
              <p:nvPr/>
            </p:nvSpPr>
            <p:spPr bwMode="auto">
              <a:xfrm>
                <a:off x="3490" y="1724"/>
                <a:ext cx="3" cy="3"/>
              </a:xfrm>
              <a:custGeom>
                <a:avLst/>
                <a:gdLst>
                  <a:gd name="T0" fmla="*/ 1 w 2"/>
                  <a:gd name="T1" fmla="*/ 1 h 2"/>
                  <a:gd name="T2" fmla="*/ 0 w 2"/>
                  <a:gd name="T3" fmla="*/ 2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0" y="2"/>
                    </a:cubicBezTo>
                    <a:cubicBezTo>
                      <a:pt x="0" y="0"/>
                      <a:pt x="0" y="0"/>
                      <a:pt x="0" y="0"/>
                    </a:cubicBezTo>
                    <a:cubicBezTo>
                      <a:pt x="0" y="0"/>
                      <a:pt x="2" y="0"/>
                      <a:pt x="1"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1" name="Freeform 2736"/>
              <p:cNvSpPr/>
              <p:nvPr/>
            </p:nvSpPr>
            <p:spPr bwMode="auto">
              <a:xfrm>
                <a:off x="3583" y="1725"/>
                <a:ext cx="73" cy="62"/>
              </a:xfrm>
              <a:custGeom>
                <a:avLst/>
                <a:gdLst>
                  <a:gd name="T0" fmla="*/ 50 w 50"/>
                  <a:gd name="T1" fmla="*/ 0 h 42"/>
                  <a:gd name="T2" fmla="*/ 44 w 50"/>
                  <a:gd name="T3" fmla="*/ 3 h 42"/>
                  <a:gd name="T4" fmla="*/ 25 w 50"/>
                  <a:gd name="T5" fmla="*/ 11 h 42"/>
                  <a:gd name="T6" fmla="*/ 34 w 50"/>
                  <a:gd name="T7" fmla="*/ 13 h 42"/>
                  <a:gd name="T8" fmla="*/ 21 w 50"/>
                  <a:gd name="T9" fmla="*/ 35 h 42"/>
                  <a:gd name="T10" fmla="*/ 15 w 50"/>
                  <a:gd name="T11" fmla="*/ 42 h 42"/>
                  <a:gd name="T12" fmla="*/ 23 w 50"/>
                  <a:gd name="T13" fmla="*/ 22 h 42"/>
                  <a:gd name="T14" fmla="*/ 20 w 50"/>
                  <a:gd name="T15" fmla="*/ 13 h 42"/>
                  <a:gd name="T16" fmla="*/ 6 w 50"/>
                  <a:gd name="T17" fmla="*/ 16 h 42"/>
                  <a:gd name="T18" fmla="*/ 0 w 50"/>
                  <a:gd name="T19" fmla="*/ 17 h 42"/>
                  <a:gd name="T20" fmla="*/ 13 w 50"/>
                  <a:gd name="T21" fmla="*/ 10 h 42"/>
                  <a:gd name="T22" fmla="*/ 30 w 50"/>
                  <a:gd name="T23" fmla="*/ 6 h 42"/>
                  <a:gd name="T24" fmla="*/ 49 w 50"/>
                  <a:gd name="T25" fmla="*/ 0 h 42"/>
                  <a:gd name="T26" fmla="*/ 50 w 50"/>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42">
                    <a:moveTo>
                      <a:pt x="50" y="0"/>
                    </a:moveTo>
                    <a:cubicBezTo>
                      <a:pt x="49" y="3"/>
                      <a:pt x="45" y="2"/>
                      <a:pt x="44" y="3"/>
                    </a:cubicBezTo>
                    <a:cubicBezTo>
                      <a:pt x="40" y="10"/>
                      <a:pt x="31" y="9"/>
                      <a:pt x="25" y="11"/>
                    </a:cubicBezTo>
                    <a:cubicBezTo>
                      <a:pt x="26" y="13"/>
                      <a:pt x="31" y="13"/>
                      <a:pt x="34" y="13"/>
                    </a:cubicBezTo>
                    <a:cubicBezTo>
                      <a:pt x="29" y="20"/>
                      <a:pt x="25" y="28"/>
                      <a:pt x="21" y="35"/>
                    </a:cubicBezTo>
                    <a:cubicBezTo>
                      <a:pt x="19" y="38"/>
                      <a:pt x="19" y="42"/>
                      <a:pt x="15" y="42"/>
                    </a:cubicBezTo>
                    <a:cubicBezTo>
                      <a:pt x="13" y="35"/>
                      <a:pt x="17" y="29"/>
                      <a:pt x="23" y="22"/>
                    </a:cubicBezTo>
                    <a:cubicBezTo>
                      <a:pt x="22" y="19"/>
                      <a:pt x="13" y="17"/>
                      <a:pt x="20" y="13"/>
                    </a:cubicBezTo>
                    <a:cubicBezTo>
                      <a:pt x="16" y="7"/>
                      <a:pt x="10" y="15"/>
                      <a:pt x="6" y="16"/>
                    </a:cubicBezTo>
                    <a:cubicBezTo>
                      <a:pt x="0" y="17"/>
                      <a:pt x="0" y="17"/>
                      <a:pt x="0" y="17"/>
                    </a:cubicBezTo>
                    <a:cubicBezTo>
                      <a:pt x="2" y="14"/>
                      <a:pt x="9" y="12"/>
                      <a:pt x="13" y="10"/>
                    </a:cubicBezTo>
                    <a:cubicBezTo>
                      <a:pt x="19" y="8"/>
                      <a:pt x="23" y="3"/>
                      <a:pt x="30" y="6"/>
                    </a:cubicBezTo>
                    <a:cubicBezTo>
                      <a:pt x="36" y="4"/>
                      <a:pt x="43" y="3"/>
                      <a:pt x="49" y="0"/>
                    </a:cubicBezTo>
                    <a:cubicBezTo>
                      <a:pt x="50" y="0"/>
                      <a:pt x="50" y="0"/>
                      <a:pt x="50"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2" name="Freeform 2737"/>
              <p:cNvSpPr/>
              <p:nvPr/>
            </p:nvSpPr>
            <p:spPr bwMode="auto">
              <a:xfrm>
                <a:off x="4143" y="1725"/>
                <a:ext cx="11" cy="9"/>
              </a:xfrm>
              <a:custGeom>
                <a:avLst/>
                <a:gdLst>
                  <a:gd name="T0" fmla="*/ 7 w 7"/>
                  <a:gd name="T1" fmla="*/ 1 h 6"/>
                  <a:gd name="T2" fmla="*/ 0 w 7"/>
                  <a:gd name="T3" fmla="*/ 4 h 6"/>
                  <a:gd name="T4" fmla="*/ 6 w 7"/>
                  <a:gd name="T5" fmla="*/ 0 h 6"/>
                  <a:gd name="T6" fmla="*/ 7 w 7"/>
                  <a:gd name="T7" fmla="*/ 1 h 6"/>
                </a:gdLst>
                <a:ahLst/>
                <a:cxnLst>
                  <a:cxn ang="0">
                    <a:pos x="T0" y="T1"/>
                  </a:cxn>
                  <a:cxn ang="0">
                    <a:pos x="T2" y="T3"/>
                  </a:cxn>
                  <a:cxn ang="0">
                    <a:pos x="T4" y="T5"/>
                  </a:cxn>
                  <a:cxn ang="0">
                    <a:pos x="T6" y="T7"/>
                  </a:cxn>
                </a:cxnLst>
                <a:rect l="0" t="0" r="r" b="b"/>
                <a:pathLst>
                  <a:path w="7" h="6">
                    <a:moveTo>
                      <a:pt x="7" y="1"/>
                    </a:moveTo>
                    <a:cubicBezTo>
                      <a:pt x="6" y="2"/>
                      <a:pt x="4" y="6"/>
                      <a:pt x="0" y="4"/>
                    </a:cubicBezTo>
                    <a:cubicBezTo>
                      <a:pt x="0" y="1"/>
                      <a:pt x="4" y="2"/>
                      <a:pt x="6" y="0"/>
                    </a:cubicBezTo>
                    <a:cubicBezTo>
                      <a:pt x="7" y="1"/>
                      <a:pt x="7" y="1"/>
                      <a:pt x="7"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3" name="Freeform 2738"/>
              <p:cNvSpPr/>
              <p:nvPr/>
            </p:nvSpPr>
            <p:spPr bwMode="auto">
              <a:xfrm>
                <a:off x="3965" y="1729"/>
                <a:ext cx="89" cy="65"/>
              </a:xfrm>
              <a:custGeom>
                <a:avLst/>
                <a:gdLst>
                  <a:gd name="T0" fmla="*/ 16 w 61"/>
                  <a:gd name="T1" fmla="*/ 6 h 44"/>
                  <a:gd name="T2" fmla="*/ 16 w 61"/>
                  <a:gd name="T3" fmla="*/ 10 h 44"/>
                  <a:gd name="T4" fmla="*/ 10 w 61"/>
                  <a:gd name="T5" fmla="*/ 13 h 44"/>
                  <a:gd name="T6" fmla="*/ 44 w 61"/>
                  <a:gd name="T7" fmla="*/ 29 h 44"/>
                  <a:gd name="T8" fmla="*/ 61 w 61"/>
                  <a:gd name="T9" fmla="*/ 39 h 44"/>
                  <a:gd name="T10" fmla="*/ 50 w 61"/>
                  <a:gd name="T11" fmla="*/ 36 h 44"/>
                  <a:gd name="T12" fmla="*/ 28 w 61"/>
                  <a:gd name="T13" fmla="*/ 25 h 44"/>
                  <a:gd name="T14" fmla="*/ 0 w 61"/>
                  <a:gd name="T15" fmla="*/ 16 h 44"/>
                  <a:gd name="T16" fmla="*/ 4 w 61"/>
                  <a:gd name="T17" fmla="*/ 0 h 44"/>
                  <a:gd name="T18" fmla="*/ 16 w 61"/>
                  <a:gd name="T19"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44">
                    <a:moveTo>
                      <a:pt x="16" y="6"/>
                    </a:moveTo>
                    <a:cubicBezTo>
                      <a:pt x="16" y="7"/>
                      <a:pt x="16" y="9"/>
                      <a:pt x="16" y="10"/>
                    </a:cubicBezTo>
                    <a:cubicBezTo>
                      <a:pt x="14" y="13"/>
                      <a:pt x="9" y="9"/>
                      <a:pt x="10" y="13"/>
                    </a:cubicBezTo>
                    <a:cubicBezTo>
                      <a:pt x="23" y="16"/>
                      <a:pt x="34" y="22"/>
                      <a:pt x="44" y="29"/>
                    </a:cubicBezTo>
                    <a:cubicBezTo>
                      <a:pt x="49" y="33"/>
                      <a:pt x="56" y="36"/>
                      <a:pt x="61" y="39"/>
                    </a:cubicBezTo>
                    <a:cubicBezTo>
                      <a:pt x="57" y="44"/>
                      <a:pt x="53" y="38"/>
                      <a:pt x="50" y="36"/>
                    </a:cubicBezTo>
                    <a:cubicBezTo>
                      <a:pt x="42" y="36"/>
                      <a:pt x="36" y="27"/>
                      <a:pt x="28" y="25"/>
                    </a:cubicBezTo>
                    <a:cubicBezTo>
                      <a:pt x="19" y="21"/>
                      <a:pt x="8" y="21"/>
                      <a:pt x="0" y="16"/>
                    </a:cubicBezTo>
                    <a:cubicBezTo>
                      <a:pt x="3" y="11"/>
                      <a:pt x="0" y="3"/>
                      <a:pt x="4" y="0"/>
                    </a:cubicBezTo>
                    <a:cubicBezTo>
                      <a:pt x="9" y="0"/>
                      <a:pt x="12" y="3"/>
                      <a:pt x="16"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4" name="Freeform 2739"/>
              <p:cNvSpPr/>
              <p:nvPr/>
            </p:nvSpPr>
            <p:spPr bwMode="auto">
              <a:xfrm>
                <a:off x="3677" y="1729"/>
                <a:ext cx="35" cy="47"/>
              </a:xfrm>
              <a:custGeom>
                <a:avLst/>
                <a:gdLst>
                  <a:gd name="T0" fmla="*/ 24 w 24"/>
                  <a:gd name="T1" fmla="*/ 6 h 32"/>
                  <a:gd name="T2" fmla="*/ 0 w 24"/>
                  <a:gd name="T3" fmla="*/ 32 h 32"/>
                  <a:gd name="T4" fmla="*/ 13 w 24"/>
                  <a:gd name="T5" fmla="*/ 18 h 32"/>
                  <a:gd name="T6" fmla="*/ 20 w 24"/>
                  <a:gd name="T7" fmla="*/ 6 h 32"/>
                  <a:gd name="T8" fmla="*/ 14 w 24"/>
                  <a:gd name="T9" fmla="*/ 10 h 32"/>
                  <a:gd name="T10" fmla="*/ 17 w 24"/>
                  <a:gd name="T11" fmla="*/ 3 h 32"/>
                  <a:gd name="T12" fmla="*/ 24 w 24"/>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24" y="6"/>
                    </a:moveTo>
                    <a:cubicBezTo>
                      <a:pt x="18" y="15"/>
                      <a:pt x="12" y="28"/>
                      <a:pt x="0" y="32"/>
                    </a:cubicBezTo>
                    <a:cubicBezTo>
                      <a:pt x="3" y="27"/>
                      <a:pt x="8" y="22"/>
                      <a:pt x="13" y="18"/>
                    </a:cubicBezTo>
                    <a:cubicBezTo>
                      <a:pt x="12" y="11"/>
                      <a:pt x="24" y="13"/>
                      <a:pt x="20" y="6"/>
                    </a:cubicBezTo>
                    <a:cubicBezTo>
                      <a:pt x="17" y="5"/>
                      <a:pt x="17" y="10"/>
                      <a:pt x="14" y="10"/>
                    </a:cubicBezTo>
                    <a:cubicBezTo>
                      <a:pt x="14" y="6"/>
                      <a:pt x="17" y="6"/>
                      <a:pt x="17" y="3"/>
                    </a:cubicBezTo>
                    <a:cubicBezTo>
                      <a:pt x="21" y="0"/>
                      <a:pt x="24" y="3"/>
                      <a:pt x="2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5" name="Freeform 2740"/>
              <p:cNvSpPr/>
              <p:nvPr/>
            </p:nvSpPr>
            <p:spPr bwMode="auto">
              <a:xfrm>
                <a:off x="3747" y="1732"/>
                <a:ext cx="179" cy="100"/>
              </a:xfrm>
              <a:custGeom>
                <a:avLst/>
                <a:gdLst>
                  <a:gd name="T0" fmla="*/ 15 w 122"/>
                  <a:gd name="T1" fmla="*/ 1 h 68"/>
                  <a:gd name="T2" fmla="*/ 14 w 122"/>
                  <a:gd name="T3" fmla="*/ 28 h 68"/>
                  <a:gd name="T4" fmla="*/ 15 w 122"/>
                  <a:gd name="T5" fmla="*/ 27 h 68"/>
                  <a:gd name="T6" fmla="*/ 24 w 122"/>
                  <a:gd name="T7" fmla="*/ 14 h 68"/>
                  <a:gd name="T8" fmla="*/ 34 w 122"/>
                  <a:gd name="T9" fmla="*/ 34 h 68"/>
                  <a:gd name="T10" fmla="*/ 42 w 122"/>
                  <a:gd name="T11" fmla="*/ 17 h 68"/>
                  <a:gd name="T12" fmla="*/ 78 w 122"/>
                  <a:gd name="T13" fmla="*/ 20 h 68"/>
                  <a:gd name="T14" fmla="*/ 84 w 122"/>
                  <a:gd name="T15" fmla="*/ 17 h 68"/>
                  <a:gd name="T16" fmla="*/ 92 w 122"/>
                  <a:gd name="T17" fmla="*/ 22 h 68"/>
                  <a:gd name="T18" fmla="*/ 90 w 122"/>
                  <a:gd name="T19" fmla="*/ 35 h 68"/>
                  <a:gd name="T20" fmla="*/ 97 w 122"/>
                  <a:gd name="T21" fmla="*/ 31 h 68"/>
                  <a:gd name="T22" fmla="*/ 103 w 122"/>
                  <a:gd name="T23" fmla="*/ 20 h 68"/>
                  <a:gd name="T24" fmla="*/ 109 w 122"/>
                  <a:gd name="T25" fmla="*/ 29 h 68"/>
                  <a:gd name="T26" fmla="*/ 115 w 122"/>
                  <a:gd name="T27" fmla="*/ 11 h 68"/>
                  <a:gd name="T28" fmla="*/ 118 w 122"/>
                  <a:gd name="T29" fmla="*/ 10 h 68"/>
                  <a:gd name="T30" fmla="*/ 107 w 122"/>
                  <a:gd name="T31" fmla="*/ 66 h 68"/>
                  <a:gd name="T32" fmla="*/ 104 w 122"/>
                  <a:gd name="T33" fmla="*/ 68 h 68"/>
                  <a:gd name="T34" fmla="*/ 95 w 122"/>
                  <a:gd name="T35" fmla="*/ 50 h 68"/>
                  <a:gd name="T36" fmla="*/ 89 w 122"/>
                  <a:gd name="T37" fmla="*/ 49 h 68"/>
                  <a:gd name="T38" fmla="*/ 80 w 122"/>
                  <a:gd name="T39" fmla="*/ 36 h 68"/>
                  <a:gd name="T40" fmla="*/ 61 w 122"/>
                  <a:gd name="T41" fmla="*/ 34 h 68"/>
                  <a:gd name="T42" fmla="*/ 48 w 122"/>
                  <a:gd name="T43" fmla="*/ 37 h 68"/>
                  <a:gd name="T44" fmla="*/ 30 w 122"/>
                  <a:gd name="T45" fmla="*/ 48 h 68"/>
                  <a:gd name="T46" fmla="*/ 19 w 122"/>
                  <a:gd name="T47" fmla="*/ 64 h 68"/>
                  <a:gd name="T48" fmla="*/ 7 w 122"/>
                  <a:gd name="T49" fmla="*/ 19 h 68"/>
                  <a:gd name="T50" fmla="*/ 10 w 122"/>
                  <a:gd name="T51" fmla="*/ 1 h 68"/>
                  <a:gd name="T52" fmla="*/ 15 w 122"/>
                  <a:gd name="T53"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 h="68">
                    <a:moveTo>
                      <a:pt x="15" y="1"/>
                    </a:moveTo>
                    <a:cubicBezTo>
                      <a:pt x="13" y="9"/>
                      <a:pt x="11" y="19"/>
                      <a:pt x="14" y="28"/>
                    </a:cubicBezTo>
                    <a:cubicBezTo>
                      <a:pt x="15" y="27"/>
                      <a:pt x="15" y="27"/>
                      <a:pt x="15" y="27"/>
                    </a:cubicBezTo>
                    <a:cubicBezTo>
                      <a:pt x="18" y="23"/>
                      <a:pt x="18" y="16"/>
                      <a:pt x="24" y="14"/>
                    </a:cubicBezTo>
                    <a:cubicBezTo>
                      <a:pt x="26" y="21"/>
                      <a:pt x="29" y="30"/>
                      <a:pt x="34" y="34"/>
                    </a:cubicBezTo>
                    <a:cubicBezTo>
                      <a:pt x="38" y="29"/>
                      <a:pt x="34" y="20"/>
                      <a:pt x="42" y="17"/>
                    </a:cubicBezTo>
                    <a:cubicBezTo>
                      <a:pt x="54" y="17"/>
                      <a:pt x="65" y="28"/>
                      <a:pt x="78" y="20"/>
                    </a:cubicBezTo>
                    <a:cubicBezTo>
                      <a:pt x="80" y="18"/>
                      <a:pt x="83" y="18"/>
                      <a:pt x="84" y="17"/>
                    </a:cubicBezTo>
                    <a:cubicBezTo>
                      <a:pt x="87" y="18"/>
                      <a:pt x="91" y="19"/>
                      <a:pt x="92" y="22"/>
                    </a:cubicBezTo>
                    <a:cubicBezTo>
                      <a:pt x="90" y="35"/>
                      <a:pt x="90" y="35"/>
                      <a:pt x="90" y="35"/>
                    </a:cubicBezTo>
                    <a:cubicBezTo>
                      <a:pt x="93" y="38"/>
                      <a:pt x="95" y="33"/>
                      <a:pt x="97" y="31"/>
                    </a:cubicBezTo>
                    <a:cubicBezTo>
                      <a:pt x="100" y="28"/>
                      <a:pt x="102" y="24"/>
                      <a:pt x="103" y="20"/>
                    </a:cubicBezTo>
                    <a:cubicBezTo>
                      <a:pt x="108" y="21"/>
                      <a:pt x="101" y="36"/>
                      <a:pt x="109" y="29"/>
                    </a:cubicBezTo>
                    <a:cubicBezTo>
                      <a:pt x="113" y="24"/>
                      <a:pt x="114" y="16"/>
                      <a:pt x="115" y="11"/>
                    </a:cubicBezTo>
                    <a:cubicBezTo>
                      <a:pt x="116" y="10"/>
                      <a:pt x="117" y="10"/>
                      <a:pt x="118" y="10"/>
                    </a:cubicBezTo>
                    <a:cubicBezTo>
                      <a:pt x="122" y="30"/>
                      <a:pt x="115" y="49"/>
                      <a:pt x="107" y="66"/>
                    </a:cubicBezTo>
                    <a:cubicBezTo>
                      <a:pt x="104" y="68"/>
                      <a:pt x="104" y="68"/>
                      <a:pt x="104" y="68"/>
                    </a:cubicBezTo>
                    <a:cubicBezTo>
                      <a:pt x="102" y="63"/>
                      <a:pt x="97" y="56"/>
                      <a:pt x="95" y="50"/>
                    </a:cubicBezTo>
                    <a:cubicBezTo>
                      <a:pt x="93" y="48"/>
                      <a:pt x="90" y="49"/>
                      <a:pt x="89" y="49"/>
                    </a:cubicBezTo>
                    <a:cubicBezTo>
                      <a:pt x="89" y="43"/>
                      <a:pt x="84" y="39"/>
                      <a:pt x="80" y="36"/>
                    </a:cubicBezTo>
                    <a:cubicBezTo>
                      <a:pt x="74" y="30"/>
                      <a:pt x="67" y="40"/>
                      <a:pt x="61" y="34"/>
                    </a:cubicBezTo>
                    <a:cubicBezTo>
                      <a:pt x="56" y="31"/>
                      <a:pt x="51" y="34"/>
                      <a:pt x="48" y="37"/>
                    </a:cubicBezTo>
                    <a:cubicBezTo>
                      <a:pt x="45" y="44"/>
                      <a:pt x="38" y="48"/>
                      <a:pt x="30" y="48"/>
                    </a:cubicBezTo>
                    <a:cubicBezTo>
                      <a:pt x="24" y="51"/>
                      <a:pt x="22" y="59"/>
                      <a:pt x="19" y="64"/>
                    </a:cubicBezTo>
                    <a:cubicBezTo>
                      <a:pt x="10" y="51"/>
                      <a:pt x="17" y="33"/>
                      <a:pt x="7" y="19"/>
                    </a:cubicBezTo>
                    <a:cubicBezTo>
                      <a:pt x="8" y="13"/>
                      <a:pt x="0" y="4"/>
                      <a:pt x="10" y="1"/>
                    </a:cubicBezTo>
                    <a:cubicBezTo>
                      <a:pt x="12" y="0"/>
                      <a:pt x="14" y="0"/>
                      <a:pt x="15"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6" name="Freeform 2741"/>
              <p:cNvSpPr/>
              <p:nvPr/>
            </p:nvSpPr>
            <p:spPr bwMode="auto">
              <a:xfrm>
                <a:off x="3202" y="1737"/>
                <a:ext cx="20" cy="28"/>
              </a:xfrm>
              <a:custGeom>
                <a:avLst/>
                <a:gdLst>
                  <a:gd name="T0" fmla="*/ 14 w 14"/>
                  <a:gd name="T1" fmla="*/ 5 h 19"/>
                  <a:gd name="T2" fmla="*/ 1 w 14"/>
                  <a:gd name="T3" fmla="*/ 19 h 19"/>
                  <a:gd name="T4" fmla="*/ 3 w 14"/>
                  <a:gd name="T5" fmla="*/ 4 h 19"/>
                  <a:gd name="T6" fmla="*/ 13 w 14"/>
                  <a:gd name="T7" fmla="*/ 1 h 19"/>
                  <a:gd name="T8" fmla="*/ 14 w 14"/>
                  <a:gd name="T9" fmla="*/ 5 h 19"/>
                </a:gdLst>
                <a:ahLst/>
                <a:cxnLst>
                  <a:cxn ang="0">
                    <a:pos x="T0" y="T1"/>
                  </a:cxn>
                  <a:cxn ang="0">
                    <a:pos x="T2" y="T3"/>
                  </a:cxn>
                  <a:cxn ang="0">
                    <a:pos x="T4" y="T5"/>
                  </a:cxn>
                  <a:cxn ang="0">
                    <a:pos x="T6" y="T7"/>
                  </a:cxn>
                  <a:cxn ang="0">
                    <a:pos x="T8" y="T9"/>
                  </a:cxn>
                </a:cxnLst>
                <a:rect l="0" t="0" r="r" b="b"/>
                <a:pathLst>
                  <a:path w="14" h="19">
                    <a:moveTo>
                      <a:pt x="14" y="5"/>
                    </a:moveTo>
                    <a:cubicBezTo>
                      <a:pt x="13" y="12"/>
                      <a:pt x="6" y="15"/>
                      <a:pt x="1" y="19"/>
                    </a:cubicBezTo>
                    <a:cubicBezTo>
                      <a:pt x="0" y="14"/>
                      <a:pt x="4" y="9"/>
                      <a:pt x="3" y="4"/>
                    </a:cubicBezTo>
                    <a:cubicBezTo>
                      <a:pt x="6" y="1"/>
                      <a:pt x="9" y="0"/>
                      <a:pt x="13" y="1"/>
                    </a:cubicBezTo>
                    <a:cubicBezTo>
                      <a:pt x="14" y="5"/>
                      <a:pt x="14" y="5"/>
                      <a:pt x="14"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7" name="Freeform 2742"/>
              <p:cNvSpPr/>
              <p:nvPr/>
            </p:nvSpPr>
            <p:spPr bwMode="auto">
              <a:xfrm>
                <a:off x="3725" y="1738"/>
                <a:ext cx="233" cy="172"/>
              </a:xfrm>
              <a:custGeom>
                <a:avLst/>
                <a:gdLst>
                  <a:gd name="T0" fmla="*/ 18 w 159"/>
                  <a:gd name="T1" fmla="*/ 32 h 117"/>
                  <a:gd name="T2" fmla="*/ 22 w 159"/>
                  <a:gd name="T3" fmla="*/ 63 h 117"/>
                  <a:gd name="T4" fmla="*/ 41 w 159"/>
                  <a:gd name="T5" fmla="*/ 83 h 117"/>
                  <a:gd name="T6" fmla="*/ 54 w 159"/>
                  <a:gd name="T7" fmla="*/ 84 h 117"/>
                  <a:gd name="T8" fmla="*/ 92 w 159"/>
                  <a:gd name="T9" fmla="*/ 82 h 117"/>
                  <a:gd name="T10" fmla="*/ 126 w 159"/>
                  <a:gd name="T11" fmla="*/ 75 h 117"/>
                  <a:gd name="T12" fmla="*/ 137 w 159"/>
                  <a:gd name="T13" fmla="*/ 11 h 117"/>
                  <a:gd name="T14" fmla="*/ 137 w 159"/>
                  <a:gd name="T15" fmla="*/ 10 h 117"/>
                  <a:gd name="T16" fmla="*/ 149 w 159"/>
                  <a:gd name="T17" fmla="*/ 22 h 117"/>
                  <a:gd name="T18" fmla="*/ 155 w 159"/>
                  <a:gd name="T19" fmla="*/ 25 h 117"/>
                  <a:gd name="T20" fmla="*/ 149 w 159"/>
                  <a:gd name="T21" fmla="*/ 42 h 117"/>
                  <a:gd name="T22" fmla="*/ 155 w 159"/>
                  <a:gd name="T23" fmla="*/ 86 h 117"/>
                  <a:gd name="T24" fmla="*/ 146 w 159"/>
                  <a:gd name="T25" fmla="*/ 75 h 117"/>
                  <a:gd name="T26" fmla="*/ 136 w 159"/>
                  <a:gd name="T27" fmla="*/ 81 h 117"/>
                  <a:gd name="T28" fmla="*/ 131 w 159"/>
                  <a:gd name="T29" fmla="*/ 111 h 117"/>
                  <a:gd name="T30" fmla="*/ 128 w 159"/>
                  <a:gd name="T31" fmla="*/ 94 h 117"/>
                  <a:gd name="T32" fmla="*/ 119 w 159"/>
                  <a:gd name="T33" fmla="*/ 93 h 117"/>
                  <a:gd name="T34" fmla="*/ 114 w 159"/>
                  <a:gd name="T35" fmla="*/ 104 h 117"/>
                  <a:gd name="T36" fmla="*/ 105 w 159"/>
                  <a:gd name="T37" fmla="*/ 113 h 117"/>
                  <a:gd name="T38" fmla="*/ 92 w 159"/>
                  <a:gd name="T39" fmla="*/ 89 h 117"/>
                  <a:gd name="T40" fmla="*/ 69 w 159"/>
                  <a:gd name="T41" fmla="*/ 86 h 117"/>
                  <a:gd name="T42" fmla="*/ 51 w 159"/>
                  <a:gd name="T43" fmla="*/ 99 h 117"/>
                  <a:gd name="T44" fmla="*/ 47 w 159"/>
                  <a:gd name="T45" fmla="*/ 117 h 117"/>
                  <a:gd name="T46" fmla="*/ 32 w 159"/>
                  <a:gd name="T47" fmla="*/ 93 h 117"/>
                  <a:gd name="T48" fmla="*/ 20 w 159"/>
                  <a:gd name="T49" fmla="*/ 107 h 117"/>
                  <a:gd name="T50" fmla="*/ 22 w 159"/>
                  <a:gd name="T51" fmla="*/ 81 h 117"/>
                  <a:gd name="T52" fmla="*/ 15 w 159"/>
                  <a:gd name="T53" fmla="*/ 77 h 117"/>
                  <a:gd name="T54" fmla="*/ 3 w 159"/>
                  <a:gd name="T55" fmla="*/ 84 h 117"/>
                  <a:gd name="T56" fmla="*/ 9 w 159"/>
                  <a:gd name="T57" fmla="*/ 53 h 117"/>
                  <a:gd name="T58" fmla="*/ 0 w 159"/>
                  <a:gd name="T59" fmla="*/ 28 h 117"/>
                  <a:gd name="T60" fmla="*/ 11 w 159"/>
                  <a:gd name="T61" fmla="*/ 9 h 117"/>
                  <a:gd name="T62" fmla="*/ 15 w 159"/>
                  <a:gd name="T63" fmla="*/ 0 h 117"/>
                  <a:gd name="T64" fmla="*/ 18 w 159"/>
                  <a:gd name="T65"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17">
                    <a:moveTo>
                      <a:pt x="18" y="32"/>
                    </a:moveTo>
                    <a:cubicBezTo>
                      <a:pt x="19" y="44"/>
                      <a:pt x="17" y="53"/>
                      <a:pt x="22" y="63"/>
                    </a:cubicBezTo>
                    <a:cubicBezTo>
                      <a:pt x="26" y="71"/>
                      <a:pt x="31" y="81"/>
                      <a:pt x="41" y="83"/>
                    </a:cubicBezTo>
                    <a:cubicBezTo>
                      <a:pt x="45" y="80"/>
                      <a:pt x="50" y="85"/>
                      <a:pt x="54" y="84"/>
                    </a:cubicBezTo>
                    <a:cubicBezTo>
                      <a:pt x="67" y="84"/>
                      <a:pt x="80" y="71"/>
                      <a:pt x="92" y="82"/>
                    </a:cubicBezTo>
                    <a:cubicBezTo>
                      <a:pt x="104" y="84"/>
                      <a:pt x="116" y="83"/>
                      <a:pt x="126" y="75"/>
                    </a:cubicBezTo>
                    <a:cubicBezTo>
                      <a:pt x="143" y="59"/>
                      <a:pt x="142" y="32"/>
                      <a:pt x="137" y="11"/>
                    </a:cubicBezTo>
                    <a:cubicBezTo>
                      <a:pt x="137" y="10"/>
                      <a:pt x="137" y="10"/>
                      <a:pt x="137" y="10"/>
                    </a:cubicBezTo>
                    <a:cubicBezTo>
                      <a:pt x="143" y="12"/>
                      <a:pt x="145" y="18"/>
                      <a:pt x="149" y="22"/>
                    </a:cubicBezTo>
                    <a:cubicBezTo>
                      <a:pt x="151" y="23"/>
                      <a:pt x="153" y="23"/>
                      <a:pt x="155" y="25"/>
                    </a:cubicBezTo>
                    <a:cubicBezTo>
                      <a:pt x="155" y="32"/>
                      <a:pt x="151" y="36"/>
                      <a:pt x="149" y="42"/>
                    </a:cubicBezTo>
                    <a:cubicBezTo>
                      <a:pt x="146" y="58"/>
                      <a:pt x="159" y="70"/>
                      <a:pt x="155" y="86"/>
                    </a:cubicBezTo>
                    <a:cubicBezTo>
                      <a:pt x="152" y="83"/>
                      <a:pt x="150" y="77"/>
                      <a:pt x="146" y="75"/>
                    </a:cubicBezTo>
                    <a:cubicBezTo>
                      <a:pt x="141" y="75"/>
                      <a:pt x="137" y="77"/>
                      <a:pt x="136" y="81"/>
                    </a:cubicBezTo>
                    <a:cubicBezTo>
                      <a:pt x="137" y="92"/>
                      <a:pt x="138" y="105"/>
                      <a:pt x="131" y="111"/>
                    </a:cubicBezTo>
                    <a:cubicBezTo>
                      <a:pt x="131" y="106"/>
                      <a:pt x="131" y="99"/>
                      <a:pt x="128" y="94"/>
                    </a:cubicBezTo>
                    <a:cubicBezTo>
                      <a:pt x="125" y="95"/>
                      <a:pt x="122" y="90"/>
                      <a:pt x="119" y="93"/>
                    </a:cubicBezTo>
                    <a:cubicBezTo>
                      <a:pt x="115" y="96"/>
                      <a:pt x="117" y="101"/>
                      <a:pt x="114" y="104"/>
                    </a:cubicBezTo>
                    <a:cubicBezTo>
                      <a:pt x="111" y="108"/>
                      <a:pt x="110" y="111"/>
                      <a:pt x="105" y="113"/>
                    </a:cubicBezTo>
                    <a:cubicBezTo>
                      <a:pt x="103" y="104"/>
                      <a:pt x="102" y="92"/>
                      <a:pt x="92" y="89"/>
                    </a:cubicBezTo>
                    <a:cubicBezTo>
                      <a:pt x="86" y="83"/>
                      <a:pt x="77" y="84"/>
                      <a:pt x="69" y="86"/>
                    </a:cubicBezTo>
                    <a:cubicBezTo>
                      <a:pt x="62" y="89"/>
                      <a:pt x="55" y="93"/>
                      <a:pt x="51" y="99"/>
                    </a:cubicBezTo>
                    <a:cubicBezTo>
                      <a:pt x="47" y="104"/>
                      <a:pt x="49" y="112"/>
                      <a:pt x="47" y="117"/>
                    </a:cubicBezTo>
                    <a:cubicBezTo>
                      <a:pt x="35" y="114"/>
                      <a:pt x="42" y="98"/>
                      <a:pt x="32" y="93"/>
                    </a:cubicBezTo>
                    <a:cubicBezTo>
                      <a:pt x="26" y="95"/>
                      <a:pt x="23" y="102"/>
                      <a:pt x="20" y="107"/>
                    </a:cubicBezTo>
                    <a:cubicBezTo>
                      <a:pt x="16" y="99"/>
                      <a:pt x="20" y="90"/>
                      <a:pt x="22" y="81"/>
                    </a:cubicBezTo>
                    <a:cubicBezTo>
                      <a:pt x="21" y="78"/>
                      <a:pt x="17" y="78"/>
                      <a:pt x="15" y="77"/>
                    </a:cubicBezTo>
                    <a:cubicBezTo>
                      <a:pt x="12" y="79"/>
                      <a:pt x="6" y="81"/>
                      <a:pt x="3" y="84"/>
                    </a:cubicBezTo>
                    <a:cubicBezTo>
                      <a:pt x="1" y="74"/>
                      <a:pt x="5" y="63"/>
                      <a:pt x="9" y="53"/>
                    </a:cubicBezTo>
                    <a:cubicBezTo>
                      <a:pt x="7" y="45"/>
                      <a:pt x="8" y="35"/>
                      <a:pt x="0" y="28"/>
                    </a:cubicBezTo>
                    <a:cubicBezTo>
                      <a:pt x="0" y="20"/>
                      <a:pt x="10" y="17"/>
                      <a:pt x="11" y="9"/>
                    </a:cubicBezTo>
                    <a:cubicBezTo>
                      <a:pt x="11" y="6"/>
                      <a:pt x="13" y="3"/>
                      <a:pt x="15" y="0"/>
                    </a:cubicBezTo>
                    <a:cubicBezTo>
                      <a:pt x="15" y="10"/>
                      <a:pt x="22" y="21"/>
                      <a:pt x="18" y="3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8" name="Freeform 2743"/>
              <p:cNvSpPr/>
              <p:nvPr/>
            </p:nvSpPr>
            <p:spPr bwMode="auto">
              <a:xfrm>
                <a:off x="3427" y="1738"/>
                <a:ext cx="19" cy="24"/>
              </a:xfrm>
              <a:custGeom>
                <a:avLst/>
                <a:gdLst>
                  <a:gd name="T0" fmla="*/ 12 w 13"/>
                  <a:gd name="T1" fmla="*/ 0 h 16"/>
                  <a:gd name="T2" fmla="*/ 9 w 13"/>
                  <a:gd name="T3" fmla="*/ 16 h 16"/>
                  <a:gd name="T4" fmla="*/ 0 w 13"/>
                  <a:gd name="T5" fmla="*/ 7 h 16"/>
                  <a:gd name="T6" fmla="*/ 12 w 13"/>
                  <a:gd name="T7" fmla="*/ 0 h 16"/>
                </a:gdLst>
                <a:ahLst/>
                <a:cxnLst>
                  <a:cxn ang="0">
                    <a:pos x="T0" y="T1"/>
                  </a:cxn>
                  <a:cxn ang="0">
                    <a:pos x="T2" y="T3"/>
                  </a:cxn>
                  <a:cxn ang="0">
                    <a:pos x="T4" y="T5"/>
                  </a:cxn>
                  <a:cxn ang="0">
                    <a:pos x="T6" y="T7"/>
                  </a:cxn>
                </a:cxnLst>
                <a:rect l="0" t="0" r="r" b="b"/>
                <a:pathLst>
                  <a:path w="13" h="16">
                    <a:moveTo>
                      <a:pt x="12" y="0"/>
                    </a:moveTo>
                    <a:cubicBezTo>
                      <a:pt x="11" y="5"/>
                      <a:pt x="13" y="12"/>
                      <a:pt x="9" y="16"/>
                    </a:cubicBezTo>
                    <a:cubicBezTo>
                      <a:pt x="4" y="16"/>
                      <a:pt x="1" y="11"/>
                      <a:pt x="0" y="7"/>
                    </a:cubicBezTo>
                    <a:cubicBezTo>
                      <a:pt x="0" y="1"/>
                      <a:pt x="7" y="2"/>
                      <a:pt x="12"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49" name="Freeform 2744"/>
              <p:cNvSpPr/>
              <p:nvPr/>
            </p:nvSpPr>
            <p:spPr bwMode="auto">
              <a:xfrm>
                <a:off x="4100" y="1735"/>
                <a:ext cx="77" cy="46"/>
              </a:xfrm>
              <a:custGeom>
                <a:avLst/>
                <a:gdLst>
                  <a:gd name="T0" fmla="*/ 53 w 53"/>
                  <a:gd name="T1" fmla="*/ 3 h 31"/>
                  <a:gd name="T2" fmla="*/ 26 w 53"/>
                  <a:gd name="T3" fmla="*/ 31 h 31"/>
                  <a:gd name="T4" fmla="*/ 21 w 53"/>
                  <a:gd name="T5" fmla="*/ 31 h 31"/>
                  <a:gd name="T6" fmla="*/ 10 w 53"/>
                  <a:gd name="T7" fmla="*/ 30 h 31"/>
                  <a:gd name="T8" fmla="*/ 11 w 53"/>
                  <a:gd name="T9" fmla="*/ 23 h 31"/>
                  <a:gd name="T10" fmla="*/ 0 w 53"/>
                  <a:gd name="T11" fmla="*/ 23 h 31"/>
                  <a:gd name="T12" fmla="*/ 7 w 53"/>
                  <a:gd name="T13" fmla="*/ 19 h 31"/>
                  <a:gd name="T14" fmla="*/ 27 w 53"/>
                  <a:gd name="T15" fmla="*/ 18 h 31"/>
                  <a:gd name="T16" fmla="*/ 33 w 53"/>
                  <a:gd name="T17" fmla="*/ 16 h 31"/>
                  <a:gd name="T18" fmla="*/ 49 w 53"/>
                  <a:gd name="T19" fmla="*/ 5 h 31"/>
                  <a:gd name="T20" fmla="*/ 53 w 53"/>
                  <a:gd name="T21"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31">
                    <a:moveTo>
                      <a:pt x="53" y="3"/>
                    </a:moveTo>
                    <a:cubicBezTo>
                      <a:pt x="49" y="16"/>
                      <a:pt x="39" y="28"/>
                      <a:pt x="26" y="31"/>
                    </a:cubicBezTo>
                    <a:cubicBezTo>
                      <a:pt x="25" y="30"/>
                      <a:pt x="22" y="29"/>
                      <a:pt x="21" y="31"/>
                    </a:cubicBezTo>
                    <a:cubicBezTo>
                      <a:pt x="18" y="31"/>
                      <a:pt x="13" y="29"/>
                      <a:pt x="10" y="30"/>
                    </a:cubicBezTo>
                    <a:cubicBezTo>
                      <a:pt x="8" y="28"/>
                      <a:pt x="15" y="26"/>
                      <a:pt x="11" y="23"/>
                    </a:cubicBezTo>
                    <a:cubicBezTo>
                      <a:pt x="7" y="24"/>
                      <a:pt x="3" y="26"/>
                      <a:pt x="0" y="23"/>
                    </a:cubicBezTo>
                    <a:cubicBezTo>
                      <a:pt x="0" y="19"/>
                      <a:pt x="4" y="16"/>
                      <a:pt x="7" y="19"/>
                    </a:cubicBezTo>
                    <a:cubicBezTo>
                      <a:pt x="14" y="19"/>
                      <a:pt x="20" y="18"/>
                      <a:pt x="27" y="18"/>
                    </a:cubicBezTo>
                    <a:cubicBezTo>
                      <a:pt x="28" y="16"/>
                      <a:pt x="31" y="18"/>
                      <a:pt x="33" y="16"/>
                    </a:cubicBezTo>
                    <a:cubicBezTo>
                      <a:pt x="39" y="13"/>
                      <a:pt x="39" y="0"/>
                      <a:pt x="49" y="5"/>
                    </a:cubicBezTo>
                    <a:cubicBezTo>
                      <a:pt x="50" y="5"/>
                      <a:pt x="51" y="3"/>
                      <a:pt x="5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0" name="Freeform 2745"/>
              <p:cNvSpPr/>
              <p:nvPr/>
            </p:nvSpPr>
            <p:spPr bwMode="auto">
              <a:xfrm>
                <a:off x="4056" y="1738"/>
                <a:ext cx="20" cy="18"/>
              </a:xfrm>
              <a:custGeom>
                <a:avLst/>
                <a:gdLst>
                  <a:gd name="T0" fmla="*/ 14 w 14"/>
                  <a:gd name="T1" fmla="*/ 7 h 12"/>
                  <a:gd name="T2" fmla="*/ 10 w 14"/>
                  <a:gd name="T3" fmla="*/ 12 h 12"/>
                  <a:gd name="T4" fmla="*/ 1 w 14"/>
                  <a:gd name="T5" fmla="*/ 3 h 12"/>
                  <a:gd name="T6" fmla="*/ 10 w 14"/>
                  <a:gd name="T7" fmla="*/ 3 h 12"/>
                  <a:gd name="T8" fmla="*/ 14 w 14"/>
                  <a:gd name="T9" fmla="*/ 7 h 12"/>
                </a:gdLst>
                <a:ahLst/>
                <a:cxnLst>
                  <a:cxn ang="0">
                    <a:pos x="T0" y="T1"/>
                  </a:cxn>
                  <a:cxn ang="0">
                    <a:pos x="T2" y="T3"/>
                  </a:cxn>
                  <a:cxn ang="0">
                    <a:pos x="T4" y="T5"/>
                  </a:cxn>
                  <a:cxn ang="0">
                    <a:pos x="T6" y="T7"/>
                  </a:cxn>
                  <a:cxn ang="0">
                    <a:pos x="T8" y="T9"/>
                  </a:cxn>
                </a:cxnLst>
                <a:rect l="0" t="0" r="r" b="b"/>
                <a:pathLst>
                  <a:path w="14" h="12">
                    <a:moveTo>
                      <a:pt x="14" y="7"/>
                    </a:moveTo>
                    <a:cubicBezTo>
                      <a:pt x="13" y="9"/>
                      <a:pt x="12" y="12"/>
                      <a:pt x="10" y="12"/>
                    </a:cubicBezTo>
                    <a:cubicBezTo>
                      <a:pt x="6" y="10"/>
                      <a:pt x="0" y="9"/>
                      <a:pt x="1" y="3"/>
                    </a:cubicBezTo>
                    <a:cubicBezTo>
                      <a:pt x="3" y="0"/>
                      <a:pt x="7" y="4"/>
                      <a:pt x="10" y="3"/>
                    </a:cubicBezTo>
                    <a:cubicBezTo>
                      <a:pt x="12" y="4"/>
                      <a:pt x="14" y="4"/>
                      <a:pt x="1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1" name="Freeform 2746"/>
              <p:cNvSpPr/>
              <p:nvPr/>
            </p:nvSpPr>
            <p:spPr bwMode="auto">
              <a:xfrm>
                <a:off x="3447" y="1743"/>
                <a:ext cx="38" cy="45"/>
              </a:xfrm>
              <a:custGeom>
                <a:avLst/>
                <a:gdLst>
                  <a:gd name="T0" fmla="*/ 10 w 26"/>
                  <a:gd name="T1" fmla="*/ 15 h 31"/>
                  <a:gd name="T2" fmla="*/ 22 w 26"/>
                  <a:gd name="T3" fmla="*/ 19 h 31"/>
                  <a:gd name="T4" fmla="*/ 25 w 26"/>
                  <a:gd name="T5" fmla="*/ 28 h 31"/>
                  <a:gd name="T6" fmla="*/ 19 w 26"/>
                  <a:gd name="T7" fmla="*/ 26 h 31"/>
                  <a:gd name="T8" fmla="*/ 2 w 26"/>
                  <a:gd name="T9" fmla="*/ 15 h 31"/>
                  <a:gd name="T10" fmla="*/ 3 w 26"/>
                  <a:gd name="T11" fmla="*/ 0 h 31"/>
                  <a:gd name="T12" fmla="*/ 10 w 26"/>
                  <a:gd name="T13" fmla="*/ 15 h 31"/>
                </a:gdLst>
                <a:ahLst/>
                <a:cxnLst>
                  <a:cxn ang="0">
                    <a:pos x="T0" y="T1"/>
                  </a:cxn>
                  <a:cxn ang="0">
                    <a:pos x="T2" y="T3"/>
                  </a:cxn>
                  <a:cxn ang="0">
                    <a:pos x="T4" y="T5"/>
                  </a:cxn>
                  <a:cxn ang="0">
                    <a:pos x="T6" y="T7"/>
                  </a:cxn>
                  <a:cxn ang="0">
                    <a:pos x="T8" y="T9"/>
                  </a:cxn>
                  <a:cxn ang="0">
                    <a:pos x="T10" y="T11"/>
                  </a:cxn>
                  <a:cxn ang="0">
                    <a:pos x="T12" y="T13"/>
                  </a:cxn>
                </a:cxnLst>
                <a:rect l="0" t="0" r="r" b="b"/>
                <a:pathLst>
                  <a:path w="26" h="31">
                    <a:moveTo>
                      <a:pt x="10" y="15"/>
                    </a:moveTo>
                    <a:cubicBezTo>
                      <a:pt x="14" y="16"/>
                      <a:pt x="18" y="20"/>
                      <a:pt x="22" y="19"/>
                    </a:cubicBezTo>
                    <a:cubicBezTo>
                      <a:pt x="25" y="21"/>
                      <a:pt x="26" y="24"/>
                      <a:pt x="25" y="28"/>
                    </a:cubicBezTo>
                    <a:cubicBezTo>
                      <a:pt x="22" y="31"/>
                      <a:pt x="22" y="25"/>
                      <a:pt x="19" y="26"/>
                    </a:cubicBezTo>
                    <a:cubicBezTo>
                      <a:pt x="10" y="29"/>
                      <a:pt x="7" y="21"/>
                      <a:pt x="2" y="15"/>
                    </a:cubicBezTo>
                    <a:cubicBezTo>
                      <a:pt x="0" y="10"/>
                      <a:pt x="1" y="4"/>
                      <a:pt x="3" y="0"/>
                    </a:cubicBezTo>
                    <a:cubicBezTo>
                      <a:pt x="13" y="1"/>
                      <a:pt x="1" y="12"/>
                      <a:pt x="10"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2" name="Freeform 2747"/>
              <p:cNvSpPr/>
              <p:nvPr/>
            </p:nvSpPr>
            <p:spPr bwMode="auto">
              <a:xfrm>
                <a:off x="3613" y="1743"/>
                <a:ext cx="73" cy="73"/>
              </a:xfrm>
              <a:custGeom>
                <a:avLst/>
                <a:gdLst>
                  <a:gd name="T0" fmla="*/ 49 w 50"/>
                  <a:gd name="T1" fmla="*/ 0 h 50"/>
                  <a:gd name="T2" fmla="*/ 43 w 50"/>
                  <a:gd name="T3" fmla="*/ 6 h 50"/>
                  <a:gd name="T4" fmla="*/ 23 w 50"/>
                  <a:gd name="T5" fmla="*/ 27 h 50"/>
                  <a:gd name="T6" fmla="*/ 22 w 50"/>
                  <a:gd name="T7" fmla="*/ 32 h 50"/>
                  <a:gd name="T8" fmla="*/ 40 w 50"/>
                  <a:gd name="T9" fmla="*/ 29 h 50"/>
                  <a:gd name="T10" fmla="*/ 30 w 50"/>
                  <a:gd name="T11" fmla="*/ 38 h 50"/>
                  <a:gd name="T12" fmla="*/ 14 w 50"/>
                  <a:gd name="T13" fmla="*/ 50 h 50"/>
                  <a:gd name="T14" fmla="*/ 13 w 50"/>
                  <a:gd name="T15" fmla="*/ 39 h 50"/>
                  <a:gd name="T16" fmla="*/ 0 w 50"/>
                  <a:gd name="T17" fmla="*/ 41 h 50"/>
                  <a:gd name="T18" fmla="*/ 0 w 50"/>
                  <a:gd name="T19" fmla="*/ 39 h 50"/>
                  <a:gd name="T20" fmla="*/ 11 w 50"/>
                  <a:gd name="T21" fmla="*/ 37 h 50"/>
                  <a:gd name="T22" fmla="*/ 21 w 50"/>
                  <a:gd name="T23" fmla="*/ 31 h 50"/>
                  <a:gd name="T24" fmla="*/ 19 w 50"/>
                  <a:gd name="T25" fmla="*/ 30 h 50"/>
                  <a:gd name="T26" fmla="*/ 16 w 50"/>
                  <a:gd name="T27" fmla="*/ 32 h 50"/>
                  <a:gd name="T28" fmla="*/ 18 w 50"/>
                  <a:gd name="T29" fmla="*/ 28 h 50"/>
                  <a:gd name="T30" fmla="*/ 37 w 50"/>
                  <a:gd name="T31" fmla="*/ 6 h 50"/>
                  <a:gd name="T32" fmla="*/ 49 w 50"/>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0">
                    <a:moveTo>
                      <a:pt x="49" y="0"/>
                    </a:moveTo>
                    <a:cubicBezTo>
                      <a:pt x="50" y="3"/>
                      <a:pt x="45" y="4"/>
                      <a:pt x="43" y="6"/>
                    </a:cubicBezTo>
                    <a:cubicBezTo>
                      <a:pt x="35" y="12"/>
                      <a:pt x="31" y="21"/>
                      <a:pt x="23" y="27"/>
                    </a:cubicBezTo>
                    <a:cubicBezTo>
                      <a:pt x="22" y="29"/>
                      <a:pt x="20" y="30"/>
                      <a:pt x="22" y="32"/>
                    </a:cubicBezTo>
                    <a:cubicBezTo>
                      <a:pt x="29" y="31"/>
                      <a:pt x="34" y="26"/>
                      <a:pt x="40" y="29"/>
                    </a:cubicBezTo>
                    <a:cubicBezTo>
                      <a:pt x="39" y="33"/>
                      <a:pt x="33" y="35"/>
                      <a:pt x="30" y="38"/>
                    </a:cubicBezTo>
                    <a:cubicBezTo>
                      <a:pt x="24" y="41"/>
                      <a:pt x="20" y="47"/>
                      <a:pt x="14" y="50"/>
                    </a:cubicBezTo>
                    <a:cubicBezTo>
                      <a:pt x="12" y="47"/>
                      <a:pt x="17" y="42"/>
                      <a:pt x="13" y="39"/>
                    </a:cubicBezTo>
                    <a:cubicBezTo>
                      <a:pt x="8" y="38"/>
                      <a:pt x="5" y="45"/>
                      <a:pt x="0" y="41"/>
                    </a:cubicBezTo>
                    <a:cubicBezTo>
                      <a:pt x="0" y="39"/>
                      <a:pt x="0" y="39"/>
                      <a:pt x="0" y="39"/>
                    </a:cubicBezTo>
                    <a:cubicBezTo>
                      <a:pt x="5" y="39"/>
                      <a:pt x="8" y="41"/>
                      <a:pt x="11" y="37"/>
                    </a:cubicBezTo>
                    <a:cubicBezTo>
                      <a:pt x="15" y="37"/>
                      <a:pt x="19" y="35"/>
                      <a:pt x="21" y="31"/>
                    </a:cubicBezTo>
                    <a:cubicBezTo>
                      <a:pt x="21" y="30"/>
                      <a:pt x="20" y="29"/>
                      <a:pt x="19" y="30"/>
                    </a:cubicBezTo>
                    <a:cubicBezTo>
                      <a:pt x="17" y="30"/>
                      <a:pt x="17" y="33"/>
                      <a:pt x="16" y="32"/>
                    </a:cubicBezTo>
                    <a:cubicBezTo>
                      <a:pt x="14" y="29"/>
                      <a:pt x="17" y="29"/>
                      <a:pt x="18" y="28"/>
                    </a:cubicBezTo>
                    <a:cubicBezTo>
                      <a:pt x="25" y="22"/>
                      <a:pt x="29" y="10"/>
                      <a:pt x="37" y="6"/>
                    </a:cubicBezTo>
                    <a:cubicBezTo>
                      <a:pt x="40" y="3"/>
                      <a:pt x="44" y="0"/>
                      <a:pt x="49"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3" name="Freeform 2748"/>
              <p:cNvSpPr/>
              <p:nvPr/>
            </p:nvSpPr>
            <p:spPr bwMode="auto">
              <a:xfrm>
                <a:off x="3993" y="1743"/>
                <a:ext cx="58" cy="33"/>
              </a:xfrm>
              <a:custGeom>
                <a:avLst/>
                <a:gdLst>
                  <a:gd name="T0" fmla="*/ 40 w 40"/>
                  <a:gd name="T1" fmla="*/ 23 h 23"/>
                  <a:gd name="T2" fmla="*/ 15 w 40"/>
                  <a:gd name="T3" fmla="*/ 10 h 23"/>
                  <a:gd name="T4" fmla="*/ 1 w 40"/>
                  <a:gd name="T5" fmla="*/ 3 h 23"/>
                  <a:gd name="T6" fmla="*/ 2 w 40"/>
                  <a:gd name="T7" fmla="*/ 0 h 23"/>
                  <a:gd name="T8" fmla="*/ 40 w 40"/>
                  <a:gd name="T9" fmla="*/ 23 h 23"/>
                </a:gdLst>
                <a:ahLst/>
                <a:cxnLst>
                  <a:cxn ang="0">
                    <a:pos x="T0" y="T1"/>
                  </a:cxn>
                  <a:cxn ang="0">
                    <a:pos x="T2" y="T3"/>
                  </a:cxn>
                  <a:cxn ang="0">
                    <a:pos x="T4" y="T5"/>
                  </a:cxn>
                  <a:cxn ang="0">
                    <a:pos x="T6" y="T7"/>
                  </a:cxn>
                  <a:cxn ang="0">
                    <a:pos x="T8" y="T9"/>
                  </a:cxn>
                </a:cxnLst>
                <a:rect l="0" t="0" r="r" b="b"/>
                <a:pathLst>
                  <a:path w="40" h="23">
                    <a:moveTo>
                      <a:pt x="40" y="23"/>
                    </a:moveTo>
                    <a:cubicBezTo>
                      <a:pt x="29" y="23"/>
                      <a:pt x="24" y="12"/>
                      <a:pt x="15" y="10"/>
                    </a:cubicBezTo>
                    <a:cubicBezTo>
                      <a:pt x="10" y="8"/>
                      <a:pt x="6" y="4"/>
                      <a:pt x="1" y="3"/>
                    </a:cubicBezTo>
                    <a:cubicBezTo>
                      <a:pt x="0" y="2"/>
                      <a:pt x="1" y="1"/>
                      <a:pt x="2" y="0"/>
                    </a:cubicBezTo>
                    <a:cubicBezTo>
                      <a:pt x="17" y="4"/>
                      <a:pt x="28" y="15"/>
                      <a:pt x="40" y="2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4" name="Freeform 2749"/>
              <p:cNvSpPr/>
              <p:nvPr/>
            </p:nvSpPr>
            <p:spPr bwMode="auto">
              <a:xfrm>
                <a:off x="3069" y="1744"/>
                <a:ext cx="32" cy="21"/>
              </a:xfrm>
              <a:custGeom>
                <a:avLst/>
                <a:gdLst>
                  <a:gd name="T0" fmla="*/ 22 w 22"/>
                  <a:gd name="T1" fmla="*/ 6 h 14"/>
                  <a:gd name="T2" fmla="*/ 6 w 22"/>
                  <a:gd name="T3" fmla="*/ 14 h 14"/>
                  <a:gd name="T4" fmla="*/ 0 w 22"/>
                  <a:gd name="T5" fmla="*/ 12 h 14"/>
                  <a:gd name="T6" fmla="*/ 12 w 22"/>
                  <a:gd name="T7" fmla="*/ 0 h 14"/>
                  <a:gd name="T8" fmla="*/ 22 w 22"/>
                  <a:gd name="T9" fmla="*/ 6 h 14"/>
                </a:gdLst>
                <a:ahLst/>
                <a:cxnLst>
                  <a:cxn ang="0">
                    <a:pos x="T0" y="T1"/>
                  </a:cxn>
                  <a:cxn ang="0">
                    <a:pos x="T2" y="T3"/>
                  </a:cxn>
                  <a:cxn ang="0">
                    <a:pos x="T4" y="T5"/>
                  </a:cxn>
                  <a:cxn ang="0">
                    <a:pos x="T6" y="T7"/>
                  </a:cxn>
                  <a:cxn ang="0">
                    <a:pos x="T8" y="T9"/>
                  </a:cxn>
                </a:cxnLst>
                <a:rect l="0" t="0" r="r" b="b"/>
                <a:pathLst>
                  <a:path w="22" h="14">
                    <a:moveTo>
                      <a:pt x="22" y="6"/>
                    </a:moveTo>
                    <a:cubicBezTo>
                      <a:pt x="20" y="12"/>
                      <a:pt x="12" y="12"/>
                      <a:pt x="6" y="14"/>
                    </a:cubicBezTo>
                    <a:cubicBezTo>
                      <a:pt x="0" y="12"/>
                      <a:pt x="0" y="12"/>
                      <a:pt x="0" y="12"/>
                    </a:cubicBezTo>
                    <a:cubicBezTo>
                      <a:pt x="4" y="7"/>
                      <a:pt x="9" y="5"/>
                      <a:pt x="12" y="0"/>
                    </a:cubicBezTo>
                    <a:cubicBezTo>
                      <a:pt x="16" y="1"/>
                      <a:pt x="21" y="2"/>
                      <a:pt x="22"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5" name="Freeform 2750"/>
              <p:cNvSpPr/>
              <p:nvPr/>
            </p:nvSpPr>
            <p:spPr bwMode="auto">
              <a:xfrm>
                <a:off x="3689" y="1746"/>
                <a:ext cx="32" cy="32"/>
              </a:xfrm>
              <a:custGeom>
                <a:avLst/>
                <a:gdLst>
                  <a:gd name="T0" fmla="*/ 22 w 22"/>
                  <a:gd name="T1" fmla="*/ 4 h 22"/>
                  <a:gd name="T2" fmla="*/ 3 w 22"/>
                  <a:gd name="T3" fmla="*/ 22 h 22"/>
                  <a:gd name="T4" fmla="*/ 0 w 22"/>
                  <a:gd name="T5" fmla="*/ 22 h 22"/>
                  <a:gd name="T6" fmla="*/ 6 w 22"/>
                  <a:gd name="T7" fmla="*/ 17 h 22"/>
                  <a:gd name="T8" fmla="*/ 19 w 22"/>
                  <a:gd name="T9" fmla="*/ 0 h 22"/>
                  <a:gd name="T10" fmla="*/ 22 w 22"/>
                  <a:gd name="T11" fmla="*/ 4 h 22"/>
                </a:gdLst>
                <a:ahLst/>
                <a:cxnLst>
                  <a:cxn ang="0">
                    <a:pos x="T0" y="T1"/>
                  </a:cxn>
                  <a:cxn ang="0">
                    <a:pos x="T2" y="T3"/>
                  </a:cxn>
                  <a:cxn ang="0">
                    <a:pos x="T4" y="T5"/>
                  </a:cxn>
                  <a:cxn ang="0">
                    <a:pos x="T6" y="T7"/>
                  </a:cxn>
                  <a:cxn ang="0">
                    <a:pos x="T8" y="T9"/>
                  </a:cxn>
                  <a:cxn ang="0">
                    <a:pos x="T10" y="T11"/>
                  </a:cxn>
                </a:cxnLst>
                <a:rect l="0" t="0" r="r" b="b"/>
                <a:pathLst>
                  <a:path w="22" h="22">
                    <a:moveTo>
                      <a:pt x="22" y="4"/>
                    </a:moveTo>
                    <a:cubicBezTo>
                      <a:pt x="18" y="14"/>
                      <a:pt x="10" y="18"/>
                      <a:pt x="3" y="22"/>
                    </a:cubicBezTo>
                    <a:cubicBezTo>
                      <a:pt x="0" y="22"/>
                      <a:pt x="0" y="22"/>
                      <a:pt x="0" y="22"/>
                    </a:cubicBezTo>
                    <a:cubicBezTo>
                      <a:pt x="1" y="20"/>
                      <a:pt x="3" y="18"/>
                      <a:pt x="6" y="17"/>
                    </a:cubicBezTo>
                    <a:cubicBezTo>
                      <a:pt x="19" y="0"/>
                      <a:pt x="19" y="0"/>
                      <a:pt x="19" y="0"/>
                    </a:cubicBezTo>
                    <a:cubicBezTo>
                      <a:pt x="21" y="0"/>
                      <a:pt x="22" y="2"/>
                      <a:pt x="2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6" name="Freeform 2751"/>
              <p:cNvSpPr/>
              <p:nvPr/>
            </p:nvSpPr>
            <p:spPr bwMode="auto">
              <a:xfrm>
                <a:off x="4603" y="1746"/>
                <a:ext cx="1" cy="1"/>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lnTo>
                      <a:pt x="1" y="1"/>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7" name="Freeform 2752"/>
              <p:cNvSpPr/>
              <p:nvPr/>
            </p:nvSpPr>
            <p:spPr bwMode="auto">
              <a:xfrm>
                <a:off x="4082" y="1747"/>
                <a:ext cx="6" cy="6"/>
              </a:xfrm>
              <a:custGeom>
                <a:avLst/>
                <a:gdLst>
                  <a:gd name="T0" fmla="*/ 2 w 4"/>
                  <a:gd name="T1" fmla="*/ 3 h 4"/>
                  <a:gd name="T2" fmla="*/ 1 w 4"/>
                  <a:gd name="T3" fmla="*/ 4 h 4"/>
                  <a:gd name="T4" fmla="*/ 1 w 4"/>
                  <a:gd name="T5" fmla="*/ 0 h 4"/>
                  <a:gd name="T6" fmla="*/ 2 w 4"/>
                  <a:gd name="T7" fmla="*/ 3 h 4"/>
                </a:gdLst>
                <a:ahLst/>
                <a:cxnLst>
                  <a:cxn ang="0">
                    <a:pos x="T0" y="T1"/>
                  </a:cxn>
                  <a:cxn ang="0">
                    <a:pos x="T2" y="T3"/>
                  </a:cxn>
                  <a:cxn ang="0">
                    <a:pos x="T4" y="T5"/>
                  </a:cxn>
                  <a:cxn ang="0">
                    <a:pos x="T6" y="T7"/>
                  </a:cxn>
                </a:cxnLst>
                <a:rect l="0" t="0" r="r" b="b"/>
                <a:pathLst>
                  <a:path w="4" h="4">
                    <a:moveTo>
                      <a:pt x="2" y="3"/>
                    </a:moveTo>
                    <a:cubicBezTo>
                      <a:pt x="1" y="3"/>
                      <a:pt x="1" y="4"/>
                      <a:pt x="1" y="4"/>
                    </a:cubicBezTo>
                    <a:cubicBezTo>
                      <a:pt x="0" y="3"/>
                      <a:pt x="0" y="1"/>
                      <a:pt x="1" y="0"/>
                    </a:cubicBezTo>
                    <a:cubicBezTo>
                      <a:pt x="1" y="1"/>
                      <a:pt x="4" y="3"/>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8" name="Freeform 2753"/>
              <p:cNvSpPr/>
              <p:nvPr/>
            </p:nvSpPr>
            <p:spPr bwMode="auto">
              <a:xfrm>
                <a:off x="3401" y="1747"/>
                <a:ext cx="36" cy="51"/>
              </a:xfrm>
              <a:custGeom>
                <a:avLst/>
                <a:gdLst>
                  <a:gd name="T0" fmla="*/ 9 w 25"/>
                  <a:gd name="T1" fmla="*/ 14 h 35"/>
                  <a:gd name="T2" fmla="*/ 15 w 25"/>
                  <a:gd name="T3" fmla="*/ 25 h 35"/>
                  <a:gd name="T4" fmla="*/ 24 w 25"/>
                  <a:gd name="T5" fmla="*/ 32 h 35"/>
                  <a:gd name="T6" fmla="*/ 21 w 25"/>
                  <a:gd name="T7" fmla="*/ 35 h 35"/>
                  <a:gd name="T8" fmla="*/ 0 w 25"/>
                  <a:gd name="T9" fmla="*/ 15 h 35"/>
                  <a:gd name="T10" fmla="*/ 9 w 25"/>
                  <a:gd name="T11" fmla="*/ 0 h 35"/>
                  <a:gd name="T12" fmla="*/ 9 w 25"/>
                  <a:gd name="T13" fmla="*/ 14 h 35"/>
                </a:gdLst>
                <a:ahLst/>
                <a:cxnLst>
                  <a:cxn ang="0">
                    <a:pos x="T0" y="T1"/>
                  </a:cxn>
                  <a:cxn ang="0">
                    <a:pos x="T2" y="T3"/>
                  </a:cxn>
                  <a:cxn ang="0">
                    <a:pos x="T4" y="T5"/>
                  </a:cxn>
                  <a:cxn ang="0">
                    <a:pos x="T6" y="T7"/>
                  </a:cxn>
                  <a:cxn ang="0">
                    <a:pos x="T8" y="T9"/>
                  </a:cxn>
                  <a:cxn ang="0">
                    <a:pos x="T10" y="T11"/>
                  </a:cxn>
                  <a:cxn ang="0">
                    <a:pos x="T12" y="T13"/>
                  </a:cxn>
                </a:cxnLst>
                <a:rect l="0" t="0" r="r" b="b"/>
                <a:pathLst>
                  <a:path w="25" h="35">
                    <a:moveTo>
                      <a:pt x="9" y="14"/>
                    </a:moveTo>
                    <a:cubicBezTo>
                      <a:pt x="9" y="18"/>
                      <a:pt x="14" y="21"/>
                      <a:pt x="15" y="25"/>
                    </a:cubicBezTo>
                    <a:cubicBezTo>
                      <a:pt x="19" y="26"/>
                      <a:pt x="25" y="27"/>
                      <a:pt x="24" y="32"/>
                    </a:cubicBezTo>
                    <a:cubicBezTo>
                      <a:pt x="25" y="35"/>
                      <a:pt x="22" y="35"/>
                      <a:pt x="21" y="35"/>
                    </a:cubicBezTo>
                    <a:cubicBezTo>
                      <a:pt x="11" y="33"/>
                      <a:pt x="1" y="26"/>
                      <a:pt x="0" y="15"/>
                    </a:cubicBezTo>
                    <a:cubicBezTo>
                      <a:pt x="0" y="9"/>
                      <a:pt x="3" y="3"/>
                      <a:pt x="9" y="0"/>
                    </a:cubicBezTo>
                    <a:cubicBezTo>
                      <a:pt x="19" y="2"/>
                      <a:pt x="7" y="9"/>
                      <a:pt x="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59" name="Freeform 2754"/>
              <p:cNvSpPr/>
              <p:nvPr/>
            </p:nvSpPr>
            <p:spPr bwMode="auto">
              <a:xfrm>
                <a:off x="3664" y="1749"/>
                <a:ext cx="29" cy="24"/>
              </a:xfrm>
              <a:custGeom>
                <a:avLst/>
                <a:gdLst>
                  <a:gd name="T0" fmla="*/ 17 w 20"/>
                  <a:gd name="T1" fmla="*/ 5 h 17"/>
                  <a:gd name="T2" fmla="*/ 0 w 20"/>
                  <a:gd name="T3" fmla="*/ 17 h 17"/>
                  <a:gd name="T4" fmla="*/ 18 w 20"/>
                  <a:gd name="T5" fmla="*/ 0 h 17"/>
                  <a:gd name="T6" fmla="*/ 17 w 20"/>
                  <a:gd name="T7" fmla="*/ 5 h 17"/>
                </a:gdLst>
                <a:ahLst/>
                <a:cxnLst>
                  <a:cxn ang="0">
                    <a:pos x="T0" y="T1"/>
                  </a:cxn>
                  <a:cxn ang="0">
                    <a:pos x="T2" y="T3"/>
                  </a:cxn>
                  <a:cxn ang="0">
                    <a:pos x="T4" y="T5"/>
                  </a:cxn>
                  <a:cxn ang="0">
                    <a:pos x="T6" y="T7"/>
                  </a:cxn>
                </a:cxnLst>
                <a:rect l="0" t="0" r="r" b="b"/>
                <a:pathLst>
                  <a:path w="20" h="17">
                    <a:moveTo>
                      <a:pt x="17" y="5"/>
                    </a:moveTo>
                    <a:cubicBezTo>
                      <a:pt x="12" y="8"/>
                      <a:pt x="7" y="17"/>
                      <a:pt x="0" y="17"/>
                    </a:cubicBezTo>
                    <a:cubicBezTo>
                      <a:pt x="5" y="12"/>
                      <a:pt x="9" y="2"/>
                      <a:pt x="18" y="0"/>
                    </a:cubicBezTo>
                    <a:cubicBezTo>
                      <a:pt x="20" y="0"/>
                      <a:pt x="18" y="3"/>
                      <a:pt x="1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0" name="Freeform 2755"/>
              <p:cNvSpPr/>
              <p:nvPr/>
            </p:nvSpPr>
            <p:spPr bwMode="auto">
              <a:xfrm>
                <a:off x="3563" y="1746"/>
                <a:ext cx="35" cy="41"/>
              </a:xfrm>
              <a:custGeom>
                <a:avLst/>
                <a:gdLst>
                  <a:gd name="T0" fmla="*/ 15 w 24"/>
                  <a:gd name="T1" fmla="*/ 5 h 28"/>
                  <a:gd name="T2" fmla="*/ 23 w 24"/>
                  <a:gd name="T3" fmla="*/ 21 h 28"/>
                  <a:gd name="T4" fmla="*/ 18 w 24"/>
                  <a:gd name="T5" fmla="*/ 28 h 28"/>
                  <a:gd name="T6" fmla="*/ 5 w 24"/>
                  <a:gd name="T7" fmla="*/ 21 h 28"/>
                  <a:gd name="T8" fmla="*/ 2 w 24"/>
                  <a:gd name="T9" fmla="*/ 6 h 28"/>
                  <a:gd name="T10" fmla="*/ 15 w 24"/>
                  <a:gd name="T11" fmla="*/ 5 h 28"/>
                </a:gdLst>
                <a:ahLst/>
                <a:cxnLst>
                  <a:cxn ang="0">
                    <a:pos x="T0" y="T1"/>
                  </a:cxn>
                  <a:cxn ang="0">
                    <a:pos x="T2" y="T3"/>
                  </a:cxn>
                  <a:cxn ang="0">
                    <a:pos x="T4" y="T5"/>
                  </a:cxn>
                  <a:cxn ang="0">
                    <a:pos x="T6" y="T7"/>
                  </a:cxn>
                  <a:cxn ang="0">
                    <a:pos x="T8" y="T9"/>
                  </a:cxn>
                  <a:cxn ang="0">
                    <a:pos x="T10" y="T11"/>
                  </a:cxn>
                </a:cxnLst>
                <a:rect l="0" t="0" r="r" b="b"/>
                <a:pathLst>
                  <a:path w="24" h="28">
                    <a:moveTo>
                      <a:pt x="15" y="5"/>
                    </a:moveTo>
                    <a:cubicBezTo>
                      <a:pt x="16" y="11"/>
                      <a:pt x="20" y="16"/>
                      <a:pt x="23" y="21"/>
                    </a:cubicBezTo>
                    <a:cubicBezTo>
                      <a:pt x="24" y="24"/>
                      <a:pt x="21" y="28"/>
                      <a:pt x="18" y="28"/>
                    </a:cubicBezTo>
                    <a:cubicBezTo>
                      <a:pt x="12" y="28"/>
                      <a:pt x="8" y="25"/>
                      <a:pt x="5" y="21"/>
                    </a:cubicBezTo>
                    <a:cubicBezTo>
                      <a:pt x="2" y="17"/>
                      <a:pt x="0" y="11"/>
                      <a:pt x="2" y="6"/>
                    </a:cubicBezTo>
                    <a:cubicBezTo>
                      <a:pt x="5" y="0"/>
                      <a:pt x="10" y="4"/>
                      <a:pt x="1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1" name="Freeform 2756"/>
              <p:cNvSpPr/>
              <p:nvPr/>
            </p:nvSpPr>
            <p:spPr bwMode="auto">
              <a:xfrm>
                <a:off x="3484" y="1754"/>
                <a:ext cx="31" cy="41"/>
              </a:xfrm>
              <a:custGeom>
                <a:avLst/>
                <a:gdLst>
                  <a:gd name="T0" fmla="*/ 17 w 21"/>
                  <a:gd name="T1" fmla="*/ 17 h 28"/>
                  <a:gd name="T2" fmla="*/ 21 w 21"/>
                  <a:gd name="T3" fmla="*/ 27 h 28"/>
                  <a:gd name="T4" fmla="*/ 13 w 21"/>
                  <a:gd name="T5" fmla="*/ 27 h 28"/>
                  <a:gd name="T6" fmla="*/ 3 w 21"/>
                  <a:gd name="T7" fmla="*/ 16 h 28"/>
                  <a:gd name="T8" fmla="*/ 3 w 21"/>
                  <a:gd name="T9" fmla="*/ 2 h 28"/>
                  <a:gd name="T10" fmla="*/ 9 w 21"/>
                  <a:gd name="T11" fmla="*/ 1 h 28"/>
                  <a:gd name="T12" fmla="*/ 12 w 21"/>
                  <a:gd name="T13" fmla="*/ 9 h 28"/>
                  <a:gd name="T14" fmla="*/ 17 w 21"/>
                  <a:gd name="T15" fmla="*/ 1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7" y="17"/>
                    </a:moveTo>
                    <a:cubicBezTo>
                      <a:pt x="21" y="19"/>
                      <a:pt x="21" y="22"/>
                      <a:pt x="21" y="27"/>
                    </a:cubicBezTo>
                    <a:cubicBezTo>
                      <a:pt x="19" y="28"/>
                      <a:pt x="15" y="28"/>
                      <a:pt x="13" y="27"/>
                    </a:cubicBezTo>
                    <a:cubicBezTo>
                      <a:pt x="9" y="24"/>
                      <a:pt x="5" y="21"/>
                      <a:pt x="3" y="16"/>
                    </a:cubicBezTo>
                    <a:cubicBezTo>
                      <a:pt x="1" y="12"/>
                      <a:pt x="0" y="7"/>
                      <a:pt x="3" y="2"/>
                    </a:cubicBezTo>
                    <a:cubicBezTo>
                      <a:pt x="4" y="1"/>
                      <a:pt x="7" y="0"/>
                      <a:pt x="9" y="1"/>
                    </a:cubicBezTo>
                    <a:cubicBezTo>
                      <a:pt x="12" y="3"/>
                      <a:pt x="9" y="7"/>
                      <a:pt x="12" y="9"/>
                    </a:cubicBezTo>
                    <a:cubicBezTo>
                      <a:pt x="17" y="17"/>
                      <a:pt x="17" y="17"/>
                      <a:pt x="17"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2" name="Freeform 2757"/>
              <p:cNvSpPr/>
              <p:nvPr/>
            </p:nvSpPr>
            <p:spPr bwMode="auto">
              <a:xfrm>
                <a:off x="3146" y="1753"/>
                <a:ext cx="22" cy="31"/>
              </a:xfrm>
              <a:custGeom>
                <a:avLst/>
                <a:gdLst>
                  <a:gd name="T0" fmla="*/ 14 w 15"/>
                  <a:gd name="T1" fmla="*/ 6 h 21"/>
                  <a:gd name="T2" fmla="*/ 2 w 15"/>
                  <a:gd name="T3" fmla="*/ 19 h 21"/>
                  <a:gd name="T4" fmla="*/ 0 w 15"/>
                  <a:gd name="T5" fmla="*/ 19 h 21"/>
                  <a:gd name="T6" fmla="*/ 7 w 15"/>
                  <a:gd name="T7" fmla="*/ 3 h 21"/>
                  <a:gd name="T8" fmla="*/ 14 w 15"/>
                  <a:gd name="T9" fmla="*/ 6 h 21"/>
                </a:gdLst>
                <a:ahLst/>
                <a:cxnLst>
                  <a:cxn ang="0">
                    <a:pos x="T0" y="T1"/>
                  </a:cxn>
                  <a:cxn ang="0">
                    <a:pos x="T2" y="T3"/>
                  </a:cxn>
                  <a:cxn ang="0">
                    <a:pos x="T4" y="T5"/>
                  </a:cxn>
                  <a:cxn ang="0">
                    <a:pos x="T6" y="T7"/>
                  </a:cxn>
                  <a:cxn ang="0">
                    <a:pos x="T8" y="T9"/>
                  </a:cxn>
                </a:cxnLst>
                <a:rect l="0" t="0" r="r" b="b"/>
                <a:pathLst>
                  <a:path w="15" h="21">
                    <a:moveTo>
                      <a:pt x="14" y="6"/>
                    </a:moveTo>
                    <a:cubicBezTo>
                      <a:pt x="13" y="12"/>
                      <a:pt x="9" y="19"/>
                      <a:pt x="2" y="19"/>
                    </a:cubicBezTo>
                    <a:cubicBezTo>
                      <a:pt x="1" y="19"/>
                      <a:pt x="0" y="21"/>
                      <a:pt x="0" y="19"/>
                    </a:cubicBezTo>
                    <a:cubicBezTo>
                      <a:pt x="3" y="14"/>
                      <a:pt x="1" y="6"/>
                      <a:pt x="7" y="3"/>
                    </a:cubicBezTo>
                    <a:cubicBezTo>
                      <a:pt x="10" y="3"/>
                      <a:pt x="15" y="0"/>
                      <a:pt x="1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3" name="Freeform 2758"/>
              <p:cNvSpPr/>
              <p:nvPr/>
            </p:nvSpPr>
            <p:spPr bwMode="auto">
              <a:xfrm>
                <a:off x="3370" y="1753"/>
                <a:ext cx="31" cy="35"/>
              </a:xfrm>
              <a:custGeom>
                <a:avLst/>
                <a:gdLst>
                  <a:gd name="T0" fmla="*/ 12 w 21"/>
                  <a:gd name="T1" fmla="*/ 14 h 24"/>
                  <a:gd name="T2" fmla="*/ 19 w 21"/>
                  <a:gd name="T3" fmla="*/ 22 h 24"/>
                  <a:gd name="T4" fmla="*/ 10 w 21"/>
                  <a:gd name="T5" fmla="*/ 23 h 24"/>
                  <a:gd name="T6" fmla="*/ 0 w 21"/>
                  <a:gd name="T7" fmla="*/ 7 h 24"/>
                  <a:gd name="T8" fmla="*/ 12 w 21"/>
                  <a:gd name="T9" fmla="*/ 14 h 24"/>
                </a:gdLst>
                <a:ahLst/>
                <a:cxnLst>
                  <a:cxn ang="0">
                    <a:pos x="T0" y="T1"/>
                  </a:cxn>
                  <a:cxn ang="0">
                    <a:pos x="T2" y="T3"/>
                  </a:cxn>
                  <a:cxn ang="0">
                    <a:pos x="T4" y="T5"/>
                  </a:cxn>
                  <a:cxn ang="0">
                    <a:pos x="T6" y="T7"/>
                  </a:cxn>
                  <a:cxn ang="0">
                    <a:pos x="T8" y="T9"/>
                  </a:cxn>
                </a:cxnLst>
                <a:rect l="0" t="0" r="r" b="b"/>
                <a:pathLst>
                  <a:path w="21" h="24">
                    <a:moveTo>
                      <a:pt x="12" y="14"/>
                    </a:moveTo>
                    <a:cubicBezTo>
                      <a:pt x="15" y="16"/>
                      <a:pt x="21" y="16"/>
                      <a:pt x="19" y="22"/>
                    </a:cubicBezTo>
                    <a:cubicBezTo>
                      <a:pt x="16" y="23"/>
                      <a:pt x="13" y="24"/>
                      <a:pt x="10" y="23"/>
                    </a:cubicBezTo>
                    <a:cubicBezTo>
                      <a:pt x="6" y="18"/>
                      <a:pt x="0" y="14"/>
                      <a:pt x="0" y="7"/>
                    </a:cubicBezTo>
                    <a:cubicBezTo>
                      <a:pt x="7" y="0"/>
                      <a:pt x="8" y="11"/>
                      <a:pt x="12"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4" name="Freeform 2759"/>
              <p:cNvSpPr/>
              <p:nvPr/>
            </p:nvSpPr>
            <p:spPr bwMode="auto">
              <a:xfrm>
                <a:off x="3439" y="1762"/>
                <a:ext cx="33" cy="60"/>
              </a:xfrm>
              <a:custGeom>
                <a:avLst/>
                <a:gdLst>
                  <a:gd name="T0" fmla="*/ 11 w 23"/>
                  <a:gd name="T1" fmla="*/ 12 h 41"/>
                  <a:gd name="T2" fmla="*/ 17 w 23"/>
                  <a:gd name="T3" fmla="*/ 31 h 41"/>
                  <a:gd name="T4" fmla="*/ 23 w 23"/>
                  <a:gd name="T5" fmla="*/ 38 h 41"/>
                  <a:gd name="T6" fmla="*/ 14 w 23"/>
                  <a:gd name="T7" fmla="*/ 37 h 41"/>
                  <a:gd name="T8" fmla="*/ 1 w 23"/>
                  <a:gd name="T9" fmla="*/ 8 h 41"/>
                  <a:gd name="T10" fmla="*/ 11 w 23"/>
                  <a:gd name="T11" fmla="*/ 12 h 41"/>
                </a:gdLst>
                <a:ahLst/>
                <a:cxnLst>
                  <a:cxn ang="0">
                    <a:pos x="T0" y="T1"/>
                  </a:cxn>
                  <a:cxn ang="0">
                    <a:pos x="T2" y="T3"/>
                  </a:cxn>
                  <a:cxn ang="0">
                    <a:pos x="T4" y="T5"/>
                  </a:cxn>
                  <a:cxn ang="0">
                    <a:pos x="T6" y="T7"/>
                  </a:cxn>
                  <a:cxn ang="0">
                    <a:pos x="T8" y="T9"/>
                  </a:cxn>
                  <a:cxn ang="0">
                    <a:pos x="T10" y="T11"/>
                  </a:cxn>
                </a:cxnLst>
                <a:rect l="0" t="0" r="r" b="b"/>
                <a:pathLst>
                  <a:path w="23" h="41">
                    <a:moveTo>
                      <a:pt x="11" y="12"/>
                    </a:moveTo>
                    <a:cubicBezTo>
                      <a:pt x="10" y="19"/>
                      <a:pt x="10" y="27"/>
                      <a:pt x="17" y="31"/>
                    </a:cubicBezTo>
                    <a:cubicBezTo>
                      <a:pt x="20" y="33"/>
                      <a:pt x="23" y="34"/>
                      <a:pt x="23" y="38"/>
                    </a:cubicBezTo>
                    <a:cubicBezTo>
                      <a:pt x="20" y="41"/>
                      <a:pt x="17" y="38"/>
                      <a:pt x="14" y="37"/>
                    </a:cubicBezTo>
                    <a:cubicBezTo>
                      <a:pt x="4" y="31"/>
                      <a:pt x="0" y="18"/>
                      <a:pt x="1" y="8"/>
                    </a:cubicBezTo>
                    <a:cubicBezTo>
                      <a:pt x="5" y="0"/>
                      <a:pt x="8" y="10"/>
                      <a:pt x="11"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5" name="Freeform 2760"/>
              <p:cNvSpPr/>
              <p:nvPr/>
            </p:nvSpPr>
            <p:spPr bwMode="auto">
              <a:xfrm>
                <a:off x="3519" y="1770"/>
                <a:ext cx="32" cy="43"/>
              </a:xfrm>
              <a:custGeom>
                <a:avLst/>
                <a:gdLst>
                  <a:gd name="T0" fmla="*/ 12 w 22"/>
                  <a:gd name="T1" fmla="*/ 5 h 29"/>
                  <a:gd name="T2" fmla="*/ 12 w 22"/>
                  <a:gd name="T3" fmla="*/ 16 h 29"/>
                  <a:gd name="T4" fmla="*/ 20 w 22"/>
                  <a:gd name="T5" fmla="*/ 22 h 29"/>
                  <a:gd name="T6" fmla="*/ 19 w 22"/>
                  <a:gd name="T7" fmla="*/ 27 h 29"/>
                  <a:gd name="T8" fmla="*/ 2 w 22"/>
                  <a:gd name="T9" fmla="*/ 20 h 29"/>
                  <a:gd name="T10" fmla="*/ 1 w 22"/>
                  <a:gd name="T11" fmla="*/ 10 h 29"/>
                  <a:gd name="T12" fmla="*/ 5 w 22"/>
                  <a:gd name="T13" fmla="*/ 0 h 29"/>
                  <a:gd name="T14" fmla="*/ 12 w 22"/>
                  <a:gd name="T15" fmla="*/ 5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9">
                    <a:moveTo>
                      <a:pt x="12" y="5"/>
                    </a:moveTo>
                    <a:cubicBezTo>
                      <a:pt x="9" y="9"/>
                      <a:pt x="11" y="13"/>
                      <a:pt x="12" y="16"/>
                    </a:cubicBezTo>
                    <a:cubicBezTo>
                      <a:pt x="15" y="18"/>
                      <a:pt x="15" y="23"/>
                      <a:pt x="20" y="22"/>
                    </a:cubicBezTo>
                    <a:cubicBezTo>
                      <a:pt x="22" y="23"/>
                      <a:pt x="21" y="26"/>
                      <a:pt x="19" y="27"/>
                    </a:cubicBezTo>
                    <a:cubicBezTo>
                      <a:pt x="13" y="29"/>
                      <a:pt x="6" y="26"/>
                      <a:pt x="2" y="20"/>
                    </a:cubicBezTo>
                    <a:cubicBezTo>
                      <a:pt x="1" y="17"/>
                      <a:pt x="0" y="14"/>
                      <a:pt x="1" y="10"/>
                    </a:cubicBezTo>
                    <a:cubicBezTo>
                      <a:pt x="3" y="7"/>
                      <a:pt x="1" y="2"/>
                      <a:pt x="5" y="0"/>
                    </a:cubicBezTo>
                    <a:cubicBezTo>
                      <a:pt x="8" y="0"/>
                      <a:pt x="12" y="2"/>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6" name="Freeform 2761"/>
              <p:cNvSpPr/>
              <p:nvPr/>
            </p:nvSpPr>
            <p:spPr bwMode="auto">
              <a:xfrm>
                <a:off x="3352" y="1772"/>
                <a:ext cx="43" cy="51"/>
              </a:xfrm>
              <a:custGeom>
                <a:avLst/>
                <a:gdLst>
                  <a:gd name="T0" fmla="*/ 13 w 29"/>
                  <a:gd name="T1" fmla="*/ 18 h 35"/>
                  <a:gd name="T2" fmla="*/ 22 w 29"/>
                  <a:gd name="T3" fmla="*/ 26 h 35"/>
                  <a:gd name="T4" fmla="*/ 27 w 29"/>
                  <a:gd name="T5" fmla="*/ 27 h 35"/>
                  <a:gd name="T6" fmla="*/ 25 w 29"/>
                  <a:gd name="T7" fmla="*/ 34 h 35"/>
                  <a:gd name="T8" fmla="*/ 7 w 29"/>
                  <a:gd name="T9" fmla="*/ 28 h 35"/>
                  <a:gd name="T10" fmla="*/ 4 w 29"/>
                  <a:gd name="T11" fmla="*/ 5 h 35"/>
                  <a:gd name="T12" fmla="*/ 7 w 29"/>
                  <a:gd name="T13" fmla="*/ 0 h 35"/>
                  <a:gd name="T14" fmla="*/ 13 w 29"/>
                  <a:gd name="T15" fmla="*/ 1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5">
                    <a:moveTo>
                      <a:pt x="13" y="18"/>
                    </a:moveTo>
                    <a:cubicBezTo>
                      <a:pt x="15" y="21"/>
                      <a:pt x="18" y="25"/>
                      <a:pt x="22" y="26"/>
                    </a:cubicBezTo>
                    <a:cubicBezTo>
                      <a:pt x="24" y="25"/>
                      <a:pt x="27" y="24"/>
                      <a:pt x="27" y="27"/>
                    </a:cubicBezTo>
                    <a:cubicBezTo>
                      <a:pt x="27" y="30"/>
                      <a:pt x="29" y="34"/>
                      <a:pt x="25" y="34"/>
                    </a:cubicBezTo>
                    <a:cubicBezTo>
                      <a:pt x="19" y="35"/>
                      <a:pt x="13" y="31"/>
                      <a:pt x="7" y="28"/>
                    </a:cubicBezTo>
                    <a:cubicBezTo>
                      <a:pt x="4" y="21"/>
                      <a:pt x="0" y="12"/>
                      <a:pt x="4" y="5"/>
                    </a:cubicBezTo>
                    <a:cubicBezTo>
                      <a:pt x="7" y="0"/>
                      <a:pt x="7" y="0"/>
                      <a:pt x="7" y="0"/>
                    </a:cubicBezTo>
                    <a:cubicBezTo>
                      <a:pt x="14" y="3"/>
                      <a:pt x="11" y="12"/>
                      <a:pt x="13"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7" name="Freeform 2762"/>
              <p:cNvSpPr/>
              <p:nvPr/>
            </p:nvSpPr>
            <p:spPr bwMode="auto">
              <a:xfrm>
                <a:off x="3323" y="1773"/>
                <a:ext cx="31" cy="37"/>
              </a:xfrm>
              <a:custGeom>
                <a:avLst/>
                <a:gdLst>
                  <a:gd name="T0" fmla="*/ 14 w 21"/>
                  <a:gd name="T1" fmla="*/ 9 h 25"/>
                  <a:gd name="T2" fmla="*/ 20 w 21"/>
                  <a:gd name="T3" fmla="*/ 23 h 25"/>
                  <a:gd name="T4" fmla="*/ 9 w 21"/>
                  <a:gd name="T5" fmla="*/ 20 h 25"/>
                  <a:gd name="T6" fmla="*/ 3 w 21"/>
                  <a:gd name="T7" fmla="*/ 2 h 25"/>
                  <a:gd name="T8" fmla="*/ 9 w 21"/>
                  <a:gd name="T9" fmla="*/ 0 h 25"/>
                  <a:gd name="T10" fmla="*/ 14 w 21"/>
                  <a:gd name="T11" fmla="*/ 9 h 25"/>
                </a:gdLst>
                <a:ahLst/>
                <a:cxnLst>
                  <a:cxn ang="0">
                    <a:pos x="T0" y="T1"/>
                  </a:cxn>
                  <a:cxn ang="0">
                    <a:pos x="T2" y="T3"/>
                  </a:cxn>
                  <a:cxn ang="0">
                    <a:pos x="T4" y="T5"/>
                  </a:cxn>
                  <a:cxn ang="0">
                    <a:pos x="T6" y="T7"/>
                  </a:cxn>
                  <a:cxn ang="0">
                    <a:pos x="T8" y="T9"/>
                  </a:cxn>
                  <a:cxn ang="0">
                    <a:pos x="T10" y="T11"/>
                  </a:cxn>
                </a:cxnLst>
                <a:rect l="0" t="0" r="r" b="b"/>
                <a:pathLst>
                  <a:path w="21" h="25">
                    <a:moveTo>
                      <a:pt x="14" y="9"/>
                    </a:moveTo>
                    <a:cubicBezTo>
                      <a:pt x="18" y="13"/>
                      <a:pt x="21" y="18"/>
                      <a:pt x="20" y="23"/>
                    </a:cubicBezTo>
                    <a:cubicBezTo>
                      <a:pt x="16" y="25"/>
                      <a:pt x="12" y="21"/>
                      <a:pt x="9" y="20"/>
                    </a:cubicBezTo>
                    <a:cubicBezTo>
                      <a:pt x="6" y="14"/>
                      <a:pt x="0" y="9"/>
                      <a:pt x="3" y="2"/>
                    </a:cubicBezTo>
                    <a:cubicBezTo>
                      <a:pt x="5" y="1"/>
                      <a:pt x="6" y="0"/>
                      <a:pt x="9" y="0"/>
                    </a:cubicBezTo>
                    <a:cubicBezTo>
                      <a:pt x="11" y="3"/>
                      <a:pt x="9" y="9"/>
                      <a:pt x="14"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8" name="Freeform 2763"/>
              <p:cNvSpPr/>
              <p:nvPr/>
            </p:nvSpPr>
            <p:spPr bwMode="auto">
              <a:xfrm>
                <a:off x="4176" y="1773"/>
                <a:ext cx="41" cy="52"/>
              </a:xfrm>
              <a:custGeom>
                <a:avLst/>
                <a:gdLst>
                  <a:gd name="T0" fmla="*/ 23 w 28"/>
                  <a:gd name="T1" fmla="*/ 14 h 35"/>
                  <a:gd name="T2" fmla="*/ 27 w 28"/>
                  <a:gd name="T3" fmla="*/ 29 h 35"/>
                  <a:gd name="T4" fmla="*/ 5 w 28"/>
                  <a:gd name="T5" fmla="*/ 35 h 35"/>
                  <a:gd name="T6" fmla="*/ 22 w 28"/>
                  <a:gd name="T7" fmla="*/ 0 h 35"/>
                  <a:gd name="T8" fmla="*/ 23 w 28"/>
                  <a:gd name="T9" fmla="*/ 14 h 35"/>
                </a:gdLst>
                <a:ahLst/>
                <a:cxnLst>
                  <a:cxn ang="0">
                    <a:pos x="T0" y="T1"/>
                  </a:cxn>
                  <a:cxn ang="0">
                    <a:pos x="T2" y="T3"/>
                  </a:cxn>
                  <a:cxn ang="0">
                    <a:pos x="T4" y="T5"/>
                  </a:cxn>
                  <a:cxn ang="0">
                    <a:pos x="T6" y="T7"/>
                  </a:cxn>
                  <a:cxn ang="0">
                    <a:pos x="T8" y="T9"/>
                  </a:cxn>
                </a:cxnLst>
                <a:rect l="0" t="0" r="r" b="b"/>
                <a:pathLst>
                  <a:path w="28" h="35">
                    <a:moveTo>
                      <a:pt x="23" y="14"/>
                    </a:moveTo>
                    <a:cubicBezTo>
                      <a:pt x="24" y="19"/>
                      <a:pt x="28" y="24"/>
                      <a:pt x="27" y="29"/>
                    </a:cubicBezTo>
                    <a:cubicBezTo>
                      <a:pt x="19" y="31"/>
                      <a:pt x="12" y="32"/>
                      <a:pt x="5" y="35"/>
                    </a:cubicBezTo>
                    <a:cubicBezTo>
                      <a:pt x="0" y="21"/>
                      <a:pt x="12" y="9"/>
                      <a:pt x="22" y="0"/>
                    </a:cubicBezTo>
                    <a:cubicBezTo>
                      <a:pt x="24" y="5"/>
                      <a:pt x="21" y="9"/>
                      <a:pt x="23"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69" name="Freeform 2764"/>
              <p:cNvSpPr/>
              <p:nvPr/>
            </p:nvSpPr>
            <p:spPr bwMode="auto">
              <a:xfrm>
                <a:off x="3953" y="1778"/>
                <a:ext cx="24" cy="25"/>
              </a:xfrm>
              <a:custGeom>
                <a:avLst/>
                <a:gdLst>
                  <a:gd name="T0" fmla="*/ 16 w 16"/>
                  <a:gd name="T1" fmla="*/ 8 h 17"/>
                  <a:gd name="T2" fmla="*/ 8 w 16"/>
                  <a:gd name="T3" fmla="*/ 6 h 17"/>
                  <a:gd name="T4" fmla="*/ 15 w 16"/>
                  <a:gd name="T5" fmla="*/ 14 h 17"/>
                  <a:gd name="T6" fmla="*/ 2 w 16"/>
                  <a:gd name="T7" fmla="*/ 7 h 17"/>
                  <a:gd name="T8" fmla="*/ 5 w 16"/>
                  <a:gd name="T9" fmla="*/ 0 h 17"/>
                  <a:gd name="T10" fmla="*/ 16 w 16"/>
                  <a:gd name="T11" fmla="*/ 8 h 17"/>
                </a:gdLst>
                <a:ahLst/>
                <a:cxnLst>
                  <a:cxn ang="0">
                    <a:pos x="T0" y="T1"/>
                  </a:cxn>
                  <a:cxn ang="0">
                    <a:pos x="T2" y="T3"/>
                  </a:cxn>
                  <a:cxn ang="0">
                    <a:pos x="T4" y="T5"/>
                  </a:cxn>
                  <a:cxn ang="0">
                    <a:pos x="T6" y="T7"/>
                  </a:cxn>
                  <a:cxn ang="0">
                    <a:pos x="T8" y="T9"/>
                  </a:cxn>
                  <a:cxn ang="0">
                    <a:pos x="T10" y="T11"/>
                  </a:cxn>
                </a:cxnLst>
                <a:rect l="0" t="0" r="r" b="b"/>
                <a:pathLst>
                  <a:path w="16" h="17">
                    <a:moveTo>
                      <a:pt x="16" y="8"/>
                    </a:moveTo>
                    <a:cubicBezTo>
                      <a:pt x="13" y="9"/>
                      <a:pt x="10" y="2"/>
                      <a:pt x="8" y="6"/>
                    </a:cubicBezTo>
                    <a:cubicBezTo>
                      <a:pt x="8" y="11"/>
                      <a:pt x="14" y="9"/>
                      <a:pt x="15" y="14"/>
                    </a:cubicBezTo>
                    <a:cubicBezTo>
                      <a:pt x="9" y="17"/>
                      <a:pt x="8" y="9"/>
                      <a:pt x="2" y="7"/>
                    </a:cubicBezTo>
                    <a:cubicBezTo>
                      <a:pt x="0" y="4"/>
                      <a:pt x="6" y="4"/>
                      <a:pt x="5" y="0"/>
                    </a:cubicBezTo>
                    <a:cubicBezTo>
                      <a:pt x="10" y="0"/>
                      <a:pt x="14" y="4"/>
                      <a:pt x="1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0" name="Freeform 2765"/>
              <p:cNvSpPr/>
              <p:nvPr/>
            </p:nvSpPr>
            <p:spPr bwMode="auto">
              <a:xfrm>
                <a:off x="4038" y="1776"/>
                <a:ext cx="136" cy="52"/>
              </a:xfrm>
              <a:custGeom>
                <a:avLst/>
                <a:gdLst>
                  <a:gd name="T0" fmla="*/ 81 w 93"/>
                  <a:gd name="T1" fmla="*/ 3 h 35"/>
                  <a:gd name="T2" fmla="*/ 93 w 93"/>
                  <a:gd name="T3" fmla="*/ 34 h 35"/>
                  <a:gd name="T4" fmla="*/ 73 w 93"/>
                  <a:gd name="T5" fmla="*/ 29 h 35"/>
                  <a:gd name="T6" fmla="*/ 33 w 93"/>
                  <a:gd name="T7" fmla="*/ 22 h 35"/>
                  <a:gd name="T8" fmla="*/ 3 w 93"/>
                  <a:gd name="T9" fmla="*/ 18 h 35"/>
                  <a:gd name="T10" fmla="*/ 0 w 93"/>
                  <a:gd name="T11" fmla="*/ 10 h 35"/>
                  <a:gd name="T12" fmla="*/ 22 w 93"/>
                  <a:gd name="T13" fmla="*/ 11 h 35"/>
                  <a:gd name="T14" fmla="*/ 31 w 93"/>
                  <a:gd name="T15" fmla="*/ 8 h 35"/>
                  <a:gd name="T16" fmla="*/ 51 w 93"/>
                  <a:gd name="T17" fmla="*/ 6 h 35"/>
                  <a:gd name="T18" fmla="*/ 68 w 93"/>
                  <a:gd name="T19" fmla="*/ 4 h 35"/>
                  <a:gd name="T20" fmla="*/ 79 w 93"/>
                  <a:gd name="T21" fmla="*/ 1 h 35"/>
                  <a:gd name="T22" fmla="*/ 81 w 93"/>
                  <a:gd name="T23"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35">
                    <a:moveTo>
                      <a:pt x="81" y="3"/>
                    </a:moveTo>
                    <a:cubicBezTo>
                      <a:pt x="80" y="15"/>
                      <a:pt x="85" y="26"/>
                      <a:pt x="93" y="34"/>
                    </a:cubicBezTo>
                    <a:cubicBezTo>
                      <a:pt x="87" y="35"/>
                      <a:pt x="80" y="30"/>
                      <a:pt x="73" y="29"/>
                    </a:cubicBezTo>
                    <a:cubicBezTo>
                      <a:pt x="60" y="27"/>
                      <a:pt x="47" y="20"/>
                      <a:pt x="33" y="22"/>
                    </a:cubicBezTo>
                    <a:cubicBezTo>
                      <a:pt x="24" y="19"/>
                      <a:pt x="13" y="19"/>
                      <a:pt x="3" y="18"/>
                    </a:cubicBezTo>
                    <a:cubicBezTo>
                      <a:pt x="1" y="15"/>
                      <a:pt x="0" y="13"/>
                      <a:pt x="0" y="10"/>
                    </a:cubicBezTo>
                    <a:cubicBezTo>
                      <a:pt x="7" y="12"/>
                      <a:pt x="13" y="12"/>
                      <a:pt x="22" y="11"/>
                    </a:cubicBezTo>
                    <a:cubicBezTo>
                      <a:pt x="24" y="10"/>
                      <a:pt x="29" y="11"/>
                      <a:pt x="31" y="8"/>
                    </a:cubicBezTo>
                    <a:cubicBezTo>
                      <a:pt x="39" y="10"/>
                      <a:pt x="43" y="0"/>
                      <a:pt x="51" y="6"/>
                    </a:cubicBezTo>
                    <a:cubicBezTo>
                      <a:pt x="57" y="4"/>
                      <a:pt x="63" y="7"/>
                      <a:pt x="68" y="4"/>
                    </a:cubicBezTo>
                    <a:cubicBezTo>
                      <a:pt x="70" y="6"/>
                      <a:pt x="76" y="4"/>
                      <a:pt x="79" y="1"/>
                    </a:cubicBezTo>
                    <a:cubicBezTo>
                      <a:pt x="81" y="3"/>
                      <a:pt x="81" y="3"/>
                      <a:pt x="81"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1" name="Freeform 2766"/>
              <p:cNvSpPr/>
              <p:nvPr/>
            </p:nvSpPr>
            <p:spPr bwMode="auto">
              <a:xfrm>
                <a:off x="3553" y="1778"/>
                <a:ext cx="35" cy="44"/>
              </a:xfrm>
              <a:custGeom>
                <a:avLst/>
                <a:gdLst>
                  <a:gd name="T0" fmla="*/ 10 w 24"/>
                  <a:gd name="T1" fmla="*/ 14 h 30"/>
                  <a:gd name="T2" fmla="*/ 17 w 24"/>
                  <a:gd name="T3" fmla="*/ 24 h 30"/>
                  <a:gd name="T4" fmla="*/ 23 w 24"/>
                  <a:gd name="T5" fmla="*/ 29 h 30"/>
                  <a:gd name="T6" fmla="*/ 10 w 24"/>
                  <a:gd name="T7" fmla="*/ 26 h 30"/>
                  <a:gd name="T8" fmla="*/ 1 w 24"/>
                  <a:gd name="T9" fmla="*/ 11 h 30"/>
                  <a:gd name="T10" fmla="*/ 10 w 24"/>
                  <a:gd name="T11" fmla="*/ 1 h 30"/>
                  <a:gd name="T12" fmla="*/ 10 w 24"/>
                  <a:gd name="T13" fmla="*/ 14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0" y="14"/>
                    </a:moveTo>
                    <a:cubicBezTo>
                      <a:pt x="11" y="18"/>
                      <a:pt x="13" y="23"/>
                      <a:pt x="17" y="24"/>
                    </a:cubicBezTo>
                    <a:cubicBezTo>
                      <a:pt x="19" y="26"/>
                      <a:pt x="24" y="24"/>
                      <a:pt x="23" y="29"/>
                    </a:cubicBezTo>
                    <a:cubicBezTo>
                      <a:pt x="19" y="30"/>
                      <a:pt x="14" y="29"/>
                      <a:pt x="10" y="26"/>
                    </a:cubicBezTo>
                    <a:cubicBezTo>
                      <a:pt x="5" y="24"/>
                      <a:pt x="0" y="18"/>
                      <a:pt x="1" y="11"/>
                    </a:cubicBezTo>
                    <a:cubicBezTo>
                      <a:pt x="4" y="8"/>
                      <a:pt x="2" y="0"/>
                      <a:pt x="10" y="1"/>
                    </a:cubicBezTo>
                    <a:cubicBezTo>
                      <a:pt x="15" y="5"/>
                      <a:pt x="9" y="9"/>
                      <a:pt x="10"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2" name="Freeform 2767"/>
              <p:cNvSpPr/>
              <p:nvPr/>
            </p:nvSpPr>
            <p:spPr bwMode="auto">
              <a:xfrm>
                <a:off x="3981" y="1781"/>
                <a:ext cx="16" cy="14"/>
              </a:xfrm>
              <a:custGeom>
                <a:avLst/>
                <a:gdLst>
                  <a:gd name="T0" fmla="*/ 10 w 11"/>
                  <a:gd name="T1" fmla="*/ 6 h 10"/>
                  <a:gd name="T2" fmla="*/ 1 w 11"/>
                  <a:gd name="T3" fmla="*/ 3 h 10"/>
                  <a:gd name="T4" fmla="*/ 2 w 11"/>
                  <a:gd name="T5" fmla="*/ 0 h 10"/>
                  <a:gd name="T6" fmla="*/ 10 w 11"/>
                  <a:gd name="T7" fmla="*/ 6 h 10"/>
                </a:gdLst>
                <a:ahLst/>
                <a:cxnLst>
                  <a:cxn ang="0">
                    <a:pos x="T0" y="T1"/>
                  </a:cxn>
                  <a:cxn ang="0">
                    <a:pos x="T2" y="T3"/>
                  </a:cxn>
                  <a:cxn ang="0">
                    <a:pos x="T4" y="T5"/>
                  </a:cxn>
                  <a:cxn ang="0">
                    <a:pos x="T6" y="T7"/>
                  </a:cxn>
                </a:cxnLst>
                <a:rect l="0" t="0" r="r" b="b"/>
                <a:pathLst>
                  <a:path w="11" h="10">
                    <a:moveTo>
                      <a:pt x="10" y="6"/>
                    </a:moveTo>
                    <a:cubicBezTo>
                      <a:pt x="7" y="10"/>
                      <a:pt x="4" y="4"/>
                      <a:pt x="1" y="3"/>
                    </a:cubicBezTo>
                    <a:cubicBezTo>
                      <a:pt x="1" y="2"/>
                      <a:pt x="0" y="0"/>
                      <a:pt x="2" y="0"/>
                    </a:cubicBezTo>
                    <a:cubicBezTo>
                      <a:pt x="7" y="0"/>
                      <a:pt x="11" y="0"/>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3" name="Freeform 2768"/>
              <p:cNvSpPr/>
              <p:nvPr/>
            </p:nvSpPr>
            <p:spPr bwMode="auto">
              <a:xfrm>
                <a:off x="4066" y="1781"/>
                <a:ext cx="3" cy="1"/>
              </a:xfrm>
              <a:custGeom>
                <a:avLst/>
                <a:gdLst>
                  <a:gd name="T0" fmla="*/ 0 w 3"/>
                  <a:gd name="T1" fmla="*/ 0 h 1"/>
                  <a:gd name="T2" fmla="*/ 3 w 3"/>
                  <a:gd name="T3" fmla="*/ 1 h 1"/>
                  <a:gd name="T4" fmla="*/ 0 w 3"/>
                  <a:gd name="T5" fmla="*/ 0 h 1"/>
                  <a:gd name="T6" fmla="*/ 0 w 3"/>
                  <a:gd name="T7" fmla="*/ 0 h 1"/>
                </a:gdLst>
                <a:ahLst/>
                <a:cxnLst>
                  <a:cxn ang="0">
                    <a:pos x="T0" y="T1"/>
                  </a:cxn>
                  <a:cxn ang="0">
                    <a:pos x="T2" y="T3"/>
                  </a:cxn>
                  <a:cxn ang="0">
                    <a:pos x="T4" y="T5"/>
                  </a:cxn>
                  <a:cxn ang="0">
                    <a:pos x="T6" y="T7"/>
                  </a:cxn>
                </a:cxnLst>
                <a:rect l="0" t="0" r="r" b="b"/>
                <a:pathLst>
                  <a:path w="3" h="1">
                    <a:moveTo>
                      <a:pt x="0" y="0"/>
                    </a:moveTo>
                    <a:lnTo>
                      <a:pt x="3" y="1"/>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4" name="Freeform 2769"/>
              <p:cNvSpPr/>
              <p:nvPr/>
            </p:nvSpPr>
            <p:spPr bwMode="auto">
              <a:xfrm>
                <a:off x="3800" y="1775"/>
                <a:ext cx="74" cy="44"/>
              </a:xfrm>
              <a:custGeom>
                <a:avLst/>
                <a:gdLst>
                  <a:gd name="T0" fmla="*/ 29 w 51"/>
                  <a:gd name="T1" fmla="*/ 11 h 30"/>
                  <a:gd name="T2" fmla="*/ 41 w 51"/>
                  <a:gd name="T3" fmla="*/ 8 h 30"/>
                  <a:gd name="T4" fmla="*/ 51 w 51"/>
                  <a:gd name="T5" fmla="*/ 29 h 30"/>
                  <a:gd name="T6" fmla="*/ 32 w 51"/>
                  <a:gd name="T7" fmla="*/ 25 h 30"/>
                  <a:gd name="T8" fmla="*/ 0 w 51"/>
                  <a:gd name="T9" fmla="*/ 25 h 30"/>
                  <a:gd name="T10" fmla="*/ 5 w 51"/>
                  <a:gd name="T11" fmla="*/ 21 h 30"/>
                  <a:gd name="T12" fmla="*/ 29 w 51"/>
                  <a:gd name="T13" fmla="*/ 11 h 30"/>
                </a:gdLst>
                <a:ahLst/>
                <a:cxnLst>
                  <a:cxn ang="0">
                    <a:pos x="T0" y="T1"/>
                  </a:cxn>
                  <a:cxn ang="0">
                    <a:pos x="T2" y="T3"/>
                  </a:cxn>
                  <a:cxn ang="0">
                    <a:pos x="T4" y="T5"/>
                  </a:cxn>
                  <a:cxn ang="0">
                    <a:pos x="T6" y="T7"/>
                  </a:cxn>
                  <a:cxn ang="0">
                    <a:pos x="T8" y="T9"/>
                  </a:cxn>
                  <a:cxn ang="0">
                    <a:pos x="T10" y="T11"/>
                  </a:cxn>
                  <a:cxn ang="0">
                    <a:pos x="T12" y="T13"/>
                  </a:cxn>
                </a:cxnLst>
                <a:rect l="0" t="0" r="r" b="b"/>
                <a:pathLst>
                  <a:path w="51" h="30">
                    <a:moveTo>
                      <a:pt x="29" y="11"/>
                    </a:moveTo>
                    <a:cubicBezTo>
                      <a:pt x="41" y="8"/>
                      <a:pt x="41" y="8"/>
                      <a:pt x="41" y="8"/>
                    </a:cubicBezTo>
                    <a:cubicBezTo>
                      <a:pt x="47" y="14"/>
                      <a:pt x="49" y="22"/>
                      <a:pt x="51" y="29"/>
                    </a:cubicBezTo>
                    <a:cubicBezTo>
                      <a:pt x="45" y="28"/>
                      <a:pt x="39" y="23"/>
                      <a:pt x="32" y="25"/>
                    </a:cubicBezTo>
                    <a:cubicBezTo>
                      <a:pt x="22" y="23"/>
                      <a:pt x="11" y="30"/>
                      <a:pt x="0" y="25"/>
                    </a:cubicBezTo>
                    <a:cubicBezTo>
                      <a:pt x="0" y="22"/>
                      <a:pt x="3" y="23"/>
                      <a:pt x="5" y="21"/>
                    </a:cubicBezTo>
                    <a:cubicBezTo>
                      <a:pt x="13" y="17"/>
                      <a:pt x="18" y="0"/>
                      <a:pt x="29"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5" name="Freeform 2770"/>
              <p:cNvSpPr/>
              <p:nvPr/>
            </p:nvSpPr>
            <p:spPr bwMode="auto">
              <a:xfrm>
                <a:off x="3949" y="1787"/>
                <a:ext cx="73" cy="36"/>
              </a:xfrm>
              <a:custGeom>
                <a:avLst/>
                <a:gdLst>
                  <a:gd name="T0" fmla="*/ 49 w 50"/>
                  <a:gd name="T1" fmla="*/ 11 h 25"/>
                  <a:gd name="T2" fmla="*/ 47 w 50"/>
                  <a:gd name="T3" fmla="*/ 14 h 25"/>
                  <a:gd name="T4" fmla="*/ 34 w 50"/>
                  <a:gd name="T5" fmla="*/ 19 h 25"/>
                  <a:gd name="T6" fmla="*/ 17 w 50"/>
                  <a:gd name="T7" fmla="*/ 25 h 25"/>
                  <a:gd name="T8" fmla="*/ 2 w 50"/>
                  <a:gd name="T9" fmla="*/ 20 h 25"/>
                  <a:gd name="T10" fmla="*/ 0 w 50"/>
                  <a:gd name="T11" fmla="*/ 15 h 25"/>
                  <a:gd name="T12" fmla="*/ 17 w 50"/>
                  <a:gd name="T13" fmla="*/ 14 h 25"/>
                  <a:gd name="T14" fmla="*/ 33 w 50"/>
                  <a:gd name="T15" fmla="*/ 10 h 25"/>
                  <a:gd name="T16" fmla="*/ 39 w 50"/>
                  <a:gd name="T17" fmla="*/ 8 h 25"/>
                  <a:gd name="T18" fmla="*/ 38 w 50"/>
                  <a:gd name="T19" fmla="*/ 0 h 25"/>
                  <a:gd name="T20" fmla="*/ 49 w 50"/>
                  <a:gd name="T2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25">
                    <a:moveTo>
                      <a:pt x="49" y="11"/>
                    </a:moveTo>
                    <a:cubicBezTo>
                      <a:pt x="50" y="12"/>
                      <a:pt x="48" y="14"/>
                      <a:pt x="47" y="14"/>
                    </a:cubicBezTo>
                    <a:cubicBezTo>
                      <a:pt x="42" y="15"/>
                      <a:pt x="38" y="15"/>
                      <a:pt x="34" y="19"/>
                    </a:cubicBezTo>
                    <a:cubicBezTo>
                      <a:pt x="29" y="18"/>
                      <a:pt x="21" y="21"/>
                      <a:pt x="17" y="25"/>
                    </a:cubicBezTo>
                    <a:cubicBezTo>
                      <a:pt x="12" y="23"/>
                      <a:pt x="6" y="21"/>
                      <a:pt x="2" y="20"/>
                    </a:cubicBezTo>
                    <a:cubicBezTo>
                      <a:pt x="1" y="18"/>
                      <a:pt x="0" y="17"/>
                      <a:pt x="0" y="15"/>
                    </a:cubicBezTo>
                    <a:cubicBezTo>
                      <a:pt x="6" y="14"/>
                      <a:pt x="11" y="18"/>
                      <a:pt x="17" y="14"/>
                    </a:cubicBezTo>
                    <a:cubicBezTo>
                      <a:pt x="23" y="15"/>
                      <a:pt x="28" y="12"/>
                      <a:pt x="33" y="10"/>
                    </a:cubicBezTo>
                    <a:cubicBezTo>
                      <a:pt x="35" y="12"/>
                      <a:pt x="38" y="9"/>
                      <a:pt x="39" y="8"/>
                    </a:cubicBezTo>
                    <a:cubicBezTo>
                      <a:pt x="38" y="0"/>
                      <a:pt x="38" y="0"/>
                      <a:pt x="38" y="0"/>
                    </a:cubicBezTo>
                    <a:cubicBezTo>
                      <a:pt x="42" y="2"/>
                      <a:pt x="47" y="6"/>
                      <a:pt x="49"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6" name="Freeform 2771"/>
              <p:cNvSpPr/>
              <p:nvPr/>
            </p:nvSpPr>
            <p:spPr bwMode="auto">
              <a:xfrm>
                <a:off x="3756" y="1787"/>
                <a:ext cx="171" cy="73"/>
              </a:xfrm>
              <a:custGeom>
                <a:avLst/>
                <a:gdLst>
                  <a:gd name="T0" fmla="*/ 23 w 117"/>
                  <a:gd name="T1" fmla="*/ 38 h 50"/>
                  <a:gd name="T2" fmla="*/ 24 w 117"/>
                  <a:gd name="T3" fmla="*/ 38 h 50"/>
                  <a:gd name="T4" fmla="*/ 18 w 117"/>
                  <a:gd name="T5" fmla="*/ 31 h 50"/>
                  <a:gd name="T6" fmla="*/ 23 w 117"/>
                  <a:gd name="T7" fmla="*/ 18 h 50"/>
                  <a:gd name="T8" fmla="*/ 24 w 117"/>
                  <a:gd name="T9" fmla="*/ 18 h 50"/>
                  <a:gd name="T10" fmla="*/ 30 w 117"/>
                  <a:gd name="T11" fmla="*/ 36 h 50"/>
                  <a:gd name="T12" fmla="*/ 24 w 117"/>
                  <a:gd name="T13" fmla="*/ 38 h 50"/>
                  <a:gd name="T14" fmla="*/ 44 w 117"/>
                  <a:gd name="T15" fmla="*/ 37 h 50"/>
                  <a:gd name="T16" fmla="*/ 76 w 117"/>
                  <a:gd name="T17" fmla="*/ 40 h 50"/>
                  <a:gd name="T18" fmla="*/ 91 w 117"/>
                  <a:gd name="T19" fmla="*/ 38 h 50"/>
                  <a:gd name="T20" fmla="*/ 114 w 117"/>
                  <a:gd name="T21" fmla="*/ 8 h 50"/>
                  <a:gd name="T22" fmla="*/ 105 w 117"/>
                  <a:gd name="T23" fmla="*/ 37 h 50"/>
                  <a:gd name="T24" fmla="*/ 80 w 117"/>
                  <a:gd name="T25" fmla="*/ 47 h 50"/>
                  <a:gd name="T26" fmla="*/ 56 w 117"/>
                  <a:gd name="T27" fmla="*/ 41 h 50"/>
                  <a:gd name="T28" fmla="*/ 17 w 117"/>
                  <a:gd name="T29" fmla="*/ 45 h 50"/>
                  <a:gd name="T30" fmla="*/ 1 w 117"/>
                  <a:gd name="T31" fmla="*/ 12 h 50"/>
                  <a:gd name="T32" fmla="*/ 2 w 117"/>
                  <a:gd name="T33" fmla="*/ 0 h 50"/>
                  <a:gd name="T34" fmla="*/ 23 w 117"/>
                  <a:gd name="T35"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50">
                    <a:moveTo>
                      <a:pt x="23" y="38"/>
                    </a:moveTo>
                    <a:cubicBezTo>
                      <a:pt x="24" y="38"/>
                      <a:pt x="24" y="38"/>
                      <a:pt x="24" y="38"/>
                    </a:cubicBezTo>
                    <a:cubicBezTo>
                      <a:pt x="23" y="34"/>
                      <a:pt x="17" y="36"/>
                      <a:pt x="18" y="31"/>
                    </a:cubicBezTo>
                    <a:cubicBezTo>
                      <a:pt x="20" y="27"/>
                      <a:pt x="20" y="21"/>
                      <a:pt x="23" y="18"/>
                    </a:cubicBezTo>
                    <a:cubicBezTo>
                      <a:pt x="24" y="18"/>
                      <a:pt x="24" y="18"/>
                      <a:pt x="24" y="18"/>
                    </a:cubicBezTo>
                    <a:cubicBezTo>
                      <a:pt x="30" y="36"/>
                      <a:pt x="30" y="36"/>
                      <a:pt x="30" y="36"/>
                    </a:cubicBezTo>
                    <a:cubicBezTo>
                      <a:pt x="28" y="39"/>
                      <a:pt x="25" y="36"/>
                      <a:pt x="24" y="38"/>
                    </a:cubicBezTo>
                    <a:cubicBezTo>
                      <a:pt x="30" y="45"/>
                      <a:pt x="39" y="39"/>
                      <a:pt x="44" y="37"/>
                    </a:cubicBezTo>
                    <a:cubicBezTo>
                      <a:pt x="54" y="32"/>
                      <a:pt x="66" y="36"/>
                      <a:pt x="76" y="40"/>
                    </a:cubicBezTo>
                    <a:cubicBezTo>
                      <a:pt x="81" y="39"/>
                      <a:pt x="87" y="41"/>
                      <a:pt x="91" y="38"/>
                    </a:cubicBezTo>
                    <a:cubicBezTo>
                      <a:pt x="107" y="38"/>
                      <a:pt x="108" y="18"/>
                      <a:pt x="114" y="8"/>
                    </a:cubicBezTo>
                    <a:cubicBezTo>
                      <a:pt x="117" y="18"/>
                      <a:pt x="110" y="28"/>
                      <a:pt x="105" y="37"/>
                    </a:cubicBezTo>
                    <a:cubicBezTo>
                      <a:pt x="98" y="45"/>
                      <a:pt x="89" y="47"/>
                      <a:pt x="80" y="47"/>
                    </a:cubicBezTo>
                    <a:cubicBezTo>
                      <a:pt x="72" y="44"/>
                      <a:pt x="64" y="41"/>
                      <a:pt x="56" y="41"/>
                    </a:cubicBezTo>
                    <a:cubicBezTo>
                      <a:pt x="44" y="44"/>
                      <a:pt x="30" y="50"/>
                      <a:pt x="17" y="45"/>
                    </a:cubicBezTo>
                    <a:cubicBezTo>
                      <a:pt x="6" y="38"/>
                      <a:pt x="0" y="25"/>
                      <a:pt x="1" y="12"/>
                    </a:cubicBezTo>
                    <a:cubicBezTo>
                      <a:pt x="3" y="8"/>
                      <a:pt x="2" y="4"/>
                      <a:pt x="2" y="0"/>
                    </a:cubicBezTo>
                    <a:cubicBezTo>
                      <a:pt x="5" y="14"/>
                      <a:pt x="4" y="36"/>
                      <a:pt x="23" y="3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7" name="Freeform 2772"/>
              <p:cNvSpPr/>
              <p:nvPr/>
            </p:nvSpPr>
            <p:spPr bwMode="auto">
              <a:xfrm>
                <a:off x="3474" y="1785"/>
                <a:ext cx="42" cy="50"/>
              </a:xfrm>
              <a:custGeom>
                <a:avLst/>
                <a:gdLst>
                  <a:gd name="T0" fmla="*/ 13 w 29"/>
                  <a:gd name="T1" fmla="*/ 22 h 34"/>
                  <a:gd name="T2" fmla="*/ 20 w 29"/>
                  <a:gd name="T3" fmla="*/ 34 h 34"/>
                  <a:gd name="T4" fmla="*/ 3 w 29"/>
                  <a:gd name="T5" fmla="*/ 21 h 34"/>
                  <a:gd name="T6" fmla="*/ 5 w 29"/>
                  <a:gd name="T7" fmla="*/ 3 h 34"/>
                  <a:gd name="T8" fmla="*/ 11 w 29"/>
                  <a:gd name="T9" fmla="*/ 3 h 34"/>
                  <a:gd name="T10" fmla="*/ 11 w 29"/>
                  <a:gd name="T11" fmla="*/ 18 h 34"/>
                  <a:gd name="T12" fmla="*/ 13 w 29"/>
                  <a:gd name="T13" fmla="*/ 22 h 34"/>
                </a:gdLst>
                <a:ahLst/>
                <a:cxnLst>
                  <a:cxn ang="0">
                    <a:pos x="T0" y="T1"/>
                  </a:cxn>
                  <a:cxn ang="0">
                    <a:pos x="T2" y="T3"/>
                  </a:cxn>
                  <a:cxn ang="0">
                    <a:pos x="T4" y="T5"/>
                  </a:cxn>
                  <a:cxn ang="0">
                    <a:pos x="T6" y="T7"/>
                  </a:cxn>
                  <a:cxn ang="0">
                    <a:pos x="T8" y="T9"/>
                  </a:cxn>
                  <a:cxn ang="0">
                    <a:pos x="T10" y="T11"/>
                  </a:cxn>
                  <a:cxn ang="0">
                    <a:pos x="T12" y="T13"/>
                  </a:cxn>
                </a:cxnLst>
                <a:rect l="0" t="0" r="r" b="b"/>
                <a:pathLst>
                  <a:path w="29" h="34">
                    <a:moveTo>
                      <a:pt x="13" y="22"/>
                    </a:moveTo>
                    <a:cubicBezTo>
                      <a:pt x="14" y="28"/>
                      <a:pt x="29" y="27"/>
                      <a:pt x="20" y="34"/>
                    </a:cubicBezTo>
                    <a:cubicBezTo>
                      <a:pt x="13" y="33"/>
                      <a:pt x="7" y="28"/>
                      <a:pt x="3" y="21"/>
                    </a:cubicBezTo>
                    <a:cubicBezTo>
                      <a:pt x="0" y="15"/>
                      <a:pt x="2" y="9"/>
                      <a:pt x="5" y="3"/>
                    </a:cubicBezTo>
                    <a:cubicBezTo>
                      <a:pt x="7" y="3"/>
                      <a:pt x="9" y="0"/>
                      <a:pt x="11" y="3"/>
                    </a:cubicBezTo>
                    <a:cubicBezTo>
                      <a:pt x="13" y="7"/>
                      <a:pt x="10" y="13"/>
                      <a:pt x="11" y="18"/>
                    </a:cubicBezTo>
                    <a:cubicBezTo>
                      <a:pt x="13" y="22"/>
                      <a:pt x="13" y="22"/>
                      <a:pt x="13" y="2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8" name="Freeform 2773"/>
              <p:cNvSpPr/>
              <p:nvPr/>
            </p:nvSpPr>
            <p:spPr bwMode="auto">
              <a:xfrm>
                <a:off x="3588" y="1787"/>
                <a:ext cx="44" cy="54"/>
              </a:xfrm>
              <a:custGeom>
                <a:avLst/>
                <a:gdLst>
                  <a:gd name="T0" fmla="*/ 10 w 30"/>
                  <a:gd name="T1" fmla="*/ 5 h 37"/>
                  <a:gd name="T2" fmla="*/ 6 w 30"/>
                  <a:gd name="T3" fmla="*/ 11 h 37"/>
                  <a:gd name="T4" fmla="*/ 13 w 30"/>
                  <a:gd name="T5" fmla="*/ 11 h 37"/>
                  <a:gd name="T6" fmla="*/ 17 w 30"/>
                  <a:gd name="T7" fmla="*/ 25 h 37"/>
                  <a:gd name="T8" fmla="*/ 29 w 30"/>
                  <a:gd name="T9" fmla="*/ 28 h 37"/>
                  <a:gd name="T10" fmla="*/ 18 w 30"/>
                  <a:gd name="T11" fmla="*/ 37 h 37"/>
                  <a:gd name="T12" fmla="*/ 15 w 30"/>
                  <a:gd name="T13" fmla="*/ 30 h 37"/>
                  <a:gd name="T14" fmla="*/ 2 w 30"/>
                  <a:gd name="T15" fmla="*/ 17 h 37"/>
                  <a:gd name="T16" fmla="*/ 6 w 30"/>
                  <a:gd name="T17" fmla="*/ 0 h 37"/>
                  <a:gd name="T18" fmla="*/ 10 w 30"/>
                  <a:gd name="T19"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7">
                    <a:moveTo>
                      <a:pt x="10" y="5"/>
                    </a:moveTo>
                    <a:cubicBezTo>
                      <a:pt x="12" y="10"/>
                      <a:pt x="3" y="7"/>
                      <a:pt x="6" y="11"/>
                    </a:cubicBezTo>
                    <a:cubicBezTo>
                      <a:pt x="9" y="13"/>
                      <a:pt x="12" y="9"/>
                      <a:pt x="13" y="11"/>
                    </a:cubicBezTo>
                    <a:cubicBezTo>
                      <a:pt x="12" y="17"/>
                      <a:pt x="13" y="21"/>
                      <a:pt x="17" y="25"/>
                    </a:cubicBezTo>
                    <a:cubicBezTo>
                      <a:pt x="21" y="27"/>
                      <a:pt x="27" y="25"/>
                      <a:pt x="29" y="28"/>
                    </a:cubicBezTo>
                    <a:cubicBezTo>
                      <a:pt x="30" y="36"/>
                      <a:pt x="22" y="37"/>
                      <a:pt x="18" y="37"/>
                    </a:cubicBezTo>
                    <a:cubicBezTo>
                      <a:pt x="15" y="30"/>
                      <a:pt x="15" y="30"/>
                      <a:pt x="15" y="30"/>
                    </a:cubicBezTo>
                    <a:cubicBezTo>
                      <a:pt x="9" y="28"/>
                      <a:pt x="3" y="25"/>
                      <a:pt x="2" y="17"/>
                    </a:cubicBezTo>
                    <a:cubicBezTo>
                      <a:pt x="0" y="11"/>
                      <a:pt x="1" y="5"/>
                      <a:pt x="6" y="0"/>
                    </a:cubicBezTo>
                    <a:cubicBezTo>
                      <a:pt x="7" y="1"/>
                      <a:pt x="10" y="2"/>
                      <a:pt x="10"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79" name="Freeform 2774"/>
              <p:cNvSpPr/>
              <p:nvPr/>
            </p:nvSpPr>
            <p:spPr bwMode="auto">
              <a:xfrm>
                <a:off x="3390" y="1790"/>
                <a:ext cx="40" cy="48"/>
              </a:xfrm>
              <a:custGeom>
                <a:avLst/>
                <a:gdLst>
                  <a:gd name="T0" fmla="*/ 14 w 27"/>
                  <a:gd name="T1" fmla="*/ 17 h 33"/>
                  <a:gd name="T2" fmla="*/ 25 w 27"/>
                  <a:gd name="T3" fmla="*/ 25 h 33"/>
                  <a:gd name="T4" fmla="*/ 26 w 27"/>
                  <a:gd name="T5" fmla="*/ 31 h 33"/>
                  <a:gd name="T6" fmla="*/ 12 w 27"/>
                  <a:gd name="T7" fmla="*/ 29 h 33"/>
                  <a:gd name="T8" fmla="*/ 6 w 27"/>
                  <a:gd name="T9" fmla="*/ 3 h 33"/>
                  <a:gd name="T10" fmla="*/ 10 w 27"/>
                  <a:gd name="T11" fmla="*/ 0 h 33"/>
                  <a:gd name="T12" fmla="*/ 14 w 27"/>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27" h="33">
                    <a:moveTo>
                      <a:pt x="14" y="17"/>
                    </a:moveTo>
                    <a:cubicBezTo>
                      <a:pt x="18" y="19"/>
                      <a:pt x="19" y="25"/>
                      <a:pt x="25" y="25"/>
                    </a:cubicBezTo>
                    <a:cubicBezTo>
                      <a:pt x="26" y="27"/>
                      <a:pt x="27" y="29"/>
                      <a:pt x="26" y="31"/>
                    </a:cubicBezTo>
                    <a:cubicBezTo>
                      <a:pt x="21" y="33"/>
                      <a:pt x="16" y="31"/>
                      <a:pt x="12" y="29"/>
                    </a:cubicBezTo>
                    <a:cubicBezTo>
                      <a:pt x="7" y="22"/>
                      <a:pt x="0" y="12"/>
                      <a:pt x="6" y="3"/>
                    </a:cubicBezTo>
                    <a:cubicBezTo>
                      <a:pt x="10" y="0"/>
                      <a:pt x="10" y="0"/>
                      <a:pt x="10" y="0"/>
                    </a:cubicBezTo>
                    <a:cubicBezTo>
                      <a:pt x="17" y="3"/>
                      <a:pt x="13" y="12"/>
                      <a:pt x="14"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0" name="Freeform 2775"/>
              <p:cNvSpPr/>
              <p:nvPr/>
            </p:nvSpPr>
            <p:spPr bwMode="auto">
              <a:xfrm>
                <a:off x="3308" y="1792"/>
                <a:ext cx="68" cy="106"/>
              </a:xfrm>
              <a:custGeom>
                <a:avLst/>
                <a:gdLst>
                  <a:gd name="T0" fmla="*/ 13 w 46"/>
                  <a:gd name="T1" fmla="*/ 5 h 72"/>
                  <a:gd name="T2" fmla="*/ 13 w 46"/>
                  <a:gd name="T3" fmla="*/ 22 h 72"/>
                  <a:gd name="T4" fmla="*/ 24 w 46"/>
                  <a:gd name="T5" fmla="*/ 28 h 72"/>
                  <a:gd name="T6" fmla="*/ 28 w 46"/>
                  <a:gd name="T7" fmla="*/ 38 h 72"/>
                  <a:gd name="T8" fmla="*/ 36 w 46"/>
                  <a:gd name="T9" fmla="*/ 62 h 72"/>
                  <a:gd name="T10" fmla="*/ 46 w 46"/>
                  <a:gd name="T11" fmla="*/ 67 h 72"/>
                  <a:gd name="T12" fmla="*/ 42 w 46"/>
                  <a:gd name="T13" fmla="*/ 70 h 72"/>
                  <a:gd name="T14" fmla="*/ 24 w 46"/>
                  <a:gd name="T15" fmla="*/ 60 h 72"/>
                  <a:gd name="T16" fmla="*/ 27 w 46"/>
                  <a:gd name="T17" fmla="*/ 39 h 72"/>
                  <a:gd name="T18" fmla="*/ 9 w 46"/>
                  <a:gd name="T19" fmla="*/ 32 h 72"/>
                  <a:gd name="T20" fmla="*/ 1 w 46"/>
                  <a:gd name="T21" fmla="*/ 13 h 72"/>
                  <a:gd name="T22" fmla="*/ 8 w 46"/>
                  <a:gd name="T23" fmla="*/ 0 h 72"/>
                  <a:gd name="T24" fmla="*/ 13 w 46"/>
                  <a:gd name="T25"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2">
                    <a:moveTo>
                      <a:pt x="13" y="5"/>
                    </a:moveTo>
                    <a:cubicBezTo>
                      <a:pt x="11" y="10"/>
                      <a:pt x="10" y="17"/>
                      <a:pt x="13" y="22"/>
                    </a:cubicBezTo>
                    <a:cubicBezTo>
                      <a:pt x="16" y="25"/>
                      <a:pt x="19" y="30"/>
                      <a:pt x="24" y="28"/>
                    </a:cubicBezTo>
                    <a:cubicBezTo>
                      <a:pt x="27" y="31"/>
                      <a:pt x="27" y="35"/>
                      <a:pt x="28" y="38"/>
                    </a:cubicBezTo>
                    <a:cubicBezTo>
                      <a:pt x="42" y="43"/>
                      <a:pt x="28" y="55"/>
                      <a:pt x="36" y="62"/>
                    </a:cubicBezTo>
                    <a:cubicBezTo>
                      <a:pt x="46" y="67"/>
                      <a:pt x="46" y="67"/>
                      <a:pt x="46" y="67"/>
                    </a:cubicBezTo>
                    <a:cubicBezTo>
                      <a:pt x="45" y="68"/>
                      <a:pt x="45" y="72"/>
                      <a:pt x="42" y="70"/>
                    </a:cubicBezTo>
                    <a:cubicBezTo>
                      <a:pt x="34" y="70"/>
                      <a:pt x="27" y="67"/>
                      <a:pt x="24" y="60"/>
                    </a:cubicBezTo>
                    <a:cubicBezTo>
                      <a:pt x="23" y="52"/>
                      <a:pt x="22" y="44"/>
                      <a:pt x="27" y="39"/>
                    </a:cubicBezTo>
                    <a:cubicBezTo>
                      <a:pt x="22" y="35"/>
                      <a:pt x="13" y="38"/>
                      <a:pt x="9" y="32"/>
                    </a:cubicBezTo>
                    <a:cubicBezTo>
                      <a:pt x="4" y="26"/>
                      <a:pt x="0" y="20"/>
                      <a:pt x="1" y="13"/>
                    </a:cubicBezTo>
                    <a:cubicBezTo>
                      <a:pt x="1" y="8"/>
                      <a:pt x="5" y="3"/>
                      <a:pt x="8" y="0"/>
                    </a:cubicBezTo>
                    <a:cubicBezTo>
                      <a:pt x="10" y="0"/>
                      <a:pt x="13" y="2"/>
                      <a:pt x="1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1" name="Freeform 2776"/>
              <p:cNvSpPr/>
              <p:nvPr/>
            </p:nvSpPr>
            <p:spPr bwMode="auto">
              <a:xfrm>
                <a:off x="3282" y="1791"/>
                <a:ext cx="26" cy="31"/>
              </a:xfrm>
              <a:custGeom>
                <a:avLst/>
                <a:gdLst>
                  <a:gd name="T0" fmla="*/ 16 w 18"/>
                  <a:gd name="T1" fmla="*/ 14 h 21"/>
                  <a:gd name="T2" fmla="*/ 16 w 18"/>
                  <a:gd name="T3" fmla="*/ 20 h 21"/>
                  <a:gd name="T4" fmla="*/ 7 w 18"/>
                  <a:gd name="T5" fmla="*/ 18 h 21"/>
                  <a:gd name="T6" fmla="*/ 3 w 18"/>
                  <a:gd name="T7" fmla="*/ 2 h 21"/>
                  <a:gd name="T8" fmla="*/ 9 w 18"/>
                  <a:gd name="T9" fmla="*/ 6 h 21"/>
                  <a:gd name="T10" fmla="*/ 16 w 18"/>
                  <a:gd name="T11" fmla="*/ 14 h 21"/>
                </a:gdLst>
                <a:ahLst/>
                <a:cxnLst>
                  <a:cxn ang="0">
                    <a:pos x="T0" y="T1"/>
                  </a:cxn>
                  <a:cxn ang="0">
                    <a:pos x="T2" y="T3"/>
                  </a:cxn>
                  <a:cxn ang="0">
                    <a:pos x="T4" y="T5"/>
                  </a:cxn>
                  <a:cxn ang="0">
                    <a:pos x="T6" y="T7"/>
                  </a:cxn>
                  <a:cxn ang="0">
                    <a:pos x="T8" y="T9"/>
                  </a:cxn>
                  <a:cxn ang="0">
                    <a:pos x="T10" y="T11"/>
                  </a:cxn>
                </a:cxnLst>
                <a:rect l="0" t="0" r="r" b="b"/>
                <a:pathLst>
                  <a:path w="18" h="21">
                    <a:moveTo>
                      <a:pt x="16" y="14"/>
                    </a:moveTo>
                    <a:cubicBezTo>
                      <a:pt x="16" y="15"/>
                      <a:pt x="18" y="18"/>
                      <a:pt x="16" y="20"/>
                    </a:cubicBezTo>
                    <a:cubicBezTo>
                      <a:pt x="12" y="21"/>
                      <a:pt x="10" y="20"/>
                      <a:pt x="7" y="18"/>
                    </a:cubicBezTo>
                    <a:cubicBezTo>
                      <a:pt x="3" y="14"/>
                      <a:pt x="0" y="8"/>
                      <a:pt x="3" y="2"/>
                    </a:cubicBezTo>
                    <a:cubicBezTo>
                      <a:pt x="6" y="0"/>
                      <a:pt x="8" y="2"/>
                      <a:pt x="9" y="6"/>
                    </a:cubicBezTo>
                    <a:cubicBezTo>
                      <a:pt x="9" y="10"/>
                      <a:pt x="13" y="11"/>
                      <a:pt x="16"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2" name="Freeform 2777"/>
              <p:cNvSpPr/>
              <p:nvPr/>
            </p:nvSpPr>
            <p:spPr bwMode="auto">
              <a:xfrm>
                <a:off x="3952" y="1795"/>
                <a:ext cx="15" cy="9"/>
              </a:xfrm>
              <a:custGeom>
                <a:avLst/>
                <a:gdLst>
                  <a:gd name="T0" fmla="*/ 10 w 10"/>
                  <a:gd name="T1" fmla="*/ 6 h 6"/>
                  <a:gd name="T2" fmla="*/ 0 w 10"/>
                  <a:gd name="T3" fmla="*/ 3 h 6"/>
                  <a:gd name="T4" fmla="*/ 0 w 10"/>
                  <a:gd name="T5" fmla="*/ 0 h 6"/>
                  <a:gd name="T6" fmla="*/ 10 w 10"/>
                  <a:gd name="T7" fmla="*/ 6 h 6"/>
                </a:gdLst>
                <a:ahLst/>
                <a:cxnLst>
                  <a:cxn ang="0">
                    <a:pos x="T0" y="T1"/>
                  </a:cxn>
                  <a:cxn ang="0">
                    <a:pos x="T2" y="T3"/>
                  </a:cxn>
                  <a:cxn ang="0">
                    <a:pos x="T4" y="T5"/>
                  </a:cxn>
                  <a:cxn ang="0">
                    <a:pos x="T6" y="T7"/>
                  </a:cxn>
                </a:cxnLst>
                <a:rect l="0" t="0" r="r" b="b"/>
                <a:pathLst>
                  <a:path w="10" h="6">
                    <a:moveTo>
                      <a:pt x="10" y="6"/>
                    </a:moveTo>
                    <a:cubicBezTo>
                      <a:pt x="7" y="6"/>
                      <a:pt x="3" y="5"/>
                      <a:pt x="0" y="3"/>
                    </a:cubicBezTo>
                    <a:cubicBezTo>
                      <a:pt x="0" y="0"/>
                      <a:pt x="0" y="0"/>
                      <a:pt x="0" y="0"/>
                    </a:cubicBezTo>
                    <a:cubicBezTo>
                      <a:pt x="4" y="0"/>
                      <a:pt x="8" y="3"/>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3" name="Freeform 2778"/>
              <p:cNvSpPr/>
              <p:nvPr/>
            </p:nvSpPr>
            <p:spPr bwMode="auto">
              <a:xfrm>
                <a:off x="3667" y="1798"/>
                <a:ext cx="23" cy="28"/>
              </a:xfrm>
              <a:custGeom>
                <a:avLst/>
                <a:gdLst>
                  <a:gd name="T0" fmla="*/ 11 w 16"/>
                  <a:gd name="T1" fmla="*/ 12 h 19"/>
                  <a:gd name="T2" fmla="*/ 16 w 16"/>
                  <a:gd name="T3" fmla="*/ 17 h 19"/>
                  <a:gd name="T4" fmla="*/ 4 w 16"/>
                  <a:gd name="T5" fmla="*/ 18 h 19"/>
                  <a:gd name="T6" fmla="*/ 5 w 16"/>
                  <a:gd name="T7" fmla="*/ 1 h 19"/>
                  <a:gd name="T8" fmla="*/ 9 w 16"/>
                  <a:gd name="T9" fmla="*/ 7 h 19"/>
                  <a:gd name="T10" fmla="*/ 11 w 16"/>
                  <a:gd name="T11" fmla="*/ 12 h 19"/>
                </a:gdLst>
                <a:ahLst/>
                <a:cxnLst>
                  <a:cxn ang="0">
                    <a:pos x="T0" y="T1"/>
                  </a:cxn>
                  <a:cxn ang="0">
                    <a:pos x="T2" y="T3"/>
                  </a:cxn>
                  <a:cxn ang="0">
                    <a:pos x="T4" y="T5"/>
                  </a:cxn>
                  <a:cxn ang="0">
                    <a:pos x="T6" y="T7"/>
                  </a:cxn>
                  <a:cxn ang="0">
                    <a:pos x="T8" y="T9"/>
                  </a:cxn>
                  <a:cxn ang="0">
                    <a:pos x="T10" y="T11"/>
                  </a:cxn>
                </a:cxnLst>
                <a:rect l="0" t="0" r="r" b="b"/>
                <a:pathLst>
                  <a:path w="16" h="19">
                    <a:moveTo>
                      <a:pt x="11" y="12"/>
                    </a:moveTo>
                    <a:cubicBezTo>
                      <a:pt x="16" y="17"/>
                      <a:pt x="16" y="17"/>
                      <a:pt x="16" y="17"/>
                    </a:cubicBezTo>
                    <a:cubicBezTo>
                      <a:pt x="12" y="19"/>
                      <a:pt x="9" y="19"/>
                      <a:pt x="4" y="18"/>
                    </a:cubicBezTo>
                    <a:cubicBezTo>
                      <a:pt x="0" y="13"/>
                      <a:pt x="4" y="7"/>
                      <a:pt x="5" y="1"/>
                    </a:cubicBezTo>
                    <a:cubicBezTo>
                      <a:pt x="9" y="0"/>
                      <a:pt x="6" y="5"/>
                      <a:pt x="9" y="7"/>
                    </a:cubicBezTo>
                    <a:cubicBezTo>
                      <a:pt x="11" y="12"/>
                      <a:pt x="11" y="12"/>
                      <a:pt x="11"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4" name="Freeform 2779"/>
              <p:cNvSpPr/>
              <p:nvPr/>
            </p:nvSpPr>
            <p:spPr bwMode="auto">
              <a:xfrm>
                <a:off x="4426" y="1800"/>
                <a:ext cx="188" cy="195"/>
              </a:xfrm>
              <a:custGeom>
                <a:avLst/>
                <a:gdLst>
                  <a:gd name="T0" fmla="*/ 114 w 129"/>
                  <a:gd name="T1" fmla="*/ 2 h 133"/>
                  <a:gd name="T2" fmla="*/ 119 w 129"/>
                  <a:gd name="T3" fmla="*/ 36 h 133"/>
                  <a:gd name="T4" fmla="*/ 115 w 129"/>
                  <a:gd name="T5" fmla="*/ 70 h 133"/>
                  <a:gd name="T6" fmla="*/ 119 w 129"/>
                  <a:gd name="T7" fmla="*/ 90 h 133"/>
                  <a:gd name="T8" fmla="*/ 125 w 129"/>
                  <a:gd name="T9" fmla="*/ 116 h 133"/>
                  <a:gd name="T10" fmla="*/ 114 w 129"/>
                  <a:gd name="T11" fmla="*/ 131 h 133"/>
                  <a:gd name="T12" fmla="*/ 98 w 129"/>
                  <a:gd name="T13" fmla="*/ 128 h 133"/>
                  <a:gd name="T14" fmla="*/ 82 w 129"/>
                  <a:gd name="T15" fmla="*/ 124 h 133"/>
                  <a:gd name="T16" fmla="*/ 73 w 129"/>
                  <a:gd name="T17" fmla="*/ 125 h 133"/>
                  <a:gd name="T18" fmla="*/ 59 w 129"/>
                  <a:gd name="T19" fmla="*/ 114 h 133"/>
                  <a:gd name="T20" fmla="*/ 60 w 129"/>
                  <a:gd name="T21" fmla="*/ 96 h 133"/>
                  <a:gd name="T22" fmla="*/ 56 w 129"/>
                  <a:gd name="T23" fmla="*/ 94 h 133"/>
                  <a:gd name="T24" fmla="*/ 44 w 129"/>
                  <a:gd name="T25" fmla="*/ 99 h 133"/>
                  <a:gd name="T26" fmla="*/ 24 w 129"/>
                  <a:gd name="T27" fmla="*/ 99 h 133"/>
                  <a:gd name="T28" fmla="*/ 11 w 129"/>
                  <a:gd name="T29" fmla="*/ 83 h 133"/>
                  <a:gd name="T30" fmla="*/ 0 w 129"/>
                  <a:gd name="T31" fmla="*/ 33 h 133"/>
                  <a:gd name="T32" fmla="*/ 0 w 129"/>
                  <a:gd name="T33" fmla="*/ 32 h 133"/>
                  <a:gd name="T34" fmla="*/ 13 w 129"/>
                  <a:gd name="T35" fmla="*/ 44 h 133"/>
                  <a:gd name="T36" fmla="*/ 22 w 129"/>
                  <a:gd name="T37" fmla="*/ 90 h 133"/>
                  <a:gd name="T38" fmla="*/ 38 w 129"/>
                  <a:gd name="T39" fmla="*/ 97 h 133"/>
                  <a:gd name="T40" fmla="*/ 58 w 129"/>
                  <a:gd name="T41" fmla="*/ 90 h 133"/>
                  <a:gd name="T42" fmla="*/ 42 w 129"/>
                  <a:gd name="T43" fmla="*/ 58 h 133"/>
                  <a:gd name="T44" fmla="*/ 48 w 129"/>
                  <a:gd name="T45" fmla="*/ 66 h 133"/>
                  <a:gd name="T46" fmla="*/ 65 w 129"/>
                  <a:gd name="T47" fmla="*/ 90 h 133"/>
                  <a:gd name="T48" fmla="*/ 71 w 129"/>
                  <a:gd name="T49" fmla="*/ 119 h 133"/>
                  <a:gd name="T50" fmla="*/ 86 w 129"/>
                  <a:gd name="T51" fmla="*/ 117 h 133"/>
                  <a:gd name="T52" fmla="*/ 105 w 129"/>
                  <a:gd name="T53" fmla="*/ 111 h 133"/>
                  <a:gd name="T54" fmla="*/ 103 w 129"/>
                  <a:gd name="T55" fmla="*/ 60 h 133"/>
                  <a:gd name="T56" fmla="*/ 107 w 129"/>
                  <a:gd name="T57" fmla="*/ 41 h 133"/>
                  <a:gd name="T58" fmla="*/ 106 w 129"/>
                  <a:gd name="T59" fmla="*/ 14 h 133"/>
                  <a:gd name="T60" fmla="*/ 113 w 129"/>
                  <a:gd name="T61" fmla="*/ 0 h 133"/>
                  <a:gd name="T62" fmla="*/ 114 w 129"/>
                  <a:gd name="T63"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 h="133">
                    <a:moveTo>
                      <a:pt x="114" y="2"/>
                    </a:moveTo>
                    <a:cubicBezTo>
                      <a:pt x="107" y="14"/>
                      <a:pt x="113" y="27"/>
                      <a:pt x="119" y="36"/>
                    </a:cubicBezTo>
                    <a:cubicBezTo>
                      <a:pt x="122" y="48"/>
                      <a:pt x="121" y="60"/>
                      <a:pt x="115" y="70"/>
                    </a:cubicBezTo>
                    <a:cubicBezTo>
                      <a:pt x="114" y="78"/>
                      <a:pt x="114" y="85"/>
                      <a:pt x="119" y="90"/>
                    </a:cubicBezTo>
                    <a:cubicBezTo>
                      <a:pt x="126" y="96"/>
                      <a:pt x="129" y="107"/>
                      <a:pt x="125" y="116"/>
                    </a:cubicBezTo>
                    <a:cubicBezTo>
                      <a:pt x="125" y="122"/>
                      <a:pt x="120" y="128"/>
                      <a:pt x="114" y="131"/>
                    </a:cubicBezTo>
                    <a:cubicBezTo>
                      <a:pt x="108" y="133"/>
                      <a:pt x="103" y="132"/>
                      <a:pt x="98" y="128"/>
                    </a:cubicBezTo>
                    <a:cubicBezTo>
                      <a:pt x="94" y="121"/>
                      <a:pt x="88" y="124"/>
                      <a:pt x="82" y="124"/>
                    </a:cubicBezTo>
                    <a:cubicBezTo>
                      <a:pt x="79" y="124"/>
                      <a:pt x="76" y="124"/>
                      <a:pt x="73" y="125"/>
                    </a:cubicBezTo>
                    <a:cubicBezTo>
                      <a:pt x="67" y="125"/>
                      <a:pt x="62" y="119"/>
                      <a:pt x="59" y="114"/>
                    </a:cubicBezTo>
                    <a:cubicBezTo>
                      <a:pt x="59" y="108"/>
                      <a:pt x="58" y="101"/>
                      <a:pt x="60" y="96"/>
                    </a:cubicBezTo>
                    <a:cubicBezTo>
                      <a:pt x="61" y="94"/>
                      <a:pt x="58" y="93"/>
                      <a:pt x="56" y="94"/>
                    </a:cubicBezTo>
                    <a:cubicBezTo>
                      <a:pt x="51" y="93"/>
                      <a:pt x="49" y="99"/>
                      <a:pt x="44" y="99"/>
                    </a:cubicBezTo>
                    <a:cubicBezTo>
                      <a:pt x="38" y="103"/>
                      <a:pt x="30" y="102"/>
                      <a:pt x="24" y="99"/>
                    </a:cubicBezTo>
                    <a:cubicBezTo>
                      <a:pt x="18" y="96"/>
                      <a:pt x="14" y="90"/>
                      <a:pt x="11" y="83"/>
                    </a:cubicBezTo>
                    <a:cubicBezTo>
                      <a:pt x="12" y="66"/>
                      <a:pt x="15" y="44"/>
                      <a:pt x="0" y="33"/>
                    </a:cubicBezTo>
                    <a:cubicBezTo>
                      <a:pt x="0" y="32"/>
                      <a:pt x="0" y="32"/>
                      <a:pt x="0" y="32"/>
                    </a:cubicBezTo>
                    <a:cubicBezTo>
                      <a:pt x="6" y="33"/>
                      <a:pt x="9" y="39"/>
                      <a:pt x="13" y="44"/>
                    </a:cubicBezTo>
                    <a:cubicBezTo>
                      <a:pt x="20" y="59"/>
                      <a:pt x="14" y="77"/>
                      <a:pt x="22" y="90"/>
                    </a:cubicBezTo>
                    <a:cubicBezTo>
                      <a:pt x="27" y="92"/>
                      <a:pt x="32" y="96"/>
                      <a:pt x="38" y="97"/>
                    </a:cubicBezTo>
                    <a:cubicBezTo>
                      <a:pt x="45" y="95"/>
                      <a:pt x="50" y="89"/>
                      <a:pt x="58" y="90"/>
                    </a:cubicBezTo>
                    <a:cubicBezTo>
                      <a:pt x="60" y="76"/>
                      <a:pt x="41" y="72"/>
                      <a:pt x="42" y="58"/>
                    </a:cubicBezTo>
                    <a:cubicBezTo>
                      <a:pt x="46" y="59"/>
                      <a:pt x="46" y="64"/>
                      <a:pt x="48" y="66"/>
                    </a:cubicBezTo>
                    <a:cubicBezTo>
                      <a:pt x="54" y="74"/>
                      <a:pt x="65" y="79"/>
                      <a:pt x="65" y="90"/>
                    </a:cubicBezTo>
                    <a:cubicBezTo>
                      <a:pt x="68" y="99"/>
                      <a:pt x="58" y="113"/>
                      <a:pt x="71" y="119"/>
                    </a:cubicBezTo>
                    <a:cubicBezTo>
                      <a:pt x="76" y="121"/>
                      <a:pt x="81" y="119"/>
                      <a:pt x="86" y="117"/>
                    </a:cubicBezTo>
                    <a:cubicBezTo>
                      <a:pt x="93" y="117"/>
                      <a:pt x="101" y="119"/>
                      <a:pt x="105" y="111"/>
                    </a:cubicBezTo>
                    <a:cubicBezTo>
                      <a:pt x="110" y="94"/>
                      <a:pt x="88" y="77"/>
                      <a:pt x="103" y="60"/>
                    </a:cubicBezTo>
                    <a:cubicBezTo>
                      <a:pt x="110" y="56"/>
                      <a:pt x="107" y="46"/>
                      <a:pt x="107" y="41"/>
                    </a:cubicBezTo>
                    <a:cubicBezTo>
                      <a:pt x="102" y="32"/>
                      <a:pt x="105" y="23"/>
                      <a:pt x="106" y="14"/>
                    </a:cubicBezTo>
                    <a:cubicBezTo>
                      <a:pt x="109" y="9"/>
                      <a:pt x="108" y="2"/>
                      <a:pt x="113" y="0"/>
                    </a:cubicBezTo>
                    <a:cubicBezTo>
                      <a:pt x="114" y="2"/>
                      <a:pt x="114" y="2"/>
                      <a:pt x="11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5" name="Freeform 2780"/>
              <p:cNvSpPr/>
              <p:nvPr/>
            </p:nvSpPr>
            <p:spPr bwMode="auto">
              <a:xfrm>
                <a:off x="3697" y="1803"/>
                <a:ext cx="22" cy="19"/>
              </a:xfrm>
              <a:custGeom>
                <a:avLst/>
                <a:gdLst>
                  <a:gd name="T0" fmla="*/ 15 w 15"/>
                  <a:gd name="T1" fmla="*/ 3 h 13"/>
                  <a:gd name="T2" fmla="*/ 3 w 15"/>
                  <a:gd name="T3" fmla="*/ 13 h 13"/>
                  <a:gd name="T4" fmla="*/ 3 w 15"/>
                  <a:gd name="T5" fmla="*/ 5 h 13"/>
                  <a:gd name="T6" fmla="*/ 7 w 15"/>
                  <a:gd name="T7" fmla="*/ 0 h 13"/>
                  <a:gd name="T8" fmla="*/ 15 w 15"/>
                  <a:gd name="T9" fmla="*/ 3 h 13"/>
                </a:gdLst>
                <a:ahLst/>
                <a:cxnLst>
                  <a:cxn ang="0">
                    <a:pos x="T0" y="T1"/>
                  </a:cxn>
                  <a:cxn ang="0">
                    <a:pos x="T2" y="T3"/>
                  </a:cxn>
                  <a:cxn ang="0">
                    <a:pos x="T4" y="T5"/>
                  </a:cxn>
                  <a:cxn ang="0">
                    <a:pos x="T6" y="T7"/>
                  </a:cxn>
                  <a:cxn ang="0">
                    <a:pos x="T8" y="T9"/>
                  </a:cxn>
                </a:cxnLst>
                <a:rect l="0" t="0" r="r" b="b"/>
                <a:pathLst>
                  <a:path w="15" h="13">
                    <a:moveTo>
                      <a:pt x="15" y="3"/>
                    </a:moveTo>
                    <a:cubicBezTo>
                      <a:pt x="15" y="10"/>
                      <a:pt x="7" y="11"/>
                      <a:pt x="3" y="13"/>
                    </a:cubicBezTo>
                    <a:cubicBezTo>
                      <a:pt x="0" y="10"/>
                      <a:pt x="5" y="7"/>
                      <a:pt x="3" y="5"/>
                    </a:cubicBezTo>
                    <a:cubicBezTo>
                      <a:pt x="7" y="0"/>
                      <a:pt x="7" y="0"/>
                      <a:pt x="7" y="0"/>
                    </a:cubicBezTo>
                    <a:cubicBezTo>
                      <a:pt x="10" y="2"/>
                      <a:pt x="15" y="0"/>
                      <a:pt x="15"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6" name="Freeform 2781"/>
              <p:cNvSpPr/>
              <p:nvPr/>
            </p:nvSpPr>
            <p:spPr bwMode="auto">
              <a:xfrm>
                <a:off x="3354" y="1803"/>
                <a:ext cx="332" cy="256"/>
              </a:xfrm>
              <a:custGeom>
                <a:avLst/>
                <a:gdLst>
                  <a:gd name="T0" fmla="*/ 214 w 227"/>
                  <a:gd name="T1" fmla="*/ 1 h 175"/>
                  <a:gd name="T2" fmla="*/ 214 w 227"/>
                  <a:gd name="T3" fmla="*/ 16 h 175"/>
                  <a:gd name="T4" fmla="*/ 199 w 227"/>
                  <a:gd name="T5" fmla="*/ 22 h 175"/>
                  <a:gd name="T6" fmla="*/ 193 w 227"/>
                  <a:gd name="T7" fmla="*/ 27 h 175"/>
                  <a:gd name="T8" fmla="*/ 194 w 227"/>
                  <a:gd name="T9" fmla="*/ 33 h 175"/>
                  <a:gd name="T10" fmla="*/ 193 w 227"/>
                  <a:gd name="T11" fmla="*/ 49 h 175"/>
                  <a:gd name="T12" fmla="*/ 209 w 227"/>
                  <a:gd name="T13" fmla="*/ 54 h 175"/>
                  <a:gd name="T14" fmla="*/ 199 w 227"/>
                  <a:gd name="T15" fmla="*/ 61 h 175"/>
                  <a:gd name="T16" fmla="*/ 225 w 227"/>
                  <a:gd name="T17" fmla="*/ 60 h 175"/>
                  <a:gd name="T18" fmla="*/ 227 w 227"/>
                  <a:gd name="T19" fmla="*/ 68 h 175"/>
                  <a:gd name="T20" fmla="*/ 191 w 227"/>
                  <a:gd name="T21" fmla="*/ 84 h 175"/>
                  <a:gd name="T22" fmla="*/ 176 w 227"/>
                  <a:gd name="T23" fmla="*/ 118 h 175"/>
                  <a:gd name="T24" fmla="*/ 178 w 227"/>
                  <a:gd name="T25" fmla="*/ 125 h 175"/>
                  <a:gd name="T26" fmla="*/ 195 w 227"/>
                  <a:gd name="T27" fmla="*/ 118 h 175"/>
                  <a:gd name="T28" fmla="*/ 200 w 227"/>
                  <a:gd name="T29" fmla="*/ 117 h 175"/>
                  <a:gd name="T30" fmla="*/ 195 w 227"/>
                  <a:gd name="T31" fmla="*/ 125 h 175"/>
                  <a:gd name="T32" fmla="*/ 168 w 227"/>
                  <a:gd name="T33" fmla="*/ 148 h 175"/>
                  <a:gd name="T34" fmla="*/ 159 w 227"/>
                  <a:gd name="T35" fmla="*/ 139 h 175"/>
                  <a:gd name="T36" fmla="*/ 157 w 227"/>
                  <a:gd name="T37" fmla="*/ 133 h 175"/>
                  <a:gd name="T38" fmla="*/ 146 w 227"/>
                  <a:gd name="T39" fmla="*/ 151 h 175"/>
                  <a:gd name="T40" fmla="*/ 132 w 227"/>
                  <a:gd name="T41" fmla="*/ 159 h 175"/>
                  <a:gd name="T42" fmla="*/ 119 w 227"/>
                  <a:gd name="T43" fmla="*/ 165 h 175"/>
                  <a:gd name="T44" fmla="*/ 74 w 227"/>
                  <a:gd name="T45" fmla="*/ 171 h 175"/>
                  <a:gd name="T46" fmla="*/ 50 w 227"/>
                  <a:gd name="T47" fmla="*/ 174 h 175"/>
                  <a:gd name="T48" fmla="*/ 31 w 227"/>
                  <a:gd name="T49" fmla="*/ 174 h 175"/>
                  <a:gd name="T50" fmla="*/ 6 w 227"/>
                  <a:gd name="T51" fmla="*/ 163 h 175"/>
                  <a:gd name="T52" fmla="*/ 0 w 227"/>
                  <a:gd name="T53" fmla="*/ 142 h 175"/>
                  <a:gd name="T54" fmla="*/ 4 w 227"/>
                  <a:gd name="T55" fmla="*/ 125 h 175"/>
                  <a:gd name="T56" fmla="*/ 32 w 227"/>
                  <a:gd name="T57" fmla="*/ 103 h 175"/>
                  <a:gd name="T58" fmla="*/ 43 w 227"/>
                  <a:gd name="T59" fmla="*/ 103 h 175"/>
                  <a:gd name="T60" fmla="*/ 80 w 227"/>
                  <a:gd name="T61" fmla="*/ 85 h 175"/>
                  <a:gd name="T62" fmla="*/ 107 w 227"/>
                  <a:gd name="T63" fmla="*/ 84 h 175"/>
                  <a:gd name="T64" fmla="*/ 129 w 227"/>
                  <a:gd name="T65" fmla="*/ 75 h 175"/>
                  <a:gd name="T66" fmla="*/ 172 w 227"/>
                  <a:gd name="T67" fmla="*/ 62 h 175"/>
                  <a:gd name="T68" fmla="*/ 177 w 227"/>
                  <a:gd name="T69" fmla="*/ 64 h 175"/>
                  <a:gd name="T70" fmla="*/ 169 w 227"/>
                  <a:gd name="T71" fmla="*/ 91 h 175"/>
                  <a:gd name="T72" fmla="*/ 179 w 227"/>
                  <a:gd name="T73" fmla="*/ 97 h 175"/>
                  <a:gd name="T74" fmla="*/ 179 w 227"/>
                  <a:gd name="T75" fmla="*/ 94 h 175"/>
                  <a:gd name="T76" fmla="*/ 173 w 227"/>
                  <a:gd name="T77" fmla="*/ 86 h 175"/>
                  <a:gd name="T78" fmla="*/ 186 w 227"/>
                  <a:gd name="T79" fmla="*/ 61 h 175"/>
                  <a:gd name="T80" fmla="*/ 194 w 227"/>
                  <a:gd name="T81" fmla="*/ 61 h 175"/>
                  <a:gd name="T82" fmla="*/ 188 w 227"/>
                  <a:gd name="T83" fmla="*/ 56 h 175"/>
                  <a:gd name="T84" fmla="*/ 187 w 227"/>
                  <a:gd name="T85" fmla="*/ 42 h 175"/>
                  <a:gd name="T86" fmla="*/ 206 w 227"/>
                  <a:gd name="T87" fmla="*/ 4 h 175"/>
                  <a:gd name="T88" fmla="*/ 214 w 227"/>
                  <a:gd name="T89" fmla="*/ 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 h="175">
                    <a:moveTo>
                      <a:pt x="214" y="1"/>
                    </a:moveTo>
                    <a:cubicBezTo>
                      <a:pt x="214" y="6"/>
                      <a:pt x="211" y="11"/>
                      <a:pt x="214" y="16"/>
                    </a:cubicBezTo>
                    <a:cubicBezTo>
                      <a:pt x="212" y="22"/>
                      <a:pt x="204" y="20"/>
                      <a:pt x="199" y="22"/>
                    </a:cubicBezTo>
                    <a:cubicBezTo>
                      <a:pt x="197" y="24"/>
                      <a:pt x="191" y="23"/>
                      <a:pt x="193" y="27"/>
                    </a:cubicBezTo>
                    <a:cubicBezTo>
                      <a:pt x="194" y="28"/>
                      <a:pt x="196" y="31"/>
                      <a:pt x="194" y="33"/>
                    </a:cubicBezTo>
                    <a:cubicBezTo>
                      <a:pt x="187" y="36"/>
                      <a:pt x="193" y="43"/>
                      <a:pt x="193" y="49"/>
                    </a:cubicBezTo>
                    <a:cubicBezTo>
                      <a:pt x="198" y="52"/>
                      <a:pt x="208" y="45"/>
                      <a:pt x="209" y="54"/>
                    </a:cubicBezTo>
                    <a:cubicBezTo>
                      <a:pt x="206" y="57"/>
                      <a:pt x="200" y="56"/>
                      <a:pt x="199" y="61"/>
                    </a:cubicBezTo>
                    <a:cubicBezTo>
                      <a:pt x="209" y="63"/>
                      <a:pt x="216" y="49"/>
                      <a:pt x="225" y="60"/>
                    </a:cubicBezTo>
                    <a:cubicBezTo>
                      <a:pt x="227" y="62"/>
                      <a:pt x="226" y="66"/>
                      <a:pt x="227" y="68"/>
                    </a:cubicBezTo>
                    <a:cubicBezTo>
                      <a:pt x="215" y="74"/>
                      <a:pt x="200" y="73"/>
                      <a:pt x="191" y="84"/>
                    </a:cubicBezTo>
                    <a:cubicBezTo>
                      <a:pt x="182" y="95"/>
                      <a:pt x="188" y="109"/>
                      <a:pt x="176" y="118"/>
                    </a:cubicBezTo>
                    <a:cubicBezTo>
                      <a:pt x="177" y="121"/>
                      <a:pt x="174" y="124"/>
                      <a:pt x="178" y="125"/>
                    </a:cubicBezTo>
                    <a:cubicBezTo>
                      <a:pt x="185" y="128"/>
                      <a:pt x="188" y="117"/>
                      <a:pt x="195" y="118"/>
                    </a:cubicBezTo>
                    <a:cubicBezTo>
                      <a:pt x="196" y="116"/>
                      <a:pt x="198" y="118"/>
                      <a:pt x="200" y="117"/>
                    </a:cubicBezTo>
                    <a:cubicBezTo>
                      <a:pt x="202" y="121"/>
                      <a:pt x="196" y="122"/>
                      <a:pt x="195" y="125"/>
                    </a:cubicBezTo>
                    <a:cubicBezTo>
                      <a:pt x="185" y="133"/>
                      <a:pt x="179" y="142"/>
                      <a:pt x="168" y="148"/>
                    </a:cubicBezTo>
                    <a:cubicBezTo>
                      <a:pt x="163" y="148"/>
                      <a:pt x="162" y="142"/>
                      <a:pt x="159" y="139"/>
                    </a:cubicBezTo>
                    <a:cubicBezTo>
                      <a:pt x="160" y="137"/>
                      <a:pt x="160" y="135"/>
                      <a:pt x="157" y="133"/>
                    </a:cubicBezTo>
                    <a:cubicBezTo>
                      <a:pt x="149" y="136"/>
                      <a:pt x="151" y="145"/>
                      <a:pt x="146" y="151"/>
                    </a:cubicBezTo>
                    <a:cubicBezTo>
                      <a:pt x="143" y="154"/>
                      <a:pt x="137" y="157"/>
                      <a:pt x="132" y="159"/>
                    </a:cubicBezTo>
                    <a:cubicBezTo>
                      <a:pt x="129" y="164"/>
                      <a:pt x="123" y="162"/>
                      <a:pt x="119" y="165"/>
                    </a:cubicBezTo>
                    <a:cubicBezTo>
                      <a:pt x="105" y="171"/>
                      <a:pt x="89" y="168"/>
                      <a:pt x="74" y="171"/>
                    </a:cubicBezTo>
                    <a:cubicBezTo>
                      <a:pt x="66" y="175"/>
                      <a:pt x="57" y="171"/>
                      <a:pt x="50" y="174"/>
                    </a:cubicBezTo>
                    <a:cubicBezTo>
                      <a:pt x="44" y="173"/>
                      <a:pt x="38" y="174"/>
                      <a:pt x="31" y="174"/>
                    </a:cubicBezTo>
                    <a:cubicBezTo>
                      <a:pt x="23" y="170"/>
                      <a:pt x="13" y="169"/>
                      <a:pt x="6" y="163"/>
                    </a:cubicBezTo>
                    <a:cubicBezTo>
                      <a:pt x="5" y="156"/>
                      <a:pt x="4" y="148"/>
                      <a:pt x="0" y="142"/>
                    </a:cubicBezTo>
                    <a:cubicBezTo>
                      <a:pt x="2" y="136"/>
                      <a:pt x="5" y="132"/>
                      <a:pt x="4" y="125"/>
                    </a:cubicBezTo>
                    <a:cubicBezTo>
                      <a:pt x="14" y="117"/>
                      <a:pt x="24" y="115"/>
                      <a:pt x="32" y="103"/>
                    </a:cubicBezTo>
                    <a:cubicBezTo>
                      <a:pt x="35" y="100"/>
                      <a:pt x="39" y="105"/>
                      <a:pt x="43" y="103"/>
                    </a:cubicBezTo>
                    <a:cubicBezTo>
                      <a:pt x="57" y="102"/>
                      <a:pt x="71" y="97"/>
                      <a:pt x="80" y="85"/>
                    </a:cubicBezTo>
                    <a:cubicBezTo>
                      <a:pt x="89" y="84"/>
                      <a:pt x="98" y="88"/>
                      <a:pt x="107" y="84"/>
                    </a:cubicBezTo>
                    <a:cubicBezTo>
                      <a:pt x="115" y="84"/>
                      <a:pt x="120" y="72"/>
                      <a:pt x="129" y="75"/>
                    </a:cubicBezTo>
                    <a:cubicBezTo>
                      <a:pt x="144" y="80"/>
                      <a:pt x="160" y="70"/>
                      <a:pt x="172" y="62"/>
                    </a:cubicBezTo>
                    <a:cubicBezTo>
                      <a:pt x="174" y="63"/>
                      <a:pt x="176" y="63"/>
                      <a:pt x="177" y="64"/>
                    </a:cubicBezTo>
                    <a:cubicBezTo>
                      <a:pt x="170" y="71"/>
                      <a:pt x="166" y="83"/>
                      <a:pt x="169" y="91"/>
                    </a:cubicBezTo>
                    <a:cubicBezTo>
                      <a:pt x="172" y="93"/>
                      <a:pt x="173" y="99"/>
                      <a:pt x="179" y="97"/>
                    </a:cubicBezTo>
                    <a:cubicBezTo>
                      <a:pt x="180" y="97"/>
                      <a:pt x="180" y="95"/>
                      <a:pt x="179" y="94"/>
                    </a:cubicBezTo>
                    <a:cubicBezTo>
                      <a:pt x="178" y="88"/>
                      <a:pt x="170" y="93"/>
                      <a:pt x="173" y="86"/>
                    </a:cubicBezTo>
                    <a:cubicBezTo>
                      <a:pt x="169" y="75"/>
                      <a:pt x="180" y="68"/>
                      <a:pt x="186" y="61"/>
                    </a:cubicBezTo>
                    <a:cubicBezTo>
                      <a:pt x="189" y="60"/>
                      <a:pt x="191" y="63"/>
                      <a:pt x="194" y="61"/>
                    </a:cubicBezTo>
                    <a:cubicBezTo>
                      <a:pt x="193" y="58"/>
                      <a:pt x="188" y="59"/>
                      <a:pt x="188" y="56"/>
                    </a:cubicBezTo>
                    <a:cubicBezTo>
                      <a:pt x="189" y="51"/>
                      <a:pt x="189" y="46"/>
                      <a:pt x="187" y="42"/>
                    </a:cubicBezTo>
                    <a:cubicBezTo>
                      <a:pt x="191" y="28"/>
                      <a:pt x="190" y="11"/>
                      <a:pt x="206" y="4"/>
                    </a:cubicBezTo>
                    <a:cubicBezTo>
                      <a:pt x="206" y="0"/>
                      <a:pt x="211" y="0"/>
                      <a:pt x="21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7" name="Freeform 2782"/>
              <p:cNvSpPr/>
              <p:nvPr/>
            </p:nvSpPr>
            <p:spPr bwMode="auto">
              <a:xfrm>
                <a:off x="3510" y="1798"/>
                <a:ext cx="37" cy="59"/>
              </a:xfrm>
              <a:custGeom>
                <a:avLst/>
                <a:gdLst>
                  <a:gd name="T0" fmla="*/ 10 w 25"/>
                  <a:gd name="T1" fmla="*/ 10 h 40"/>
                  <a:gd name="T2" fmla="*/ 12 w 25"/>
                  <a:gd name="T3" fmla="*/ 23 h 40"/>
                  <a:gd name="T4" fmla="*/ 24 w 25"/>
                  <a:gd name="T5" fmla="*/ 29 h 40"/>
                  <a:gd name="T6" fmla="*/ 25 w 25"/>
                  <a:gd name="T7" fmla="*/ 34 h 40"/>
                  <a:gd name="T8" fmla="*/ 9 w 25"/>
                  <a:gd name="T9" fmla="*/ 32 h 40"/>
                  <a:gd name="T10" fmla="*/ 1 w 25"/>
                  <a:gd name="T11" fmla="*/ 7 h 40"/>
                  <a:gd name="T12" fmla="*/ 10 w 25"/>
                  <a:gd name="T13" fmla="*/ 1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10" y="10"/>
                    </a:moveTo>
                    <a:cubicBezTo>
                      <a:pt x="10" y="15"/>
                      <a:pt x="10" y="19"/>
                      <a:pt x="12" y="23"/>
                    </a:cubicBezTo>
                    <a:cubicBezTo>
                      <a:pt x="24" y="29"/>
                      <a:pt x="24" y="29"/>
                      <a:pt x="24" y="29"/>
                    </a:cubicBezTo>
                    <a:cubicBezTo>
                      <a:pt x="25" y="30"/>
                      <a:pt x="25" y="32"/>
                      <a:pt x="25" y="34"/>
                    </a:cubicBezTo>
                    <a:cubicBezTo>
                      <a:pt x="20" y="40"/>
                      <a:pt x="14" y="33"/>
                      <a:pt x="9" y="32"/>
                    </a:cubicBezTo>
                    <a:cubicBezTo>
                      <a:pt x="2" y="26"/>
                      <a:pt x="0" y="16"/>
                      <a:pt x="1" y="7"/>
                    </a:cubicBezTo>
                    <a:cubicBezTo>
                      <a:pt x="3" y="0"/>
                      <a:pt x="10" y="7"/>
                      <a:pt x="10"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8" name="Freeform 2783"/>
              <p:cNvSpPr/>
              <p:nvPr/>
            </p:nvSpPr>
            <p:spPr bwMode="auto">
              <a:xfrm>
                <a:off x="3431" y="1800"/>
                <a:ext cx="35" cy="55"/>
              </a:xfrm>
              <a:custGeom>
                <a:avLst/>
                <a:gdLst>
                  <a:gd name="T0" fmla="*/ 12 w 24"/>
                  <a:gd name="T1" fmla="*/ 11 h 38"/>
                  <a:gd name="T2" fmla="*/ 12 w 24"/>
                  <a:gd name="T3" fmla="*/ 26 h 38"/>
                  <a:gd name="T4" fmla="*/ 22 w 24"/>
                  <a:gd name="T5" fmla="*/ 37 h 38"/>
                  <a:gd name="T6" fmla="*/ 5 w 24"/>
                  <a:gd name="T7" fmla="*/ 29 h 38"/>
                  <a:gd name="T8" fmla="*/ 3 w 24"/>
                  <a:gd name="T9" fmla="*/ 7 h 38"/>
                  <a:gd name="T10" fmla="*/ 12 w 24"/>
                  <a:gd name="T11" fmla="*/ 11 h 38"/>
                </a:gdLst>
                <a:ahLst/>
                <a:cxnLst>
                  <a:cxn ang="0">
                    <a:pos x="T0" y="T1"/>
                  </a:cxn>
                  <a:cxn ang="0">
                    <a:pos x="T2" y="T3"/>
                  </a:cxn>
                  <a:cxn ang="0">
                    <a:pos x="T4" y="T5"/>
                  </a:cxn>
                  <a:cxn ang="0">
                    <a:pos x="T6" y="T7"/>
                  </a:cxn>
                  <a:cxn ang="0">
                    <a:pos x="T8" y="T9"/>
                  </a:cxn>
                  <a:cxn ang="0">
                    <a:pos x="T10" y="T11"/>
                  </a:cxn>
                </a:cxnLst>
                <a:rect l="0" t="0" r="r" b="b"/>
                <a:pathLst>
                  <a:path w="24" h="38">
                    <a:moveTo>
                      <a:pt x="12" y="11"/>
                    </a:moveTo>
                    <a:cubicBezTo>
                      <a:pt x="10" y="15"/>
                      <a:pt x="10" y="21"/>
                      <a:pt x="12" y="26"/>
                    </a:cubicBezTo>
                    <a:cubicBezTo>
                      <a:pt x="15" y="30"/>
                      <a:pt x="24" y="29"/>
                      <a:pt x="22" y="37"/>
                    </a:cubicBezTo>
                    <a:cubicBezTo>
                      <a:pt x="15" y="38"/>
                      <a:pt x="10" y="34"/>
                      <a:pt x="5" y="29"/>
                    </a:cubicBezTo>
                    <a:cubicBezTo>
                      <a:pt x="1" y="23"/>
                      <a:pt x="0" y="14"/>
                      <a:pt x="3" y="7"/>
                    </a:cubicBezTo>
                    <a:cubicBezTo>
                      <a:pt x="4" y="0"/>
                      <a:pt x="10" y="7"/>
                      <a:pt x="1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89" name="Freeform 2784"/>
              <p:cNvSpPr/>
              <p:nvPr/>
            </p:nvSpPr>
            <p:spPr bwMode="auto">
              <a:xfrm>
                <a:off x="4044" y="1804"/>
                <a:ext cx="284" cy="198"/>
              </a:xfrm>
              <a:custGeom>
                <a:avLst/>
                <a:gdLst>
                  <a:gd name="T0" fmla="*/ 27 w 194"/>
                  <a:gd name="T1" fmla="*/ 5 h 135"/>
                  <a:gd name="T2" fmla="*/ 77 w 194"/>
                  <a:gd name="T3" fmla="*/ 17 h 135"/>
                  <a:gd name="T4" fmla="*/ 95 w 194"/>
                  <a:gd name="T5" fmla="*/ 21 h 135"/>
                  <a:gd name="T6" fmla="*/ 117 w 194"/>
                  <a:gd name="T7" fmla="*/ 12 h 135"/>
                  <a:gd name="T8" fmla="*/ 114 w 194"/>
                  <a:gd name="T9" fmla="*/ 28 h 135"/>
                  <a:gd name="T10" fmla="*/ 169 w 194"/>
                  <a:gd name="T11" fmla="*/ 63 h 135"/>
                  <a:gd name="T12" fmla="*/ 186 w 194"/>
                  <a:gd name="T13" fmla="*/ 70 h 135"/>
                  <a:gd name="T14" fmla="*/ 178 w 194"/>
                  <a:gd name="T15" fmla="*/ 82 h 135"/>
                  <a:gd name="T16" fmla="*/ 184 w 194"/>
                  <a:gd name="T17" fmla="*/ 89 h 135"/>
                  <a:gd name="T18" fmla="*/ 193 w 194"/>
                  <a:gd name="T19" fmla="*/ 113 h 135"/>
                  <a:gd name="T20" fmla="*/ 189 w 194"/>
                  <a:gd name="T21" fmla="*/ 135 h 135"/>
                  <a:gd name="T22" fmla="*/ 189 w 194"/>
                  <a:gd name="T23" fmla="*/ 128 h 135"/>
                  <a:gd name="T24" fmla="*/ 180 w 194"/>
                  <a:gd name="T25" fmla="*/ 102 h 135"/>
                  <a:gd name="T26" fmla="*/ 173 w 194"/>
                  <a:gd name="T27" fmla="*/ 91 h 135"/>
                  <a:gd name="T28" fmla="*/ 117 w 194"/>
                  <a:gd name="T29" fmla="*/ 44 h 135"/>
                  <a:gd name="T30" fmla="*/ 77 w 194"/>
                  <a:gd name="T31" fmla="*/ 27 h 135"/>
                  <a:gd name="T32" fmla="*/ 56 w 194"/>
                  <a:gd name="T33" fmla="*/ 23 h 135"/>
                  <a:gd name="T34" fmla="*/ 56 w 194"/>
                  <a:gd name="T35" fmla="*/ 26 h 135"/>
                  <a:gd name="T36" fmla="*/ 63 w 194"/>
                  <a:gd name="T37" fmla="*/ 35 h 135"/>
                  <a:gd name="T38" fmla="*/ 56 w 194"/>
                  <a:gd name="T39" fmla="*/ 51 h 135"/>
                  <a:gd name="T40" fmla="*/ 49 w 194"/>
                  <a:gd name="T41" fmla="*/ 48 h 135"/>
                  <a:gd name="T42" fmla="*/ 48 w 194"/>
                  <a:gd name="T43" fmla="*/ 25 h 135"/>
                  <a:gd name="T44" fmla="*/ 53 w 194"/>
                  <a:gd name="T45" fmla="*/ 23 h 135"/>
                  <a:gd name="T46" fmla="*/ 39 w 194"/>
                  <a:gd name="T47" fmla="*/ 18 h 135"/>
                  <a:gd name="T48" fmla="*/ 3 w 194"/>
                  <a:gd name="T49" fmla="*/ 12 h 135"/>
                  <a:gd name="T50" fmla="*/ 2 w 194"/>
                  <a:gd name="T51" fmla="*/ 4 h 135"/>
                  <a:gd name="T52" fmla="*/ 27 w 194"/>
                  <a:gd name="T53" fmla="*/ 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4" h="135">
                    <a:moveTo>
                      <a:pt x="27" y="5"/>
                    </a:moveTo>
                    <a:cubicBezTo>
                      <a:pt x="44" y="9"/>
                      <a:pt x="61" y="13"/>
                      <a:pt x="77" y="17"/>
                    </a:cubicBezTo>
                    <a:cubicBezTo>
                      <a:pt x="83" y="19"/>
                      <a:pt x="90" y="20"/>
                      <a:pt x="95" y="21"/>
                    </a:cubicBezTo>
                    <a:cubicBezTo>
                      <a:pt x="100" y="14"/>
                      <a:pt x="110" y="13"/>
                      <a:pt x="117" y="12"/>
                    </a:cubicBezTo>
                    <a:cubicBezTo>
                      <a:pt x="117" y="18"/>
                      <a:pt x="108" y="23"/>
                      <a:pt x="114" y="28"/>
                    </a:cubicBezTo>
                    <a:cubicBezTo>
                      <a:pt x="135" y="33"/>
                      <a:pt x="155" y="47"/>
                      <a:pt x="169" y="63"/>
                    </a:cubicBezTo>
                    <a:cubicBezTo>
                      <a:pt x="173" y="68"/>
                      <a:pt x="182" y="66"/>
                      <a:pt x="186" y="70"/>
                    </a:cubicBezTo>
                    <a:cubicBezTo>
                      <a:pt x="183" y="74"/>
                      <a:pt x="178" y="77"/>
                      <a:pt x="178" y="82"/>
                    </a:cubicBezTo>
                    <a:cubicBezTo>
                      <a:pt x="177" y="85"/>
                      <a:pt x="182" y="87"/>
                      <a:pt x="184" y="89"/>
                    </a:cubicBezTo>
                    <a:cubicBezTo>
                      <a:pt x="188" y="97"/>
                      <a:pt x="191" y="105"/>
                      <a:pt x="193" y="113"/>
                    </a:cubicBezTo>
                    <a:cubicBezTo>
                      <a:pt x="194" y="120"/>
                      <a:pt x="191" y="128"/>
                      <a:pt x="189" y="135"/>
                    </a:cubicBezTo>
                    <a:cubicBezTo>
                      <a:pt x="188" y="133"/>
                      <a:pt x="189" y="130"/>
                      <a:pt x="189" y="128"/>
                    </a:cubicBezTo>
                    <a:cubicBezTo>
                      <a:pt x="189" y="119"/>
                      <a:pt x="187" y="110"/>
                      <a:pt x="180" y="102"/>
                    </a:cubicBezTo>
                    <a:cubicBezTo>
                      <a:pt x="179" y="98"/>
                      <a:pt x="175" y="95"/>
                      <a:pt x="173" y="91"/>
                    </a:cubicBezTo>
                    <a:cubicBezTo>
                      <a:pt x="159" y="69"/>
                      <a:pt x="137" y="58"/>
                      <a:pt x="117" y="44"/>
                    </a:cubicBezTo>
                    <a:cubicBezTo>
                      <a:pt x="103" y="39"/>
                      <a:pt x="92" y="29"/>
                      <a:pt x="77" y="27"/>
                    </a:cubicBezTo>
                    <a:cubicBezTo>
                      <a:pt x="71" y="24"/>
                      <a:pt x="63" y="23"/>
                      <a:pt x="56" y="23"/>
                    </a:cubicBezTo>
                    <a:cubicBezTo>
                      <a:pt x="54" y="24"/>
                      <a:pt x="54" y="25"/>
                      <a:pt x="56" y="26"/>
                    </a:cubicBezTo>
                    <a:cubicBezTo>
                      <a:pt x="61" y="26"/>
                      <a:pt x="60" y="32"/>
                      <a:pt x="63" y="35"/>
                    </a:cubicBezTo>
                    <a:cubicBezTo>
                      <a:pt x="67" y="41"/>
                      <a:pt x="60" y="47"/>
                      <a:pt x="56" y="51"/>
                    </a:cubicBezTo>
                    <a:cubicBezTo>
                      <a:pt x="53" y="51"/>
                      <a:pt x="49" y="51"/>
                      <a:pt x="49" y="48"/>
                    </a:cubicBezTo>
                    <a:cubicBezTo>
                      <a:pt x="55" y="41"/>
                      <a:pt x="50" y="32"/>
                      <a:pt x="48" y="25"/>
                    </a:cubicBezTo>
                    <a:cubicBezTo>
                      <a:pt x="50" y="24"/>
                      <a:pt x="52" y="25"/>
                      <a:pt x="53" y="23"/>
                    </a:cubicBezTo>
                    <a:cubicBezTo>
                      <a:pt x="50" y="20"/>
                      <a:pt x="44" y="20"/>
                      <a:pt x="39" y="18"/>
                    </a:cubicBezTo>
                    <a:cubicBezTo>
                      <a:pt x="27" y="17"/>
                      <a:pt x="15" y="13"/>
                      <a:pt x="3" y="12"/>
                    </a:cubicBezTo>
                    <a:cubicBezTo>
                      <a:pt x="0" y="11"/>
                      <a:pt x="1" y="6"/>
                      <a:pt x="2" y="4"/>
                    </a:cubicBezTo>
                    <a:cubicBezTo>
                      <a:pt x="10" y="0"/>
                      <a:pt x="20" y="8"/>
                      <a:pt x="2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0" name="Freeform 2785"/>
              <p:cNvSpPr/>
              <p:nvPr/>
            </p:nvSpPr>
            <p:spPr bwMode="auto">
              <a:xfrm>
                <a:off x="4284" y="1810"/>
                <a:ext cx="564" cy="431"/>
              </a:xfrm>
              <a:custGeom>
                <a:avLst/>
                <a:gdLst>
                  <a:gd name="T0" fmla="*/ 324 w 386"/>
                  <a:gd name="T1" fmla="*/ 60 h 294"/>
                  <a:gd name="T2" fmla="*/ 306 w 386"/>
                  <a:gd name="T3" fmla="*/ 137 h 294"/>
                  <a:gd name="T4" fmla="*/ 310 w 386"/>
                  <a:gd name="T5" fmla="*/ 197 h 294"/>
                  <a:gd name="T6" fmla="*/ 330 w 386"/>
                  <a:gd name="T7" fmla="*/ 200 h 294"/>
                  <a:gd name="T8" fmla="*/ 361 w 386"/>
                  <a:gd name="T9" fmla="*/ 219 h 294"/>
                  <a:gd name="T10" fmla="*/ 377 w 386"/>
                  <a:gd name="T11" fmla="*/ 166 h 294"/>
                  <a:gd name="T12" fmla="*/ 378 w 386"/>
                  <a:gd name="T13" fmla="*/ 173 h 294"/>
                  <a:gd name="T14" fmla="*/ 368 w 386"/>
                  <a:gd name="T15" fmla="*/ 227 h 294"/>
                  <a:gd name="T16" fmla="*/ 321 w 386"/>
                  <a:gd name="T17" fmla="*/ 209 h 294"/>
                  <a:gd name="T18" fmla="*/ 297 w 386"/>
                  <a:gd name="T19" fmla="*/ 213 h 294"/>
                  <a:gd name="T20" fmla="*/ 279 w 386"/>
                  <a:gd name="T21" fmla="*/ 223 h 294"/>
                  <a:gd name="T22" fmla="*/ 236 w 386"/>
                  <a:gd name="T23" fmla="*/ 241 h 294"/>
                  <a:gd name="T24" fmla="*/ 209 w 386"/>
                  <a:gd name="T25" fmla="*/ 211 h 294"/>
                  <a:gd name="T26" fmla="*/ 186 w 386"/>
                  <a:gd name="T27" fmla="*/ 258 h 294"/>
                  <a:gd name="T28" fmla="*/ 168 w 386"/>
                  <a:gd name="T29" fmla="*/ 284 h 294"/>
                  <a:gd name="T30" fmla="*/ 112 w 386"/>
                  <a:gd name="T31" fmla="*/ 260 h 294"/>
                  <a:gd name="T32" fmla="*/ 93 w 386"/>
                  <a:gd name="T33" fmla="*/ 250 h 294"/>
                  <a:gd name="T34" fmla="*/ 20 w 386"/>
                  <a:gd name="T35" fmla="*/ 285 h 294"/>
                  <a:gd name="T36" fmla="*/ 29 w 386"/>
                  <a:gd name="T37" fmla="*/ 272 h 294"/>
                  <a:gd name="T38" fmla="*/ 65 w 386"/>
                  <a:gd name="T39" fmla="*/ 248 h 294"/>
                  <a:gd name="T40" fmla="*/ 84 w 386"/>
                  <a:gd name="T41" fmla="*/ 241 h 294"/>
                  <a:gd name="T42" fmla="*/ 108 w 386"/>
                  <a:gd name="T43" fmla="*/ 233 h 294"/>
                  <a:gd name="T44" fmla="*/ 121 w 386"/>
                  <a:gd name="T45" fmla="*/ 165 h 294"/>
                  <a:gd name="T46" fmla="*/ 131 w 386"/>
                  <a:gd name="T47" fmla="*/ 164 h 294"/>
                  <a:gd name="T48" fmla="*/ 127 w 386"/>
                  <a:gd name="T49" fmla="*/ 202 h 294"/>
                  <a:gd name="T50" fmla="*/ 133 w 386"/>
                  <a:gd name="T51" fmla="*/ 271 h 294"/>
                  <a:gd name="T52" fmla="*/ 173 w 386"/>
                  <a:gd name="T53" fmla="*/ 262 h 294"/>
                  <a:gd name="T54" fmla="*/ 195 w 386"/>
                  <a:gd name="T55" fmla="*/ 205 h 294"/>
                  <a:gd name="T56" fmla="*/ 200 w 386"/>
                  <a:gd name="T57" fmla="*/ 149 h 294"/>
                  <a:gd name="T58" fmla="*/ 213 w 386"/>
                  <a:gd name="T59" fmla="*/ 180 h 294"/>
                  <a:gd name="T60" fmla="*/ 224 w 386"/>
                  <a:gd name="T61" fmla="*/ 200 h 294"/>
                  <a:gd name="T62" fmla="*/ 243 w 386"/>
                  <a:gd name="T63" fmla="*/ 228 h 294"/>
                  <a:gd name="T64" fmla="*/ 270 w 386"/>
                  <a:gd name="T65" fmla="*/ 214 h 294"/>
                  <a:gd name="T66" fmla="*/ 296 w 386"/>
                  <a:gd name="T67" fmla="*/ 173 h 294"/>
                  <a:gd name="T68" fmla="*/ 298 w 386"/>
                  <a:gd name="T69" fmla="*/ 101 h 294"/>
                  <a:gd name="T70" fmla="*/ 265 w 386"/>
                  <a:gd name="T71" fmla="*/ 78 h 294"/>
                  <a:gd name="T72" fmla="*/ 277 w 386"/>
                  <a:gd name="T73" fmla="*/ 9 h 294"/>
                  <a:gd name="T74" fmla="*/ 280 w 386"/>
                  <a:gd name="T75" fmla="*/ 47 h 294"/>
                  <a:gd name="T76" fmla="*/ 286 w 386"/>
                  <a:gd name="T77" fmla="*/ 87 h 294"/>
                  <a:gd name="T78" fmla="*/ 329 w 386"/>
                  <a:gd name="T79" fmla="*/ 44 h 294"/>
                  <a:gd name="T80" fmla="*/ 353 w 386"/>
                  <a:gd name="T81" fmla="*/ 22 h 294"/>
                  <a:gd name="T82" fmla="*/ 346 w 386"/>
                  <a:gd name="T83" fmla="*/ 4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6" h="294">
                    <a:moveTo>
                      <a:pt x="346" y="43"/>
                    </a:moveTo>
                    <a:cubicBezTo>
                      <a:pt x="341" y="50"/>
                      <a:pt x="332" y="54"/>
                      <a:pt x="324" y="60"/>
                    </a:cubicBezTo>
                    <a:cubicBezTo>
                      <a:pt x="312" y="71"/>
                      <a:pt x="318" y="89"/>
                      <a:pt x="322" y="101"/>
                    </a:cubicBezTo>
                    <a:cubicBezTo>
                      <a:pt x="326" y="118"/>
                      <a:pt x="311" y="125"/>
                      <a:pt x="306" y="137"/>
                    </a:cubicBezTo>
                    <a:cubicBezTo>
                      <a:pt x="297" y="153"/>
                      <a:pt x="311" y="169"/>
                      <a:pt x="306" y="186"/>
                    </a:cubicBezTo>
                    <a:cubicBezTo>
                      <a:pt x="305" y="190"/>
                      <a:pt x="305" y="195"/>
                      <a:pt x="310" y="197"/>
                    </a:cubicBezTo>
                    <a:cubicBezTo>
                      <a:pt x="314" y="197"/>
                      <a:pt x="315" y="191"/>
                      <a:pt x="320" y="195"/>
                    </a:cubicBezTo>
                    <a:cubicBezTo>
                      <a:pt x="324" y="191"/>
                      <a:pt x="328" y="197"/>
                      <a:pt x="330" y="200"/>
                    </a:cubicBezTo>
                    <a:cubicBezTo>
                      <a:pt x="335" y="208"/>
                      <a:pt x="337" y="218"/>
                      <a:pt x="347" y="221"/>
                    </a:cubicBezTo>
                    <a:cubicBezTo>
                      <a:pt x="351" y="222"/>
                      <a:pt x="357" y="223"/>
                      <a:pt x="361" y="219"/>
                    </a:cubicBezTo>
                    <a:cubicBezTo>
                      <a:pt x="369" y="215"/>
                      <a:pt x="371" y="206"/>
                      <a:pt x="371" y="197"/>
                    </a:cubicBezTo>
                    <a:cubicBezTo>
                      <a:pt x="369" y="188"/>
                      <a:pt x="369" y="174"/>
                      <a:pt x="377" y="166"/>
                    </a:cubicBezTo>
                    <a:cubicBezTo>
                      <a:pt x="381" y="164"/>
                      <a:pt x="385" y="160"/>
                      <a:pt x="386" y="157"/>
                    </a:cubicBezTo>
                    <a:cubicBezTo>
                      <a:pt x="385" y="163"/>
                      <a:pt x="382" y="169"/>
                      <a:pt x="378" y="173"/>
                    </a:cubicBezTo>
                    <a:cubicBezTo>
                      <a:pt x="378" y="178"/>
                      <a:pt x="374" y="182"/>
                      <a:pt x="377" y="185"/>
                    </a:cubicBezTo>
                    <a:cubicBezTo>
                      <a:pt x="377" y="198"/>
                      <a:pt x="381" y="217"/>
                      <a:pt x="368" y="227"/>
                    </a:cubicBezTo>
                    <a:cubicBezTo>
                      <a:pt x="358" y="233"/>
                      <a:pt x="346" y="231"/>
                      <a:pt x="336" y="226"/>
                    </a:cubicBezTo>
                    <a:cubicBezTo>
                      <a:pt x="330" y="221"/>
                      <a:pt x="324" y="216"/>
                      <a:pt x="321" y="209"/>
                    </a:cubicBezTo>
                    <a:cubicBezTo>
                      <a:pt x="317" y="207"/>
                      <a:pt x="313" y="206"/>
                      <a:pt x="309" y="207"/>
                    </a:cubicBezTo>
                    <a:cubicBezTo>
                      <a:pt x="303" y="204"/>
                      <a:pt x="300" y="211"/>
                      <a:pt x="297" y="213"/>
                    </a:cubicBezTo>
                    <a:cubicBezTo>
                      <a:pt x="297" y="215"/>
                      <a:pt x="294" y="214"/>
                      <a:pt x="295" y="217"/>
                    </a:cubicBezTo>
                    <a:cubicBezTo>
                      <a:pt x="289" y="219"/>
                      <a:pt x="286" y="222"/>
                      <a:pt x="279" y="223"/>
                    </a:cubicBezTo>
                    <a:cubicBezTo>
                      <a:pt x="267" y="222"/>
                      <a:pt x="261" y="236"/>
                      <a:pt x="251" y="239"/>
                    </a:cubicBezTo>
                    <a:cubicBezTo>
                      <a:pt x="246" y="241"/>
                      <a:pt x="240" y="245"/>
                      <a:pt x="236" y="241"/>
                    </a:cubicBezTo>
                    <a:cubicBezTo>
                      <a:pt x="228" y="232"/>
                      <a:pt x="236" y="221"/>
                      <a:pt x="227" y="214"/>
                    </a:cubicBezTo>
                    <a:cubicBezTo>
                      <a:pt x="222" y="209"/>
                      <a:pt x="216" y="210"/>
                      <a:pt x="209" y="211"/>
                    </a:cubicBezTo>
                    <a:cubicBezTo>
                      <a:pt x="203" y="213"/>
                      <a:pt x="197" y="217"/>
                      <a:pt x="194" y="222"/>
                    </a:cubicBezTo>
                    <a:cubicBezTo>
                      <a:pt x="192" y="236"/>
                      <a:pt x="186" y="245"/>
                      <a:pt x="186" y="258"/>
                    </a:cubicBezTo>
                    <a:cubicBezTo>
                      <a:pt x="183" y="266"/>
                      <a:pt x="179" y="274"/>
                      <a:pt x="173" y="279"/>
                    </a:cubicBezTo>
                    <a:cubicBezTo>
                      <a:pt x="168" y="284"/>
                      <a:pt x="168" y="284"/>
                      <a:pt x="168" y="284"/>
                    </a:cubicBezTo>
                    <a:cubicBezTo>
                      <a:pt x="158" y="287"/>
                      <a:pt x="143" y="294"/>
                      <a:pt x="134" y="285"/>
                    </a:cubicBezTo>
                    <a:cubicBezTo>
                      <a:pt x="120" y="285"/>
                      <a:pt x="118" y="269"/>
                      <a:pt x="112" y="260"/>
                    </a:cubicBezTo>
                    <a:cubicBezTo>
                      <a:pt x="110" y="252"/>
                      <a:pt x="110" y="252"/>
                      <a:pt x="110" y="252"/>
                    </a:cubicBezTo>
                    <a:cubicBezTo>
                      <a:pt x="105" y="247"/>
                      <a:pt x="99" y="252"/>
                      <a:pt x="93" y="250"/>
                    </a:cubicBezTo>
                    <a:cubicBezTo>
                      <a:pt x="81" y="255"/>
                      <a:pt x="71" y="266"/>
                      <a:pt x="61" y="274"/>
                    </a:cubicBezTo>
                    <a:cubicBezTo>
                      <a:pt x="51" y="286"/>
                      <a:pt x="34" y="288"/>
                      <a:pt x="20" y="285"/>
                    </a:cubicBezTo>
                    <a:cubicBezTo>
                      <a:pt x="13" y="281"/>
                      <a:pt x="3" y="279"/>
                      <a:pt x="0" y="271"/>
                    </a:cubicBezTo>
                    <a:cubicBezTo>
                      <a:pt x="10" y="270"/>
                      <a:pt x="19" y="280"/>
                      <a:pt x="29" y="272"/>
                    </a:cubicBezTo>
                    <a:cubicBezTo>
                      <a:pt x="36" y="274"/>
                      <a:pt x="41" y="270"/>
                      <a:pt x="45" y="266"/>
                    </a:cubicBezTo>
                    <a:cubicBezTo>
                      <a:pt x="53" y="263"/>
                      <a:pt x="61" y="257"/>
                      <a:pt x="65" y="248"/>
                    </a:cubicBezTo>
                    <a:cubicBezTo>
                      <a:pt x="68" y="245"/>
                      <a:pt x="73" y="245"/>
                      <a:pt x="77" y="242"/>
                    </a:cubicBezTo>
                    <a:cubicBezTo>
                      <a:pt x="79" y="244"/>
                      <a:pt x="82" y="242"/>
                      <a:pt x="84" y="241"/>
                    </a:cubicBezTo>
                    <a:cubicBezTo>
                      <a:pt x="89" y="242"/>
                      <a:pt x="93" y="239"/>
                      <a:pt x="98" y="240"/>
                    </a:cubicBezTo>
                    <a:cubicBezTo>
                      <a:pt x="100" y="236"/>
                      <a:pt x="105" y="237"/>
                      <a:pt x="108" y="233"/>
                    </a:cubicBezTo>
                    <a:cubicBezTo>
                      <a:pt x="115" y="225"/>
                      <a:pt x="118" y="215"/>
                      <a:pt x="119" y="205"/>
                    </a:cubicBezTo>
                    <a:cubicBezTo>
                      <a:pt x="117" y="192"/>
                      <a:pt x="112" y="176"/>
                      <a:pt x="121" y="165"/>
                    </a:cubicBezTo>
                    <a:cubicBezTo>
                      <a:pt x="140" y="146"/>
                      <a:pt x="140" y="146"/>
                      <a:pt x="140" y="146"/>
                    </a:cubicBezTo>
                    <a:cubicBezTo>
                      <a:pt x="140" y="152"/>
                      <a:pt x="134" y="159"/>
                      <a:pt x="131" y="164"/>
                    </a:cubicBezTo>
                    <a:cubicBezTo>
                      <a:pt x="126" y="171"/>
                      <a:pt x="120" y="179"/>
                      <a:pt x="124" y="187"/>
                    </a:cubicBezTo>
                    <a:cubicBezTo>
                      <a:pt x="122" y="193"/>
                      <a:pt x="127" y="197"/>
                      <a:pt x="127" y="202"/>
                    </a:cubicBezTo>
                    <a:cubicBezTo>
                      <a:pt x="130" y="217"/>
                      <a:pt x="127" y="232"/>
                      <a:pt x="118" y="242"/>
                    </a:cubicBezTo>
                    <a:cubicBezTo>
                      <a:pt x="115" y="254"/>
                      <a:pt x="129" y="261"/>
                      <a:pt x="133" y="271"/>
                    </a:cubicBezTo>
                    <a:cubicBezTo>
                      <a:pt x="138" y="279"/>
                      <a:pt x="150" y="278"/>
                      <a:pt x="158" y="278"/>
                    </a:cubicBezTo>
                    <a:cubicBezTo>
                      <a:pt x="164" y="274"/>
                      <a:pt x="170" y="269"/>
                      <a:pt x="173" y="262"/>
                    </a:cubicBezTo>
                    <a:cubicBezTo>
                      <a:pt x="177" y="247"/>
                      <a:pt x="174" y="233"/>
                      <a:pt x="182" y="221"/>
                    </a:cubicBezTo>
                    <a:cubicBezTo>
                      <a:pt x="184" y="214"/>
                      <a:pt x="191" y="209"/>
                      <a:pt x="195" y="205"/>
                    </a:cubicBezTo>
                    <a:cubicBezTo>
                      <a:pt x="201" y="202"/>
                      <a:pt x="201" y="194"/>
                      <a:pt x="202" y="187"/>
                    </a:cubicBezTo>
                    <a:cubicBezTo>
                      <a:pt x="197" y="175"/>
                      <a:pt x="196" y="162"/>
                      <a:pt x="200" y="149"/>
                    </a:cubicBezTo>
                    <a:cubicBezTo>
                      <a:pt x="202" y="151"/>
                      <a:pt x="199" y="156"/>
                      <a:pt x="201" y="160"/>
                    </a:cubicBezTo>
                    <a:cubicBezTo>
                      <a:pt x="200" y="169"/>
                      <a:pt x="212" y="171"/>
                      <a:pt x="213" y="180"/>
                    </a:cubicBezTo>
                    <a:cubicBezTo>
                      <a:pt x="218" y="186"/>
                      <a:pt x="207" y="201"/>
                      <a:pt x="219" y="197"/>
                    </a:cubicBezTo>
                    <a:cubicBezTo>
                      <a:pt x="222" y="197"/>
                      <a:pt x="222" y="202"/>
                      <a:pt x="224" y="200"/>
                    </a:cubicBezTo>
                    <a:cubicBezTo>
                      <a:pt x="227" y="199"/>
                      <a:pt x="230" y="202"/>
                      <a:pt x="233" y="203"/>
                    </a:cubicBezTo>
                    <a:cubicBezTo>
                      <a:pt x="243" y="209"/>
                      <a:pt x="233" y="223"/>
                      <a:pt x="243" y="228"/>
                    </a:cubicBezTo>
                    <a:cubicBezTo>
                      <a:pt x="252" y="227"/>
                      <a:pt x="252" y="227"/>
                      <a:pt x="252" y="227"/>
                    </a:cubicBezTo>
                    <a:cubicBezTo>
                      <a:pt x="258" y="223"/>
                      <a:pt x="262" y="214"/>
                      <a:pt x="270" y="214"/>
                    </a:cubicBezTo>
                    <a:cubicBezTo>
                      <a:pt x="280" y="210"/>
                      <a:pt x="289" y="203"/>
                      <a:pt x="292" y="193"/>
                    </a:cubicBezTo>
                    <a:cubicBezTo>
                      <a:pt x="296" y="188"/>
                      <a:pt x="297" y="180"/>
                      <a:pt x="296" y="173"/>
                    </a:cubicBezTo>
                    <a:cubicBezTo>
                      <a:pt x="296" y="167"/>
                      <a:pt x="290" y="162"/>
                      <a:pt x="288" y="155"/>
                    </a:cubicBezTo>
                    <a:cubicBezTo>
                      <a:pt x="277" y="133"/>
                      <a:pt x="315" y="124"/>
                      <a:pt x="298" y="101"/>
                    </a:cubicBezTo>
                    <a:cubicBezTo>
                      <a:pt x="293" y="96"/>
                      <a:pt x="287" y="94"/>
                      <a:pt x="281" y="91"/>
                    </a:cubicBezTo>
                    <a:cubicBezTo>
                      <a:pt x="275" y="90"/>
                      <a:pt x="267" y="86"/>
                      <a:pt x="265" y="78"/>
                    </a:cubicBezTo>
                    <a:cubicBezTo>
                      <a:pt x="264" y="67"/>
                      <a:pt x="264" y="54"/>
                      <a:pt x="273" y="47"/>
                    </a:cubicBezTo>
                    <a:cubicBezTo>
                      <a:pt x="279" y="35"/>
                      <a:pt x="276" y="20"/>
                      <a:pt x="277" y="9"/>
                    </a:cubicBezTo>
                    <a:cubicBezTo>
                      <a:pt x="279" y="10"/>
                      <a:pt x="279" y="14"/>
                      <a:pt x="280" y="16"/>
                    </a:cubicBezTo>
                    <a:cubicBezTo>
                      <a:pt x="282" y="26"/>
                      <a:pt x="282" y="35"/>
                      <a:pt x="280" y="47"/>
                    </a:cubicBezTo>
                    <a:cubicBezTo>
                      <a:pt x="276" y="54"/>
                      <a:pt x="273" y="61"/>
                      <a:pt x="273" y="70"/>
                    </a:cubicBezTo>
                    <a:cubicBezTo>
                      <a:pt x="275" y="77"/>
                      <a:pt x="281" y="82"/>
                      <a:pt x="286" y="87"/>
                    </a:cubicBezTo>
                    <a:cubicBezTo>
                      <a:pt x="291" y="88"/>
                      <a:pt x="297" y="89"/>
                      <a:pt x="302" y="86"/>
                    </a:cubicBezTo>
                    <a:cubicBezTo>
                      <a:pt x="318" y="76"/>
                      <a:pt x="309" y="50"/>
                      <a:pt x="329" y="44"/>
                    </a:cubicBezTo>
                    <a:cubicBezTo>
                      <a:pt x="330" y="40"/>
                      <a:pt x="336" y="41"/>
                      <a:pt x="338" y="38"/>
                    </a:cubicBezTo>
                    <a:cubicBezTo>
                      <a:pt x="346" y="35"/>
                      <a:pt x="346" y="26"/>
                      <a:pt x="353" y="22"/>
                    </a:cubicBezTo>
                    <a:cubicBezTo>
                      <a:pt x="359" y="16"/>
                      <a:pt x="359" y="6"/>
                      <a:pt x="365" y="0"/>
                    </a:cubicBezTo>
                    <a:cubicBezTo>
                      <a:pt x="365" y="16"/>
                      <a:pt x="359" y="32"/>
                      <a:pt x="346" y="4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1" name="Freeform 2786"/>
              <p:cNvSpPr/>
              <p:nvPr/>
            </p:nvSpPr>
            <p:spPr bwMode="auto">
              <a:xfrm>
                <a:off x="3257" y="1809"/>
                <a:ext cx="82" cy="147"/>
              </a:xfrm>
              <a:custGeom>
                <a:avLst/>
                <a:gdLst>
                  <a:gd name="T0" fmla="*/ 18 w 56"/>
                  <a:gd name="T1" fmla="*/ 6 h 101"/>
                  <a:gd name="T2" fmla="*/ 12 w 56"/>
                  <a:gd name="T3" fmla="*/ 23 h 101"/>
                  <a:gd name="T4" fmla="*/ 19 w 56"/>
                  <a:gd name="T5" fmla="*/ 30 h 101"/>
                  <a:gd name="T6" fmla="*/ 29 w 56"/>
                  <a:gd name="T7" fmla="*/ 30 h 101"/>
                  <a:gd name="T8" fmla="*/ 34 w 56"/>
                  <a:gd name="T9" fmla="*/ 43 h 101"/>
                  <a:gd name="T10" fmla="*/ 37 w 56"/>
                  <a:gd name="T11" fmla="*/ 53 h 101"/>
                  <a:gd name="T12" fmla="*/ 36 w 56"/>
                  <a:gd name="T13" fmla="*/ 65 h 101"/>
                  <a:gd name="T14" fmla="*/ 44 w 56"/>
                  <a:gd name="T15" fmla="*/ 68 h 101"/>
                  <a:gd name="T16" fmla="*/ 55 w 56"/>
                  <a:gd name="T17" fmla="*/ 69 h 101"/>
                  <a:gd name="T18" fmla="*/ 51 w 56"/>
                  <a:gd name="T19" fmla="*/ 75 h 101"/>
                  <a:gd name="T20" fmla="*/ 34 w 56"/>
                  <a:gd name="T21" fmla="*/ 75 h 101"/>
                  <a:gd name="T22" fmla="*/ 36 w 56"/>
                  <a:gd name="T23" fmla="*/ 82 h 101"/>
                  <a:gd name="T24" fmla="*/ 43 w 56"/>
                  <a:gd name="T25" fmla="*/ 95 h 101"/>
                  <a:gd name="T26" fmla="*/ 39 w 56"/>
                  <a:gd name="T27" fmla="*/ 101 h 101"/>
                  <a:gd name="T28" fmla="*/ 27 w 56"/>
                  <a:gd name="T29" fmla="*/ 90 h 101"/>
                  <a:gd name="T30" fmla="*/ 30 w 56"/>
                  <a:gd name="T31" fmla="*/ 74 h 101"/>
                  <a:gd name="T32" fmla="*/ 27 w 56"/>
                  <a:gd name="T33" fmla="*/ 51 h 101"/>
                  <a:gd name="T34" fmla="*/ 26 w 56"/>
                  <a:gd name="T35" fmla="*/ 43 h 101"/>
                  <a:gd name="T36" fmla="*/ 15 w 56"/>
                  <a:gd name="T37" fmla="*/ 41 h 101"/>
                  <a:gd name="T38" fmla="*/ 3 w 56"/>
                  <a:gd name="T39" fmla="*/ 30 h 101"/>
                  <a:gd name="T40" fmla="*/ 9 w 56"/>
                  <a:gd name="T41" fmla="*/ 3 h 101"/>
                  <a:gd name="T42" fmla="*/ 18 w 56"/>
                  <a:gd name="T43" fmla="*/ 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101">
                    <a:moveTo>
                      <a:pt x="18" y="6"/>
                    </a:moveTo>
                    <a:cubicBezTo>
                      <a:pt x="15" y="11"/>
                      <a:pt x="10" y="16"/>
                      <a:pt x="12" y="23"/>
                    </a:cubicBezTo>
                    <a:cubicBezTo>
                      <a:pt x="12" y="26"/>
                      <a:pt x="15" y="30"/>
                      <a:pt x="19" y="30"/>
                    </a:cubicBezTo>
                    <a:cubicBezTo>
                      <a:pt x="29" y="30"/>
                      <a:pt x="29" y="30"/>
                      <a:pt x="29" y="30"/>
                    </a:cubicBezTo>
                    <a:cubicBezTo>
                      <a:pt x="32" y="35"/>
                      <a:pt x="26" y="43"/>
                      <a:pt x="34" y="43"/>
                    </a:cubicBezTo>
                    <a:cubicBezTo>
                      <a:pt x="38" y="45"/>
                      <a:pt x="39" y="50"/>
                      <a:pt x="37" y="53"/>
                    </a:cubicBezTo>
                    <a:cubicBezTo>
                      <a:pt x="35" y="57"/>
                      <a:pt x="35" y="61"/>
                      <a:pt x="36" y="65"/>
                    </a:cubicBezTo>
                    <a:cubicBezTo>
                      <a:pt x="38" y="67"/>
                      <a:pt x="41" y="70"/>
                      <a:pt x="44" y="68"/>
                    </a:cubicBezTo>
                    <a:cubicBezTo>
                      <a:pt x="47" y="70"/>
                      <a:pt x="52" y="65"/>
                      <a:pt x="55" y="69"/>
                    </a:cubicBezTo>
                    <a:cubicBezTo>
                      <a:pt x="56" y="71"/>
                      <a:pt x="55" y="75"/>
                      <a:pt x="51" y="75"/>
                    </a:cubicBezTo>
                    <a:cubicBezTo>
                      <a:pt x="34" y="75"/>
                      <a:pt x="34" y="75"/>
                      <a:pt x="34" y="75"/>
                    </a:cubicBezTo>
                    <a:cubicBezTo>
                      <a:pt x="31" y="77"/>
                      <a:pt x="37" y="79"/>
                      <a:pt x="36" y="82"/>
                    </a:cubicBezTo>
                    <a:cubicBezTo>
                      <a:pt x="33" y="89"/>
                      <a:pt x="41" y="90"/>
                      <a:pt x="43" y="95"/>
                    </a:cubicBezTo>
                    <a:cubicBezTo>
                      <a:pt x="43" y="97"/>
                      <a:pt x="41" y="100"/>
                      <a:pt x="39" y="101"/>
                    </a:cubicBezTo>
                    <a:cubicBezTo>
                      <a:pt x="34" y="98"/>
                      <a:pt x="28" y="96"/>
                      <a:pt x="27" y="90"/>
                    </a:cubicBezTo>
                    <a:cubicBezTo>
                      <a:pt x="26" y="85"/>
                      <a:pt x="25" y="78"/>
                      <a:pt x="30" y="74"/>
                    </a:cubicBezTo>
                    <a:cubicBezTo>
                      <a:pt x="25" y="68"/>
                      <a:pt x="24" y="59"/>
                      <a:pt x="27" y="51"/>
                    </a:cubicBezTo>
                    <a:cubicBezTo>
                      <a:pt x="28" y="48"/>
                      <a:pt x="29" y="45"/>
                      <a:pt x="26" y="43"/>
                    </a:cubicBezTo>
                    <a:cubicBezTo>
                      <a:pt x="21" y="46"/>
                      <a:pt x="20" y="38"/>
                      <a:pt x="15" y="41"/>
                    </a:cubicBezTo>
                    <a:cubicBezTo>
                      <a:pt x="9" y="40"/>
                      <a:pt x="6" y="36"/>
                      <a:pt x="3" y="30"/>
                    </a:cubicBezTo>
                    <a:cubicBezTo>
                      <a:pt x="0" y="21"/>
                      <a:pt x="4" y="11"/>
                      <a:pt x="9" y="3"/>
                    </a:cubicBezTo>
                    <a:cubicBezTo>
                      <a:pt x="12" y="1"/>
                      <a:pt x="18" y="0"/>
                      <a:pt x="18"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2" name="Freeform 2787"/>
              <p:cNvSpPr/>
              <p:nvPr/>
            </p:nvSpPr>
            <p:spPr bwMode="auto">
              <a:xfrm>
                <a:off x="3980" y="1804"/>
                <a:ext cx="48" cy="34"/>
              </a:xfrm>
              <a:custGeom>
                <a:avLst/>
                <a:gdLst>
                  <a:gd name="T0" fmla="*/ 33 w 33"/>
                  <a:gd name="T1" fmla="*/ 12 h 23"/>
                  <a:gd name="T2" fmla="*/ 24 w 33"/>
                  <a:gd name="T3" fmla="*/ 17 h 23"/>
                  <a:gd name="T4" fmla="*/ 8 w 33"/>
                  <a:gd name="T5" fmla="*/ 23 h 23"/>
                  <a:gd name="T6" fmla="*/ 1 w 33"/>
                  <a:gd name="T7" fmla="*/ 17 h 23"/>
                  <a:gd name="T8" fmla="*/ 13 w 33"/>
                  <a:gd name="T9" fmla="*/ 8 h 23"/>
                  <a:gd name="T10" fmla="*/ 33 w 33"/>
                  <a:gd name="T11" fmla="*/ 12 h 23"/>
                </a:gdLst>
                <a:ahLst/>
                <a:cxnLst>
                  <a:cxn ang="0">
                    <a:pos x="T0" y="T1"/>
                  </a:cxn>
                  <a:cxn ang="0">
                    <a:pos x="T2" y="T3"/>
                  </a:cxn>
                  <a:cxn ang="0">
                    <a:pos x="T4" y="T5"/>
                  </a:cxn>
                  <a:cxn ang="0">
                    <a:pos x="T6" y="T7"/>
                  </a:cxn>
                  <a:cxn ang="0">
                    <a:pos x="T8" y="T9"/>
                  </a:cxn>
                  <a:cxn ang="0">
                    <a:pos x="T10" y="T11"/>
                  </a:cxn>
                </a:cxnLst>
                <a:rect l="0" t="0" r="r" b="b"/>
                <a:pathLst>
                  <a:path w="33" h="23">
                    <a:moveTo>
                      <a:pt x="33" y="12"/>
                    </a:moveTo>
                    <a:cubicBezTo>
                      <a:pt x="33" y="17"/>
                      <a:pt x="27" y="15"/>
                      <a:pt x="24" y="17"/>
                    </a:cubicBezTo>
                    <a:cubicBezTo>
                      <a:pt x="20" y="21"/>
                      <a:pt x="12" y="18"/>
                      <a:pt x="8" y="23"/>
                    </a:cubicBezTo>
                    <a:cubicBezTo>
                      <a:pt x="4" y="23"/>
                      <a:pt x="3" y="19"/>
                      <a:pt x="1" y="17"/>
                    </a:cubicBezTo>
                    <a:cubicBezTo>
                      <a:pt x="0" y="9"/>
                      <a:pt x="9" y="13"/>
                      <a:pt x="13" y="8"/>
                    </a:cubicBezTo>
                    <a:cubicBezTo>
                      <a:pt x="19" y="7"/>
                      <a:pt x="33" y="0"/>
                      <a:pt x="33"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3" name="Freeform 2788"/>
              <p:cNvSpPr/>
              <p:nvPr/>
            </p:nvSpPr>
            <p:spPr bwMode="auto">
              <a:xfrm>
                <a:off x="3838" y="1811"/>
                <a:ext cx="14" cy="22"/>
              </a:xfrm>
              <a:custGeom>
                <a:avLst/>
                <a:gdLst>
                  <a:gd name="T0" fmla="*/ 9 w 10"/>
                  <a:gd name="T1" fmla="*/ 12 h 15"/>
                  <a:gd name="T2" fmla="*/ 6 w 10"/>
                  <a:gd name="T3" fmla="*/ 15 h 15"/>
                  <a:gd name="T4" fmla="*/ 1 w 10"/>
                  <a:gd name="T5" fmla="*/ 9 h 15"/>
                  <a:gd name="T6" fmla="*/ 3 w 10"/>
                  <a:gd name="T7" fmla="*/ 3 h 15"/>
                  <a:gd name="T8" fmla="*/ 9 w 10"/>
                  <a:gd name="T9" fmla="*/ 12 h 15"/>
                </a:gdLst>
                <a:ahLst/>
                <a:cxnLst>
                  <a:cxn ang="0">
                    <a:pos x="T0" y="T1"/>
                  </a:cxn>
                  <a:cxn ang="0">
                    <a:pos x="T2" y="T3"/>
                  </a:cxn>
                  <a:cxn ang="0">
                    <a:pos x="T4" y="T5"/>
                  </a:cxn>
                  <a:cxn ang="0">
                    <a:pos x="T6" y="T7"/>
                  </a:cxn>
                  <a:cxn ang="0">
                    <a:pos x="T8" y="T9"/>
                  </a:cxn>
                </a:cxnLst>
                <a:rect l="0" t="0" r="r" b="b"/>
                <a:pathLst>
                  <a:path w="10" h="15">
                    <a:moveTo>
                      <a:pt x="9" y="12"/>
                    </a:moveTo>
                    <a:cubicBezTo>
                      <a:pt x="9" y="13"/>
                      <a:pt x="7" y="15"/>
                      <a:pt x="6" y="15"/>
                    </a:cubicBezTo>
                    <a:cubicBezTo>
                      <a:pt x="3" y="15"/>
                      <a:pt x="0" y="12"/>
                      <a:pt x="1" y="9"/>
                    </a:cubicBezTo>
                    <a:cubicBezTo>
                      <a:pt x="1" y="6"/>
                      <a:pt x="1" y="4"/>
                      <a:pt x="3" y="3"/>
                    </a:cubicBezTo>
                    <a:cubicBezTo>
                      <a:pt x="10" y="0"/>
                      <a:pt x="8" y="9"/>
                      <a:pt x="9"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4" name="Freeform 2789"/>
              <p:cNvSpPr/>
              <p:nvPr/>
            </p:nvSpPr>
            <p:spPr bwMode="auto">
              <a:xfrm>
                <a:off x="3349" y="1816"/>
                <a:ext cx="35" cy="45"/>
              </a:xfrm>
              <a:custGeom>
                <a:avLst/>
                <a:gdLst>
                  <a:gd name="T0" fmla="*/ 17 w 24"/>
                  <a:gd name="T1" fmla="*/ 22 h 31"/>
                  <a:gd name="T2" fmla="*/ 24 w 24"/>
                  <a:gd name="T3" fmla="*/ 28 h 31"/>
                  <a:gd name="T4" fmla="*/ 12 w 24"/>
                  <a:gd name="T5" fmla="*/ 28 h 31"/>
                  <a:gd name="T6" fmla="*/ 1 w 24"/>
                  <a:gd name="T7" fmla="*/ 15 h 31"/>
                  <a:gd name="T8" fmla="*/ 5 w 24"/>
                  <a:gd name="T9" fmla="*/ 0 h 31"/>
                  <a:gd name="T10" fmla="*/ 17 w 24"/>
                  <a:gd name="T11" fmla="*/ 22 h 31"/>
                </a:gdLst>
                <a:ahLst/>
                <a:cxnLst>
                  <a:cxn ang="0">
                    <a:pos x="T0" y="T1"/>
                  </a:cxn>
                  <a:cxn ang="0">
                    <a:pos x="T2" y="T3"/>
                  </a:cxn>
                  <a:cxn ang="0">
                    <a:pos x="T4" y="T5"/>
                  </a:cxn>
                  <a:cxn ang="0">
                    <a:pos x="T6" y="T7"/>
                  </a:cxn>
                  <a:cxn ang="0">
                    <a:pos x="T8" y="T9"/>
                  </a:cxn>
                  <a:cxn ang="0">
                    <a:pos x="T10" y="T11"/>
                  </a:cxn>
                </a:cxnLst>
                <a:rect l="0" t="0" r="r" b="b"/>
                <a:pathLst>
                  <a:path w="24" h="31">
                    <a:moveTo>
                      <a:pt x="17" y="22"/>
                    </a:moveTo>
                    <a:cubicBezTo>
                      <a:pt x="20" y="23"/>
                      <a:pt x="23" y="24"/>
                      <a:pt x="24" y="28"/>
                    </a:cubicBezTo>
                    <a:cubicBezTo>
                      <a:pt x="20" y="31"/>
                      <a:pt x="16" y="29"/>
                      <a:pt x="12" y="28"/>
                    </a:cubicBezTo>
                    <a:cubicBezTo>
                      <a:pt x="6" y="26"/>
                      <a:pt x="3" y="21"/>
                      <a:pt x="1" y="15"/>
                    </a:cubicBezTo>
                    <a:cubicBezTo>
                      <a:pt x="1" y="10"/>
                      <a:pt x="0" y="3"/>
                      <a:pt x="5" y="0"/>
                    </a:cubicBezTo>
                    <a:cubicBezTo>
                      <a:pt x="17" y="4"/>
                      <a:pt x="5" y="19"/>
                      <a:pt x="17" y="2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5" name="Freeform 2790"/>
              <p:cNvSpPr/>
              <p:nvPr/>
            </p:nvSpPr>
            <p:spPr bwMode="auto">
              <a:xfrm>
                <a:off x="3820" y="1814"/>
                <a:ext cx="15" cy="19"/>
              </a:xfrm>
              <a:custGeom>
                <a:avLst/>
                <a:gdLst>
                  <a:gd name="T0" fmla="*/ 9 w 10"/>
                  <a:gd name="T1" fmla="*/ 12 h 13"/>
                  <a:gd name="T2" fmla="*/ 2 w 10"/>
                  <a:gd name="T3" fmla="*/ 13 h 13"/>
                  <a:gd name="T4" fmla="*/ 2 w 10"/>
                  <a:gd name="T5" fmla="*/ 4 h 13"/>
                  <a:gd name="T6" fmla="*/ 9 w 10"/>
                  <a:gd name="T7" fmla="*/ 2 h 13"/>
                  <a:gd name="T8" fmla="*/ 9 w 10"/>
                  <a:gd name="T9" fmla="*/ 12 h 13"/>
                </a:gdLst>
                <a:ahLst/>
                <a:cxnLst>
                  <a:cxn ang="0">
                    <a:pos x="T0" y="T1"/>
                  </a:cxn>
                  <a:cxn ang="0">
                    <a:pos x="T2" y="T3"/>
                  </a:cxn>
                  <a:cxn ang="0">
                    <a:pos x="T4" y="T5"/>
                  </a:cxn>
                  <a:cxn ang="0">
                    <a:pos x="T6" y="T7"/>
                  </a:cxn>
                  <a:cxn ang="0">
                    <a:pos x="T8" y="T9"/>
                  </a:cxn>
                </a:cxnLst>
                <a:rect l="0" t="0" r="r" b="b"/>
                <a:pathLst>
                  <a:path w="10" h="13">
                    <a:moveTo>
                      <a:pt x="9" y="12"/>
                    </a:moveTo>
                    <a:cubicBezTo>
                      <a:pt x="6" y="13"/>
                      <a:pt x="4" y="13"/>
                      <a:pt x="2" y="13"/>
                    </a:cubicBezTo>
                    <a:cubicBezTo>
                      <a:pt x="0" y="10"/>
                      <a:pt x="1" y="7"/>
                      <a:pt x="2" y="4"/>
                    </a:cubicBezTo>
                    <a:cubicBezTo>
                      <a:pt x="4" y="3"/>
                      <a:pt x="6" y="0"/>
                      <a:pt x="9" y="2"/>
                    </a:cubicBezTo>
                    <a:cubicBezTo>
                      <a:pt x="10" y="5"/>
                      <a:pt x="8" y="8"/>
                      <a:pt x="9"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6" name="Freeform 2791"/>
              <p:cNvSpPr/>
              <p:nvPr/>
            </p:nvSpPr>
            <p:spPr bwMode="auto">
              <a:xfrm>
                <a:off x="3876" y="1816"/>
                <a:ext cx="16" cy="26"/>
              </a:xfrm>
              <a:custGeom>
                <a:avLst/>
                <a:gdLst>
                  <a:gd name="T0" fmla="*/ 10 w 11"/>
                  <a:gd name="T1" fmla="*/ 14 h 18"/>
                  <a:gd name="T2" fmla="*/ 0 w 11"/>
                  <a:gd name="T3" fmla="*/ 16 h 18"/>
                  <a:gd name="T4" fmla="*/ 5 w 11"/>
                  <a:gd name="T5" fmla="*/ 0 h 18"/>
                  <a:gd name="T6" fmla="*/ 10 w 11"/>
                  <a:gd name="T7" fmla="*/ 14 h 18"/>
                </a:gdLst>
                <a:ahLst/>
                <a:cxnLst>
                  <a:cxn ang="0">
                    <a:pos x="T0" y="T1"/>
                  </a:cxn>
                  <a:cxn ang="0">
                    <a:pos x="T2" y="T3"/>
                  </a:cxn>
                  <a:cxn ang="0">
                    <a:pos x="T4" y="T5"/>
                  </a:cxn>
                  <a:cxn ang="0">
                    <a:pos x="T6" y="T7"/>
                  </a:cxn>
                </a:cxnLst>
                <a:rect l="0" t="0" r="r" b="b"/>
                <a:pathLst>
                  <a:path w="11" h="18">
                    <a:moveTo>
                      <a:pt x="10" y="14"/>
                    </a:moveTo>
                    <a:cubicBezTo>
                      <a:pt x="7" y="15"/>
                      <a:pt x="4" y="18"/>
                      <a:pt x="0" y="16"/>
                    </a:cubicBezTo>
                    <a:cubicBezTo>
                      <a:pt x="0" y="10"/>
                      <a:pt x="4" y="6"/>
                      <a:pt x="5" y="0"/>
                    </a:cubicBezTo>
                    <a:cubicBezTo>
                      <a:pt x="8" y="3"/>
                      <a:pt x="11" y="9"/>
                      <a:pt x="10"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7" name="Freeform 2792"/>
              <p:cNvSpPr/>
              <p:nvPr/>
            </p:nvSpPr>
            <p:spPr bwMode="auto">
              <a:xfrm>
                <a:off x="3547" y="1816"/>
                <a:ext cx="19" cy="39"/>
              </a:xfrm>
              <a:custGeom>
                <a:avLst/>
                <a:gdLst>
                  <a:gd name="T0" fmla="*/ 11 w 13"/>
                  <a:gd name="T1" fmla="*/ 6 h 27"/>
                  <a:gd name="T2" fmla="*/ 13 w 13"/>
                  <a:gd name="T3" fmla="*/ 25 h 27"/>
                  <a:gd name="T4" fmla="*/ 8 w 13"/>
                  <a:gd name="T5" fmla="*/ 25 h 27"/>
                  <a:gd name="T6" fmla="*/ 5 w 13"/>
                  <a:gd name="T7" fmla="*/ 1 h 27"/>
                  <a:gd name="T8" fmla="*/ 11 w 13"/>
                  <a:gd name="T9" fmla="*/ 6 h 27"/>
                </a:gdLst>
                <a:ahLst/>
                <a:cxnLst>
                  <a:cxn ang="0">
                    <a:pos x="T0" y="T1"/>
                  </a:cxn>
                  <a:cxn ang="0">
                    <a:pos x="T2" y="T3"/>
                  </a:cxn>
                  <a:cxn ang="0">
                    <a:pos x="T4" y="T5"/>
                  </a:cxn>
                  <a:cxn ang="0">
                    <a:pos x="T6" y="T7"/>
                  </a:cxn>
                  <a:cxn ang="0">
                    <a:pos x="T8" y="T9"/>
                  </a:cxn>
                </a:cxnLst>
                <a:rect l="0" t="0" r="r" b="b"/>
                <a:pathLst>
                  <a:path w="13" h="27">
                    <a:moveTo>
                      <a:pt x="11" y="6"/>
                    </a:moveTo>
                    <a:cubicBezTo>
                      <a:pt x="9" y="12"/>
                      <a:pt x="9" y="19"/>
                      <a:pt x="13" y="25"/>
                    </a:cubicBezTo>
                    <a:cubicBezTo>
                      <a:pt x="11" y="25"/>
                      <a:pt x="9" y="27"/>
                      <a:pt x="8" y="25"/>
                    </a:cubicBezTo>
                    <a:cubicBezTo>
                      <a:pt x="5" y="18"/>
                      <a:pt x="0" y="9"/>
                      <a:pt x="5" y="1"/>
                    </a:cubicBezTo>
                    <a:cubicBezTo>
                      <a:pt x="8" y="0"/>
                      <a:pt x="11" y="3"/>
                      <a:pt x="11"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8" name="Freeform 2793"/>
              <p:cNvSpPr/>
              <p:nvPr/>
            </p:nvSpPr>
            <p:spPr bwMode="auto">
              <a:xfrm>
                <a:off x="3798" y="1816"/>
                <a:ext cx="19" cy="25"/>
              </a:xfrm>
              <a:custGeom>
                <a:avLst/>
                <a:gdLst>
                  <a:gd name="T0" fmla="*/ 13 w 13"/>
                  <a:gd name="T1" fmla="*/ 14 h 17"/>
                  <a:gd name="T2" fmla="*/ 4 w 13"/>
                  <a:gd name="T3" fmla="*/ 17 h 17"/>
                  <a:gd name="T4" fmla="*/ 3 w 13"/>
                  <a:gd name="T5" fmla="*/ 2 h 17"/>
                  <a:gd name="T6" fmla="*/ 12 w 13"/>
                  <a:gd name="T7" fmla="*/ 3 h 17"/>
                  <a:gd name="T8" fmla="*/ 13 w 13"/>
                  <a:gd name="T9" fmla="*/ 14 h 17"/>
                </a:gdLst>
                <a:ahLst/>
                <a:cxnLst>
                  <a:cxn ang="0">
                    <a:pos x="T0" y="T1"/>
                  </a:cxn>
                  <a:cxn ang="0">
                    <a:pos x="T2" y="T3"/>
                  </a:cxn>
                  <a:cxn ang="0">
                    <a:pos x="T4" y="T5"/>
                  </a:cxn>
                  <a:cxn ang="0">
                    <a:pos x="T6" y="T7"/>
                  </a:cxn>
                  <a:cxn ang="0">
                    <a:pos x="T8" y="T9"/>
                  </a:cxn>
                </a:cxnLst>
                <a:rect l="0" t="0" r="r" b="b"/>
                <a:pathLst>
                  <a:path w="13" h="17">
                    <a:moveTo>
                      <a:pt x="13" y="14"/>
                    </a:moveTo>
                    <a:cubicBezTo>
                      <a:pt x="9" y="15"/>
                      <a:pt x="8" y="17"/>
                      <a:pt x="4" y="17"/>
                    </a:cubicBezTo>
                    <a:cubicBezTo>
                      <a:pt x="6" y="12"/>
                      <a:pt x="0" y="7"/>
                      <a:pt x="3" y="2"/>
                    </a:cubicBezTo>
                    <a:cubicBezTo>
                      <a:pt x="6" y="3"/>
                      <a:pt x="9" y="0"/>
                      <a:pt x="12" y="3"/>
                    </a:cubicBezTo>
                    <a:cubicBezTo>
                      <a:pt x="13" y="14"/>
                      <a:pt x="13" y="14"/>
                      <a:pt x="13"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99" name="Freeform 2794"/>
              <p:cNvSpPr/>
              <p:nvPr/>
            </p:nvSpPr>
            <p:spPr bwMode="auto">
              <a:xfrm>
                <a:off x="3855" y="1817"/>
                <a:ext cx="18" cy="21"/>
              </a:xfrm>
              <a:custGeom>
                <a:avLst/>
                <a:gdLst>
                  <a:gd name="T0" fmla="*/ 12 w 12"/>
                  <a:gd name="T1" fmla="*/ 6 h 14"/>
                  <a:gd name="T2" fmla="*/ 8 w 12"/>
                  <a:gd name="T3" fmla="*/ 14 h 14"/>
                  <a:gd name="T4" fmla="*/ 1 w 12"/>
                  <a:gd name="T5" fmla="*/ 11 h 14"/>
                  <a:gd name="T6" fmla="*/ 3 w 12"/>
                  <a:gd name="T7" fmla="*/ 0 h 14"/>
                  <a:gd name="T8" fmla="*/ 12 w 12"/>
                  <a:gd name="T9" fmla="*/ 6 h 14"/>
                </a:gdLst>
                <a:ahLst/>
                <a:cxnLst>
                  <a:cxn ang="0">
                    <a:pos x="T0" y="T1"/>
                  </a:cxn>
                  <a:cxn ang="0">
                    <a:pos x="T2" y="T3"/>
                  </a:cxn>
                  <a:cxn ang="0">
                    <a:pos x="T4" y="T5"/>
                  </a:cxn>
                  <a:cxn ang="0">
                    <a:pos x="T6" y="T7"/>
                  </a:cxn>
                  <a:cxn ang="0">
                    <a:pos x="T8" y="T9"/>
                  </a:cxn>
                </a:cxnLst>
                <a:rect l="0" t="0" r="r" b="b"/>
                <a:pathLst>
                  <a:path w="12" h="14">
                    <a:moveTo>
                      <a:pt x="12" y="6"/>
                    </a:moveTo>
                    <a:cubicBezTo>
                      <a:pt x="12" y="9"/>
                      <a:pt x="10" y="12"/>
                      <a:pt x="8" y="14"/>
                    </a:cubicBezTo>
                    <a:cubicBezTo>
                      <a:pt x="6" y="12"/>
                      <a:pt x="2" y="14"/>
                      <a:pt x="1" y="11"/>
                    </a:cubicBezTo>
                    <a:cubicBezTo>
                      <a:pt x="1" y="8"/>
                      <a:pt x="0" y="3"/>
                      <a:pt x="3" y="0"/>
                    </a:cubicBezTo>
                    <a:cubicBezTo>
                      <a:pt x="6" y="0"/>
                      <a:pt x="9" y="3"/>
                      <a:pt x="12"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0" name="Freeform 2795"/>
              <p:cNvSpPr/>
              <p:nvPr/>
            </p:nvSpPr>
            <p:spPr bwMode="auto">
              <a:xfrm>
                <a:off x="3468" y="1825"/>
                <a:ext cx="29" cy="48"/>
              </a:xfrm>
              <a:custGeom>
                <a:avLst/>
                <a:gdLst>
                  <a:gd name="T0" fmla="*/ 14 w 20"/>
                  <a:gd name="T1" fmla="*/ 25 h 33"/>
                  <a:gd name="T2" fmla="*/ 20 w 20"/>
                  <a:gd name="T3" fmla="*/ 29 h 33"/>
                  <a:gd name="T4" fmla="*/ 14 w 20"/>
                  <a:gd name="T5" fmla="*/ 32 h 33"/>
                  <a:gd name="T6" fmla="*/ 3 w 20"/>
                  <a:gd name="T7" fmla="*/ 22 h 33"/>
                  <a:gd name="T8" fmla="*/ 3 w 20"/>
                  <a:gd name="T9" fmla="*/ 3 h 33"/>
                  <a:gd name="T10" fmla="*/ 6 w 20"/>
                  <a:gd name="T11" fmla="*/ 0 h 33"/>
                  <a:gd name="T12" fmla="*/ 14 w 20"/>
                  <a:gd name="T13" fmla="*/ 25 h 33"/>
                </a:gdLst>
                <a:ahLst/>
                <a:cxnLst>
                  <a:cxn ang="0">
                    <a:pos x="T0" y="T1"/>
                  </a:cxn>
                  <a:cxn ang="0">
                    <a:pos x="T2" y="T3"/>
                  </a:cxn>
                  <a:cxn ang="0">
                    <a:pos x="T4" y="T5"/>
                  </a:cxn>
                  <a:cxn ang="0">
                    <a:pos x="T6" y="T7"/>
                  </a:cxn>
                  <a:cxn ang="0">
                    <a:pos x="T8" y="T9"/>
                  </a:cxn>
                  <a:cxn ang="0">
                    <a:pos x="T10" y="T11"/>
                  </a:cxn>
                  <a:cxn ang="0">
                    <a:pos x="T12" y="T13"/>
                  </a:cxn>
                </a:cxnLst>
                <a:rect l="0" t="0" r="r" b="b"/>
                <a:pathLst>
                  <a:path w="20" h="33">
                    <a:moveTo>
                      <a:pt x="14" y="25"/>
                    </a:moveTo>
                    <a:cubicBezTo>
                      <a:pt x="15" y="28"/>
                      <a:pt x="19" y="26"/>
                      <a:pt x="20" y="29"/>
                    </a:cubicBezTo>
                    <a:cubicBezTo>
                      <a:pt x="19" y="31"/>
                      <a:pt x="16" y="32"/>
                      <a:pt x="14" y="32"/>
                    </a:cubicBezTo>
                    <a:cubicBezTo>
                      <a:pt x="7" y="33"/>
                      <a:pt x="6" y="26"/>
                      <a:pt x="3" y="22"/>
                    </a:cubicBezTo>
                    <a:cubicBezTo>
                      <a:pt x="0" y="15"/>
                      <a:pt x="0" y="9"/>
                      <a:pt x="3" y="3"/>
                    </a:cubicBezTo>
                    <a:cubicBezTo>
                      <a:pt x="6" y="0"/>
                      <a:pt x="6" y="0"/>
                      <a:pt x="6" y="0"/>
                    </a:cubicBezTo>
                    <a:cubicBezTo>
                      <a:pt x="14" y="6"/>
                      <a:pt x="2" y="20"/>
                      <a:pt x="14" y="2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1" name="Freeform 2796"/>
              <p:cNvSpPr/>
              <p:nvPr/>
            </p:nvSpPr>
            <p:spPr bwMode="auto">
              <a:xfrm>
                <a:off x="3914" y="1822"/>
                <a:ext cx="79" cy="99"/>
              </a:xfrm>
              <a:custGeom>
                <a:avLst/>
                <a:gdLst>
                  <a:gd name="T0" fmla="*/ 50 w 54"/>
                  <a:gd name="T1" fmla="*/ 16 h 68"/>
                  <a:gd name="T2" fmla="*/ 54 w 54"/>
                  <a:gd name="T3" fmla="*/ 34 h 68"/>
                  <a:gd name="T4" fmla="*/ 36 w 54"/>
                  <a:gd name="T5" fmla="*/ 60 h 68"/>
                  <a:gd name="T6" fmla="*/ 17 w 54"/>
                  <a:gd name="T7" fmla="*/ 68 h 68"/>
                  <a:gd name="T8" fmla="*/ 4 w 54"/>
                  <a:gd name="T9" fmla="*/ 57 h 68"/>
                  <a:gd name="T10" fmla="*/ 31 w 54"/>
                  <a:gd name="T11" fmla="*/ 59 h 68"/>
                  <a:gd name="T12" fmla="*/ 47 w 54"/>
                  <a:gd name="T13" fmla="*/ 27 h 68"/>
                  <a:gd name="T14" fmla="*/ 27 w 54"/>
                  <a:gd name="T15" fmla="*/ 6 h 68"/>
                  <a:gd name="T16" fmla="*/ 27 w 54"/>
                  <a:gd name="T17" fmla="*/ 3 h 68"/>
                  <a:gd name="T18" fmla="*/ 50 w 54"/>
                  <a:gd name="T19"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68">
                    <a:moveTo>
                      <a:pt x="50" y="16"/>
                    </a:moveTo>
                    <a:cubicBezTo>
                      <a:pt x="53" y="21"/>
                      <a:pt x="52" y="28"/>
                      <a:pt x="54" y="34"/>
                    </a:cubicBezTo>
                    <a:cubicBezTo>
                      <a:pt x="51" y="44"/>
                      <a:pt x="49" y="58"/>
                      <a:pt x="36" y="60"/>
                    </a:cubicBezTo>
                    <a:cubicBezTo>
                      <a:pt x="31" y="67"/>
                      <a:pt x="24" y="65"/>
                      <a:pt x="17" y="68"/>
                    </a:cubicBezTo>
                    <a:cubicBezTo>
                      <a:pt x="14" y="62"/>
                      <a:pt x="0" y="66"/>
                      <a:pt x="4" y="57"/>
                    </a:cubicBezTo>
                    <a:cubicBezTo>
                      <a:pt x="11" y="62"/>
                      <a:pt x="23" y="63"/>
                      <a:pt x="31" y="59"/>
                    </a:cubicBezTo>
                    <a:cubicBezTo>
                      <a:pt x="42" y="53"/>
                      <a:pt x="48" y="40"/>
                      <a:pt x="47" y="27"/>
                    </a:cubicBezTo>
                    <a:cubicBezTo>
                      <a:pt x="45" y="18"/>
                      <a:pt x="37" y="9"/>
                      <a:pt x="27" y="6"/>
                    </a:cubicBezTo>
                    <a:cubicBezTo>
                      <a:pt x="27" y="5"/>
                      <a:pt x="26" y="4"/>
                      <a:pt x="27" y="3"/>
                    </a:cubicBezTo>
                    <a:cubicBezTo>
                      <a:pt x="37" y="0"/>
                      <a:pt x="44" y="8"/>
                      <a:pt x="50"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2" name="Freeform 2797"/>
              <p:cNvSpPr/>
              <p:nvPr/>
            </p:nvSpPr>
            <p:spPr bwMode="auto">
              <a:xfrm>
                <a:off x="3580" y="1820"/>
                <a:ext cx="28" cy="30"/>
              </a:xfrm>
              <a:custGeom>
                <a:avLst/>
                <a:gdLst>
                  <a:gd name="T0" fmla="*/ 19 w 19"/>
                  <a:gd name="T1" fmla="*/ 14 h 20"/>
                  <a:gd name="T2" fmla="*/ 3 w 19"/>
                  <a:gd name="T3" fmla="*/ 19 h 20"/>
                  <a:gd name="T4" fmla="*/ 2 w 19"/>
                  <a:gd name="T5" fmla="*/ 7 h 20"/>
                  <a:gd name="T6" fmla="*/ 18 w 19"/>
                  <a:gd name="T7" fmla="*/ 11 h 20"/>
                  <a:gd name="T8" fmla="*/ 19 w 19"/>
                  <a:gd name="T9" fmla="*/ 14 h 20"/>
                </a:gdLst>
                <a:ahLst/>
                <a:cxnLst>
                  <a:cxn ang="0">
                    <a:pos x="T0" y="T1"/>
                  </a:cxn>
                  <a:cxn ang="0">
                    <a:pos x="T2" y="T3"/>
                  </a:cxn>
                  <a:cxn ang="0">
                    <a:pos x="T4" y="T5"/>
                  </a:cxn>
                  <a:cxn ang="0">
                    <a:pos x="T6" y="T7"/>
                  </a:cxn>
                  <a:cxn ang="0">
                    <a:pos x="T8" y="T9"/>
                  </a:cxn>
                </a:cxnLst>
                <a:rect l="0" t="0" r="r" b="b"/>
                <a:pathLst>
                  <a:path w="19" h="20">
                    <a:moveTo>
                      <a:pt x="19" y="14"/>
                    </a:moveTo>
                    <a:cubicBezTo>
                      <a:pt x="16" y="20"/>
                      <a:pt x="8" y="16"/>
                      <a:pt x="3" y="19"/>
                    </a:cubicBezTo>
                    <a:cubicBezTo>
                      <a:pt x="0" y="17"/>
                      <a:pt x="1" y="10"/>
                      <a:pt x="2" y="7"/>
                    </a:cubicBezTo>
                    <a:cubicBezTo>
                      <a:pt x="8" y="0"/>
                      <a:pt x="12" y="10"/>
                      <a:pt x="18" y="11"/>
                    </a:cubicBezTo>
                    <a:cubicBezTo>
                      <a:pt x="19" y="14"/>
                      <a:pt x="19" y="14"/>
                      <a:pt x="1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3" name="Freeform 2798"/>
              <p:cNvSpPr/>
              <p:nvPr/>
            </p:nvSpPr>
            <p:spPr bwMode="auto">
              <a:xfrm>
                <a:off x="3384" y="1823"/>
                <a:ext cx="36" cy="47"/>
              </a:xfrm>
              <a:custGeom>
                <a:avLst/>
                <a:gdLst>
                  <a:gd name="T0" fmla="*/ 12 w 24"/>
                  <a:gd name="T1" fmla="*/ 7 h 32"/>
                  <a:gd name="T2" fmla="*/ 13 w 24"/>
                  <a:gd name="T3" fmla="*/ 22 h 32"/>
                  <a:gd name="T4" fmla="*/ 21 w 24"/>
                  <a:gd name="T5" fmla="*/ 31 h 32"/>
                  <a:gd name="T6" fmla="*/ 6 w 24"/>
                  <a:gd name="T7" fmla="*/ 26 h 32"/>
                  <a:gd name="T8" fmla="*/ 3 w 24"/>
                  <a:gd name="T9" fmla="*/ 7 h 32"/>
                  <a:gd name="T10" fmla="*/ 12 w 24"/>
                  <a:gd name="T11" fmla="*/ 7 h 32"/>
                </a:gdLst>
                <a:ahLst/>
                <a:cxnLst>
                  <a:cxn ang="0">
                    <a:pos x="T0" y="T1"/>
                  </a:cxn>
                  <a:cxn ang="0">
                    <a:pos x="T2" y="T3"/>
                  </a:cxn>
                  <a:cxn ang="0">
                    <a:pos x="T4" y="T5"/>
                  </a:cxn>
                  <a:cxn ang="0">
                    <a:pos x="T6" y="T7"/>
                  </a:cxn>
                  <a:cxn ang="0">
                    <a:pos x="T8" y="T9"/>
                  </a:cxn>
                  <a:cxn ang="0">
                    <a:pos x="T10" y="T11"/>
                  </a:cxn>
                </a:cxnLst>
                <a:rect l="0" t="0" r="r" b="b"/>
                <a:pathLst>
                  <a:path w="24" h="32">
                    <a:moveTo>
                      <a:pt x="12" y="7"/>
                    </a:moveTo>
                    <a:cubicBezTo>
                      <a:pt x="11" y="12"/>
                      <a:pt x="11" y="18"/>
                      <a:pt x="13" y="22"/>
                    </a:cubicBezTo>
                    <a:cubicBezTo>
                      <a:pt x="16" y="25"/>
                      <a:pt x="24" y="25"/>
                      <a:pt x="21" y="31"/>
                    </a:cubicBezTo>
                    <a:cubicBezTo>
                      <a:pt x="15" y="32"/>
                      <a:pt x="11" y="29"/>
                      <a:pt x="6" y="26"/>
                    </a:cubicBezTo>
                    <a:cubicBezTo>
                      <a:pt x="2" y="21"/>
                      <a:pt x="0" y="14"/>
                      <a:pt x="3" y="7"/>
                    </a:cubicBezTo>
                    <a:cubicBezTo>
                      <a:pt x="5" y="5"/>
                      <a:pt x="12" y="0"/>
                      <a:pt x="1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4" name="Freeform 2799"/>
              <p:cNvSpPr/>
              <p:nvPr/>
            </p:nvSpPr>
            <p:spPr bwMode="auto">
              <a:xfrm>
                <a:off x="4053" y="1831"/>
                <a:ext cx="3" cy="4"/>
              </a:xfrm>
              <a:custGeom>
                <a:avLst/>
                <a:gdLst>
                  <a:gd name="T0" fmla="*/ 2 w 2"/>
                  <a:gd name="T1" fmla="*/ 3 h 3"/>
                  <a:gd name="T2" fmla="*/ 1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cubicBezTo>
                      <a:pt x="1" y="3"/>
                      <a:pt x="1" y="3"/>
                      <a:pt x="1" y="3"/>
                    </a:cubicBezTo>
                    <a:cubicBezTo>
                      <a:pt x="0" y="2"/>
                      <a:pt x="0" y="1"/>
                      <a:pt x="0" y="0"/>
                    </a:cubicBezTo>
                    <a:cubicBezTo>
                      <a:pt x="2" y="0"/>
                      <a:pt x="2" y="2"/>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5" name="Freeform 2800"/>
              <p:cNvSpPr/>
              <p:nvPr/>
            </p:nvSpPr>
            <p:spPr bwMode="auto">
              <a:xfrm>
                <a:off x="3303" y="1831"/>
                <a:ext cx="36" cy="55"/>
              </a:xfrm>
              <a:custGeom>
                <a:avLst/>
                <a:gdLst>
                  <a:gd name="T0" fmla="*/ 10 w 25"/>
                  <a:gd name="T1" fmla="*/ 17 h 38"/>
                  <a:gd name="T2" fmla="*/ 23 w 25"/>
                  <a:gd name="T3" fmla="*/ 29 h 38"/>
                  <a:gd name="T4" fmla="*/ 24 w 25"/>
                  <a:gd name="T5" fmla="*/ 35 h 38"/>
                  <a:gd name="T6" fmla="*/ 2 w 25"/>
                  <a:gd name="T7" fmla="*/ 22 h 38"/>
                  <a:gd name="T8" fmla="*/ 4 w 25"/>
                  <a:gd name="T9" fmla="*/ 0 h 38"/>
                  <a:gd name="T10" fmla="*/ 10 w 25"/>
                  <a:gd name="T11" fmla="*/ 17 h 38"/>
                </a:gdLst>
                <a:ahLst/>
                <a:cxnLst>
                  <a:cxn ang="0">
                    <a:pos x="T0" y="T1"/>
                  </a:cxn>
                  <a:cxn ang="0">
                    <a:pos x="T2" y="T3"/>
                  </a:cxn>
                  <a:cxn ang="0">
                    <a:pos x="T4" y="T5"/>
                  </a:cxn>
                  <a:cxn ang="0">
                    <a:pos x="T6" y="T7"/>
                  </a:cxn>
                  <a:cxn ang="0">
                    <a:pos x="T8" y="T9"/>
                  </a:cxn>
                  <a:cxn ang="0">
                    <a:pos x="T10" y="T11"/>
                  </a:cxn>
                </a:cxnLst>
                <a:rect l="0" t="0" r="r" b="b"/>
                <a:pathLst>
                  <a:path w="25" h="38">
                    <a:moveTo>
                      <a:pt x="10" y="17"/>
                    </a:moveTo>
                    <a:cubicBezTo>
                      <a:pt x="11" y="23"/>
                      <a:pt x="17" y="26"/>
                      <a:pt x="23" y="29"/>
                    </a:cubicBezTo>
                    <a:cubicBezTo>
                      <a:pt x="23" y="31"/>
                      <a:pt x="25" y="33"/>
                      <a:pt x="24" y="35"/>
                    </a:cubicBezTo>
                    <a:cubicBezTo>
                      <a:pt x="14" y="38"/>
                      <a:pt x="8" y="28"/>
                      <a:pt x="2" y="22"/>
                    </a:cubicBezTo>
                    <a:cubicBezTo>
                      <a:pt x="0" y="15"/>
                      <a:pt x="0" y="6"/>
                      <a:pt x="4" y="0"/>
                    </a:cubicBezTo>
                    <a:cubicBezTo>
                      <a:pt x="8" y="4"/>
                      <a:pt x="11" y="10"/>
                      <a:pt x="10"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6" name="Freeform 2801"/>
              <p:cNvSpPr/>
              <p:nvPr/>
            </p:nvSpPr>
            <p:spPr bwMode="auto">
              <a:xfrm>
                <a:off x="4067" y="1832"/>
                <a:ext cx="46" cy="76"/>
              </a:xfrm>
              <a:custGeom>
                <a:avLst/>
                <a:gdLst>
                  <a:gd name="T0" fmla="*/ 22 w 31"/>
                  <a:gd name="T1" fmla="*/ 4 h 52"/>
                  <a:gd name="T2" fmla="*/ 21 w 31"/>
                  <a:gd name="T3" fmla="*/ 20 h 52"/>
                  <a:gd name="T4" fmla="*/ 31 w 31"/>
                  <a:gd name="T5" fmla="*/ 37 h 52"/>
                  <a:gd name="T6" fmla="*/ 25 w 31"/>
                  <a:gd name="T7" fmla="*/ 51 h 52"/>
                  <a:gd name="T8" fmla="*/ 19 w 31"/>
                  <a:gd name="T9" fmla="*/ 51 h 52"/>
                  <a:gd name="T10" fmla="*/ 18 w 31"/>
                  <a:gd name="T11" fmla="*/ 42 h 52"/>
                  <a:gd name="T12" fmla="*/ 21 w 31"/>
                  <a:gd name="T13" fmla="*/ 37 h 52"/>
                  <a:gd name="T14" fmla="*/ 0 w 31"/>
                  <a:gd name="T15" fmla="*/ 12 h 52"/>
                  <a:gd name="T16" fmla="*/ 4 w 31"/>
                  <a:gd name="T17" fmla="*/ 7 h 52"/>
                  <a:gd name="T18" fmla="*/ 6 w 31"/>
                  <a:gd name="T19" fmla="*/ 0 h 52"/>
                  <a:gd name="T20" fmla="*/ 22 w 31"/>
                  <a:gd name="T21"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52">
                    <a:moveTo>
                      <a:pt x="22" y="4"/>
                    </a:moveTo>
                    <a:cubicBezTo>
                      <a:pt x="24" y="11"/>
                      <a:pt x="5" y="17"/>
                      <a:pt x="21" y="20"/>
                    </a:cubicBezTo>
                    <a:cubicBezTo>
                      <a:pt x="28" y="23"/>
                      <a:pt x="30" y="31"/>
                      <a:pt x="31" y="37"/>
                    </a:cubicBezTo>
                    <a:cubicBezTo>
                      <a:pt x="31" y="42"/>
                      <a:pt x="29" y="48"/>
                      <a:pt x="25" y="51"/>
                    </a:cubicBezTo>
                    <a:cubicBezTo>
                      <a:pt x="23" y="52"/>
                      <a:pt x="21" y="52"/>
                      <a:pt x="19" y="51"/>
                    </a:cubicBezTo>
                    <a:cubicBezTo>
                      <a:pt x="16" y="49"/>
                      <a:pt x="15" y="44"/>
                      <a:pt x="18" y="42"/>
                    </a:cubicBezTo>
                    <a:cubicBezTo>
                      <a:pt x="20" y="41"/>
                      <a:pt x="20" y="39"/>
                      <a:pt x="21" y="37"/>
                    </a:cubicBezTo>
                    <a:cubicBezTo>
                      <a:pt x="20" y="25"/>
                      <a:pt x="8" y="19"/>
                      <a:pt x="0" y="12"/>
                    </a:cubicBezTo>
                    <a:cubicBezTo>
                      <a:pt x="1" y="10"/>
                      <a:pt x="1" y="6"/>
                      <a:pt x="4" y="7"/>
                    </a:cubicBezTo>
                    <a:cubicBezTo>
                      <a:pt x="5" y="4"/>
                      <a:pt x="4" y="2"/>
                      <a:pt x="6" y="0"/>
                    </a:cubicBezTo>
                    <a:cubicBezTo>
                      <a:pt x="11" y="1"/>
                      <a:pt x="16" y="2"/>
                      <a:pt x="2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7" name="Freeform 2802"/>
              <p:cNvSpPr/>
              <p:nvPr/>
            </p:nvSpPr>
            <p:spPr bwMode="auto">
              <a:xfrm>
                <a:off x="3225" y="1831"/>
                <a:ext cx="35" cy="29"/>
              </a:xfrm>
              <a:custGeom>
                <a:avLst/>
                <a:gdLst>
                  <a:gd name="T0" fmla="*/ 11 w 24"/>
                  <a:gd name="T1" fmla="*/ 6 h 20"/>
                  <a:gd name="T2" fmla="*/ 21 w 24"/>
                  <a:gd name="T3" fmla="*/ 10 h 20"/>
                  <a:gd name="T4" fmla="*/ 20 w 24"/>
                  <a:gd name="T5" fmla="*/ 20 h 20"/>
                  <a:gd name="T6" fmla="*/ 14 w 24"/>
                  <a:gd name="T7" fmla="*/ 20 h 20"/>
                  <a:gd name="T8" fmla="*/ 0 w 24"/>
                  <a:gd name="T9" fmla="*/ 8 h 20"/>
                  <a:gd name="T10" fmla="*/ 11 w 24"/>
                  <a:gd name="T11" fmla="*/ 6 h 20"/>
                </a:gdLst>
                <a:ahLst/>
                <a:cxnLst>
                  <a:cxn ang="0">
                    <a:pos x="T0" y="T1"/>
                  </a:cxn>
                  <a:cxn ang="0">
                    <a:pos x="T2" y="T3"/>
                  </a:cxn>
                  <a:cxn ang="0">
                    <a:pos x="T4" y="T5"/>
                  </a:cxn>
                  <a:cxn ang="0">
                    <a:pos x="T6" y="T7"/>
                  </a:cxn>
                  <a:cxn ang="0">
                    <a:pos x="T8" y="T9"/>
                  </a:cxn>
                  <a:cxn ang="0">
                    <a:pos x="T10" y="T11"/>
                  </a:cxn>
                </a:cxnLst>
                <a:rect l="0" t="0" r="r" b="b"/>
                <a:pathLst>
                  <a:path w="24" h="20">
                    <a:moveTo>
                      <a:pt x="11" y="6"/>
                    </a:moveTo>
                    <a:cubicBezTo>
                      <a:pt x="15" y="8"/>
                      <a:pt x="18" y="10"/>
                      <a:pt x="21" y="10"/>
                    </a:cubicBezTo>
                    <a:cubicBezTo>
                      <a:pt x="21" y="14"/>
                      <a:pt x="24" y="19"/>
                      <a:pt x="20" y="20"/>
                    </a:cubicBezTo>
                    <a:cubicBezTo>
                      <a:pt x="18" y="18"/>
                      <a:pt x="16" y="20"/>
                      <a:pt x="14" y="20"/>
                    </a:cubicBezTo>
                    <a:cubicBezTo>
                      <a:pt x="9" y="18"/>
                      <a:pt x="0" y="14"/>
                      <a:pt x="0" y="8"/>
                    </a:cubicBezTo>
                    <a:cubicBezTo>
                      <a:pt x="1" y="2"/>
                      <a:pt x="8" y="0"/>
                      <a:pt x="11"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8" name="Freeform 2803"/>
              <p:cNvSpPr/>
              <p:nvPr/>
            </p:nvSpPr>
            <p:spPr bwMode="auto">
              <a:xfrm>
                <a:off x="3997" y="1835"/>
                <a:ext cx="25" cy="42"/>
              </a:xfrm>
              <a:custGeom>
                <a:avLst/>
                <a:gdLst>
                  <a:gd name="T0" fmla="*/ 16 w 17"/>
                  <a:gd name="T1" fmla="*/ 14 h 29"/>
                  <a:gd name="T2" fmla="*/ 12 w 17"/>
                  <a:gd name="T3" fmla="*/ 29 h 29"/>
                  <a:gd name="T4" fmla="*/ 3 w 17"/>
                  <a:gd name="T5" fmla="*/ 5 h 29"/>
                  <a:gd name="T6" fmla="*/ 9 w 17"/>
                  <a:gd name="T7" fmla="*/ 0 h 29"/>
                  <a:gd name="T8" fmla="*/ 16 w 17"/>
                  <a:gd name="T9" fmla="*/ 14 h 29"/>
                </a:gdLst>
                <a:ahLst/>
                <a:cxnLst>
                  <a:cxn ang="0">
                    <a:pos x="T0" y="T1"/>
                  </a:cxn>
                  <a:cxn ang="0">
                    <a:pos x="T2" y="T3"/>
                  </a:cxn>
                  <a:cxn ang="0">
                    <a:pos x="T4" y="T5"/>
                  </a:cxn>
                  <a:cxn ang="0">
                    <a:pos x="T6" y="T7"/>
                  </a:cxn>
                  <a:cxn ang="0">
                    <a:pos x="T8" y="T9"/>
                  </a:cxn>
                </a:cxnLst>
                <a:rect l="0" t="0" r="r" b="b"/>
                <a:pathLst>
                  <a:path w="17" h="29">
                    <a:moveTo>
                      <a:pt x="16" y="14"/>
                    </a:moveTo>
                    <a:cubicBezTo>
                      <a:pt x="15" y="19"/>
                      <a:pt x="17" y="25"/>
                      <a:pt x="12" y="29"/>
                    </a:cubicBezTo>
                    <a:cubicBezTo>
                      <a:pt x="0" y="27"/>
                      <a:pt x="12" y="12"/>
                      <a:pt x="3" y="5"/>
                    </a:cubicBezTo>
                    <a:cubicBezTo>
                      <a:pt x="3" y="2"/>
                      <a:pt x="6" y="1"/>
                      <a:pt x="9" y="0"/>
                    </a:cubicBezTo>
                    <a:cubicBezTo>
                      <a:pt x="12" y="5"/>
                      <a:pt x="17" y="7"/>
                      <a:pt x="16"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09" name="Freeform 2804"/>
              <p:cNvSpPr/>
              <p:nvPr/>
            </p:nvSpPr>
            <p:spPr bwMode="auto">
              <a:xfrm>
                <a:off x="4565" y="1838"/>
                <a:ext cx="41" cy="149"/>
              </a:xfrm>
              <a:custGeom>
                <a:avLst/>
                <a:gdLst>
                  <a:gd name="T0" fmla="*/ 15 w 28"/>
                  <a:gd name="T1" fmla="*/ 44 h 102"/>
                  <a:gd name="T2" fmla="*/ 27 w 28"/>
                  <a:gd name="T3" fmla="*/ 82 h 102"/>
                  <a:gd name="T4" fmla="*/ 20 w 28"/>
                  <a:gd name="T5" fmla="*/ 100 h 102"/>
                  <a:gd name="T6" fmla="*/ 10 w 28"/>
                  <a:gd name="T7" fmla="*/ 100 h 102"/>
                  <a:gd name="T8" fmla="*/ 15 w 28"/>
                  <a:gd name="T9" fmla="*/ 84 h 102"/>
                  <a:gd name="T10" fmla="*/ 10 w 28"/>
                  <a:gd name="T11" fmla="*/ 62 h 102"/>
                  <a:gd name="T12" fmla="*/ 10 w 28"/>
                  <a:gd name="T13" fmla="*/ 39 h 102"/>
                  <a:gd name="T14" fmla="*/ 17 w 28"/>
                  <a:gd name="T15" fmla="*/ 18 h 102"/>
                  <a:gd name="T16" fmla="*/ 15 w 28"/>
                  <a:gd name="T17" fmla="*/ 0 h 102"/>
                  <a:gd name="T18" fmla="*/ 15 w 28"/>
                  <a:gd name="T19" fmla="*/ 4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02">
                    <a:moveTo>
                      <a:pt x="15" y="44"/>
                    </a:moveTo>
                    <a:cubicBezTo>
                      <a:pt x="10" y="60"/>
                      <a:pt x="28" y="68"/>
                      <a:pt x="27" y="82"/>
                    </a:cubicBezTo>
                    <a:cubicBezTo>
                      <a:pt x="26" y="89"/>
                      <a:pt x="25" y="97"/>
                      <a:pt x="20" y="100"/>
                    </a:cubicBezTo>
                    <a:cubicBezTo>
                      <a:pt x="16" y="100"/>
                      <a:pt x="12" y="102"/>
                      <a:pt x="10" y="100"/>
                    </a:cubicBezTo>
                    <a:cubicBezTo>
                      <a:pt x="0" y="94"/>
                      <a:pt x="15" y="91"/>
                      <a:pt x="15" y="84"/>
                    </a:cubicBezTo>
                    <a:cubicBezTo>
                      <a:pt x="17" y="77"/>
                      <a:pt x="15" y="68"/>
                      <a:pt x="10" y="62"/>
                    </a:cubicBezTo>
                    <a:cubicBezTo>
                      <a:pt x="8" y="55"/>
                      <a:pt x="6" y="46"/>
                      <a:pt x="10" y="39"/>
                    </a:cubicBezTo>
                    <a:cubicBezTo>
                      <a:pt x="18" y="35"/>
                      <a:pt x="16" y="25"/>
                      <a:pt x="17" y="18"/>
                    </a:cubicBezTo>
                    <a:cubicBezTo>
                      <a:pt x="16" y="12"/>
                      <a:pt x="9" y="5"/>
                      <a:pt x="15" y="0"/>
                    </a:cubicBezTo>
                    <a:cubicBezTo>
                      <a:pt x="22" y="13"/>
                      <a:pt x="25" y="31"/>
                      <a:pt x="15" y="4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0" name="Freeform 2805"/>
              <p:cNvSpPr/>
              <p:nvPr/>
            </p:nvSpPr>
            <p:spPr bwMode="auto">
              <a:xfrm>
                <a:off x="3645" y="1838"/>
                <a:ext cx="41" cy="44"/>
              </a:xfrm>
              <a:custGeom>
                <a:avLst/>
                <a:gdLst>
                  <a:gd name="T0" fmla="*/ 12 w 28"/>
                  <a:gd name="T1" fmla="*/ 9 h 30"/>
                  <a:gd name="T2" fmla="*/ 19 w 28"/>
                  <a:gd name="T3" fmla="*/ 12 h 30"/>
                  <a:gd name="T4" fmla="*/ 25 w 28"/>
                  <a:gd name="T5" fmla="*/ 28 h 30"/>
                  <a:gd name="T6" fmla="*/ 12 w 28"/>
                  <a:gd name="T7" fmla="*/ 25 h 30"/>
                  <a:gd name="T8" fmla="*/ 0 w 28"/>
                  <a:gd name="T9" fmla="*/ 3 h 30"/>
                  <a:gd name="T10" fmla="*/ 9 w 28"/>
                  <a:gd name="T11" fmla="*/ 1 h 30"/>
                  <a:gd name="T12" fmla="*/ 12 w 28"/>
                  <a:gd name="T13" fmla="*/ 9 h 30"/>
                </a:gdLst>
                <a:ahLst/>
                <a:cxnLst>
                  <a:cxn ang="0">
                    <a:pos x="T0" y="T1"/>
                  </a:cxn>
                  <a:cxn ang="0">
                    <a:pos x="T2" y="T3"/>
                  </a:cxn>
                  <a:cxn ang="0">
                    <a:pos x="T4" y="T5"/>
                  </a:cxn>
                  <a:cxn ang="0">
                    <a:pos x="T6" y="T7"/>
                  </a:cxn>
                  <a:cxn ang="0">
                    <a:pos x="T8" y="T9"/>
                  </a:cxn>
                  <a:cxn ang="0">
                    <a:pos x="T10" y="T11"/>
                  </a:cxn>
                  <a:cxn ang="0">
                    <a:pos x="T12" y="T13"/>
                  </a:cxn>
                </a:cxnLst>
                <a:rect l="0" t="0" r="r" b="b"/>
                <a:pathLst>
                  <a:path w="28" h="30">
                    <a:moveTo>
                      <a:pt x="12" y="9"/>
                    </a:moveTo>
                    <a:cubicBezTo>
                      <a:pt x="15" y="10"/>
                      <a:pt x="16" y="12"/>
                      <a:pt x="19" y="12"/>
                    </a:cubicBezTo>
                    <a:cubicBezTo>
                      <a:pt x="24" y="17"/>
                      <a:pt x="28" y="20"/>
                      <a:pt x="25" y="28"/>
                    </a:cubicBezTo>
                    <a:cubicBezTo>
                      <a:pt x="21" y="30"/>
                      <a:pt x="15" y="27"/>
                      <a:pt x="12" y="25"/>
                    </a:cubicBezTo>
                    <a:cubicBezTo>
                      <a:pt x="5" y="19"/>
                      <a:pt x="0" y="12"/>
                      <a:pt x="0" y="3"/>
                    </a:cubicBezTo>
                    <a:cubicBezTo>
                      <a:pt x="2" y="1"/>
                      <a:pt x="6" y="0"/>
                      <a:pt x="9" y="1"/>
                    </a:cubicBezTo>
                    <a:cubicBezTo>
                      <a:pt x="12" y="9"/>
                      <a:pt x="12" y="9"/>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1" name="Freeform 2806"/>
              <p:cNvSpPr/>
              <p:nvPr/>
            </p:nvSpPr>
            <p:spPr bwMode="auto">
              <a:xfrm>
                <a:off x="3684" y="1838"/>
                <a:ext cx="97" cy="104"/>
              </a:xfrm>
              <a:custGeom>
                <a:avLst/>
                <a:gdLst>
                  <a:gd name="T0" fmla="*/ 28 w 66"/>
                  <a:gd name="T1" fmla="*/ 3 h 71"/>
                  <a:gd name="T2" fmla="*/ 19 w 66"/>
                  <a:gd name="T3" fmla="*/ 10 h 71"/>
                  <a:gd name="T4" fmla="*/ 9 w 66"/>
                  <a:gd name="T5" fmla="*/ 32 h 71"/>
                  <a:gd name="T6" fmla="*/ 33 w 66"/>
                  <a:gd name="T7" fmla="*/ 62 h 71"/>
                  <a:gd name="T8" fmla="*/ 54 w 66"/>
                  <a:gd name="T9" fmla="*/ 58 h 71"/>
                  <a:gd name="T10" fmla="*/ 66 w 66"/>
                  <a:gd name="T11" fmla="*/ 49 h 71"/>
                  <a:gd name="T12" fmla="*/ 51 w 66"/>
                  <a:gd name="T13" fmla="*/ 67 h 71"/>
                  <a:gd name="T14" fmla="*/ 10 w 66"/>
                  <a:gd name="T15" fmla="*/ 51 h 71"/>
                  <a:gd name="T16" fmla="*/ 4 w 66"/>
                  <a:gd name="T17" fmla="*/ 18 h 71"/>
                  <a:gd name="T18" fmla="*/ 22 w 66"/>
                  <a:gd name="T19" fmla="*/ 0 h 71"/>
                  <a:gd name="T20" fmla="*/ 28 w 66"/>
                  <a:gd name="T21"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71">
                    <a:moveTo>
                      <a:pt x="28" y="3"/>
                    </a:moveTo>
                    <a:cubicBezTo>
                      <a:pt x="28" y="9"/>
                      <a:pt x="21" y="7"/>
                      <a:pt x="19" y="10"/>
                    </a:cubicBezTo>
                    <a:cubicBezTo>
                      <a:pt x="10" y="15"/>
                      <a:pt x="9" y="24"/>
                      <a:pt x="9" y="32"/>
                    </a:cubicBezTo>
                    <a:cubicBezTo>
                      <a:pt x="12" y="44"/>
                      <a:pt x="20" y="57"/>
                      <a:pt x="33" y="62"/>
                    </a:cubicBezTo>
                    <a:cubicBezTo>
                      <a:pt x="39" y="63"/>
                      <a:pt x="48" y="63"/>
                      <a:pt x="54" y="58"/>
                    </a:cubicBezTo>
                    <a:cubicBezTo>
                      <a:pt x="60" y="58"/>
                      <a:pt x="62" y="49"/>
                      <a:pt x="66" y="49"/>
                    </a:cubicBezTo>
                    <a:cubicBezTo>
                      <a:pt x="65" y="57"/>
                      <a:pt x="58" y="64"/>
                      <a:pt x="51" y="67"/>
                    </a:cubicBezTo>
                    <a:cubicBezTo>
                      <a:pt x="35" y="71"/>
                      <a:pt x="21" y="62"/>
                      <a:pt x="10" y="51"/>
                    </a:cubicBezTo>
                    <a:cubicBezTo>
                      <a:pt x="4" y="42"/>
                      <a:pt x="0" y="29"/>
                      <a:pt x="4" y="18"/>
                    </a:cubicBezTo>
                    <a:cubicBezTo>
                      <a:pt x="7" y="9"/>
                      <a:pt x="13" y="3"/>
                      <a:pt x="22" y="0"/>
                    </a:cubicBezTo>
                    <a:cubicBezTo>
                      <a:pt x="24" y="1"/>
                      <a:pt x="27" y="0"/>
                      <a:pt x="28"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2" name="Freeform 2807"/>
              <p:cNvSpPr/>
              <p:nvPr/>
            </p:nvSpPr>
            <p:spPr bwMode="auto">
              <a:xfrm>
                <a:off x="3418" y="1841"/>
                <a:ext cx="25" cy="50"/>
              </a:xfrm>
              <a:custGeom>
                <a:avLst/>
                <a:gdLst>
                  <a:gd name="T0" fmla="*/ 10 w 17"/>
                  <a:gd name="T1" fmla="*/ 16 h 34"/>
                  <a:gd name="T2" fmla="*/ 17 w 17"/>
                  <a:gd name="T3" fmla="*/ 29 h 34"/>
                  <a:gd name="T4" fmla="*/ 9 w 17"/>
                  <a:gd name="T5" fmla="*/ 32 h 34"/>
                  <a:gd name="T6" fmla="*/ 4 w 17"/>
                  <a:gd name="T7" fmla="*/ 21 h 34"/>
                  <a:gd name="T8" fmla="*/ 6 w 17"/>
                  <a:gd name="T9" fmla="*/ 2 h 34"/>
                  <a:gd name="T10" fmla="*/ 10 w 17"/>
                  <a:gd name="T11" fmla="*/ 1 h 34"/>
                  <a:gd name="T12" fmla="*/ 12 w 17"/>
                  <a:gd name="T13" fmla="*/ 2 h 34"/>
                  <a:gd name="T14" fmla="*/ 10 w 17"/>
                  <a:gd name="T15" fmla="*/ 16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4">
                    <a:moveTo>
                      <a:pt x="10" y="16"/>
                    </a:moveTo>
                    <a:cubicBezTo>
                      <a:pt x="13" y="20"/>
                      <a:pt x="15" y="25"/>
                      <a:pt x="17" y="29"/>
                    </a:cubicBezTo>
                    <a:cubicBezTo>
                      <a:pt x="14" y="30"/>
                      <a:pt x="13" y="34"/>
                      <a:pt x="9" y="32"/>
                    </a:cubicBezTo>
                    <a:cubicBezTo>
                      <a:pt x="10" y="27"/>
                      <a:pt x="4" y="25"/>
                      <a:pt x="4" y="21"/>
                    </a:cubicBezTo>
                    <a:cubicBezTo>
                      <a:pt x="3" y="16"/>
                      <a:pt x="0" y="7"/>
                      <a:pt x="6" y="2"/>
                    </a:cubicBezTo>
                    <a:cubicBezTo>
                      <a:pt x="6" y="0"/>
                      <a:pt x="9" y="0"/>
                      <a:pt x="10" y="1"/>
                    </a:cubicBezTo>
                    <a:cubicBezTo>
                      <a:pt x="12" y="2"/>
                      <a:pt x="12" y="2"/>
                      <a:pt x="12" y="2"/>
                    </a:cubicBezTo>
                    <a:cubicBezTo>
                      <a:pt x="10" y="16"/>
                      <a:pt x="10" y="16"/>
                      <a:pt x="10"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3" name="Freeform 2808"/>
              <p:cNvSpPr/>
              <p:nvPr/>
            </p:nvSpPr>
            <p:spPr bwMode="auto">
              <a:xfrm>
                <a:off x="3503" y="1842"/>
                <a:ext cx="17" cy="25"/>
              </a:xfrm>
              <a:custGeom>
                <a:avLst/>
                <a:gdLst>
                  <a:gd name="T0" fmla="*/ 11 w 12"/>
                  <a:gd name="T1" fmla="*/ 4 h 17"/>
                  <a:gd name="T2" fmla="*/ 6 w 12"/>
                  <a:gd name="T3" fmla="*/ 16 h 17"/>
                  <a:gd name="T4" fmla="*/ 1 w 12"/>
                  <a:gd name="T5" fmla="*/ 11 h 17"/>
                  <a:gd name="T6" fmla="*/ 5 w 12"/>
                  <a:gd name="T7" fmla="*/ 0 h 17"/>
                  <a:gd name="T8" fmla="*/ 11 w 12"/>
                  <a:gd name="T9" fmla="*/ 4 h 17"/>
                </a:gdLst>
                <a:ahLst/>
                <a:cxnLst>
                  <a:cxn ang="0">
                    <a:pos x="T0" y="T1"/>
                  </a:cxn>
                  <a:cxn ang="0">
                    <a:pos x="T2" y="T3"/>
                  </a:cxn>
                  <a:cxn ang="0">
                    <a:pos x="T4" y="T5"/>
                  </a:cxn>
                  <a:cxn ang="0">
                    <a:pos x="T6" y="T7"/>
                  </a:cxn>
                  <a:cxn ang="0">
                    <a:pos x="T8" y="T9"/>
                  </a:cxn>
                </a:cxnLst>
                <a:rect l="0" t="0" r="r" b="b"/>
                <a:pathLst>
                  <a:path w="12" h="17">
                    <a:moveTo>
                      <a:pt x="11" y="4"/>
                    </a:moveTo>
                    <a:cubicBezTo>
                      <a:pt x="10" y="9"/>
                      <a:pt x="12" y="15"/>
                      <a:pt x="6" y="16"/>
                    </a:cubicBezTo>
                    <a:cubicBezTo>
                      <a:pt x="2" y="17"/>
                      <a:pt x="2" y="13"/>
                      <a:pt x="1" y="11"/>
                    </a:cubicBezTo>
                    <a:cubicBezTo>
                      <a:pt x="2" y="7"/>
                      <a:pt x="0" y="2"/>
                      <a:pt x="5" y="0"/>
                    </a:cubicBezTo>
                    <a:cubicBezTo>
                      <a:pt x="8" y="0"/>
                      <a:pt x="9" y="3"/>
                      <a:pt x="1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4" name="Freeform 2809"/>
              <p:cNvSpPr/>
              <p:nvPr/>
            </p:nvSpPr>
            <p:spPr bwMode="auto">
              <a:xfrm>
                <a:off x="3926" y="1842"/>
                <a:ext cx="52" cy="66"/>
              </a:xfrm>
              <a:custGeom>
                <a:avLst/>
                <a:gdLst>
                  <a:gd name="T0" fmla="*/ 34 w 36"/>
                  <a:gd name="T1" fmla="*/ 9 h 45"/>
                  <a:gd name="T2" fmla="*/ 34 w 36"/>
                  <a:gd name="T3" fmla="*/ 30 h 45"/>
                  <a:gd name="T4" fmla="*/ 7 w 36"/>
                  <a:gd name="T5" fmla="*/ 43 h 45"/>
                  <a:gd name="T6" fmla="*/ 0 w 36"/>
                  <a:gd name="T7" fmla="*/ 40 h 45"/>
                  <a:gd name="T8" fmla="*/ 0 w 36"/>
                  <a:gd name="T9" fmla="*/ 38 h 45"/>
                  <a:gd name="T10" fmla="*/ 22 w 36"/>
                  <a:gd name="T11" fmla="*/ 34 h 45"/>
                  <a:gd name="T12" fmla="*/ 30 w 36"/>
                  <a:gd name="T13" fmla="*/ 25 h 45"/>
                  <a:gd name="T14" fmla="*/ 27 w 36"/>
                  <a:gd name="T15" fmla="*/ 6 h 45"/>
                  <a:gd name="T16" fmla="*/ 22 w 36"/>
                  <a:gd name="T17" fmla="*/ 3 h 45"/>
                  <a:gd name="T18" fmla="*/ 23 w 36"/>
                  <a:gd name="T19" fmla="*/ 0 h 45"/>
                  <a:gd name="T20" fmla="*/ 34 w 36"/>
                  <a:gd name="T21"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5">
                    <a:moveTo>
                      <a:pt x="34" y="9"/>
                    </a:moveTo>
                    <a:cubicBezTo>
                      <a:pt x="36" y="16"/>
                      <a:pt x="36" y="24"/>
                      <a:pt x="34" y="30"/>
                    </a:cubicBezTo>
                    <a:cubicBezTo>
                      <a:pt x="27" y="39"/>
                      <a:pt x="18" y="45"/>
                      <a:pt x="7" y="43"/>
                    </a:cubicBezTo>
                    <a:cubicBezTo>
                      <a:pt x="4" y="43"/>
                      <a:pt x="0" y="43"/>
                      <a:pt x="0" y="40"/>
                    </a:cubicBezTo>
                    <a:cubicBezTo>
                      <a:pt x="0" y="38"/>
                      <a:pt x="0" y="38"/>
                      <a:pt x="0" y="38"/>
                    </a:cubicBezTo>
                    <a:cubicBezTo>
                      <a:pt x="7" y="37"/>
                      <a:pt x="17" y="42"/>
                      <a:pt x="22" y="34"/>
                    </a:cubicBezTo>
                    <a:cubicBezTo>
                      <a:pt x="26" y="35"/>
                      <a:pt x="28" y="28"/>
                      <a:pt x="30" y="25"/>
                    </a:cubicBezTo>
                    <a:cubicBezTo>
                      <a:pt x="33" y="19"/>
                      <a:pt x="30" y="12"/>
                      <a:pt x="27" y="6"/>
                    </a:cubicBezTo>
                    <a:cubicBezTo>
                      <a:pt x="24" y="9"/>
                      <a:pt x="22" y="4"/>
                      <a:pt x="22" y="3"/>
                    </a:cubicBezTo>
                    <a:cubicBezTo>
                      <a:pt x="23" y="0"/>
                      <a:pt x="23" y="0"/>
                      <a:pt x="23" y="0"/>
                    </a:cubicBezTo>
                    <a:cubicBezTo>
                      <a:pt x="29" y="0"/>
                      <a:pt x="30" y="6"/>
                      <a:pt x="34"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5" name="Freeform 2810"/>
              <p:cNvSpPr/>
              <p:nvPr/>
            </p:nvSpPr>
            <p:spPr bwMode="auto">
              <a:xfrm>
                <a:off x="4489" y="1842"/>
                <a:ext cx="57" cy="32"/>
              </a:xfrm>
              <a:custGeom>
                <a:avLst/>
                <a:gdLst>
                  <a:gd name="T0" fmla="*/ 21 w 39"/>
                  <a:gd name="T1" fmla="*/ 7 h 22"/>
                  <a:gd name="T2" fmla="*/ 39 w 39"/>
                  <a:gd name="T3" fmla="*/ 17 h 22"/>
                  <a:gd name="T4" fmla="*/ 28 w 39"/>
                  <a:gd name="T5" fmla="*/ 19 h 22"/>
                  <a:gd name="T6" fmla="*/ 9 w 39"/>
                  <a:gd name="T7" fmla="*/ 15 h 22"/>
                  <a:gd name="T8" fmla="*/ 0 w 39"/>
                  <a:gd name="T9" fmla="*/ 8 h 22"/>
                  <a:gd name="T10" fmla="*/ 10 w 39"/>
                  <a:gd name="T11" fmla="*/ 0 h 22"/>
                  <a:gd name="T12" fmla="*/ 21 w 39"/>
                  <a:gd name="T13" fmla="*/ 7 h 22"/>
                </a:gdLst>
                <a:ahLst/>
                <a:cxnLst>
                  <a:cxn ang="0">
                    <a:pos x="T0" y="T1"/>
                  </a:cxn>
                  <a:cxn ang="0">
                    <a:pos x="T2" y="T3"/>
                  </a:cxn>
                  <a:cxn ang="0">
                    <a:pos x="T4" y="T5"/>
                  </a:cxn>
                  <a:cxn ang="0">
                    <a:pos x="T6" y="T7"/>
                  </a:cxn>
                  <a:cxn ang="0">
                    <a:pos x="T8" y="T9"/>
                  </a:cxn>
                  <a:cxn ang="0">
                    <a:pos x="T10" y="T11"/>
                  </a:cxn>
                  <a:cxn ang="0">
                    <a:pos x="T12" y="T13"/>
                  </a:cxn>
                </a:cxnLst>
                <a:rect l="0" t="0" r="r" b="b"/>
                <a:pathLst>
                  <a:path w="39" h="22">
                    <a:moveTo>
                      <a:pt x="21" y="7"/>
                    </a:moveTo>
                    <a:cubicBezTo>
                      <a:pt x="26" y="12"/>
                      <a:pt x="33" y="14"/>
                      <a:pt x="39" y="17"/>
                    </a:cubicBezTo>
                    <a:cubicBezTo>
                      <a:pt x="36" y="20"/>
                      <a:pt x="31" y="19"/>
                      <a:pt x="28" y="19"/>
                    </a:cubicBezTo>
                    <a:cubicBezTo>
                      <a:pt x="21" y="22"/>
                      <a:pt x="16" y="15"/>
                      <a:pt x="9" y="15"/>
                    </a:cubicBezTo>
                    <a:cubicBezTo>
                      <a:pt x="6" y="13"/>
                      <a:pt x="2" y="12"/>
                      <a:pt x="0" y="8"/>
                    </a:cubicBezTo>
                    <a:cubicBezTo>
                      <a:pt x="0" y="3"/>
                      <a:pt x="6" y="2"/>
                      <a:pt x="10" y="0"/>
                    </a:cubicBezTo>
                    <a:cubicBezTo>
                      <a:pt x="13" y="2"/>
                      <a:pt x="21" y="1"/>
                      <a:pt x="2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6" name="Freeform 2811"/>
              <p:cNvSpPr/>
              <p:nvPr/>
            </p:nvSpPr>
            <p:spPr bwMode="auto">
              <a:xfrm>
                <a:off x="3209" y="1847"/>
                <a:ext cx="48" cy="58"/>
              </a:xfrm>
              <a:custGeom>
                <a:avLst/>
                <a:gdLst>
                  <a:gd name="T0" fmla="*/ 16 w 33"/>
                  <a:gd name="T1" fmla="*/ 25 h 40"/>
                  <a:gd name="T2" fmla="*/ 31 w 33"/>
                  <a:gd name="T3" fmla="*/ 36 h 40"/>
                  <a:gd name="T4" fmla="*/ 9 w 33"/>
                  <a:gd name="T5" fmla="*/ 36 h 40"/>
                  <a:gd name="T6" fmla="*/ 0 w 33"/>
                  <a:gd name="T7" fmla="*/ 21 h 40"/>
                  <a:gd name="T8" fmla="*/ 5 w 33"/>
                  <a:gd name="T9" fmla="*/ 0 h 40"/>
                  <a:gd name="T10" fmla="*/ 16 w 33"/>
                  <a:gd name="T11" fmla="*/ 25 h 40"/>
                </a:gdLst>
                <a:ahLst/>
                <a:cxnLst>
                  <a:cxn ang="0">
                    <a:pos x="T0" y="T1"/>
                  </a:cxn>
                  <a:cxn ang="0">
                    <a:pos x="T2" y="T3"/>
                  </a:cxn>
                  <a:cxn ang="0">
                    <a:pos x="T4" y="T5"/>
                  </a:cxn>
                  <a:cxn ang="0">
                    <a:pos x="T6" y="T7"/>
                  </a:cxn>
                  <a:cxn ang="0">
                    <a:pos x="T8" y="T9"/>
                  </a:cxn>
                  <a:cxn ang="0">
                    <a:pos x="T10" y="T11"/>
                  </a:cxn>
                </a:cxnLst>
                <a:rect l="0" t="0" r="r" b="b"/>
                <a:pathLst>
                  <a:path w="33" h="40">
                    <a:moveTo>
                      <a:pt x="16" y="25"/>
                    </a:moveTo>
                    <a:cubicBezTo>
                      <a:pt x="21" y="30"/>
                      <a:pt x="33" y="27"/>
                      <a:pt x="31" y="36"/>
                    </a:cubicBezTo>
                    <a:cubicBezTo>
                      <a:pt x="24" y="40"/>
                      <a:pt x="16" y="39"/>
                      <a:pt x="9" y="36"/>
                    </a:cubicBezTo>
                    <a:cubicBezTo>
                      <a:pt x="3" y="33"/>
                      <a:pt x="4" y="25"/>
                      <a:pt x="0" y="21"/>
                    </a:cubicBezTo>
                    <a:cubicBezTo>
                      <a:pt x="0" y="13"/>
                      <a:pt x="2" y="6"/>
                      <a:pt x="5" y="0"/>
                    </a:cubicBezTo>
                    <a:cubicBezTo>
                      <a:pt x="17" y="4"/>
                      <a:pt x="6" y="19"/>
                      <a:pt x="16" y="2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7" name="Freeform 2812"/>
              <p:cNvSpPr/>
              <p:nvPr/>
            </p:nvSpPr>
            <p:spPr bwMode="auto">
              <a:xfrm>
                <a:off x="4142" y="1847"/>
                <a:ext cx="29" cy="61"/>
              </a:xfrm>
              <a:custGeom>
                <a:avLst/>
                <a:gdLst>
                  <a:gd name="T0" fmla="*/ 7 w 20"/>
                  <a:gd name="T1" fmla="*/ 1 h 42"/>
                  <a:gd name="T2" fmla="*/ 20 w 20"/>
                  <a:gd name="T3" fmla="*/ 20 h 42"/>
                  <a:gd name="T4" fmla="*/ 11 w 20"/>
                  <a:gd name="T5" fmla="*/ 41 h 42"/>
                  <a:gd name="T6" fmla="*/ 6 w 20"/>
                  <a:gd name="T7" fmla="*/ 37 h 42"/>
                  <a:gd name="T8" fmla="*/ 10 w 20"/>
                  <a:gd name="T9" fmla="*/ 20 h 42"/>
                  <a:gd name="T10" fmla="*/ 0 w 20"/>
                  <a:gd name="T11" fmla="*/ 2 h 42"/>
                  <a:gd name="T12" fmla="*/ 7 w 20"/>
                  <a:gd name="T13" fmla="*/ 1 h 42"/>
                </a:gdLst>
                <a:ahLst/>
                <a:cxnLst>
                  <a:cxn ang="0">
                    <a:pos x="T0" y="T1"/>
                  </a:cxn>
                  <a:cxn ang="0">
                    <a:pos x="T2" y="T3"/>
                  </a:cxn>
                  <a:cxn ang="0">
                    <a:pos x="T4" y="T5"/>
                  </a:cxn>
                  <a:cxn ang="0">
                    <a:pos x="T6" y="T7"/>
                  </a:cxn>
                  <a:cxn ang="0">
                    <a:pos x="T8" y="T9"/>
                  </a:cxn>
                  <a:cxn ang="0">
                    <a:pos x="T10" y="T11"/>
                  </a:cxn>
                  <a:cxn ang="0">
                    <a:pos x="T12" y="T13"/>
                  </a:cxn>
                </a:cxnLst>
                <a:rect l="0" t="0" r="r" b="b"/>
                <a:pathLst>
                  <a:path w="20" h="42">
                    <a:moveTo>
                      <a:pt x="7" y="1"/>
                    </a:moveTo>
                    <a:cubicBezTo>
                      <a:pt x="13" y="6"/>
                      <a:pt x="16" y="13"/>
                      <a:pt x="20" y="20"/>
                    </a:cubicBezTo>
                    <a:cubicBezTo>
                      <a:pt x="20" y="27"/>
                      <a:pt x="20" y="37"/>
                      <a:pt x="11" y="41"/>
                    </a:cubicBezTo>
                    <a:cubicBezTo>
                      <a:pt x="8" y="42"/>
                      <a:pt x="8" y="39"/>
                      <a:pt x="6" y="37"/>
                    </a:cubicBezTo>
                    <a:cubicBezTo>
                      <a:pt x="6" y="31"/>
                      <a:pt x="12" y="27"/>
                      <a:pt x="10" y="20"/>
                    </a:cubicBezTo>
                    <a:cubicBezTo>
                      <a:pt x="13" y="11"/>
                      <a:pt x="0" y="11"/>
                      <a:pt x="0" y="2"/>
                    </a:cubicBezTo>
                    <a:cubicBezTo>
                      <a:pt x="1" y="0"/>
                      <a:pt x="4" y="0"/>
                      <a:pt x="7"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8" name="Freeform 2813"/>
              <p:cNvSpPr/>
              <p:nvPr/>
            </p:nvSpPr>
            <p:spPr bwMode="auto">
              <a:xfrm>
                <a:off x="4031" y="1850"/>
                <a:ext cx="39" cy="30"/>
              </a:xfrm>
              <a:custGeom>
                <a:avLst/>
                <a:gdLst>
                  <a:gd name="T0" fmla="*/ 24 w 27"/>
                  <a:gd name="T1" fmla="*/ 7 h 21"/>
                  <a:gd name="T2" fmla="*/ 25 w 27"/>
                  <a:gd name="T3" fmla="*/ 17 h 21"/>
                  <a:gd name="T4" fmla="*/ 21 w 27"/>
                  <a:gd name="T5" fmla="*/ 20 h 21"/>
                  <a:gd name="T6" fmla="*/ 12 w 27"/>
                  <a:gd name="T7" fmla="*/ 10 h 21"/>
                  <a:gd name="T8" fmla="*/ 7 w 27"/>
                  <a:gd name="T9" fmla="*/ 0 h 21"/>
                  <a:gd name="T10" fmla="*/ 24 w 27"/>
                  <a:gd name="T11" fmla="*/ 7 h 21"/>
                </a:gdLst>
                <a:ahLst/>
                <a:cxnLst>
                  <a:cxn ang="0">
                    <a:pos x="T0" y="T1"/>
                  </a:cxn>
                  <a:cxn ang="0">
                    <a:pos x="T2" y="T3"/>
                  </a:cxn>
                  <a:cxn ang="0">
                    <a:pos x="T4" y="T5"/>
                  </a:cxn>
                  <a:cxn ang="0">
                    <a:pos x="T6" y="T7"/>
                  </a:cxn>
                  <a:cxn ang="0">
                    <a:pos x="T8" y="T9"/>
                  </a:cxn>
                  <a:cxn ang="0">
                    <a:pos x="T10" y="T11"/>
                  </a:cxn>
                </a:cxnLst>
                <a:rect l="0" t="0" r="r" b="b"/>
                <a:pathLst>
                  <a:path w="27" h="21">
                    <a:moveTo>
                      <a:pt x="24" y="7"/>
                    </a:moveTo>
                    <a:cubicBezTo>
                      <a:pt x="27" y="10"/>
                      <a:pt x="26" y="14"/>
                      <a:pt x="25" y="17"/>
                    </a:cubicBezTo>
                    <a:cubicBezTo>
                      <a:pt x="24" y="19"/>
                      <a:pt x="23" y="21"/>
                      <a:pt x="21" y="20"/>
                    </a:cubicBezTo>
                    <a:cubicBezTo>
                      <a:pt x="18" y="17"/>
                      <a:pt x="17" y="11"/>
                      <a:pt x="12" y="10"/>
                    </a:cubicBezTo>
                    <a:cubicBezTo>
                      <a:pt x="11" y="5"/>
                      <a:pt x="0" y="6"/>
                      <a:pt x="7" y="0"/>
                    </a:cubicBezTo>
                    <a:cubicBezTo>
                      <a:pt x="12" y="2"/>
                      <a:pt x="17" y="8"/>
                      <a:pt x="2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19" name="Freeform 2814"/>
              <p:cNvSpPr/>
              <p:nvPr/>
            </p:nvSpPr>
            <p:spPr bwMode="auto">
              <a:xfrm>
                <a:off x="3573" y="1851"/>
                <a:ext cx="54" cy="40"/>
              </a:xfrm>
              <a:custGeom>
                <a:avLst/>
                <a:gdLst>
                  <a:gd name="T0" fmla="*/ 33 w 37"/>
                  <a:gd name="T1" fmla="*/ 15 h 27"/>
                  <a:gd name="T2" fmla="*/ 32 w 37"/>
                  <a:gd name="T3" fmla="*/ 27 h 27"/>
                  <a:gd name="T4" fmla="*/ 31 w 37"/>
                  <a:gd name="T5" fmla="*/ 27 h 27"/>
                  <a:gd name="T6" fmla="*/ 7 w 37"/>
                  <a:gd name="T7" fmla="*/ 17 h 27"/>
                  <a:gd name="T8" fmla="*/ 0 w 37"/>
                  <a:gd name="T9" fmla="*/ 4 h 27"/>
                  <a:gd name="T10" fmla="*/ 7 w 37"/>
                  <a:gd name="T11" fmla="*/ 0 h 27"/>
                  <a:gd name="T12" fmla="*/ 33 w 37"/>
                  <a:gd name="T13" fmla="*/ 15 h 27"/>
                </a:gdLst>
                <a:ahLst/>
                <a:cxnLst>
                  <a:cxn ang="0">
                    <a:pos x="T0" y="T1"/>
                  </a:cxn>
                  <a:cxn ang="0">
                    <a:pos x="T2" y="T3"/>
                  </a:cxn>
                  <a:cxn ang="0">
                    <a:pos x="T4" y="T5"/>
                  </a:cxn>
                  <a:cxn ang="0">
                    <a:pos x="T6" y="T7"/>
                  </a:cxn>
                  <a:cxn ang="0">
                    <a:pos x="T8" y="T9"/>
                  </a:cxn>
                  <a:cxn ang="0">
                    <a:pos x="T10" y="T11"/>
                  </a:cxn>
                  <a:cxn ang="0">
                    <a:pos x="T12" y="T13"/>
                  </a:cxn>
                </a:cxnLst>
                <a:rect l="0" t="0" r="r" b="b"/>
                <a:pathLst>
                  <a:path w="37" h="27">
                    <a:moveTo>
                      <a:pt x="33" y="15"/>
                    </a:moveTo>
                    <a:cubicBezTo>
                      <a:pt x="37" y="19"/>
                      <a:pt x="34" y="22"/>
                      <a:pt x="32" y="27"/>
                    </a:cubicBezTo>
                    <a:cubicBezTo>
                      <a:pt x="31" y="27"/>
                      <a:pt x="31" y="27"/>
                      <a:pt x="31" y="27"/>
                    </a:cubicBezTo>
                    <a:cubicBezTo>
                      <a:pt x="23" y="24"/>
                      <a:pt x="14" y="23"/>
                      <a:pt x="7" y="17"/>
                    </a:cubicBezTo>
                    <a:cubicBezTo>
                      <a:pt x="7" y="12"/>
                      <a:pt x="3" y="9"/>
                      <a:pt x="0" y="4"/>
                    </a:cubicBezTo>
                    <a:cubicBezTo>
                      <a:pt x="1" y="2"/>
                      <a:pt x="5" y="1"/>
                      <a:pt x="7" y="0"/>
                    </a:cubicBezTo>
                    <a:cubicBezTo>
                      <a:pt x="14" y="7"/>
                      <a:pt x="22" y="15"/>
                      <a:pt x="33"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0" name="Freeform 2815"/>
              <p:cNvSpPr/>
              <p:nvPr/>
            </p:nvSpPr>
            <p:spPr bwMode="auto">
              <a:xfrm>
                <a:off x="4167" y="1852"/>
                <a:ext cx="20" cy="20"/>
              </a:xfrm>
              <a:custGeom>
                <a:avLst/>
                <a:gdLst>
                  <a:gd name="T0" fmla="*/ 14 w 14"/>
                  <a:gd name="T1" fmla="*/ 8 h 13"/>
                  <a:gd name="T2" fmla="*/ 6 w 14"/>
                  <a:gd name="T3" fmla="*/ 13 h 13"/>
                  <a:gd name="T4" fmla="*/ 0 w 14"/>
                  <a:gd name="T5" fmla="*/ 2 h 13"/>
                  <a:gd name="T6" fmla="*/ 11 w 14"/>
                  <a:gd name="T7" fmla="*/ 5 h 13"/>
                  <a:gd name="T8" fmla="*/ 14 w 14"/>
                  <a:gd name="T9" fmla="*/ 8 h 13"/>
                </a:gdLst>
                <a:ahLst/>
                <a:cxnLst>
                  <a:cxn ang="0">
                    <a:pos x="T0" y="T1"/>
                  </a:cxn>
                  <a:cxn ang="0">
                    <a:pos x="T2" y="T3"/>
                  </a:cxn>
                  <a:cxn ang="0">
                    <a:pos x="T4" y="T5"/>
                  </a:cxn>
                  <a:cxn ang="0">
                    <a:pos x="T6" y="T7"/>
                  </a:cxn>
                  <a:cxn ang="0">
                    <a:pos x="T8" y="T9"/>
                  </a:cxn>
                </a:cxnLst>
                <a:rect l="0" t="0" r="r" b="b"/>
                <a:pathLst>
                  <a:path w="14" h="13">
                    <a:moveTo>
                      <a:pt x="14" y="8"/>
                    </a:moveTo>
                    <a:cubicBezTo>
                      <a:pt x="12" y="11"/>
                      <a:pt x="9" y="12"/>
                      <a:pt x="6" y="13"/>
                    </a:cubicBezTo>
                    <a:cubicBezTo>
                      <a:pt x="3" y="11"/>
                      <a:pt x="3" y="6"/>
                      <a:pt x="0" y="2"/>
                    </a:cubicBezTo>
                    <a:cubicBezTo>
                      <a:pt x="3" y="0"/>
                      <a:pt x="8" y="4"/>
                      <a:pt x="11" y="5"/>
                    </a:cubicBezTo>
                    <a:cubicBezTo>
                      <a:pt x="14" y="8"/>
                      <a:pt x="14" y="8"/>
                      <a:pt x="14"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1" name="Freeform 2816"/>
              <p:cNvSpPr/>
              <p:nvPr/>
            </p:nvSpPr>
            <p:spPr bwMode="auto">
              <a:xfrm>
                <a:off x="3930" y="1855"/>
                <a:ext cx="10" cy="15"/>
              </a:xfrm>
              <a:custGeom>
                <a:avLst/>
                <a:gdLst>
                  <a:gd name="T0" fmla="*/ 7 w 7"/>
                  <a:gd name="T1" fmla="*/ 6 h 10"/>
                  <a:gd name="T2" fmla="*/ 1 w 7"/>
                  <a:gd name="T3" fmla="*/ 9 h 10"/>
                  <a:gd name="T4" fmla="*/ 3 w 7"/>
                  <a:gd name="T5" fmla="*/ 0 h 10"/>
                  <a:gd name="T6" fmla="*/ 7 w 7"/>
                  <a:gd name="T7" fmla="*/ 6 h 10"/>
                </a:gdLst>
                <a:ahLst/>
                <a:cxnLst>
                  <a:cxn ang="0">
                    <a:pos x="T0" y="T1"/>
                  </a:cxn>
                  <a:cxn ang="0">
                    <a:pos x="T2" y="T3"/>
                  </a:cxn>
                  <a:cxn ang="0">
                    <a:pos x="T4" y="T5"/>
                  </a:cxn>
                  <a:cxn ang="0">
                    <a:pos x="T6" y="T7"/>
                  </a:cxn>
                </a:cxnLst>
                <a:rect l="0" t="0" r="r" b="b"/>
                <a:pathLst>
                  <a:path w="7" h="10">
                    <a:moveTo>
                      <a:pt x="7" y="6"/>
                    </a:moveTo>
                    <a:cubicBezTo>
                      <a:pt x="6" y="7"/>
                      <a:pt x="3" y="10"/>
                      <a:pt x="1" y="9"/>
                    </a:cubicBezTo>
                    <a:cubicBezTo>
                      <a:pt x="1" y="4"/>
                      <a:pt x="0" y="3"/>
                      <a:pt x="3" y="0"/>
                    </a:cubicBezTo>
                    <a:cubicBezTo>
                      <a:pt x="5" y="0"/>
                      <a:pt x="7" y="3"/>
                      <a:pt x="7"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2" name="Freeform 2817"/>
              <p:cNvSpPr/>
              <p:nvPr/>
            </p:nvSpPr>
            <p:spPr bwMode="auto">
              <a:xfrm>
                <a:off x="3697" y="1855"/>
                <a:ext cx="79" cy="68"/>
              </a:xfrm>
              <a:custGeom>
                <a:avLst/>
                <a:gdLst>
                  <a:gd name="T0" fmla="*/ 12 w 54"/>
                  <a:gd name="T1" fmla="*/ 7 h 46"/>
                  <a:gd name="T2" fmla="*/ 17 w 54"/>
                  <a:gd name="T3" fmla="*/ 34 h 46"/>
                  <a:gd name="T4" fmla="*/ 40 w 54"/>
                  <a:gd name="T5" fmla="*/ 39 h 46"/>
                  <a:gd name="T6" fmla="*/ 47 w 54"/>
                  <a:gd name="T7" fmla="*/ 36 h 46"/>
                  <a:gd name="T8" fmla="*/ 52 w 54"/>
                  <a:gd name="T9" fmla="*/ 28 h 46"/>
                  <a:gd name="T10" fmla="*/ 53 w 54"/>
                  <a:gd name="T11" fmla="*/ 34 h 46"/>
                  <a:gd name="T12" fmla="*/ 35 w 54"/>
                  <a:gd name="T13" fmla="*/ 46 h 46"/>
                  <a:gd name="T14" fmla="*/ 16 w 54"/>
                  <a:gd name="T15" fmla="*/ 41 h 46"/>
                  <a:gd name="T16" fmla="*/ 5 w 54"/>
                  <a:gd name="T17" fmla="*/ 9 h 46"/>
                  <a:gd name="T18" fmla="*/ 16 w 54"/>
                  <a:gd name="T19" fmla="*/ 0 h 46"/>
                  <a:gd name="T20" fmla="*/ 12 w 54"/>
                  <a:gd name="T21"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46">
                    <a:moveTo>
                      <a:pt x="12" y="7"/>
                    </a:moveTo>
                    <a:cubicBezTo>
                      <a:pt x="7" y="16"/>
                      <a:pt x="11" y="27"/>
                      <a:pt x="17" y="34"/>
                    </a:cubicBezTo>
                    <a:cubicBezTo>
                      <a:pt x="24" y="39"/>
                      <a:pt x="31" y="43"/>
                      <a:pt x="40" y="39"/>
                    </a:cubicBezTo>
                    <a:cubicBezTo>
                      <a:pt x="40" y="36"/>
                      <a:pt x="45" y="37"/>
                      <a:pt x="47" y="36"/>
                    </a:cubicBezTo>
                    <a:cubicBezTo>
                      <a:pt x="52" y="28"/>
                      <a:pt x="52" y="28"/>
                      <a:pt x="52" y="28"/>
                    </a:cubicBezTo>
                    <a:cubicBezTo>
                      <a:pt x="54" y="29"/>
                      <a:pt x="54" y="33"/>
                      <a:pt x="53" y="34"/>
                    </a:cubicBezTo>
                    <a:cubicBezTo>
                      <a:pt x="49" y="42"/>
                      <a:pt x="42" y="45"/>
                      <a:pt x="35" y="46"/>
                    </a:cubicBezTo>
                    <a:cubicBezTo>
                      <a:pt x="29" y="46"/>
                      <a:pt x="22" y="45"/>
                      <a:pt x="16" y="41"/>
                    </a:cubicBezTo>
                    <a:cubicBezTo>
                      <a:pt x="9" y="33"/>
                      <a:pt x="0" y="22"/>
                      <a:pt x="5" y="9"/>
                    </a:cubicBezTo>
                    <a:cubicBezTo>
                      <a:pt x="7" y="5"/>
                      <a:pt x="10" y="0"/>
                      <a:pt x="16" y="0"/>
                    </a:cubicBezTo>
                    <a:cubicBezTo>
                      <a:pt x="19" y="4"/>
                      <a:pt x="12" y="4"/>
                      <a:pt x="1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3" name="Freeform 2818"/>
              <p:cNvSpPr/>
              <p:nvPr/>
            </p:nvSpPr>
            <p:spPr bwMode="auto">
              <a:xfrm>
                <a:off x="3931" y="1855"/>
                <a:ext cx="37" cy="37"/>
              </a:xfrm>
              <a:custGeom>
                <a:avLst/>
                <a:gdLst>
                  <a:gd name="T0" fmla="*/ 24 w 25"/>
                  <a:gd name="T1" fmla="*/ 13 h 25"/>
                  <a:gd name="T2" fmla="*/ 14 w 25"/>
                  <a:gd name="T3" fmla="*/ 25 h 25"/>
                  <a:gd name="T4" fmla="*/ 0 w 25"/>
                  <a:gd name="T5" fmla="*/ 25 h 25"/>
                  <a:gd name="T6" fmla="*/ 0 w 25"/>
                  <a:gd name="T7" fmla="*/ 22 h 25"/>
                  <a:gd name="T8" fmla="*/ 12 w 25"/>
                  <a:gd name="T9" fmla="*/ 22 h 25"/>
                  <a:gd name="T10" fmla="*/ 19 w 25"/>
                  <a:gd name="T11" fmla="*/ 15 h 25"/>
                  <a:gd name="T12" fmla="*/ 18 w 25"/>
                  <a:gd name="T13" fmla="*/ 3 h 25"/>
                  <a:gd name="T14" fmla="*/ 24 w 25"/>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4" y="13"/>
                    </a:moveTo>
                    <a:cubicBezTo>
                      <a:pt x="22" y="18"/>
                      <a:pt x="20" y="24"/>
                      <a:pt x="14" y="25"/>
                    </a:cubicBezTo>
                    <a:cubicBezTo>
                      <a:pt x="0" y="25"/>
                      <a:pt x="0" y="25"/>
                      <a:pt x="0" y="25"/>
                    </a:cubicBezTo>
                    <a:cubicBezTo>
                      <a:pt x="0" y="22"/>
                      <a:pt x="0" y="22"/>
                      <a:pt x="0" y="22"/>
                    </a:cubicBezTo>
                    <a:cubicBezTo>
                      <a:pt x="5" y="24"/>
                      <a:pt x="7" y="25"/>
                      <a:pt x="12" y="22"/>
                    </a:cubicBezTo>
                    <a:cubicBezTo>
                      <a:pt x="14" y="19"/>
                      <a:pt x="18" y="19"/>
                      <a:pt x="19" y="15"/>
                    </a:cubicBezTo>
                    <a:cubicBezTo>
                      <a:pt x="16" y="11"/>
                      <a:pt x="18" y="7"/>
                      <a:pt x="18" y="3"/>
                    </a:cubicBezTo>
                    <a:cubicBezTo>
                      <a:pt x="25" y="0"/>
                      <a:pt x="22" y="9"/>
                      <a:pt x="24"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4" name="Freeform 2819"/>
              <p:cNvSpPr/>
              <p:nvPr/>
            </p:nvSpPr>
            <p:spPr bwMode="auto">
              <a:xfrm>
                <a:off x="4022" y="1855"/>
                <a:ext cx="40" cy="50"/>
              </a:xfrm>
              <a:custGeom>
                <a:avLst/>
                <a:gdLst>
                  <a:gd name="T0" fmla="*/ 24 w 27"/>
                  <a:gd name="T1" fmla="*/ 18 h 34"/>
                  <a:gd name="T2" fmla="*/ 20 w 27"/>
                  <a:gd name="T3" fmla="*/ 34 h 34"/>
                  <a:gd name="T4" fmla="*/ 15 w 27"/>
                  <a:gd name="T5" fmla="*/ 31 h 34"/>
                  <a:gd name="T6" fmla="*/ 14 w 27"/>
                  <a:gd name="T7" fmla="*/ 14 h 34"/>
                  <a:gd name="T8" fmla="*/ 4 w 27"/>
                  <a:gd name="T9" fmla="*/ 3 h 34"/>
                  <a:gd name="T10" fmla="*/ 18 w 27"/>
                  <a:gd name="T11" fmla="*/ 7 h 34"/>
                  <a:gd name="T12" fmla="*/ 24 w 27"/>
                  <a:gd name="T13" fmla="*/ 18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24" y="18"/>
                    </a:moveTo>
                    <a:cubicBezTo>
                      <a:pt x="23" y="24"/>
                      <a:pt x="27" y="32"/>
                      <a:pt x="20" y="34"/>
                    </a:cubicBezTo>
                    <a:cubicBezTo>
                      <a:pt x="18" y="33"/>
                      <a:pt x="16" y="33"/>
                      <a:pt x="15" y="31"/>
                    </a:cubicBezTo>
                    <a:cubicBezTo>
                      <a:pt x="18" y="25"/>
                      <a:pt x="15" y="20"/>
                      <a:pt x="14" y="14"/>
                    </a:cubicBezTo>
                    <a:cubicBezTo>
                      <a:pt x="11" y="10"/>
                      <a:pt x="0" y="10"/>
                      <a:pt x="4" y="3"/>
                    </a:cubicBezTo>
                    <a:cubicBezTo>
                      <a:pt x="9" y="0"/>
                      <a:pt x="13" y="7"/>
                      <a:pt x="18" y="7"/>
                    </a:cubicBezTo>
                    <a:cubicBezTo>
                      <a:pt x="24" y="18"/>
                      <a:pt x="24" y="18"/>
                      <a:pt x="24"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5" name="Freeform 2820"/>
              <p:cNvSpPr/>
              <p:nvPr/>
            </p:nvSpPr>
            <p:spPr bwMode="auto">
              <a:xfrm>
                <a:off x="3738" y="1855"/>
                <a:ext cx="12" cy="27"/>
              </a:xfrm>
              <a:custGeom>
                <a:avLst/>
                <a:gdLst>
                  <a:gd name="T0" fmla="*/ 8 w 8"/>
                  <a:gd name="T1" fmla="*/ 3 h 18"/>
                  <a:gd name="T2" fmla="*/ 5 w 8"/>
                  <a:gd name="T3" fmla="*/ 18 h 18"/>
                  <a:gd name="T4" fmla="*/ 0 w 8"/>
                  <a:gd name="T5" fmla="*/ 12 h 18"/>
                  <a:gd name="T6" fmla="*/ 8 w 8"/>
                  <a:gd name="T7" fmla="*/ 3 h 18"/>
                </a:gdLst>
                <a:ahLst/>
                <a:cxnLst>
                  <a:cxn ang="0">
                    <a:pos x="T0" y="T1"/>
                  </a:cxn>
                  <a:cxn ang="0">
                    <a:pos x="T2" y="T3"/>
                  </a:cxn>
                  <a:cxn ang="0">
                    <a:pos x="T4" y="T5"/>
                  </a:cxn>
                  <a:cxn ang="0">
                    <a:pos x="T6" y="T7"/>
                  </a:cxn>
                </a:cxnLst>
                <a:rect l="0" t="0" r="r" b="b"/>
                <a:pathLst>
                  <a:path w="8" h="18">
                    <a:moveTo>
                      <a:pt x="8" y="3"/>
                    </a:moveTo>
                    <a:cubicBezTo>
                      <a:pt x="8" y="7"/>
                      <a:pt x="6" y="13"/>
                      <a:pt x="5" y="18"/>
                    </a:cubicBezTo>
                    <a:cubicBezTo>
                      <a:pt x="2" y="18"/>
                      <a:pt x="1" y="14"/>
                      <a:pt x="0" y="12"/>
                    </a:cubicBezTo>
                    <a:cubicBezTo>
                      <a:pt x="0" y="7"/>
                      <a:pt x="2" y="0"/>
                      <a:pt x="8"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6" name="Freeform 2821"/>
              <p:cNvSpPr/>
              <p:nvPr/>
            </p:nvSpPr>
            <p:spPr bwMode="auto">
              <a:xfrm>
                <a:off x="3456" y="1857"/>
                <a:ext cx="19" cy="22"/>
              </a:xfrm>
              <a:custGeom>
                <a:avLst/>
                <a:gdLst>
                  <a:gd name="T0" fmla="*/ 13 w 13"/>
                  <a:gd name="T1" fmla="*/ 11 h 15"/>
                  <a:gd name="T2" fmla="*/ 4 w 13"/>
                  <a:gd name="T3" fmla="*/ 15 h 15"/>
                  <a:gd name="T4" fmla="*/ 4 w 13"/>
                  <a:gd name="T5" fmla="*/ 5 h 15"/>
                  <a:gd name="T6" fmla="*/ 13 w 13"/>
                  <a:gd name="T7" fmla="*/ 11 h 15"/>
                </a:gdLst>
                <a:ahLst/>
                <a:cxnLst>
                  <a:cxn ang="0">
                    <a:pos x="T0" y="T1"/>
                  </a:cxn>
                  <a:cxn ang="0">
                    <a:pos x="T2" y="T3"/>
                  </a:cxn>
                  <a:cxn ang="0">
                    <a:pos x="T4" y="T5"/>
                  </a:cxn>
                  <a:cxn ang="0">
                    <a:pos x="T6" y="T7"/>
                  </a:cxn>
                </a:cxnLst>
                <a:rect l="0" t="0" r="r" b="b"/>
                <a:pathLst>
                  <a:path w="13" h="15">
                    <a:moveTo>
                      <a:pt x="13" y="11"/>
                    </a:moveTo>
                    <a:cubicBezTo>
                      <a:pt x="12" y="15"/>
                      <a:pt x="7" y="14"/>
                      <a:pt x="4" y="15"/>
                    </a:cubicBezTo>
                    <a:cubicBezTo>
                      <a:pt x="0" y="13"/>
                      <a:pt x="4" y="8"/>
                      <a:pt x="4" y="5"/>
                    </a:cubicBezTo>
                    <a:cubicBezTo>
                      <a:pt x="10" y="0"/>
                      <a:pt x="10" y="8"/>
                      <a:pt x="13"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7" name="Freeform 2822"/>
              <p:cNvSpPr/>
              <p:nvPr/>
            </p:nvSpPr>
            <p:spPr bwMode="auto">
              <a:xfrm>
                <a:off x="3257" y="1864"/>
                <a:ext cx="35" cy="50"/>
              </a:xfrm>
              <a:custGeom>
                <a:avLst/>
                <a:gdLst>
                  <a:gd name="T0" fmla="*/ 13 w 24"/>
                  <a:gd name="T1" fmla="*/ 21 h 34"/>
                  <a:gd name="T2" fmla="*/ 23 w 24"/>
                  <a:gd name="T3" fmla="*/ 33 h 34"/>
                  <a:gd name="T4" fmla="*/ 14 w 24"/>
                  <a:gd name="T5" fmla="*/ 33 h 34"/>
                  <a:gd name="T6" fmla="*/ 0 w 24"/>
                  <a:gd name="T7" fmla="*/ 7 h 34"/>
                  <a:gd name="T8" fmla="*/ 3 w 24"/>
                  <a:gd name="T9" fmla="*/ 0 h 34"/>
                  <a:gd name="T10" fmla="*/ 13 w 24"/>
                  <a:gd name="T11" fmla="*/ 21 h 34"/>
                </a:gdLst>
                <a:ahLst/>
                <a:cxnLst>
                  <a:cxn ang="0">
                    <a:pos x="T0" y="T1"/>
                  </a:cxn>
                  <a:cxn ang="0">
                    <a:pos x="T2" y="T3"/>
                  </a:cxn>
                  <a:cxn ang="0">
                    <a:pos x="T4" y="T5"/>
                  </a:cxn>
                  <a:cxn ang="0">
                    <a:pos x="T6" y="T7"/>
                  </a:cxn>
                  <a:cxn ang="0">
                    <a:pos x="T8" y="T9"/>
                  </a:cxn>
                  <a:cxn ang="0">
                    <a:pos x="T10" y="T11"/>
                  </a:cxn>
                </a:cxnLst>
                <a:rect l="0" t="0" r="r" b="b"/>
                <a:pathLst>
                  <a:path w="24" h="34">
                    <a:moveTo>
                      <a:pt x="13" y="21"/>
                    </a:moveTo>
                    <a:cubicBezTo>
                      <a:pt x="17" y="24"/>
                      <a:pt x="24" y="27"/>
                      <a:pt x="23" y="33"/>
                    </a:cubicBezTo>
                    <a:cubicBezTo>
                      <a:pt x="20" y="34"/>
                      <a:pt x="17" y="34"/>
                      <a:pt x="14" y="33"/>
                    </a:cubicBezTo>
                    <a:cubicBezTo>
                      <a:pt x="3" y="29"/>
                      <a:pt x="0" y="18"/>
                      <a:pt x="0" y="7"/>
                    </a:cubicBezTo>
                    <a:cubicBezTo>
                      <a:pt x="0" y="4"/>
                      <a:pt x="1" y="1"/>
                      <a:pt x="3" y="0"/>
                    </a:cubicBezTo>
                    <a:cubicBezTo>
                      <a:pt x="15" y="2"/>
                      <a:pt x="6" y="15"/>
                      <a:pt x="13" y="2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8" name="Freeform 2823"/>
              <p:cNvSpPr/>
              <p:nvPr/>
            </p:nvSpPr>
            <p:spPr bwMode="auto">
              <a:xfrm>
                <a:off x="3379" y="1861"/>
                <a:ext cx="24" cy="43"/>
              </a:xfrm>
              <a:custGeom>
                <a:avLst/>
                <a:gdLst>
                  <a:gd name="T0" fmla="*/ 10 w 17"/>
                  <a:gd name="T1" fmla="*/ 5 h 29"/>
                  <a:gd name="T2" fmla="*/ 12 w 17"/>
                  <a:gd name="T3" fmla="*/ 21 h 29"/>
                  <a:gd name="T4" fmla="*/ 16 w 17"/>
                  <a:gd name="T5" fmla="*/ 24 h 29"/>
                  <a:gd name="T6" fmla="*/ 7 w 17"/>
                  <a:gd name="T7" fmla="*/ 29 h 29"/>
                  <a:gd name="T8" fmla="*/ 3 w 17"/>
                  <a:gd name="T9" fmla="*/ 5 h 29"/>
                  <a:gd name="T10" fmla="*/ 10 w 17"/>
                  <a:gd name="T11" fmla="*/ 5 h 29"/>
                </a:gdLst>
                <a:ahLst/>
                <a:cxnLst>
                  <a:cxn ang="0">
                    <a:pos x="T0" y="T1"/>
                  </a:cxn>
                  <a:cxn ang="0">
                    <a:pos x="T2" y="T3"/>
                  </a:cxn>
                  <a:cxn ang="0">
                    <a:pos x="T4" y="T5"/>
                  </a:cxn>
                  <a:cxn ang="0">
                    <a:pos x="T6" y="T7"/>
                  </a:cxn>
                  <a:cxn ang="0">
                    <a:pos x="T8" y="T9"/>
                  </a:cxn>
                  <a:cxn ang="0">
                    <a:pos x="T10" y="T11"/>
                  </a:cxn>
                </a:cxnLst>
                <a:rect l="0" t="0" r="r" b="b"/>
                <a:pathLst>
                  <a:path w="17" h="29">
                    <a:moveTo>
                      <a:pt x="10" y="5"/>
                    </a:moveTo>
                    <a:cubicBezTo>
                      <a:pt x="10" y="11"/>
                      <a:pt x="10" y="16"/>
                      <a:pt x="12" y="21"/>
                    </a:cubicBezTo>
                    <a:cubicBezTo>
                      <a:pt x="14" y="21"/>
                      <a:pt x="17" y="23"/>
                      <a:pt x="16" y="24"/>
                    </a:cubicBezTo>
                    <a:cubicBezTo>
                      <a:pt x="13" y="26"/>
                      <a:pt x="10" y="28"/>
                      <a:pt x="7" y="29"/>
                    </a:cubicBezTo>
                    <a:cubicBezTo>
                      <a:pt x="0" y="22"/>
                      <a:pt x="2" y="14"/>
                      <a:pt x="3" y="5"/>
                    </a:cubicBezTo>
                    <a:cubicBezTo>
                      <a:pt x="3" y="0"/>
                      <a:pt x="10" y="0"/>
                      <a:pt x="10"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29" name="Freeform 2824"/>
              <p:cNvSpPr/>
              <p:nvPr/>
            </p:nvSpPr>
            <p:spPr bwMode="auto">
              <a:xfrm>
                <a:off x="3512" y="1864"/>
                <a:ext cx="83" cy="50"/>
              </a:xfrm>
              <a:custGeom>
                <a:avLst/>
                <a:gdLst>
                  <a:gd name="T0" fmla="*/ 11 w 57"/>
                  <a:gd name="T1" fmla="*/ 4 h 34"/>
                  <a:gd name="T2" fmla="*/ 16 w 57"/>
                  <a:gd name="T3" fmla="*/ 16 h 34"/>
                  <a:gd name="T4" fmla="*/ 26 w 57"/>
                  <a:gd name="T5" fmla="*/ 21 h 34"/>
                  <a:gd name="T6" fmla="*/ 40 w 57"/>
                  <a:gd name="T7" fmla="*/ 18 h 34"/>
                  <a:gd name="T8" fmla="*/ 57 w 57"/>
                  <a:gd name="T9" fmla="*/ 18 h 34"/>
                  <a:gd name="T10" fmla="*/ 57 w 57"/>
                  <a:gd name="T11" fmla="*/ 19 h 34"/>
                  <a:gd name="T12" fmla="*/ 17 w 57"/>
                  <a:gd name="T13" fmla="*/ 27 h 34"/>
                  <a:gd name="T14" fmla="*/ 14 w 57"/>
                  <a:gd name="T15" fmla="*/ 27 h 34"/>
                  <a:gd name="T16" fmla="*/ 0 w 57"/>
                  <a:gd name="T17" fmla="*/ 6 h 34"/>
                  <a:gd name="T18" fmla="*/ 11 w 57"/>
                  <a:gd name="T19"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34">
                    <a:moveTo>
                      <a:pt x="11" y="4"/>
                    </a:moveTo>
                    <a:cubicBezTo>
                      <a:pt x="8" y="9"/>
                      <a:pt x="14" y="12"/>
                      <a:pt x="16" y="16"/>
                    </a:cubicBezTo>
                    <a:cubicBezTo>
                      <a:pt x="19" y="19"/>
                      <a:pt x="23" y="16"/>
                      <a:pt x="26" y="21"/>
                    </a:cubicBezTo>
                    <a:cubicBezTo>
                      <a:pt x="32" y="20"/>
                      <a:pt x="35" y="21"/>
                      <a:pt x="40" y="18"/>
                    </a:cubicBezTo>
                    <a:cubicBezTo>
                      <a:pt x="45" y="18"/>
                      <a:pt x="53" y="11"/>
                      <a:pt x="57" y="18"/>
                    </a:cubicBezTo>
                    <a:cubicBezTo>
                      <a:pt x="57" y="19"/>
                      <a:pt x="57" y="19"/>
                      <a:pt x="57" y="19"/>
                    </a:cubicBezTo>
                    <a:cubicBezTo>
                      <a:pt x="46" y="29"/>
                      <a:pt x="30" y="34"/>
                      <a:pt x="17" y="27"/>
                    </a:cubicBezTo>
                    <a:cubicBezTo>
                      <a:pt x="14" y="27"/>
                      <a:pt x="14" y="27"/>
                      <a:pt x="14" y="27"/>
                    </a:cubicBezTo>
                    <a:cubicBezTo>
                      <a:pt x="6" y="22"/>
                      <a:pt x="3" y="14"/>
                      <a:pt x="0" y="6"/>
                    </a:cubicBezTo>
                    <a:cubicBezTo>
                      <a:pt x="2" y="3"/>
                      <a:pt x="8" y="0"/>
                      <a:pt x="1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0" name="Freeform 2825"/>
              <p:cNvSpPr/>
              <p:nvPr/>
            </p:nvSpPr>
            <p:spPr bwMode="auto">
              <a:xfrm>
                <a:off x="3826" y="1866"/>
                <a:ext cx="21" cy="23"/>
              </a:xfrm>
              <a:custGeom>
                <a:avLst/>
                <a:gdLst>
                  <a:gd name="T0" fmla="*/ 12 w 14"/>
                  <a:gd name="T1" fmla="*/ 5 h 16"/>
                  <a:gd name="T2" fmla="*/ 7 w 14"/>
                  <a:gd name="T3" fmla="*/ 16 h 16"/>
                  <a:gd name="T4" fmla="*/ 4 w 14"/>
                  <a:gd name="T5" fmla="*/ 2 h 16"/>
                  <a:gd name="T6" fmla="*/ 12 w 14"/>
                  <a:gd name="T7" fmla="*/ 5 h 16"/>
                </a:gdLst>
                <a:ahLst/>
                <a:cxnLst>
                  <a:cxn ang="0">
                    <a:pos x="T0" y="T1"/>
                  </a:cxn>
                  <a:cxn ang="0">
                    <a:pos x="T2" y="T3"/>
                  </a:cxn>
                  <a:cxn ang="0">
                    <a:pos x="T4" y="T5"/>
                  </a:cxn>
                  <a:cxn ang="0">
                    <a:pos x="T6" y="T7"/>
                  </a:cxn>
                </a:cxnLst>
                <a:rect l="0" t="0" r="r" b="b"/>
                <a:pathLst>
                  <a:path w="14" h="16">
                    <a:moveTo>
                      <a:pt x="12" y="5"/>
                    </a:moveTo>
                    <a:cubicBezTo>
                      <a:pt x="12" y="9"/>
                      <a:pt x="12" y="15"/>
                      <a:pt x="7" y="16"/>
                    </a:cubicBezTo>
                    <a:cubicBezTo>
                      <a:pt x="0" y="13"/>
                      <a:pt x="5" y="8"/>
                      <a:pt x="4" y="2"/>
                    </a:cubicBezTo>
                    <a:cubicBezTo>
                      <a:pt x="6" y="0"/>
                      <a:pt x="14" y="0"/>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1" name="Freeform 2826"/>
              <p:cNvSpPr/>
              <p:nvPr/>
            </p:nvSpPr>
            <p:spPr bwMode="auto">
              <a:xfrm>
                <a:off x="3930" y="1870"/>
                <a:ext cx="15" cy="15"/>
              </a:xfrm>
              <a:custGeom>
                <a:avLst/>
                <a:gdLst>
                  <a:gd name="T0" fmla="*/ 9 w 10"/>
                  <a:gd name="T1" fmla="*/ 9 h 10"/>
                  <a:gd name="T2" fmla="*/ 3 w 10"/>
                  <a:gd name="T3" fmla="*/ 8 h 10"/>
                  <a:gd name="T4" fmla="*/ 3 w 10"/>
                  <a:gd name="T5" fmla="*/ 4 h 10"/>
                  <a:gd name="T6" fmla="*/ 7 w 10"/>
                  <a:gd name="T7" fmla="*/ 0 h 10"/>
                  <a:gd name="T8" fmla="*/ 9 w 10"/>
                  <a:gd name="T9" fmla="*/ 9 h 10"/>
                </a:gdLst>
                <a:ahLst/>
                <a:cxnLst>
                  <a:cxn ang="0">
                    <a:pos x="T0" y="T1"/>
                  </a:cxn>
                  <a:cxn ang="0">
                    <a:pos x="T2" y="T3"/>
                  </a:cxn>
                  <a:cxn ang="0">
                    <a:pos x="T4" y="T5"/>
                  </a:cxn>
                  <a:cxn ang="0">
                    <a:pos x="T6" y="T7"/>
                  </a:cxn>
                  <a:cxn ang="0">
                    <a:pos x="T8" y="T9"/>
                  </a:cxn>
                </a:cxnLst>
                <a:rect l="0" t="0" r="r" b="b"/>
                <a:pathLst>
                  <a:path w="10" h="10">
                    <a:moveTo>
                      <a:pt x="9" y="9"/>
                    </a:moveTo>
                    <a:cubicBezTo>
                      <a:pt x="7" y="9"/>
                      <a:pt x="3" y="10"/>
                      <a:pt x="3" y="8"/>
                    </a:cubicBezTo>
                    <a:cubicBezTo>
                      <a:pt x="1" y="6"/>
                      <a:pt x="0" y="4"/>
                      <a:pt x="3" y="4"/>
                    </a:cubicBezTo>
                    <a:cubicBezTo>
                      <a:pt x="7" y="0"/>
                      <a:pt x="7" y="0"/>
                      <a:pt x="7" y="0"/>
                    </a:cubicBezTo>
                    <a:cubicBezTo>
                      <a:pt x="9" y="2"/>
                      <a:pt x="10" y="6"/>
                      <a:pt x="9"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2" name="Freeform 2827"/>
              <p:cNvSpPr/>
              <p:nvPr/>
            </p:nvSpPr>
            <p:spPr bwMode="auto">
              <a:xfrm>
                <a:off x="3847" y="1870"/>
                <a:ext cx="23" cy="34"/>
              </a:xfrm>
              <a:custGeom>
                <a:avLst/>
                <a:gdLst>
                  <a:gd name="T0" fmla="*/ 16 w 16"/>
                  <a:gd name="T1" fmla="*/ 17 h 23"/>
                  <a:gd name="T2" fmla="*/ 15 w 16"/>
                  <a:gd name="T3" fmla="*/ 23 h 23"/>
                  <a:gd name="T4" fmla="*/ 15 w 16"/>
                  <a:gd name="T5" fmla="*/ 23 h 23"/>
                  <a:gd name="T6" fmla="*/ 3 w 16"/>
                  <a:gd name="T7" fmla="*/ 2 h 23"/>
                  <a:gd name="T8" fmla="*/ 12 w 16"/>
                  <a:gd name="T9" fmla="*/ 6 h 23"/>
                  <a:gd name="T10" fmla="*/ 16 w 16"/>
                  <a:gd name="T11" fmla="*/ 17 h 23"/>
                </a:gdLst>
                <a:ahLst/>
                <a:cxnLst>
                  <a:cxn ang="0">
                    <a:pos x="T0" y="T1"/>
                  </a:cxn>
                  <a:cxn ang="0">
                    <a:pos x="T2" y="T3"/>
                  </a:cxn>
                  <a:cxn ang="0">
                    <a:pos x="T4" y="T5"/>
                  </a:cxn>
                  <a:cxn ang="0">
                    <a:pos x="T6" y="T7"/>
                  </a:cxn>
                  <a:cxn ang="0">
                    <a:pos x="T8" y="T9"/>
                  </a:cxn>
                  <a:cxn ang="0">
                    <a:pos x="T10" y="T11"/>
                  </a:cxn>
                </a:cxnLst>
                <a:rect l="0" t="0" r="r" b="b"/>
                <a:pathLst>
                  <a:path w="16" h="23">
                    <a:moveTo>
                      <a:pt x="16" y="17"/>
                    </a:moveTo>
                    <a:cubicBezTo>
                      <a:pt x="15" y="23"/>
                      <a:pt x="15" y="23"/>
                      <a:pt x="15" y="23"/>
                    </a:cubicBezTo>
                    <a:cubicBezTo>
                      <a:pt x="15" y="23"/>
                      <a:pt x="15" y="23"/>
                      <a:pt x="15" y="23"/>
                    </a:cubicBezTo>
                    <a:cubicBezTo>
                      <a:pt x="9" y="18"/>
                      <a:pt x="0" y="11"/>
                      <a:pt x="3" y="2"/>
                    </a:cubicBezTo>
                    <a:cubicBezTo>
                      <a:pt x="6" y="0"/>
                      <a:pt x="9" y="3"/>
                      <a:pt x="12" y="6"/>
                    </a:cubicBezTo>
                    <a:cubicBezTo>
                      <a:pt x="16" y="17"/>
                      <a:pt x="16" y="17"/>
                      <a:pt x="16"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3" name="Freeform 2828"/>
              <p:cNvSpPr/>
              <p:nvPr/>
            </p:nvSpPr>
            <p:spPr bwMode="auto">
              <a:xfrm>
                <a:off x="3716" y="1872"/>
                <a:ext cx="36" cy="38"/>
              </a:xfrm>
              <a:custGeom>
                <a:avLst/>
                <a:gdLst>
                  <a:gd name="T0" fmla="*/ 3 w 24"/>
                  <a:gd name="T1" fmla="*/ 0 h 26"/>
                  <a:gd name="T2" fmla="*/ 11 w 24"/>
                  <a:gd name="T3" fmla="*/ 18 h 26"/>
                  <a:gd name="T4" fmla="*/ 22 w 24"/>
                  <a:gd name="T5" fmla="*/ 25 h 26"/>
                  <a:gd name="T6" fmla="*/ 4 w 24"/>
                  <a:gd name="T7" fmla="*/ 17 h 26"/>
                  <a:gd name="T8" fmla="*/ 2 w 24"/>
                  <a:gd name="T9" fmla="*/ 0 h 26"/>
                  <a:gd name="T10" fmla="*/ 3 w 24"/>
                  <a:gd name="T11" fmla="*/ 0 h 26"/>
                </a:gdLst>
                <a:ahLst/>
                <a:cxnLst>
                  <a:cxn ang="0">
                    <a:pos x="T0" y="T1"/>
                  </a:cxn>
                  <a:cxn ang="0">
                    <a:pos x="T2" y="T3"/>
                  </a:cxn>
                  <a:cxn ang="0">
                    <a:pos x="T4" y="T5"/>
                  </a:cxn>
                  <a:cxn ang="0">
                    <a:pos x="T6" y="T7"/>
                  </a:cxn>
                  <a:cxn ang="0">
                    <a:pos x="T8" y="T9"/>
                  </a:cxn>
                  <a:cxn ang="0">
                    <a:pos x="T10" y="T11"/>
                  </a:cxn>
                </a:cxnLst>
                <a:rect l="0" t="0" r="r" b="b"/>
                <a:pathLst>
                  <a:path w="24" h="26">
                    <a:moveTo>
                      <a:pt x="3" y="0"/>
                    </a:moveTo>
                    <a:cubicBezTo>
                      <a:pt x="4" y="8"/>
                      <a:pt x="4" y="14"/>
                      <a:pt x="11" y="18"/>
                    </a:cubicBezTo>
                    <a:cubicBezTo>
                      <a:pt x="14" y="22"/>
                      <a:pt x="24" y="18"/>
                      <a:pt x="22" y="25"/>
                    </a:cubicBezTo>
                    <a:cubicBezTo>
                      <a:pt x="15" y="26"/>
                      <a:pt x="8" y="22"/>
                      <a:pt x="4" y="17"/>
                    </a:cubicBezTo>
                    <a:cubicBezTo>
                      <a:pt x="2" y="11"/>
                      <a:pt x="0" y="5"/>
                      <a:pt x="2" y="0"/>
                    </a:cubicBezTo>
                    <a:cubicBezTo>
                      <a:pt x="3" y="0"/>
                      <a:pt x="3" y="0"/>
                      <a:pt x="3"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4" name="Freeform 2829"/>
              <p:cNvSpPr/>
              <p:nvPr/>
            </p:nvSpPr>
            <p:spPr bwMode="auto">
              <a:xfrm>
                <a:off x="4201" y="1873"/>
                <a:ext cx="27" cy="38"/>
              </a:xfrm>
              <a:custGeom>
                <a:avLst/>
                <a:gdLst>
                  <a:gd name="T0" fmla="*/ 19 w 19"/>
                  <a:gd name="T1" fmla="*/ 12 h 26"/>
                  <a:gd name="T2" fmla="*/ 4 w 19"/>
                  <a:gd name="T3" fmla="*/ 26 h 26"/>
                  <a:gd name="T4" fmla="*/ 6 w 19"/>
                  <a:gd name="T5" fmla="*/ 0 h 26"/>
                  <a:gd name="T6" fmla="*/ 19 w 19"/>
                  <a:gd name="T7" fmla="*/ 12 h 26"/>
                </a:gdLst>
                <a:ahLst/>
                <a:cxnLst>
                  <a:cxn ang="0">
                    <a:pos x="T0" y="T1"/>
                  </a:cxn>
                  <a:cxn ang="0">
                    <a:pos x="T2" y="T3"/>
                  </a:cxn>
                  <a:cxn ang="0">
                    <a:pos x="T4" y="T5"/>
                  </a:cxn>
                  <a:cxn ang="0">
                    <a:pos x="T6" y="T7"/>
                  </a:cxn>
                </a:cxnLst>
                <a:rect l="0" t="0" r="r" b="b"/>
                <a:pathLst>
                  <a:path w="19" h="26">
                    <a:moveTo>
                      <a:pt x="19" y="12"/>
                    </a:moveTo>
                    <a:cubicBezTo>
                      <a:pt x="16" y="19"/>
                      <a:pt x="12" y="25"/>
                      <a:pt x="4" y="26"/>
                    </a:cubicBezTo>
                    <a:cubicBezTo>
                      <a:pt x="0" y="18"/>
                      <a:pt x="9" y="9"/>
                      <a:pt x="6" y="0"/>
                    </a:cubicBezTo>
                    <a:cubicBezTo>
                      <a:pt x="11" y="4"/>
                      <a:pt x="18" y="4"/>
                      <a:pt x="19"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5" name="Freeform 2830"/>
              <p:cNvSpPr/>
              <p:nvPr/>
            </p:nvSpPr>
            <p:spPr bwMode="auto">
              <a:xfrm>
                <a:off x="3725" y="1873"/>
                <a:ext cx="24" cy="22"/>
              </a:xfrm>
              <a:custGeom>
                <a:avLst/>
                <a:gdLst>
                  <a:gd name="T0" fmla="*/ 6 w 16"/>
                  <a:gd name="T1" fmla="*/ 6 h 15"/>
                  <a:gd name="T2" fmla="*/ 14 w 16"/>
                  <a:gd name="T3" fmla="*/ 15 h 15"/>
                  <a:gd name="T4" fmla="*/ 6 w 16"/>
                  <a:gd name="T5" fmla="*/ 14 h 15"/>
                  <a:gd name="T6" fmla="*/ 4 w 16"/>
                  <a:gd name="T7" fmla="*/ 0 h 15"/>
                  <a:gd name="T8" fmla="*/ 6 w 16"/>
                  <a:gd name="T9" fmla="*/ 6 h 15"/>
                </a:gdLst>
                <a:ahLst/>
                <a:cxnLst>
                  <a:cxn ang="0">
                    <a:pos x="T0" y="T1"/>
                  </a:cxn>
                  <a:cxn ang="0">
                    <a:pos x="T2" y="T3"/>
                  </a:cxn>
                  <a:cxn ang="0">
                    <a:pos x="T4" y="T5"/>
                  </a:cxn>
                  <a:cxn ang="0">
                    <a:pos x="T6" y="T7"/>
                  </a:cxn>
                  <a:cxn ang="0">
                    <a:pos x="T8" y="T9"/>
                  </a:cxn>
                </a:cxnLst>
                <a:rect l="0" t="0" r="r" b="b"/>
                <a:pathLst>
                  <a:path w="16" h="15">
                    <a:moveTo>
                      <a:pt x="6" y="6"/>
                    </a:moveTo>
                    <a:cubicBezTo>
                      <a:pt x="8" y="10"/>
                      <a:pt x="16" y="9"/>
                      <a:pt x="14" y="15"/>
                    </a:cubicBezTo>
                    <a:cubicBezTo>
                      <a:pt x="11" y="15"/>
                      <a:pt x="9" y="15"/>
                      <a:pt x="6" y="14"/>
                    </a:cubicBezTo>
                    <a:cubicBezTo>
                      <a:pt x="4" y="10"/>
                      <a:pt x="0" y="4"/>
                      <a:pt x="4" y="0"/>
                    </a:cubicBezTo>
                    <a:cubicBezTo>
                      <a:pt x="6" y="0"/>
                      <a:pt x="5" y="4"/>
                      <a:pt x="6"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6" name="Freeform 2831"/>
              <p:cNvSpPr/>
              <p:nvPr/>
            </p:nvSpPr>
            <p:spPr bwMode="auto">
              <a:xfrm>
                <a:off x="3997" y="1874"/>
                <a:ext cx="43" cy="33"/>
              </a:xfrm>
              <a:custGeom>
                <a:avLst/>
                <a:gdLst>
                  <a:gd name="T0" fmla="*/ 19 w 29"/>
                  <a:gd name="T1" fmla="*/ 15 h 22"/>
                  <a:gd name="T2" fmla="*/ 26 w 29"/>
                  <a:gd name="T3" fmla="*/ 22 h 22"/>
                  <a:gd name="T4" fmla="*/ 0 w 29"/>
                  <a:gd name="T5" fmla="*/ 3 h 22"/>
                  <a:gd name="T6" fmla="*/ 1 w 29"/>
                  <a:gd name="T7" fmla="*/ 0 h 22"/>
                  <a:gd name="T8" fmla="*/ 19 w 29"/>
                  <a:gd name="T9" fmla="*/ 15 h 22"/>
                </a:gdLst>
                <a:ahLst/>
                <a:cxnLst>
                  <a:cxn ang="0">
                    <a:pos x="T0" y="T1"/>
                  </a:cxn>
                  <a:cxn ang="0">
                    <a:pos x="T2" y="T3"/>
                  </a:cxn>
                  <a:cxn ang="0">
                    <a:pos x="T4" y="T5"/>
                  </a:cxn>
                  <a:cxn ang="0">
                    <a:pos x="T6" y="T7"/>
                  </a:cxn>
                  <a:cxn ang="0">
                    <a:pos x="T8" y="T9"/>
                  </a:cxn>
                </a:cxnLst>
                <a:rect l="0" t="0" r="r" b="b"/>
                <a:pathLst>
                  <a:path w="29" h="22">
                    <a:moveTo>
                      <a:pt x="19" y="15"/>
                    </a:moveTo>
                    <a:cubicBezTo>
                      <a:pt x="21" y="18"/>
                      <a:pt x="29" y="18"/>
                      <a:pt x="26" y="22"/>
                    </a:cubicBezTo>
                    <a:cubicBezTo>
                      <a:pt x="14" y="20"/>
                      <a:pt x="9" y="9"/>
                      <a:pt x="0" y="3"/>
                    </a:cubicBezTo>
                    <a:cubicBezTo>
                      <a:pt x="1" y="0"/>
                      <a:pt x="1" y="0"/>
                      <a:pt x="1" y="0"/>
                    </a:cubicBezTo>
                    <a:cubicBezTo>
                      <a:pt x="8" y="2"/>
                      <a:pt x="15" y="8"/>
                      <a:pt x="19"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7" name="Freeform 2832"/>
              <p:cNvSpPr/>
              <p:nvPr/>
            </p:nvSpPr>
            <p:spPr bwMode="auto">
              <a:xfrm>
                <a:off x="3408" y="1874"/>
                <a:ext cx="17" cy="21"/>
              </a:xfrm>
              <a:custGeom>
                <a:avLst/>
                <a:gdLst>
                  <a:gd name="T0" fmla="*/ 12 w 12"/>
                  <a:gd name="T1" fmla="*/ 9 h 14"/>
                  <a:gd name="T2" fmla="*/ 2 w 12"/>
                  <a:gd name="T3" fmla="*/ 14 h 14"/>
                  <a:gd name="T4" fmla="*/ 5 w 12"/>
                  <a:gd name="T5" fmla="*/ 1 h 14"/>
                  <a:gd name="T6" fmla="*/ 12 w 12"/>
                  <a:gd name="T7" fmla="*/ 9 h 14"/>
                </a:gdLst>
                <a:ahLst/>
                <a:cxnLst>
                  <a:cxn ang="0">
                    <a:pos x="T0" y="T1"/>
                  </a:cxn>
                  <a:cxn ang="0">
                    <a:pos x="T2" y="T3"/>
                  </a:cxn>
                  <a:cxn ang="0">
                    <a:pos x="T4" y="T5"/>
                  </a:cxn>
                  <a:cxn ang="0">
                    <a:pos x="T6" y="T7"/>
                  </a:cxn>
                </a:cxnLst>
                <a:rect l="0" t="0" r="r" b="b"/>
                <a:pathLst>
                  <a:path w="12" h="14">
                    <a:moveTo>
                      <a:pt x="12" y="9"/>
                    </a:moveTo>
                    <a:cubicBezTo>
                      <a:pt x="11" y="14"/>
                      <a:pt x="5" y="12"/>
                      <a:pt x="2" y="14"/>
                    </a:cubicBezTo>
                    <a:cubicBezTo>
                      <a:pt x="0" y="10"/>
                      <a:pt x="1" y="4"/>
                      <a:pt x="5" y="1"/>
                    </a:cubicBezTo>
                    <a:cubicBezTo>
                      <a:pt x="10" y="0"/>
                      <a:pt x="11" y="6"/>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8" name="Freeform 2833"/>
              <p:cNvSpPr/>
              <p:nvPr/>
            </p:nvSpPr>
            <p:spPr bwMode="auto">
              <a:xfrm>
                <a:off x="3889" y="1879"/>
                <a:ext cx="23" cy="35"/>
              </a:xfrm>
              <a:custGeom>
                <a:avLst/>
                <a:gdLst>
                  <a:gd name="T0" fmla="*/ 14 w 16"/>
                  <a:gd name="T1" fmla="*/ 17 h 24"/>
                  <a:gd name="T2" fmla="*/ 8 w 16"/>
                  <a:gd name="T3" fmla="*/ 20 h 24"/>
                  <a:gd name="T4" fmla="*/ 4 w 16"/>
                  <a:gd name="T5" fmla="*/ 11 h 24"/>
                  <a:gd name="T6" fmla="*/ 12 w 16"/>
                  <a:gd name="T7" fmla="*/ 2 h 24"/>
                  <a:gd name="T8" fmla="*/ 14 w 16"/>
                  <a:gd name="T9" fmla="*/ 17 h 24"/>
                </a:gdLst>
                <a:ahLst/>
                <a:cxnLst>
                  <a:cxn ang="0">
                    <a:pos x="T0" y="T1"/>
                  </a:cxn>
                  <a:cxn ang="0">
                    <a:pos x="T2" y="T3"/>
                  </a:cxn>
                  <a:cxn ang="0">
                    <a:pos x="T4" y="T5"/>
                  </a:cxn>
                  <a:cxn ang="0">
                    <a:pos x="T6" y="T7"/>
                  </a:cxn>
                  <a:cxn ang="0">
                    <a:pos x="T8" y="T9"/>
                  </a:cxn>
                </a:cxnLst>
                <a:rect l="0" t="0" r="r" b="b"/>
                <a:pathLst>
                  <a:path w="16" h="24">
                    <a:moveTo>
                      <a:pt x="14" y="17"/>
                    </a:moveTo>
                    <a:cubicBezTo>
                      <a:pt x="11" y="18"/>
                      <a:pt x="11" y="24"/>
                      <a:pt x="8" y="20"/>
                    </a:cubicBezTo>
                    <a:cubicBezTo>
                      <a:pt x="5" y="17"/>
                      <a:pt x="0" y="15"/>
                      <a:pt x="4" y="11"/>
                    </a:cubicBezTo>
                    <a:cubicBezTo>
                      <a:pt x="7" y="8"/>
                      <a:pt x="7" y="0"/>
                      <a:pt x="12" y="2"/>
                    </a:cubicBezTo>
                    <a:cubicBezTo>
                      <a:pt x="16" y="6"/>
                      <a:pt x="13" y="12"/>
                      <a:pt x="14"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39" name="Freeform 2834"/>
              <p:cNvSpPr/>
              <p:nvPr/>
            </p:nvSpPr>
            <p:spPr bwMode="auto">
              <a:xfrm>
                <a:off x="3804" y="1882"/>
                <a:ext cx="40" cy="48"/>
              </a:xfrm>
              <a:custGeom>
                <a:avLst/>
                <a:gdLst>
                  <a:gd name="T0" fmla="*/ 20 w 27"/>
                  <a:gd name="T1" fmla="*/ 7 h 33"/>
                  <a:gd name="T2" fmla="*/ 20 w 27"/>
                  <a:gd name="T3" fmla="*/ 31 h 33"/>
                  <a:gd name="T4" fmla="*/ 14 w 27"/>
                  <a:gd name="T5" fmla="*/ 31 h 33"/>
                  <a:gd name="T6" fmla="*/ 11 w 27"/>
                  <a:gd name="T7" fmla="*/ 14 h 33"/>
                  <a:gd name="T8" fmla="*/ 0 w 27"/>
                  <a:gd name="T9" fmla="*/ 7 h 33"/>
                  <a:gd name="T10" fmla="*/ 3 w 27"/>
                  <a:gd name="T11" fmla="*/ 0 h 33"/>
                  <a:gd name="T12" fmla="*/ 20 w 27"/>
                  <a:gd name="T13" fmla="*/ 7 h 33"/>
                </a:gdLst>
                <a:ahLst/>
                <a:cxnLst>
                  <a:cxn ang="0">
                    <a:pos x="T0" y="T1"/>
                  </a:cxn>
                  <a:cxn ang="0">
                    <a:pos x="T2" y="T3"/>
                  </a:cxn>
                  <a:cxn ang="0">
                    <a:pos x="T4" y="T5"/>
                  </a:cxn>
                  <a:cxn ang="0">
                    <a:pos x="T6" y="T7"/>
                  </a:cxn>
                  <a:cxn ang="0">
                    <a:pos x="T8" y="T9"/>
                  </a:cxn>
                  <a:cxn ang="0">
                    <a:pos x="T10" y="T11"/>
                  </a:cxn>
                  <a:cxn ang="0">
                    <a:pos x="T12" y="T13"/>
                  </a:cxn>
                </a:cxnLst>
                <a:rect l="0" t="0" r="r" b="b"/>
                <a:pathLst>
                  <a:path w="27" h="33">
                    <a:moveTo>
                      <a:pt x="20" y="7"/>
                    </a:moveTo>
                    <a:cubicBezTo>
                      <a:pt x="22" y="15"/>
                      <a:pt x="27" y="24"/>
                      <a:pt x="20" y="31"/>
                    </a:cubicBezTo>
                    <a:cubicBezTo>
                      <a:pt x="18" y="33"/>
                      <a:pt x="16" y="32"/>
                      <a:pt x="14" y="31"/>
                    </a:cubicBezTo>
                    <a:cubicBezTo>
                      <a:pt x="12" y="25"/>
                      <a:pt x="14" y="19"/>
                      <a:pt x="11" y="14"/>
                    </a:cubicBezTo>
                    <a:cubicBezTo>
                      <a:pt x="9" y="11"/>
                      <a:pt x="5" y="7"/>
                      <a:pt x="0" y="7"/>
                    </a:cubicBezTo>
                    <a:cubicBezTo>
                      <a:pt x="0" y="4"/>
                      <a:pt x="1" y="1"/>
                      <a:pt x="3" y="0"/>
                    </a:cubicBezTo>
                    <a:cubicBezTo>
                      <a:pt x="9" y="0"/>
                      <a:pt x="16" y="2"/>
                      <a:pt x="2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0" name="Freeform 2835"/>
              <p:cNvSpPr/>
              <p:nvPr/>
            </p:nvSpPr>
            <p:spPr bwMode="auto">
              <a:xfrm>
                <a:off x="4171" y="1882"/>
                <a:ext cx="32" cy="58"/>
              </a:xfrm>
              <a:custGeom>
                <a:avLst/>
                <a:gdLst>
                  <a:gd name="T0" fmla="*/ 19 w 22"/>
                  <a:gd name="T1" fmla="*/ 14 h 40"/>
                  <a:gd name="T2" fmla="*/ 10 w 22"/>
                  <a:gd name="T3" fmla="*/ 38 h 40"/>
                  <a:gd name="T4" fmla="*/ 5 w 22"/>
                  <a:gd name="T5" fmla="*/ 37 h 40"/>
                  <a:gd name="T6" fmla="*/ 9 w 22"/>
                  <a:gd name="T7" fmla="*/ 25 h 40"/>
                  <a:gd name="T8" fmla="*/ 9 w 22"/>
                  <a:gd name="T9" fmla="*/ 13 h 40"/>
                  <a:gd name="T10" fmla="*/ 5 w 22"/>
                  <a:gd name="T11" fmla="*/ 0 h 40"/>
                  <a:gd name="T12" fmla="*/ 9 w 22"/>
                  <a:gd name="T13" fmla="*/ 1 h 40"/>
                  <a:gd name="T14" fmla="*/ 19 w 22"/>
                  <a:gd name="T15" fmla="*/ 14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0">
                    <a:moveTo>
                      <a:pt x="19" y="14"/>
                    </a:moveTo>
                    <a:cubicBezTo>
                      <a:pt x="22" y="24"/>
                      <a:pt x="17" y="32"/>
                      <a:pt x="10" y="38"/>
                    </a:cubicBezTo>
                    <a:cubicBezTo>
                      <a:pt x="8" y="38"/>
                      <a:pt x="5" y="40"/>
                      <a:pt x="5" y="37"/>
                    </a:cubicBezTo>
                    <a:cubicBezTo>
                      <a:pt x="3" y="31"/>
                      <a:pt x="10" y="30"/>
                      <a:pt x="9" y="25"/>
                    </a:cubicBezTo>
                    <a:cubicBezTo>
                      <a:pt x="10" y="22"/>
                      <a:pt x="11" y="17"/>
                      <a:pt x="9" y="13"/>
                    </a:cubicBezTo>
                    <a:cubicBezTo>
                      <a:pt x="8" y="9"/>
                      <a:pt x="0" y="6"/>
                      <a:pt x="5" y="0"/>
                    </a:cubicBezTo>
                    <a:cubicBezTo>
                      <a:pt x="9" y="1"/>
                      <a:pt x="9" y="1"/>
                      <a:pt x="9" y="1"/>
                    </a:cubicBezTo>
                    <a:cubicBezTo>
                      <a:pt x="19" y="14"/>
                      <a:pt x="19" y="14"/>
                      <a:pt x="1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1" name="Freeform 2836"/>
              <p:cNvSpPr/>
              <p:nvPr/>
            </p:nvSpPr>
            <p:spPr bwMode="auto">
              <a:xfrm>
                <a:off x="3756" y="1883"/>
                <a:ext cx="17" cy="21"/>
              </a:xfrm>
              <a:custGeom>
                <a:avLst/>
                <a:gdLst>
                  <a:gd name="T0" fmla="*/ 12 w 12"/>
                  <a:gd name="T1" fmla="*/ 2 h 14"/>
                  <a:gd name="T2" fmla="*/ 9 w 12"/>
                  <a:gd name="T3" fmla="*/ 3 h 14"/>
                  <a:gd name="T4" fmla="*/ 3 w 12"/>
                  <a:gd name="T5" fmla="*/ 14 h 14"/>
                  <a:gd name="T6" fmla="*/ 9 w 12"/>
                  <a:gd name="T7" fmla="*/ 0 h 14"/>
                  <a:gd name="T8" fmla="*/ 12 w 12"/>
                  <a:gd name="T9" fmla="*/ 2 h 14"/>
                </a:gdLst>
                <a:ahLst/>
                <a:cxnLst>
                  <a:cxn ang="0">
                    <a:pos x="T0" y="T1"/>
                  </a:cxn>
                  <a:cxn ang="0">
                    <a:pos x="T2" y="T3"/>
                  </a:cxn>
                  <a:cxn ang="0">
                    <a:pos x="T4" y="T5"/>
                  </a:cxn>
                  <a:cxn ang="0">
                    <a:pos x="T6" y="T7"/>
                  </a:cxn>
                  <a:cxn ang="0">
                    <a:pos x="T8" y="T9"/>
                  </a:cxn>
                </a:cxnLst>
                <a:rect l="0" t="0" r="r" b="b"/>
                <a:pathLst>
                  <a:path w="12" h="14">
                    <a:moveTo>
                      <a:pt x="12" y="2"/>
                    </a:moveTo>
                    <a:cubicBezTo>
                      <a:pt x="12" y="3"/>
                      <a:pt x="11" y="3"/>
                      <a:pt x="9" y="3"/>
                    </a:cubicBezTo>
                    <a:cubicBezTo>
                      <a:pt x="8" y="7"/>
                      <a:pt x="8" y="14"/>
                      <a:pt x="3" y="14"/>
                    </a:cubicBezTo>
                    <a:cubicBezTo>
                      <a:pt x="0" y="8"/>
                      <a:pt x="6" y="3"/>
                      <a:pt x="9" y="0"/>
                    </a:cubicBezTo>
                    <a:cubicBezTo>
                      <a:pt x="11" y="0"/>
                      <a:pt x="11" y="1"/>
                      <a:pt x="1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2" name="Freeform 2837"/>
              <p:cNvSpPr/>
              <p:nvPr/>
            </p:nvSpPr>
            <p:spPr bwMode="auto">
              <a:xfrm>
                <a:off x="4114" y="1882"/>
                <a:ext cx="38" cy="60"/>
              </a:xfrm>
              <a:custGeom>
                <a:avLst/>
                <a:gdLst>
                  <a:gd name="T0" fmla="*/ 24 w 26"/>
                  <a:gd name="T1" fmla="*/ 23 h 41"/>
                  <a:gd name="T2" fmla="*/ 15 w 26"/>
                  <a:gd name="T3" fmla="*/ 40 h 41"/>
                  <a:gd name="T4" fmla="*/ 12 w 26"/>
                  <a:gd name="T5" fmla="*/ 37 h 41"/>
                  <a:gd name="T6" fmla="*/ 10 w 26"/>
                  <a:gd name="T7" fmla="*/ 13 h 41"/>
                  <a:gd name="T8" fmla="*/ 3 w 26"/>
                  <a:gd name="T9" fmla="*/ 4 h 41"/>
                  <a:gd name="T10" fmla="*/ 11 w 26"/>
                  <a:gd name="T11" fmla="*/ 1 h 41"/>
                  <a:gd name="T12" fmla="*/ 24 w 26"/>
                  <a:gd name="T13" fmla="*/ 23 h 41"/>
                </a:gdLst>
                <a:ahLst/>
                <a:cxnLst>
                  <a:cxn ang="0">
                    <a:pos x="T0" y="T1"/>
                  </a:cxn>
                  <a:cxn ang="0">
                    <a:pos x="T2" y="T3"/>
                  </a:cxn>
                  <a:cxn ang="0">
                    <a:pos x="T4" y="T5"/>
                  </a:cxn>
                  <a:cxn ang="0">
                    <a:pos x="T6" y="T7"/>
                  </a:cxn>
                  <a:cxn ang="0">
                    <a:pos x="T8" y="T9"/>
                  </a:cxn>
                  <a:cxn ang="0">
                    <a:pos x="T10" y="T11"/>
                  </a:cxn>
                  <a:cxn ang="0">
                    <a:pos x="T12" y="T13"/>
                  </a:cxn>
                </a:cxnLst>
                <a:rect l="0" t="0" r="r" b="b"/>
                <a:pathLst>
                  <a:path w="26" h="41">
                    <a:moveTo>
                      <a:pt x="24" y="23"/>
                    </a:moveTo>
                    <a:cubicBezTo>
                      <a:pt x="26" y="31"/>
                      <a:pt x="20" y="37"/>
                      <a:pt x="15" y="40"/>
                    </a:cubicBezTo>
                    <a:cubicBezTo>
                      <a:pt x="13" y="41"/>
                      <a:pt x="12" y="38"/>
                      <a:pt x="12" y="37"/>
                    </a:cubicBezTo>
                    <a:cubicBezTo>
                      <a:pt x="12" y="30"/>
                      <a:pt x="15" y="19"/>
                      <a:pt x="10" y="13"/>
                    </a:cubicBezTo>
                    <a:cubicBezTo>
                      <a:pt x="8" y="9"/>
                      <a:pt x="0" y="10"/>
                      <a:pt x="3" y="4"/>
                    </a:cubicBezTo>
                    <a:cubicBezTo>
                      <a:pt x="5" y="0"/>
                      <a:pt x="9" y="4"/>
                      <a:pt x="11" y="1"/>
                    </a:cubicBezTo>
                    <a:cubicBezTo>
                      <a:pt x="18" y="5"/>
                      <a:pt x="24" y="14"/>
                      <a:pt x="24" y="2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3" name="Freeform 2838"/>
              <p:cNvSpPr/>
              <p:nvPr/>
            </p:nvSpPr>
            <p:spPr bwMode="auto">
              <a:xfrm>
                <a:off x="4298" y="1883"/>
                <a:ext cx="27" cy="18"/>
              </a:xfrm>
              <a:custGeom>
                <a:avLst/>
                <a:gdLst>
                  <a:gd name="T0" fmla="*/ 18 w 18"/>
                  <a:gd name="T1" fmla="*/ 6 h 12"/>
                  <a:gd name="T2" fmla="*/ 15 w 18"/>
                  <a:gd name="T3" fmla="*/ 11 h 12"/>
                  <a:gd name="T4" fmla="*/ 0 w 18"/>
                  <a:gd name="T5" fmla="*/ 8 h 12"/>
                  <a:gd name="T6" fmla="*/ 8 w 18"/>
                  <a:gd name="T7" fmla="*/ 0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cubicBezTo>
                      <a:pt x="18" y="8"/>
                      <a:pt x="17" y="9"/>
                      <a:pt x="15" y="11"/>
                    </a:cubicBezTo>
                    <a:cubicBezTo>
                      <a:pt x="11" y="8"/>
                      <a:pt x="5" y="12"/>
                      <a:pt x="0" y="8"/>
                    </a:cubicBezTo>
                    <a:cubicBezTo>
                      <a:pt x="3" y="6"/>
                      <a:pt x="6" y="5"/>
                      <a:pt x="8" y="0"/>
                    </a:cubicBezTo>
                    <a:cubicBezTo>
                      <a:pt x="11" y="2"/>
                      <a:pt x="17" y="1"/>
                      <a:pt x="18"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4" name="Freeform 2839"/>
              <p:cNvSpPr/>
              <p:nvPr/>
            </p:nvSpPr>
            <p:spPr bwMode="auto">
              <a:xfrm>
                <a:off x="3996" y="1885"/>
                <a:ext cx="71" cy="42"/>
              </a:xfrm>
              <a:custGeom>
                <a:avLst/>
                <a:gdLst>
                  <a:gd name="T0" fmla="*/ 15 w 49"/>
                  <a:gd name="T1" fmla="*/ 13 h 29"/>
                  <a:gd name="T2" fmla="*/ 47 w 49"/>
                  <a:gd name="T3" fmla="*/ 25 h 29"/>
                  <a:gd name="T4" fmla="*/ 48 w 49"/>
                  <a:gd name="T5" fmla="*/ 29 h 29"/>
                  <a:gd name="T6" fmla="*/ 39 w 49"/>
                  <a:gd name="T7" fmla="*/ 25 h 29"/>
                  <a:gd name="T8" fmla="*/ 0 w 49"/>
                  <a:gd name="T9" fmla="*/ 4 h 29"/>
                  <a:gd name="T10" fmla="*/ 0 w 49"/>
                  <a:gd name="T11" fmla="*/ 0 h 29"/>
                  <a:gd name="T12" fmla="*/ 15 w 49"/>
                  <a:gd name="T13" fmla="*/ 13 h 29"/>
                </a:gdLst>
                <a:ahLst/>
                <a:cxnLst>
                  <a:cxn ang="0">
                    <a:pos x="T0" y="T1"/>
                  </a:cxn>
                  <a:cxn ang="0">
                    <a:pos x="T2" y="T3"/>
                  </a:cxn>
                  <a:cxn ang="0">
                    <a:pos x="T4" y="T5"/>
                  </a:cxn>
                  <a:cxn ang="0">
                    <a:pos x="T6" y="T7"/>
                  </a:cxn>
                  <a:cxn ang="0">
                    <a:pos x="T8" y="T9"/>
                  </a:cxn>
                  <a:cxn ang="0">
                    <a:pos x="T10" y="T11"/>
                  </a:cxn>
                  <a:cxn ang="0">
                    <a:pos x="T12" y="T13"/>
                  </a:cxn>
                </a:cxnLst>
                <a:rect l="0" t="0" r="r" b="b"/>
                <a:pathLst>
                  <a:path w="49" h="29">
                    <a:moveTo>
                      <a:pt x="15" y="13"/>
                    </a:moveTo>
                    <a:cubicBezTo>
                      <a:pt x="24" y="21"/>
                      <a:pt x="37" y="15"/>
                      <a:pt x="47" y="25"/>
                    </a:cubicBezTo>
                    <a:cubicBezTo>
                      <a:pt x="47" y="26"/>
                      <a:pt x="49" y="28"/>
                      <a:pt x="48" y="29"/>
                    </a:cubicBezTo>
                    <a:cubicBezTo>
                      <a:pt x="45" y="29"/>
                      <a:pt x="42" y="25"/>
                      <a:pt x="39" y="25"/>
                    </a:cubicBezTo>
                    <a:cubicBezTo>
                      <a:pt x="24" y="24"/>
                      <a:pt x="7" y="19"/>
                      <a:pt x="0" y="4"/>
                    </a:cubicBezTo>
                    <a:cubicBezTo>
                      <a:pt x="0" y="0"/>
                      <a:pt x="0" y="0"/>
                      <a:pt x="0" y="0"/>
                    </a:cubicBezTo>
                    <a:cubicBezTo>
                      <a:pt x="7" y="2"/>
                      <a:pt x="9" y="8"/>
                      <a:pt x="15"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5" name="Freeform 2840"/>
              <p:cNvSpPr/>
              <p:nvPr/>
            </p:nvSpPr>
            <p:spPr bwMode="auto">
              <a:xfrm>
                <a:off x="3440" y="1886"/>
                <a:ext cx="85" cy="38"/>
              </a:xfrm>
              <a:custGeom>
                <a:avLst/>
                <a:gdLst>
                  <a:gd name="T0" fmla="*/ 30 w 58"/>
                  <a:gd name="T1" fmla="*/ 15 h 26"/>
                  <a:gd name="T2" fmla="*/ 41 w 58"/>
                  <a:gd name="T3" fmla="*/ 13 h 26"/>
                  <a:gd name="T4" fmla="*/ 58 w 58"/>
                  <a:gd name="T5" fmla="*/ 15 h 26"/>
                  <a:gd name="T6" fmla="*/ 44 w 58"/>
                  <a:gd name="T7" fmla="*/ 24 h 26"/>
                  <a:gd name="T8" fmla="*/ 21 w 58"/>
                  <a:gd name="T9" fmla="*/ 24 h 26"/>
                  <a:gd name="T10" fmla="*/ 6 w 58"/>
                  <a:gd name="T11" fmla="*/ 13 h 26"/>
                  <a:gd name="T12" fmla="*/ 0 w 58"/>
                  <a:gd name="T13" fmla="*/ 4 h 26"/>
                  <a:gd name="T14" fmla="*/ 9 w 58"/>
                  <a:gd name="T15" fmla="*/ 0 h 26"/>
                  <a:gd name="T16" fmla="*/ 30 w 58"/>
                  <a:gd name="T17" fmla="*/ 1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26">
                    <a:moveTo>
                      <a:pt x="30" y="15"/>
                    </a:moveTo>
                    <a:cubicBezTo>
                      <a:pt x="33" y="11"/>
                      <a:pt x="37" y="18"/>
                      <a:pt x="41" y="13"/>
                    </a:cubicBezTo>
                    <a:cubicBezTo>
                      <a:pt x="48" y="17"/>
                      <a:pt x="56" y="3"/>
                      <a:pt x="58" y="15"/>
                    </a:cubicBezTo>
                    <a:cubicBezTo>
                      <a:pt x="55" y="19"/>
                      <a:pt x="49" y="22"/>
                      <a:pt x="44" y="24"/>
                    </a:cubicBezTo>
                    <a:cubicBezTo>
                      <a:pt x="36" y="26"/>
                      <a:pt x="29" y="24"/>
                      <a:pt x="21" y="24"/>
                    </a:cubicBezTo>
                    <a:cubicBezTo>
                      <a:pt x="16" y="19"/>
                      <a:pt x="9" y="18"/>
                      <a:pt x="6" y="13"/>
                    </a:cubicBezTo>
                    <a:cubicBezTo>
                      <a:pt x="2" y="12"/>
                      <a:pt x="1" y="8"/>
                      <a:pt x="0" y="4"/>
                    </a:cubicBezTo>
                    <a:cubicBezTo>
                      <a:pt x="1" y="0"/>
                      <a:pt x="7" y="1"/>
                      <a:pt x="9" y="0"/>
                    </a:cubicBezTo>
                    <a:cubicBezTo>
                      <a:pt x="15" y="6"/>
                      <a:pt x="20" y="15"/>
                      <a:pt x="30"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6" name="Freeform 2841"/>
              <p:cNvSpPr/>
              <p:nvPr/>
            </p:nvSpPr>
            <p:spPr bwMode="auto">
              <a:xfrm>
                <a:off x="3172" y="1886"/>
                <a:ext cx="41" cy="24"/>
              </a:xfrm>
              <a:custGeom>
                <a:avLst/>
                <a:gdLst>
                  <a:gd name="T0" fmla="*/ 20 w 28"/>
                  <a:gd name="T1" fmla="*/ 4 h 16"/>
                  <a:gd name="T2" fmla="*/ 27 w 28"/>
                  <a:gd name="T3" fmla="*/ 6 h 16"/>
                  <a:gd name="T4" fmla="*/ 23 w 28"/>
                  <a:gd name="T5" fmla="*/ 13 h 16"/>
                  <a:gd name="T6" fmla="*/ 4 w 28"/>
                  <a:gd name="T7" fmla="*/ 15 h 16"/>
                  <a:gd name="T8" fmla="*/ 1 w 28"/>
                  <a:gd name="T9" fmla="*/ 6 h 16"/>
                  <a:gd name="T10" fmla="*/ 7 w 28"/>
                  <a:gd name="T11" fmla="*/ 1 h 16"/>
                  <a:gd name="T12" fmla="*/ 20 w 28"/>
                  <a:gd name="T13" fmla="*/ 4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20" y="4"/>
                    </a:moveTo>
                    <a:cubicBezTo>
                      <a:pt x="22" y="4"/>
                      <a:pt x="26" y="1"/>
                      <a:pt x="27" y="6"/>
                    </a:cubicBezTo>
                    <a:cubicBezTo>
                      <a:pt x="28" y="9"/>
                      <a:pt x="25" y="11"/>
                      <a:pt x="23" y="13"/>
                    </a:cubicBezTo>
                    <a:cubicBezTo>
                      <a:pt x="16" y="16"/>
                      <a:pt x="11" y="16"/>
                      <a:pt x="4" y="15"/>
                    </a:cubicBezTo>
                    <a:cubicBezTo>
                      <a:pt x="1" y="12"/>
                      <a:pt x="0" y="9"/>
                      <a:pt x="1" y="6"/>
                    </a:cubicBezTo>
                    <a:cubicBezTo>
                      <a:pt x="4" y="4"/>
                      <a:pt x="3" y="0"/>
                      <a:pt x="7" y="1"/>
                    </a:cubicBezTo>
                    <a:cubicBezTo>
                      <a:pt x="10" y="4"/>
                      <a:pt x="15" y="6"/>
                      <a:pt x="20"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7" name="Freeform 2842"/>
              <p:cNvSpPr/>
              <p:nvPr/>
            </p:nvSpPr>
            <p:spPr bwMode="auto">
              <a:xfrm>
                <a:off x="4057" y="1888"/>
                <a:ext cx="37" cy="44"/>
              </a:xfrm>
              <a:custGeom>
                <a:avLst/>
                <a:gdLst>
                  <a:gd name="T0" fmla="*/ 24 w 25"/>
                  <a:gd name="T1" fmla="*/ 18 h 30"/>
                  <a:gd name="T2" fmla="*/ 21 w 25"/>
                  <a:gd name="T3" fmla="*/ 30 h 30"/>
                  <a:gd name="T4" fmla="*/ 12 w 25"/>
                  <a:gd name="T5" fmla="*/ 27 h 30"/>
                  <a:gd name="T6" fmla="*/ 11 w 25"/>
                  <a:gd name="T7" fmla="*/ 15 h 30"/>
                  <a:gd name="T8" fmla="*/ 4 w 25"/>
                  <a:gd name="T9" fmla="*/ 3 h 30"/>
                  <a:gd name="T10" fmla="*/ 12 w 25"/>
                  <a:gd name="T11" fmla="*/ 3 h 30"/>
                  <a:gd name="T12" fmla="*/ 24 w 25"/>
                  <a:gd name="T13" fmla="*/ 18 h 30"/>
                </a:gdLst>
                <a:ahLst/>
                <a:cxnLst>
                  <a:cxn ang="0">
                    <a:pos x="T0" y="T1"/>
                  </a:cxn>
                  <a:cxn ang="0">
                    <a:pos x="T2" y="T3"/>
                  </a:cxn>
                  <a:cxn ang="0">
                    <a:pos x="T4" y="T5"/>
                  </a:cxn>
                  <a:cxn ang="0">
                    <a:pos x="T6" y="T7"/>
                  </a:cxn>
                  <a:cxn ang="0">
                    <a:pos x="T8" y="T9"/>
                  </a:cxn>
                  <a:cxn ang="0">
                    <a:pos x="T10" y="T11"/>
                  </a:cxn>
                  <a:cxn ang="0">
                    <a:pos x="T12" y="T13"/>
                  </a:cxn>
                </a:cxnLst>
                <a:rect l="0" t="0" r="r" b="b"/>
                <a:pathLst>
                  <a:path w="25" h="30">
                    <a:moveTo>
                      <a:pt x="24" y="18"/>
                    </a:moveTo>
                    <a:cubicBezTo>
                      <a:pt x="24" y="23"/>
                      <a:pt x="25" y="28"/>
                      <a:pt x="21" y="30"/>
                    </a:cubicBezTo>
                    <a:cubicBezTo>
                      <a:pt x="18" y="30"/>
                      <a:pt x="17" y="26"/>
                      <a:pt x="12" y="27"/>
                    </a:cubicBezTo>
                    <a:cubicBezTo>
                      <a:pt x="9" y="24"/>
                      <a:pt x="14" y="20"/>
                      <a:pt x="11" y="15"/>
                    </a:cubicBezTo>
                    <a:cubicBezTo>
                      <a:pt x="9" y="10"/>
                      <a:pt x="0" y="10"/>
                      <a:pt x="4" y="3"/>
                    </a:cubicBezTo>
                    <a:cubicBezTo>
                      <a:pt x="8" y="2"/>
                      <a:pt x="10" y="0"/>
                      <a:pt x="12" y="3"/>
                    </a:cubicBezTo>
                    <a:cubicBezTo>
                      <a:pt x="19" y="5"/>
                      <a:pt x="21" y="12"/>
                      <a:pt x="24"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8" name="Freeform 2843"/>
              <p:cNvSpPr/>
              <p:nvPr/>
            </p:nvSpPr>
            <p:spPr bwMode="auto">
              <a:xfrm>
                <a:off x="4225" y="1892"/>
                <a:ext cx="34" cy="57"/>
              </a:xfrm>
              <a:custGeom>
                <a:avLst/>
                <a:gdLst>
                  <a:gd name="T0" fmla="*/ 23 w 23"/>
                  <a:gd name="T1" fmla="*/ 24 h 39"/>
                  <a:gd name="T2" fmla="*/ 10 w 23"/>
                  <a:gd name="T3" fmla="*/ 38 h 39"/>
                  <a:gd name="T4" fmla="*/ 2 w 23"/>
                  <a:gd name="T5" fmla="*/ 33 h 39"/>
                  <a:gd name="T6" fmla="*/ 5 w 23"/>
                  <a:gd name="T7" fmla="*/ 29 h 39"/>
                  <a:gd name="T8" fmla="*/ 11 w 23"/>
                  <a:gd name="T9" fmla="*/ 13 h 39"/>
                  <a:gd name="T10" fmla="*/ 8 w 23"/>
                  <a:gd name="T11" fmla="*/ 0 h 39"/>
                  <a:gd name="T12" fmla="*/ 23 w 23"/>
                  <a:gd name="T13" fmla="*/ 24 h 39"/>
                </a:gdLst>
                <a:ahLst/>
                <a:cxnLst>
                  <a:cxn ang="0">
                    <a:pos x="T0" y="T1"/>
                  </a:cxn>
                  <a:cxn ang="0">
                    <a:pos x="T2" y="T3"/>
                  </a:cxn>
                  <a:cxn ang="0">
                    <a:pos x="T4" y="T5"/>
                  </a:cxn>
                  <a:cxn ang="0">
                    <a:pos x="T6" y="T7"/>
                  </a:cxn>
                  <a:cxn ang="0">
                    <a:pos x="T8" y="T9"/>
                  </a:cxn>
                  <a:cxn ang="0">
                    <a:pos x="T10" y="T11"/>
                  </a:cxn>
                  <a:cxn ang="0">
                    <a:pos x="T12" y="T13"/>
                  </a:cxn>
                </a:cxnLst>
                <a:rect l="0" t="0" r="r" b="b"/>
                <a:pathLst>
                  <a:path w="23" h="39">
                    <a:moveTo>
                      <a:pt x="23" y="24"/>
                    </a:moveTo>
                    <a:cubicBezTo>
                      <a:pt x="21" y="30"/>
                      <a:pt x="16" y="36"/>
                      <a:pt x="10" y="38"/>
                    </a:cubicBezTo>
                    <a:cubicBezTo>
                      <a:pt x="7" y="36"/>
                      <a:pt x="0" y="39"/>
                      <a:pt x="2" y="33"/>
                    </a:cubicBezTo>
                    <a:cubicBezTo>
                      <a:pt x="2" y="30"/>
                      <a:pt x="4" y="30"/>
                      <a:pt x="5" y="29"/>
                    </a:cubicBezTo>
                    <a:cubicBezTo>
                      <a:pt x="10" y="26"/>
                      <a:pt x="15" y="20"/>
                      <a:pt x="11" y="13"/>
                    </a:cubicBezTo>
                    <a:cubicBezTo>
                      <a:pt x="11" y="8"/>
                      <a:pt x="2" y="5"/>
                      <a:pt x="8" y="0"/>
                    </a:cubicBezTo>
                    <a:cubicBezTo>
                      <a:pt x="18" y="3"/>
                      <a:pt x="23" y="15"/>
                      <a:pt x="23" y="2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49" name="Freeform 2844"/>
              <p:cNvSpPr/>
              <p:nvPr/>
            </p:nvSpPr>
            <p:spPr bwMode="auto">
              <a:xfrm>
                <a:off x="3343" y="1892"/>
                <a:ext cx="21" cy="29"/>
              </a:xfrm>
              <a:custGeom>
                <a:avLst/>
                <a:gdLst>
                  <a:gd name="T0" fmla="*/ 9 w 14"/>
                  <a:gd name="T1" fmla="*/ 6 h 20"/>
                  <a:gd name="T2" fmla="*/ 7 w 14"/>
                  <a:gd name="T3" fmla="*/ 20 h 20"/>
                  <a:gd name="T4" fmla="*/ 0 w 14"/>
                  <a:gd name="T5" fmla="*/ 15 h 20"/>
                  <a:gd name="T6" fmla="*/ 0 w 14"/>
                  <a:gd name="T7" fmla="*/ 0 h 20"/>
                  <a:gd name="T8" fmla="*/ 9 w 14"/>
                  <a:gd name="T9" fmla="*/ 6 h 20"/>
                </a:gdLst>
                <a:ahLst/>
                <a:cxnLst>
                  <a:cxn ang="0">
                    <a:pos x="T0" y="T1"/>
                  </a:cxn>
                  <a:cxn ang="0">
                    <a:pos x="T2" y="T3"/>
                  </a:cxn>
                  <a:cxn ang="0">
                    <a:pos x="T4" y="T5"/>
                  </a:cxn>
                  <a:cxn ang="0">
                    <a:pos x="T6" y="T7"/>
                  </a:cxn>
                  <a:cxn ang="0">
                    <a:pos x="T8" y="T9"/>
                  </a:cxn>
                </a:cxnLst>
                <a:rect l="0" t="0" r="r" b="b"/>
                <a:pathLst>
                  <a:path w="14" h="20">
                    <a:moveTo>
                      <a:pt x="9" y="6"/>
                    </a:moveTo>
                    <a:cubicBezTo>
                      <a:pt x="7" y="11"/>
                      <a:pt x="14" y="18"/>
                      <a:pt x="7" y="20"/>
                    </a:cubicBezTo>
                    <a:cubicBezTo>
                      <a:pt x="4" y="20"/>
                      <a:pt x="1" y="18"/>
                      <a:pt x="0" y="15"/>
                    </a:cubicBezTo>
                    <a:cubicBezTo>
                      <a:pt x="0" y="0"/>
                      <a:pt x="0" y="0"/>
                      <a:pt x="0" y="0"/>
                    </a:cubicBezTo>
                    <a:cubicBezTo>
                      <a:pt x="4" y="2"/>
                      <a:pt x="8" y="3"/>
                      <a:pt x="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0" name="Freeform 2845"/>
              <p:cNvSpPr/>
              <p:nvPr/>
            </p:nvSpPr>
            <p:spPr bwMode="auto">
              <a:xfrm>
                <a:off x="3839" y="1895"/>
                <a:ext cx="40" cy="53"/>
              </a:xfrm>
              <a:custGeom>
                <a:avLst/>
                <a:gdLst>
                  <a:gd name="T0" fmla="*/ 18 w 27"/>
                  <a:gd name="T1" fmla="*/ 9 h 36"/>
                  <a:gd name="T2" fmla="*/ 21 w 27"/>
                  <a:gd name="T3" fmla="*/ 32 h 36"/>
                  <a:gd name="T4" fmla="*/ 17 w 27"/>
                  <a:gd name="T5" fmla="*/ 36 h 36"/>
                  <a:gd name="T6" fmla="*/ 3 w 27"/>
                  <a:gd name="T7" fmla="*/ 8 h 36"/>
                  <a:gd name="T8" fmla="*/ 3 w 27"/>
                  <a:gd name="T9" fmla="*/ 0 h 36"/>
                  <a:gd name="T10" fmla="*/ 18 w 27"/>
                  <a:gd name="T11" fmla="*/ 9 h 36"/>
                </a:gdLst>
                <a:ahLst/>
                <a:cxnLst>
                  <a:cxn ang="0">
                    <a:pos x="T0" y="T1"/>
                  </a:cxn>
                  <a:cxn ang="0">
                    <a:pos x="T2" y="T3"/>
                  </a:cxn>
                  <a:cxn ang="0">
                    <a:pos x="T4" y="T5"/>
                  </a:cxn>
                  <a:cxn ang="0">
                    <a:pos x="T6" y="T7"/>
                  </a:cxn>
                  <a:cxn ang="0">
                    <a:pos x="T8" y="T9"/>
                  </a:cxn>
                  <a:cxn ang="0">
                    <a:pos x="T10" y="T11"/>
                  </a:cxn>
                </a:cxnLst>
                <a:rect l="0" t="0" r="r" b="b"/>
                <a:pathLst>
                  <a:path w="27" h="36">
                    <a:moveTo>
                      <a:pt x="18" y="9"/>
                    </a:moveTo>
                    <a:cubicBezTo>
                      <a:pt x="21" y="15"/>
                      <a:pt x="27" y="24"/>
                      <a:pt x="21" y="32"/>
                    </a:cubicBezTo>
                    <a:cubicBezTo>
                      <a:pt x="17" y="36"/>
                      <a:pt x="17" y="36"/>
                      <a:pt x="17" y="36"/>
                    </a:cubicBezTo>
                    <a:cubicBezTo>
                      <a:pt x="6" y="28"/>
                      <a:pt x="21" y="11"/>
                      <a:pt x="3" y="8"/>
                    </a:cubicBezTo>
                    <a:cubicBezTo>
                      <a:pt x="2" y="6"/>
                      <a:pt x="0" y="1"/>
                      <a:pt x="3" y="0"/>
                    </a:cubicBezTo>
                    <a:cubicBezTo>
                      <a:pt x="8" y="3"/>
                      <a:pt x="14" y="2"/>
                      <a:pt x="1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1" name="Freeform 2846"/>
              <p:cNvSpPr/>
              <p:nvPr/>
            </p:nvSpPr>
            <p:spPr bwMode="auto">
              <a:xfrm>
                <a:off x="3988" y="1898"/>
                <a:ext cx="72" cy="37"/>
              </a:xfrm>
              <a:custGeom>
                <a:avLst/>
                <a:gdLst>
                  <a:gd name="T0" fmla="*/ 24 w 49"/>
                  <a:gd name="T1" fmla="*/ 15 h 25"/>
                  <a:gd name="T2" fmla="*/ 46 w 49"/>
                  <a:gd name="T3" fmla="*/ 20 h 25"/>
                  <a:gd name="T4" fmla="*/ 47 w 49"/>
                  <a:gd name="T5" fmla="*/ 25 h 25"/>
                  <a:gd name="T6" fmla="*/ 18 w 49"/>
                  <a:gd name="T7" fmla="*/ 20 h 25"/>
                  <a:gd name="T8" fmla="*/ 0 w 49"/>
                  <a:gd name="T9" fmla="*/ 4 h 25"/>
                  <a:gd name="T10" fmla="*/ 2 w 49"/>
                  <a:gd name="T11" fmla="*/ 0 h 25"/>
                  <a:gd name="T12" fmla="*/ 24 w 49"/>
                  <a:gd name="T13" fmla="*/ 15 h 25"/>
                </a:gdLst>
                <a:ahLst/>
                <a:cxnLst>
                  <a:cxn ang="0">
                    <a:pos x="T0" y="T1"/>
                  </a:cxn>
                  <a:cxn ang="0">
                    <a:pos x="T2" y="T3"/>
                  </a:cxn>
                  <a:cxn ang="0">
                    <a:pos x="T4" y="T5"/>
                  </a:cxn>
                  <a:cxn ang="0">
                    <a:pos x="T6" y="T7"/>
                  </a:cxn>
                  <a:cxn ang="0">
                    <a:pos x="T8" y="T9"/>
                  </a:cxn>
                  <a:cxn ang="0">
                    <a:pos x="T10" y="T11"/>
                  </a:cxn>
                  <a:cxn ang="0">
                    <a:pos x="T12" y="T13"/>
                  </a:cxn>
                </a:cxnLst>
                <a:rect l="0" t="0" r="r" b="b"/>
                <a:pathLst>
                  <a:path w="49" h="25">
                    <a:moveTo>
                      <a:pt x="24" y="15"/>
                    </a:moveTo>
                    <a:cubicBezTo>
                      <a:pt x="31" y="17"/>
                      <a:pt x="38" y="17"/>
                      <a:pt x="46" y="20"/>
                    </a:cubicBezTo>
                    <a:cubicBezTo>
                      <a:pt x="46" y="22"/>
                      <a:pt x="49" y="23"/>
                      <a:pt x="47" y="25"/>
                    </a:cubicBezTo>
                    <a:cubicBezTo>
                      <a:pt x="38" y="23"/>
                      <a:pt x="28" y="23"/>
                      <a:pt x="18" y="20"/>
                    </a:cubicBezTo>
                    <a:cubicBezTo>
                      <a:pt x="11" y="17"/>
                      <a:pt x="6" y="11"/>
                      <a:pt x="0" y="4"/>
                    </a:cubicBezTo>
                    <a:cubicBezTo>
                      <a:pt x="2" y="0"/>
                      <a:pt x="2" y="0"/>
                      <a:pt x="2" y="0"/>
                    </a:cubicBezTo>
                    <a:cubicBezTo>
                      <a:pt x="9" y="5"/>
                      <a:pt x="15" y="13"/>
                      <a:pt x="24"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2" name="Freeform 2847"/>
              <p:cNvSpPr/>
              <p:nvPr/>
            </p:nvSpPr>
            <p:spPr bwMode="auto">
              <a:xfrm>
                <a:off x="4331" y="1896"/>
                <a:ext cx="26" cy="18"/>
              </a:xfrm>
              <a:custGeom>
                <a:avLst/>
                <a:gdLst>
                  <a:gd name="T0" fmla="*/ 18 w 18"/>
                  <a:gd name="T1" fmla="*/ 8 h 12"/>
                  <a:gd name="T2" fmla="*/ 10 w 18"/>
                  <a:gd name="T3" fmla="*/ 10 h 12"/>
                  <a:gd name="T4" fmla="*/ 0 w 18"/>
                  <a:gd name="T5" fmla="*/ 3 h 12"/>
                  <a:gd name="T6" fmla="*/ 11 w 18"/>
                  <a:gd name="T7" fmla="*/ 2 h 12"/>
                  <a:gd name="T8" fmla="*/ 18 w 18"/>
                  <a:gd name="T9" fmla="*/ 8 h 12"/>
                </a:gdLst>
                <a:ahLst/>
                <a:cxnLst>
                  <a:cxn ang="0">
                    <a:pos x="T0" y="T1"/>
                  </a:cxn>
                  <a:cxn ang="0">
                    <a:pos x="T2" y="T3"/>
                  </a:cxn>
                  <a:cxn ang="0">
                    <a:pos x="T4" y="T5"/>
                  </a:cxn>
                  <a:cxn ang="0">
                    <a:pos x="T6" y="T7"/>
                  </a:cxn>
                  <a:cxn ang="0">
                    <a:pos x="T8" y="T9"/>
                  </a:cxn>
                </a:cxnLst>
                <a:rect l="0" t="0" r="r" b="b"/>
                <a:pathLst>
                  <a:path w="18" h="12">
                    <a:moveTo>
                      <a:pt x="18" y="8"/>
                    </a:moveTo>
                    <a:cubicBezTo>
                      <a:pt x="17" y="12"/>
                      <a:pt x="12" y="8"/>
                      <a:pt x="10" y="10"/>
                    </a:cubicBezTo>
                    <a:cubicBezTo>
                      <a:pt x="6" y="9"/>
                      <a:pt x="3" y="6"/>
                      <a:pt x="0" y="3"/>
                    </a:cubicBezTo>
                    <a:cubicBezTo>
                      <a:pt x="2" y="0"/>
                      <a:pt x="7" y="3"/>
                      <a:pt x="11" y="2"/>
                    </a:cubicBezTo>
                    <a:cubicBezTo>
                      <a:pt x="13" y="3"/>
                      <a:pt x="16" y="5"/>
                      <a:pt x="18"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3" name="Freeform 2848"/>
              <p:cNvSpPr/>
              <p:nvPr/>
            </p:nvSpPr>
            <p:spPr bwMode="auto">
              <a:xfrm>
                <a:off x="3207" y="1901"/>
                <a:ext cx="65" cy="135"/>
              </a:xfrm>
              <a:custGeom>
                <a:avLst/>
                <a:gdLst>
                  <a:gd name="T0" fmla="*/ 11 w 44"/>
                  <a:gd name="T1" fmla="*/ 8 h 92"/>
                  <a:gd name="T2" fmla="*/ 10 w 44"/>
                  <a:gd name="T3" fmla="*/ 18 h 92"/>
                  <a:gd name="T4" fmla="*/ 20 w 44"/>
                  <a:gd name="T5" fmla="*/ 24 h 92"/>
                  <a:gd name="T6" fmla="*/ 30 w 44"/>
                  <a:gd name="T7" fmla="*/ 26 h 92"/>
                  <a:gd name="T8" fmla="*/ 26 w 44"/>
                  <a:gd name="T9" fmla="*/ 34 h 92"/>
                  <a:gd name="T10" fmla="*/ 13 w 44"/>
                  <a:gd name="T11" fmla="*/ 34 h 92"/>
                  <a:gd name="T12" fmla="*/ 16 w 44"/>
                  <a:gd name="T13" fmla="*/ 48 h 92"/>
                  <a:gd name="T14" fmla="*/ 28 w 44"/>
                  <a:gd name="T15" fmla="*/ 54 h 92"/>
                  <a:gd name="T16" fmla="*/ 35 w 44"/>
                  <a:gd name="T17" fmla="*/ 57 h 92"/>
                  <a:gd name="T18" fmla="*/ 32 w 44"/>
                  <a:gd name="T19" fmla="*/ 63 h 92"/>
                  <a:gd name="T20" fmla="*/ 21 w 44"/>
                  <a:gd name="T21" fmla="*/ 63 h 92"/>
                  <a:gd name="T22" fmla="*/ 24 w 44"/>
                  <a:gd name="T23" fmla="*/ 79 h 92"/>
                  <a:gd name="T24" fmla="*/ 42 w 44"/>
                  <a:gd name="T25" fmla="*/ 86 h 92"/>
                  <a:gd name="T26" fmla="*/ 22 w 44"/>
                  <a:gd name="T27" fmla="*/ 88 h 92"/>
                  <a:gd name="T28" fmla="*/ 16 w 44"/>
                  <a:gd name="T29" fmla="*/ 84 h 92"/>
                  <a:gd name="T30" fmla="*/ 13 w 44"/>
                  <a:gd name="T31" fmla="*/ 66 h 92"/>
                  <a:gd name="T32" fmla="*/ 9 w 44"/>
                  <a:gd name="T33" fmla="*/ 54 h 92"/>
                  <a:gd name="T34" fmla="*/ 4 w 44"/>
                  <a:gd name="T35" fmla="*/ 36 h 92"/>
                  <a:gd name="T36" fmla="*/ 8 w 44"/>
                  <a:gd name="T37" fmla="*/ 31 h 92"/>
                  <a:gd name="T38" fmla="*/ 4 w 44"/>
                  <a:gd name="T39" fmla="*/ 3 h 92"/>
                  <a:gd name="T40" fmla="*/ 7 w 44"/>
                  <a:gd name="T41" fmla="*/ 0 h 92"/>
                  <a:gd name="T42" fmla="*/ 11 w 44"/>
                  <a:gd name="T4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92">
                    <a:moveTo>
                      <a:pt x="11" y="8"/>
                    </a:moveTo>
                    <a:cubicBezTo>
                      <a:pt x="9" y="12"/>
                      <a:pt x="9" y="14"/>
                      <a:pt x="10" y="18"/>
                    </a:cubicBezTo>
                    <a:cubicBezTo>
                      <a:pt x="14" y="19"/>
                      <a:pt x="15" y="26"/>
                      <a:pt x="20" y="24"/>
                    </a:cubicBezTo>
                    <a:cubicBezTo>
                      <a:pt x="24" y="27"/>
                      <a:pt x="28" y="21"/>
                      <a:pt x="30" y="26"/>
                    </a:cubicBezTo>
                    <a:cubicBezTo>
                      <a:pt x="33" y="30"/>
                      <a:pt x="28" y="33"/>
                      <a:pt x="26" y="34"/>
                    </a:cubicBezTo>
                    <a:cubicBezTo>
                      <a:pt x="22" y="35"/>
                      <a:pt x="18" y="35"/>
                      <a:pt x="13" y="34"/>
                    </a:cubicBezTo>
                    <a:cubicBezTo>
                      <a:pt x="16" y="38"/>
                      <a:pt x="12" y="44"/>
                      <a:pt x="16" y="48"/>
                    </a:cubicBezTo>
                    <a:cubicBezTo>
                      <a:pt x="19" y="50"/>
                      <a:pt x="23" y="57"/>
                      <a:pt x="28" y="54"/>
                    </a:cubicBezTo>
                    <a:cubicBezTo>
                      <a:pt x="31" y="53"/>
                      <a:pt x="33" y="56"/>
                      <a:pt x="35" y="57"/>
                    </a:cubicBezTo>
                    <a:cubicBezTo>
                      <a:pt x="34" y="60"/>
                      <a:pt x="34" y="62"/>
                      <a:pt x="32" y="63"/>
                    </a:cubicBezTo>
                    <a:cubicBezTo>
                      <a:pt x="28" y="63"/>
                      <a:pt x="23" y="60"/>
                      <a:pt x="21" y="63"/>
                    </a:cubicBezTo>
                    <a:cubicBezTo>
                      <a:pt x="21" y="67"/>
                      <a:pt x="20" y="75"/>
                      <a:pt x="24" y="79"/>
                    </a:cubicBezTo>
                    <a:cubicBezTo>
                      <a:pt x="31" y="84"/>
                      <a:pt x="44" y="71"/>
                      <a:pt x="42" y="86"/>
                    </a:cubicBezTo>
                    <a:cubicBezTo>
                      <a:pt x="36" y="92"/>
                      <a:pt x="29" y="91"/>
                      <a:pt x="22" y="88"/>
                    </a:cubicBezTo>
                    <a:cubicBezTo>
                      <a:pt x="21" y="85"/>
                      <a:pt x="18" y="86"/>
                      <a:pt x="16" y="84"/>
                    </a:cubicBezTo>
                    <a:cubicBezTo>
                      <a:pt x="11" y="79"/>
                      <a:pt x="11" y="72"/>
                      <a:pt x="13" y="66"/>
                    </a:cubicBezTo>
                    <a:cubicBezTo>
                      <a:pt x="18" y="61"/>
                      <a:pt x="12" y="57"/>
                      <a:pt x="9" y="54"/>
                    </a:cubicBezTo>
                    <a:cubicBezTo>
                      <a:pt x="6" y="48"/>
                      <a:pt x="3" y="43"/>
                      <a:pt x="4" y="36"/>
                    </a:cubicBezTo>
                    <a:cubicBezTo>
                      <a:pt x="8" y="31"/>
                      <a:pt x="8" y="31"/>
                      <a:pt x="8" y="31"/>
                    </a:cubicBezTo>
                    <a:cubicBezTo>
                      <a:pt x="1" y="23"/>
                      <a:pt x="0" y="12"/>
                      <a:pt x="4" y="3"/>
                    </a:cubicBezTo>
                    <a:cubicBezTo>
                      <a:pt x="7" y="0"/>
                      <a:pt x="7" y="0"/>
                      <a:pt x="7" y="0"/>
                    </a:cubicBezTo>
                    <a:cubicBezTo>
                      <a:pt x="10" y="2"/>
                      <a:pt x="14" y="5"/>
                      <a:pt x="11"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4" name="Freeform 2849"/>
              <p:cNvSpPr/>
              <p:nvPr/>
            </p:nvSpPr>
            <p:spPr bwMode="auto">
              <a:xfrm>
                <a:off x="3874" y="1905"/>
                <a:ext cx="35" cy="53"/>
              </a:xfrm>
              <a:custGeom>
                <a:avLst/>
                <a:gdLst>
                  <a:gd name="T0" fmla="*/ 23 w 24"/>
                  <a:gd name="T1" fmla="*/ 25 h 36"/>
                  <a:gd name="T2" fmla="*/ 17 w 24"/>
                  <a:gd name="T3" fmla="*/ 33 h 36"/>
                  <a:gd name="T4" fmla="*/ 13 w 24"/>
                  <a:gd name="T5" fmla="*/ 20 h 36"/>
                  <a:gd name="T6" fmla="*/ 6 w 24"/>
                  <a:gd name="T7" fmla="*/ 9 h 36"/>
                  <a:gd name="T8" fmla="*/ 2 w 24"/>
                  <a:gd name="T9" fmla="*/ 7 h 36"/>
                  <a:gd name="T10" fmla="*/ 9 w 24"/>
                  <a:gd name="T11" fmla="*/ 0 h 36"/>
                  <a:gd name="T12" fmla="*/ 23 w 24"/>
                  <a:gd name="T13" fmla="*/ 25 h 36"/>
                </a:gdLst>
                <a:ahLst/>
                <a:cxnLst>
                  <a:cxn ang="0">
                    <a:pos x="T0" y="T1"/>
                  </a:cxn>
                  <a:cxn ang="0">
                    <a:pos x="T2" y="T3"/>
                  </a:cxn>
                  <a:cxn ang="0">
                    <a:pos x="T4" y="T5"/>
                  </a:cxn>
                  <a:cxn ang="0">
                    <a:pos x="T6" y="T7"/>
                  </a:cxn>
                  <a:cxn ang="0">
                    <a:pos x="T8" y="T9"/>
                  </a:cxn>
                  <a:cxn ang="0">
                    <a:pos x="T10" y="T11"/>
                  </a:cxn>
                  <a:cxn ang="0">
                    <a:pos x="T12" y="T13"/>
                  </a:cxn>
                </a:cxnLst>
                <a:rect l="0" t="0" r="r" b="b"/>
                <a:pathLst>
                  <a:path w="24" h="36">
                    <a:moveTo>
                      <a:pt x="23" y="25"/>
                    </a:moveTo>
                    <a:cubicBezTo>
                      <a:pt x="21" y="28"/>
                      <a:pt x="24" y="36"/>
                      <a:pt x="17" y="33"/>
                    </a:cubicBezTo>
                    <a:cubicBezTo>
                      <a:pt x="10" y="32"/>
                      <a:pt x="14" y="25"/>
                      <a:pt x="13" y="20"/>
                    </a:cubicBezTo>
                    <a:cubicBezTo>
                      <a:pt x="12" y="16"/>
                      <a:pt x="11" y="11"/>
                      <a:pt x="6" y="9"/>
                    </a:cubicBezTo>
                    <a:cubicBezTo>
                      <a:pt x="5" y="10"/>
                      <a:pt x="2" y="9"/>
                      <a:pt x="2" y="7"/>
                    </a:cubicBezTo>
                    <a:cubicBezTo>
                      <a:pt x="0" y="1"/>
                      <a:pt x="7" y="4"/>
                      <a:pt x="9" y="0"/>
                    </a:cubicBezTo>
                    <a:cubicBezTo>
                      <a:pt x="19" y="4"/>
                      <a:pt x="21" y="15"/>
                      <a:pt x="23" y="2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5" name="Freeform 2850"/>
              <p:cNvSpPr/>
              <p:nvPr/>
            </p:nvSpPr>
            <p:spPr bwMode="auto">
              <a:xfrm>
                <a:off x="3248" y="1907"/>
                <a:ext cx="52" cy="88"/>
              </a:xfrm>
              <a:custGeom>
                <a:avLst/>
                <a:gdLst>
                  <a:gd name="T0" fmla="*/ 14 w 35"/>
                  <a:gd name="T1" fmla="*/ 5 h 60"/>
                  <a:gd name="T2" fmla="*/ 18 w 35"/>
                  <a:gd name="T3" fmla="*/ 24 h 60"/>
                  <a:gd name="T4" fmla="*/ 31 w 35"/>
                  <a:gd name="T5" fmla="*/ 30 h 60"/>
                  <a:gd name="T6" fmla="*/ 21 w 35"/>
                  <a:gd name="T7" fmla="*/ 34 h 60"/>
                  <a:gd name="T8" fmla="*/ 9 w 35"/>
                  <a:gd name="T9" fmla="*/ 29 h 60"/>
                  <a:gd name="T10" fmla="*/ 13 w 35"/>
                  <a:gd name="T11" fmla="*/ 42 h 60"/>
                  <a:gd name="T12" fmla="*/ 32 w 35"/>
                  <a:gd name="T13" fmla="*/ 52 h 60"/>
                  <a:gd name="T14" fmla="*/ 33 w 35"/>
                  <a:gd name="T15" fmla="*/ 59 h 60"/>
                  <a:gd name="T16" fmla="*/ 14 w 35"/>
                  <a:gd name="T17" fmla="*/ 56 h 60"/>
                  <a:gd name="T18" fmla="*/ 3 w 35"/>
                  <a:gd name="T19" fmla="*/ 38 h 60"/>
                  <a:gd name="T20" fmla="*/ 8 w 35"/>
                  <a:gd name="T21" fmla="*/ 28 h 60"/>
                  <a:gd name="T22" fmla="*/ 7 w 35"/>
                  <a:gd name="T23" fmla="*/ 0 h 60"/>
                  <a:gd name="T24" fmla="*/ 14 w 35"/>
                  <a:gd name="T25" fmla="*/ 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0">
                    <a:moveTo>
                      <a:pt x="14" y="5"/>
                    </a:moveTo>
                    <a:cubicBezTo>
                      <a:pt x="9" y="11"/>
                      <a:pt x="14" y="19"/>
                      <a:pt x="18" y="24"/>
                    </a:cubicBezTo>
                    <a:cubicBezTo>
                      <a:pt x="21" y="27"/>
                      <a:pt x="28" y="26"/>
                      <a:pt x="31" y="30"/>
                    </a:cubicBezTo>
                    <a:cubicBezTo>
                      <a:pt x="29" y="33"/>
                      <a:pt x="25" y="34"/>
                      <a:pt x="21" y="34"/>
                    </a:cubicBezTo>
                    <a:cubicBezTo>
                      <a:pt x="16" y="34"/>
                      <a:pt x="14" y="30"/>
                      <a:pt x="9" y="29"/>
                    </a:cubicBezTo>
                    <a:cubicBezTo>
                      <a:pt x="9" y="34"/>
                      <a:pt x="15" y="36"/>
                      <a:pt x="13" y="42"/>
                    </a:cubicBezTo>
                    <a:cubicBezTo>
                      <a:pt x="19" y="46"/>
                      <a:pt x="24" y="53"/>
                      <a:pt x="32" y="52"/>
                    </a:cubicBezTo>
                    <a:cubicBezTo>
                      <a:pt x="35" y="53"/>
                      <a:pt x="34" y="57"/>
                      <a:pt x="33" y="59"/>
                    </a:cubicBezTo>
                    <a:cubicBezTo>
                      <a:pt x="27" y="58"/>
                      <a:pt x="19" y="60"/>
                      <a:pt x="14" y="56"/>
                    </a:cubicBezTo>
                    <a:cubicBezTo>
                      <a:pt x="9" y="50"/>
                      <a:pt x="3" y="46"/>
                      <a:pt x="3" y="38"/>
                    </a:cubicBezTo>
                    <a:cubicBezTo>
                      <a:pt x="5" y="35"/>
                      <a:pt x="5" y="30"/>
                      <a:pt x="8" y="28"/>
                    </a:cubicBezTo>
                    <a:cubicBezTo>
                      <a:pt x="5" y="20"/>
                      <a:pt x="0" y="8"/>
                      <a:pt x="7" y="0"/>
                    </a:cubicBezTo>
                    <a:cubicBezTo>
                      <a:pt x="9" y="1"/>
                      <a:pt x="13" y="2"/>
                      <a:pt x="14"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6" name="Freeform 2851"/>
              <p:cNvSpPr/>
              <p:nvPr/>
            </p:nvSpPr>
            <p:spPr bwMode="auto">
              <a:xfrm>
                <a:off x="3980" y="1904"/>
                <a:ext cx="70" cy="38"/>
              </a:xfrm>
              <a:custGeom>
                <a:avLst/>
                <a:gdLst>
                  <a:gd name="T0" fmla="*/ 11 w 48"/>
                  <a:gd name="T1" fmla="*/ 13 h 26"/>
                  <a:gd name="T2" fmla="*/ 35 w 48"/>
                  <a:gd name="T3" fmla="*/ 23 h 26"/>
                  <a:gd name="T4" fmla="*/ 48 w 48"/>
                  <a:gd name="T5" fmla="*/ 24 h 26"/>
                  <a:gd name="T6" fmla="*/ 46 w 48"/>
                  <a:gd name="T7" fmla="*/ 26 h 26"/>
                  <a:gd name="T8" fmla="*/ 0 w 48"/>
                  <a:gd name="T9" fmla="*/ 6 h 26"/>
                  <a:gd name="T10" fmla="*/ 11 w 48"/>
                  <a:gd name="T11" fmla="*/ 13 h 26"/>
                </a:gdLst>
                <a:ahLst/>
                <a:cxnLst>
                  <a:cxn ang="0">
                    <a:pos x="T0" y="T1"/>
                  </a:cxn>
                  <a:cxn ang="0">
                    <a:pos x="T2" y="T3"/>
                  </a:cxn>
                  <a:cxn ang="0">
                    <a:pos x="T4" y="T5"/>
                  </a:cxn>
                  <a:cxn ang="0">
                    <a:pos x="T6" y="T7"/>
                  </a:cxn>
                  <a:cxn ang="0">
                    <a:pos x="T8" y="T9"/>
                  </a:cxn>
                  <a:cxn ang="0">
                    <a:pos x="T10" y="T11"/>
                  </a:cxn>
                </a:cxnLst>
                <a:rect l="0" t="0" r="r" b="b"/>
                <a:pathLst>
                  <a:path w="48" h="26">
                    <a:moveTo>
                      <a:pt x="11" y="13"/>
                    </a:moveTo>
                    <a:cubicBezTo>
                      <a:pt x="18" y="19"/>
                      <a:pt x="26" y="20"/>
                      <a:pt x="35" y="23"/>
                    </a:cubicBezTo>
                    <a:cubicBezTo>
                      <a:pt x="39" y="22"/>
                      <a:pt x="44" y="22"/>
                      <a:pt x="48" y="24"/>
                    </a:cubicBezTo>
                    <a:cubicBezTo>
                      <a:pt x="46" y="26"/>
                      <a:pt x="46" y="26"/>
                      <a:pt x="46" y="26"/>
                    </a:cubicBezTo>
                    <a:cubicBezTo>
                      <a:pt x="29" y="24"/>
                      <a:pt x="9" y="24"/>
                      <a:pt x="0" y="6"/>
                    </a:cubicBezTo>
                    <a:cubicBezTo>
                      <a:pt x="4" y="0"/>
                      <a:pt x="8" y="9"/>
                      <a:pt x="11"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7" name="Freeform 2852"/>
              <p:cNvSpPr/>
              <p:nvPr/>
            </p:nvSpPr>
            <p:spPr bwMode="auto">
              <a:xfrm>
                <a:off x="3649" y="1908"/>
                <a:ext cx="44" cy="16"/>
              </a:xfrm>
              <a:custGeom>
                <a:avLst/>
                <a:gdLst>
                  <a:gd name="T0" fmla="*/ 29 w 30"/>
                  <a:gd name="T1" fmla="*/ 5 h 11"/>
                  <a:gd name="T2" fmla="*/ 24 w 30"/>
                  <a:gd name="T3" fmla="*/ 9 h 11"/>
                  <a:gd name="T4" fmla="*/ 0 w 30"/>
                  <a:gd name="T5" fmla="*/ 11 h 11"/>
                  <a:gd name="T6" fmla="*/ 25 w 30"/>
                  <a:gd name="T7" fmla="*/ 1 h 11"/>
                  <a:gd name="T8" fmla="*/ 29 w 30"/>
                  <a:gd name="T9" fmla="*/ 5 h 11"/>
                </a:gdLst>
                <a:ahLst/>
                <a:cxnLst>
                  <a:cxn ang="0">
                    <a:pos x="T0" y="T1"/>
                  </a:cxn>
                  <a:cxn ang="0">
                    <a:pos x="T2" y="T3"/>
                  </a:cxn>
                  <a:cxn ang="0">
                    <a:pos x="T4" y="T5"/>
                  </a:cxn>
                  <a:cxn ang="0">
                    <a:pos x="T6" y="T7"/>
                  </a:cxn>
                  <a:cxn ang="0">
                    <a:pos x="T8" y="T9"/>
                  </a:cxn>
                </a:cxnLst>
                <a:rect l="0" t="0" r="r" b="b"/>
                <a:pathLst>
                  <a:path w="30" h="11">
                    <a:moveTo>
                      <a:pt x="29" y="5"/>
                    </a:moveTo>
                    <a:cubicBezTo>
                      <a:pt x="30" y="8"/>
                      <a:pt x="26" y="7"/>
                      <a:pt x="24" y="9"/>
                    </a:cubicBezTo>
                    <a:cubicBezTo>
                      <a:pt x="16" y="11"/>
                      <a:pt x="7" y="9"/>
                      <a:pt x="0" y="11"/>
                    </a:cubicBezTo>
                    <a:cubicBezTo>
                      <a:pt x="7" y="6"/>
                      <a:pt x="17" y="6"/>
                      <a:pt x="25" y="1"/>
                    </a:cubicBezTo>
                    <a:cubicBezTo>
                      <a:pt x="28" y="0"/>
                      <a:pt x="30" y="3"/>
                      <a:pt x="2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8" name="Freeform 2853"/>
              <p:cNvSpPr/>
              <p:nvPr/>
            </p:nvSpPr>
            <p:spPr bwMode="auto">
              <a:xfrm>
                <a:off x="4320" y="1913"/>
                <a:ext cx="27" cy="35"/>
              </a:xfrm>
              <a:custGeom>
                <a:avLst/>
                <a:gdLst>
                  <a:gd name="T0" fmla="*/ 17 w 18"/>
                  <a:gd name="T1" fmla="*/ 4 h 24"/>
                  <a:gd name="T2" fmla="*/ 13 w 18"/>
                  <a:gd name="T3" fmla="*/ 18 h 24"/>
                  <a:gd name="T4" fmla="*/ 2 w 18"/>
                  <a:gd name="T5" fmla="*/ 22 h 24"/>
                  <a:gd name="T6" fmla="*/ 3 w 18"/>
                  <a:gd name="T7" fmla="*/ 13 h 24"/>
                  <a:gd name="T8" fmla="*/ 5 w 18"/>
                  <a:gd name="T9" fmla="*/ 12 h 24"/>
                  <a:gd name="T10" fmla="*/ 8 w 18"/>
                  <a:gd name="T11" fmla="*/ 0 h 24"/>
                  <a:gd name="T12" fmla="*/ 17 w 18"/>
                  <a:gd name="T13" fmla="*/ 4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17" y="4"/>
                    </a:moveTo>
                    <a:cubicBezTo>
                      <a:pt x="18" y="10"/>
                      <a:pt x="15" y="14"/>
                      <a:pt x="13" y="18"/>
                    </a:cubicBezTo>
                    <a:cubicBezTo>
                      <a:pt x="9" y="20"/>
                      <a:pt x="6" y="24"/>
                      <a:pt x="2" y="22"/>
                    </a:cubicBezTo>
                    <a:cubicBezTo>
                      <a:pt x="0" y="19"/>
                      <a:pt x="2" y="16"/>
                      <a:pt x="3" y="13"/>
                    </a:cubicBezTo>
                    <a:cubicBezTo>
                      <a:pt x="5" y="12"/>
                      <a:pt x="5" y="12"/>
                      <a:pt x="5" y="12"/>
                    </a:cubicBezTo>
                    <a:cubicBezTo>
                      <a:pt x="8" y="0"/>
                      <a:pt x="8" y="0"/>
                      <a:pt x="8" y="0"/>
                    </a:cubicBezTo>
                    <a:cubicBezTo>
                      <a:pt x="11" y="0"/>
                      <a:pt x="14" y="1"/>
                      <a:pt x="17"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59" name="Freeform 2854"/>
              <p:cNvSpPr/>
              <p:nvPr/>
            </p:nvSpPr>
            <p:spPr bwMode="auto">
              <a:xfrm>
                <a:off x="3370" y="1913"/>
                <a:ext cx="93" cy="39"/>
              </a:xfrm>
              <a:custGeom>
                <a:avLst/>
                <a:gdLst>
                  <a:gd name="T0" fmla="*/ 32 w 64"/>
                  <a:gd name="T1" fmla="*/ 13 h 27"/>
                  <a:gd name="T2" fmla="*/ 51 w 64"/>
                  <a:gd name="T3" fmla="*/ 8 h 27"/>
                  <a:gd name="T4" fmla="*/ 61 w 64"/>
                  <a:gd name="T5" fmla="*/ 7 h 27"/>
                  <a:gd name="T6" fmla="*/ 49 w 64"/>
                  <a:gd name="T7" fmla="*/ 19 h 27"/>
                  <a:gd name="T8" fmla="*/ 2 w 64"/>
                  <a:gd name="T9" fmla="*/ 13 h 27"/>
                  <a:gd name="T10" fmla="*/ 0 w 64"/>
                  <a:gd name="T11" fmla="*/ 3 h 27"/>
                  <a:gd name="T12" fmla="*/ 9 w 64"/>
                  <a:gd name="T13" fmla="*/ 1 h 27"/>
                  <a:gd name="T14" fmla="*/ 32 w 64"/>
                  <a:gd name="T15" fmla="*/ 13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7">
                    <a:moveTo>
                      <a:pt x="32" y="13"/>
                    </a:moveTo>
                    <a:cubicBezTo>
                      <a:pt x="39" y="14"/>
                      <a:pt x="46" y="13"/>
                      <a:pt x="51" y="8"/>
                    </a:cubicBezTo>
                    <a:cubicBezTo>
                      <a:pt x="54" y="9"/>
                      <a:pt x="58" y="2"/>
                      <a:pt x="61" y="7"/>
                    </a:cubicBezTo>
                    <a:cubicBezTo>
                      <a:pt x="64" y="15"/>
                      <a:pt x="54" y="16"/>
                      <a:pt x="49" y="19"/>
                    </a:cubicBezTo>
                    <a:cubicBezTo>
                      <a:pt x="34" y="27"/>
                      <a:pt x="15" y="25"/>
                      <a:pt x="2" y="13"/>
                    </a:cubicBezTo>
                    <a:cubicBezTo>
                      <a:pt x="0" y="3"/>
                      <a:pt x="0" y="3"/>
                      <a:pt x="0" y="3"/>
                    </a:cubicBezTo>
                    <a:cubicBezTo>
                      <a:pt x="1" y="1"/>
                      <a:pt x="6" y="0"/>
                      <a:pt x="9" y="1"/>
                    </a:cubicBezTo>
                    <a:cubicBezTo>
                      <a:pt x="14" y="9"/>
                      <a:pt x="22" y="14"/>
                      <a:pt x="32"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0" name="Freeform 2855"/>
              <p:cNvSpPr/>
              <p:nvPr/>
            </p:nvSpPr>
            <p:spPr bwMode="auto">
              <a:xfrm>
                <a:off x="4097" y="1913"/>
                <a:ext cx="30" cy="51"/>
              </a:xfrm>
              <a:custGeom>
                <a:avLst/>
                <a:gdLst>
                  <a:gd name="T0" fmla="*/ 13 w 21"/>
                  <a:gd name="T1" fmla="*/ 4 h 35"/>
                  <a:gd name="T2" fmla="*/ 20 w 21"/>
                  <a:gd name="T3" fmla="*/ 13 h 35"/>
                  <a:gd name="T4" fmla="*/ 15 w 21"/>
                  <a:gd name="T5" fmla="*/ 31 h 35"/>
                  <a:gd name="T6" fmla="*/ 6 w 21"/>
                  <a:gd name="T7" fmla="*/ 33 h 35"/>
                  <a:gd name="T8" fmla="*/ 11 w 21"/>
                  <a:gd name="T9" fmla="*/ 22 h 35"/>
                  <a:gd name="T10" fmla="*/ 8 w 21"/>
                  <a:gd name="T11" fmla="*/ 10 h 35"/>
                  <a:gd name="T12" fmla="*/ 0 w 21"/>
                  <a:gd name="T13" fmla="*/ 4 h 35"/>
                  <a:gd name="T14" fmla="*/ 5 w 21"/>
                  <a:gd name="T15" fmla="*/ 0 h 35"/>
                  <a:gd name="T16" fmla="*/ 13 w 21"/>
                  <a:gd name="T17"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5">
                    <a:moveTo>
                      <a:pt x="13" y="4"/>
                    </a:moveTo>
                    <a:cubicBezTo>
                      <a:pt x="16" y="5"/>
                      <a:pt x="18" y="10"/>
                      <a:pt x="20" y="13"/>
                    </a:cubicBezTo>
                    <a:cubicBezTo>
                      <a:pt x="21" y="20"/>
                      <a:pt x="20" y="27"/>
                      <a:pt x="15" y="31"/>
                    </a:cubicBezTo>
                    <a:cubicBezTo>
                      <a:pt x="12" y="33"/>
                      <a:pt x="9" y="35"/>
                      <a:pt x="6" y="33"/>
                    </a:cubicBezTo>
                    <a:cubicBezTo>
                      <a:pt x="6" y="29"/>
                      <a:pt x="12" y="27"/>
                      <a:pt x="11" y="22"/>
                    </a:cubicBezTo>
                    <a:cubicBezTo>
                      <a:pt x="11" y="18"/>
                      <a:pt x="10" y="14"/>
                      <a:pt x="8" y="10"/>
                    </a:cubicBezTo>
                    <a:cubicBezTo>
                      <a:pt x="6" y="9"/>
                      <a:pt x="1" y="9"/>
                      <a:pt x="0" y="4"/>
                    </a:cubicBezTo>
                    <a:cubicBezTo>
                      <a:pt x="1" y="2"/>
                      <a:pt x="3" y="2"/>
                      <a:pt x="5" y="0"/>
                    </a:cubicBezTo>
                    <a:cubicBezTo>
                      <a:pt x="8" y="1"/>
                      <a:pt x="11" y="1"/>
                      <a:pt x="1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1" name="Freeform 2856"/>
              <p:cNvSpPr/>
              <p:nvPr/>
            </p:nvSpPr>
            <p:spPr bwMode="auto">
              <a:xfrm>
                <a:off x="3908" y="1914"/>
                <a:ext cx="39" cy="60"/>
              </a:xfrm>
              <a:custGeom>
                <a:avLst/>
                <a:gdLst>
                  <a:gd name="T0" fmla="*/ 16 w 27"/>
                  <a:gd name="T1" fmla="*/ 6 h 41"/>
                  <a:gd name="T2" fmla="*/ 21 w 27"/>
                  <a:gd name="T3" fmla="*/ 13 h 41"/>
                  <a:gd name="T4" fmla="*/ 19 w 27"/>
                  <a:gd name="T5" fmla="*/ 41 h 41"/>
                  <a:gd name="T6" fmla="*/ 13 w 27"/>
                  <a:gd name="T7" fmla="*/ 35 h 41"/>
                  <a:gd name="T8" fmla="*/ 13 w 27"/>
                  <a:gd name="T9" fmla="*/ 21 h 41"/>
                  <a:gd name="T10" fmla="*/ 1 w 27"/>
                  <a:gd name="T11" fmla="*/ 4 h 41"/>
                  <a:gd name="T12" fmla="*/ 3 w 27"/>
                  <a:gd name="T13" fmla="*/ 0 h 41"/>
                  <a:gd name="T14" fmla="*/ 16 w 27"/>
                  <a:gd name="T15" fmla="*/ 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16" y="6"/>
                    </a:moveTo>
                    <a:cubicBezTo>
                      <a:pt x="18" y="8"/>
                      <a:pt x="18" y="12"/>
                      <a:pt x="21" y="13"/>
                    </a:cubicBezTo>
                    <a:cubicBezTo>
                      <a:pt x="24" y="23"/>
                      <a:pt x="27" y="33"/>
                      <a:pt x="19" y="41"/>
                    </a:cubicBezTo>
                    <a:cubicBezTo>
                      <a:pt x="15" y="41"/>
                      <a:pt x="14" y="38"/>
                      <a:pt x="13" y="35"/>
                    </a:cubicBezTo>
                    <a:cubicBezTo>
                      <a:pt x="18" y="31"/>
                      <a:pt x="14" y="25"/>
                      <a:pt x="13" y="21"/>
                    </a:cubicBezTo>
                    <a:cubicBezTo>
                      <a:pt x="10" y="15"/>
                      <a:pt x="0" y="13"/>
                      <a:pt x="1" y="4"/>
                    </a:cubicBezTo>
                    <a:cubicBezTo>
                      <a:pt x="0" y="2"/>
                      <a:pt x="1" y="0"/>
                      <a:pt x="3" y="0"/>
                    </a:cubicBezTo>
                    <a:cubicBezTo>
                      <a:pt x="8" y="2"/>
                      <a:pt x="12" y="3"/>
                      <a:pt x="16"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2" name="Freeform 2857"/>
              <p:cNvSpPr/>
              <p:nvPr/>
            </p:nvSpPr>
            <p:spPr bwMode="auto">
              <a:xfrm>
                <a:off x="4263" y="1914"/>
                <a:ext cx="8" cy="6"/>
              </a:xfrm>
              <a:custGeom>
                <a:avLst/>
                <a:gdLst>
                  <a:gd name="T0" fmla="*/ 5 w 5"/>
                  <a:gd name="T1" fmla="*/ 2 h 4"/>
                  <a:gd name="T2" fmla="*/ 3 w 5"/>
                  <a:gd name="T3" fmla="*/ 4 h 4"/>
                  <a:gd name="T4" fmla="*/ 1 w 5"/>
                  <a:gd name="T5" fmla="*/ 0 h 4"/>
                  <a:gd name="T6" fmla="*/ 5 w 5"/>
                  <a:gd name="T7" fmla="*/ 2 h 4"/>
                </a:gdLst>
                <a:ahLst/>
                <a:cxnLst>
                  <a:cxn ang="0">
                    <a:pos x="T0" y="T1"/>
                  </a:cxn>
                  <a:cxn ang="0">
                    <a:pos x="T2" y="T3"/>
                  </a:cxn>
                  <a:cxn ang="0">
                    <a:pos x="T4" y="T5"/>
                  </a:cxn>
                  <a:cxn ang="0">
                    <a:pos x="T6" y="T7"/>
                  </a:cxn>
                </a:cxnLst>
                <a:rect l="0" t="0" r="r" b="b"/>
                <a:pathLst>
                  <a:path w="5" h="4">
                    <a:moveTo>
                      <a:pt x="5" y="2"/>
                    </a:moveTo>
                    <a:cubicBezTo>
                      <a:pt x="5" y="3"/>
                      <a:pt x="3" y="4"/>
                      <a:pt x="3" y="4"/>
                    </a:cubicBezTo>
                    <a:cubicBezTo>
                      <a:pt x="2" y="3"/>
                      <a:pt x="0" y="2"/>
                      <a:pt x="1" y="0"/>
                    </a:cubicBezTo>
                    <a:cubicBezTo>
                      <a:pt x="3" y="0"/>
                      <a:pt x="4" y="1"/>
                      <a:pt x="5"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3" name="Freeform 2858"/>
              <p:cNvSpPr/>
              <p:nvPr/>
            </p:nvSpPr>
            <p:spPr bwMode="auto">
              <a:xfrm>
                <a:off x="3743" y="1905"/>
                <a:ext cx="61" cy="51"/>
              </a:xfrm>
              <a:custGeom>
                <a:avLst/>
                <a:gdLst>
                  <a:gd name="T0" fmla="*/ 39 w 42"/>
                  <a:gd name="T1" fmla="*/ 7 h 35"/>
                  <a:gd name="T2" fmla="*/ 40 w 42"/>
                  <a:gd name="T3" fmla="*/ 15 h 35"/>
                  <a:gd name="T4" fmla="*/ 23 w 42"/>
                  <a:gd name="T5" fmla="*/ 23 h 35"/>
                  <a:gd name="T6" fmla="*/ 9 w 42"/>
                  <a:gd name="T7" fmla="*/ 33 h 35"/>
                  <a:gd name="T8" fmla="*/ 0 w 42"/>
                  <a:gd name="T9" fmla="*/ 27 h 35"/>
                  <a:gd name="T10" fmla="*/ 20 w 42"/>
                  <a:gd name="T11" fmla="*/ 18 h 35"/>
                  <a:gd name="T12" fmla="*/ 38 w 42"/>
                  <a:gd name="T13" fmla="*/ 8 h 35"/>
                  <a:gd name="T14" fmla="*/ 39 w 42"/>
                  <a:gd name="T15" fmla="*/ 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5">
                    <a:moveTo>
                      <a:pt x="39" y="7"/>
                    </a:moveTo>
                    <a:cubicBezTo>
                      <a:pt x="41" y="8"/>
                      <a:pt x="42" y="12"/>
                      <a:pt x="40" y="15"/>
                    </a:cubicBezTo>
                    <a:cubicBezTo>
                      <a:pt x="37" y="23"/>
                      <a:pt x="27" y="18"/>
                      <a:pt x="23" y="23"/>
                    </a:cubicBezTo>
                    <a:cubicBezTo>
                      <a:pt x="15" y="23"/>
                      <a:pt x="16" y="35"/>
                      <a:pt x="9" y="33"/>
                    </a:cubicBezTo>
                    <a:cubicBezTo>
                      <a:pt x="6" y="31"/>
                      <a:pt x="3" y="30"/>
                      <a:pt x="0" y="27"/>
                    </a:cubicBezTo>
                    <a:cubicBezTo>
                      <a:pt x="6" y="24"/>
                      <a:pt x="15" y="24"/>
                      <a:pt x="20" y="18"/>
                    </a:cubicBezTo>
                    <a:cubicBezTo>
                      <a:pt x="27" y="17"/>
                      <a:pt x="27" y="0"/>
                      <a:pt x="38" y="8"/>
                    </a:cubicBezTo>
                    <a:cubicBezTo>
                      <a:pt x="39" y="7"/>
                      <a:pt x="39" y="7"/>
                      <a:pt x="39"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4" name="Freeform 2859"/>
              <p:cNvSpPr/>
              <p:nvPr/>
            </p:nvSpPr>
            <p:spPr bwMode="auto">
              <a:xfrm>
                <a:off x="4151" y="1915"/>
                <a:ext cx="22" cy="52"/>
              </a:xfrm>
              <a:custGeom>
                <a:avLst/>
                <a:gdLst>
                  <a:gd name="T0" fmla="*/ 15 w 15"/>
                  <a:gd name="T1" fmla="*/ 24 h 35"/>
                  <a:gd name="T2" fmla="*/ 4 w 15"/>
                  <a:gd name="T3" fmla="*/ 35 h 35"/>
                  <a:gd name="T4" fmla="*/ 8 w 15"/>
                  <a:gd name="T5" fmla="*/ 18 h 35"/>
                  <a:gd name="T6" fmla="*/ 5 w 15"/>
                  <a:gd name="T7" fmla="*/ 0 h 35"/>
                  <a:gd name="T8" fmla="*/ 15 w 15"/>
                  <a:gd name="T9" fmla="*/ 24 h 35"/>
                </a:gdLst>
                <a:ahLst/>
                <a:cxnLst>
                  <a:cxn ang="0">
                    <a:pos x="T0" y="T1"/>
                  </a:cxn>
                  <a:cxn ang="0">
                    <a:pos x="T2" y="T3"/>
                  </a:cxn>
                  <a:cxn ang="0">
                    <a:pos x="T4" y="T5"/>
                  </a:cxn>
                  <a:cxn ang="0">
                    <a:pos x="T6" y="T7"/>
                  </a:cxn>
                  <a:cxn ang="0">
                    <a:pos x="T8" y="T9"/>
                  </a:cxn>
                </a:cxnLst>
                <a:rect l="0" t="0" r="r" b="b"/>
                <a:pathLst>
                  <a:path w="15" h="35">
                    <a:moveTo>
                      <a:pt x="15" y="24"/>
                    </a:moveTo>
                    <a:cubicBezTo>
                      <a:pt x="13" y="28"/>
                      <a:pt x="11" y="35"/>
                      <a:pt x="4" y="35"/>
                    </a:cubicBezTo>
                    <a:cubicBezTo>
                      <a:pt x="1" y="29"/>
                      <a:pt x="8" y="25"/>
                      <a:pt x="8" y="18"/>
                    </a:cubicBezTo>
                    <a:cubicBezTo>
                      <a:pt x="9" y="11"/>
                      <a:pt x="0" y="6"/>
                      <a:pt x="5" y="0"/>
                    </a:cubicBezTo>
                    <a:cubicBezTo>
                      <a:pt x="14" y="4"/>
                      <a:pt x="15" y="14"/>
                      <a:pt x="15" y="2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5" name="Freeform 2860"/>
              <p:cNvSpPr/>
              <p:nvPr/>
            </p:nvSpPr>
            <p:spPr bwMode="auto">
              <a:xfrm>
                <a:off x="3967" y="1917"/>
                <a:ext cx="42" cy="28"/>
              </a:xfrm>
              <a:custGeom>
                <a:avLst/>
                <a:gdLst>
                  <a:gd name="T0" fmla="*/ 25 w 29"/>
                  <a:gd name="T1" fmla="*/ 15 h 19"/>
                  <a:gd name="T2" fmla="*/ 27 w 29"/>
                  <a:gd name="T3" fmla="*/ 19 h 19"/>
                  <a:gd name="T4" fmla="*/ 6 w 29"/>
                  <a:gd name="T5" fmla="*/ 10 h 19"/>
                  <a:gd name="T6" fmla="*/ 0 w 29"/>
                  <a:gd name="T7" fmla="*/ 3 h 19"/>
                  <a:gd name="T8" fmla="*/ 6 w 29"/>
                  <a:gd name="T9" fmla="*/ 1 h 19"/>
                  <a:gd name="T10" fmla="*/ 25 w 29"/>
                  <a:gd name="T11" fmla="*/ 15 h 19"/>
                </a:gdLst>
                <a:ahLst/>
                <a:cxnLst>
                  <a:cxn ang="0">
                    <a:pos x="T0" y="T1"/>
                  </a:cxn>
                  <a:cxn ang="0">
                    <a:pos x="T2" y="T3"/>
                  </a:cxn>
                  <a:cxn ang="0">
                    <a:pos x="T4" y="T5"/>
                  </a:cxn>
                  <a:cxn ang="0">
                    <a:pos x="T6" y="T7"/>
                  </a:cxn>
                  <a:cxn ang="0">
                    <a:pos x="T8" y="T9"/>
                  </a:cxn>
                  <a:cxn ang="0">
                    <a:pos x="T10" y="T11"/>
                  </a:cxn>
                </a:cxnLst>
                <a:rect l="0" t="0" r="r" b="b"/>
                <a:pathLst>
                  <a:path w="29" h="19">
                    <a:moveTo>
                      <a:pt x="25" y="15"/>
                    </a:moveTo>
                    <a:cubicBezTo>
                      <a:pt x="26" y="16"/>
                      <a:pt x="29" y="17"/>
                      <a:pt x="27" y="19"/>
                    </a:cubicBezTo>
                    <a:cubicBezTo>
                      <a:pt x="19" y="18"/>
                      <a:pt x="15" y="10"/>
                      <a:pt x="6" y="10"/>
                    </a:cubicBezTo>
                    <a:cubicBezTo>
                      <a:pt x="4" y="7"/>
                      <a:pt x="0" y="7"/>
                      <a:pt x="0" y="3"/>
                    </a:cubicBezTo>
                    <a:cubicBezTo>
                      <a:pt x="0" y="0"/>
                      <a:pt x="3" y="0"/>
                      <a:pt x="6" y="1"/>
                    </a:cubicBezTo>
                    <a:cubicBezTo>
                      <a:pt x="11" y="7"/>
                      <a:pt x="17" y="15"/>
                      <a:pt x="25"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6" name="Freeform 2861"/>
              <p:cNvSpPr/>
              <p:nvPr/>
            </p:nvSpPr>
            <p:spPr bwMode="auto">
              <a:xfrm>
                <a:off x="4202" y="1917"/>
                <a:ext cx="23" cy="54"/>
              </a:xfrm>
              <a:custGeom>
                <a:avLst/>
                <a:gdLst>
                  <a:gd name="T0" fmla="*/ 12 w 16"/>
                  <a:gd name="T1" fmla="*/ 7 h 37"/>
                  <a:gd name="T2" fmla="*/ 8 w 16"/>
                  <a:gd name="T3" fmla="*/ 36 h 37"/>
                  <a:gd name="T4" fmla="*/ 4 w 16"/>
                  <a:gd name="T5" fmla="*/ 36 h 37"/>
                  <a:gd name="T6" fmla="*/ 6 w 16"/>
                  <a:gd name="T7" fmla="*/ 16 h 37"/>
                  <a:gd name="T8" fmla="*/ 0 w 16"/>
                  <a:gd name="T9" fmla="*/ 6 h 37"/>
                  <a:gd name="T10" fmla="*/ 3 w 16"/>
                  <a:gd name="T11" fmla="*/ 0 h 37"/>
                  <a:gd name="T12" fmla="*/ 12 w 16"/>
                  <a:gd name="T13" fmla="*/ 7 h 37"/>
                </a:gdLst>
                <a:ahLst/>
                <a:cxnLst>
                  <a:cxn ang="0">
                    <a:pos x="T0" y="T1"/>
                  </a:cxn>
                  <a:cxn ang="0">
                    <a:pos x="T2" y="T3"/>
                  </a:cxn>
                  <a:cxn ang="0">
                    <a:pos x="T4" y="T5"/>
                  </a:cxn>
                  <a:cxn ang="0">
                    <a:pos x="T6" y="T7"/>
                  </a:cxn>
                  <a:cxn ang="0">
                    <a:pos x="T8" y="T9"/>
                  </a:cxn>
                  <a:cxn ang="0">
                    <a:pos x="T10" y="T11"/>
                  </a:cxn>
                  <a:cxn ang="0">
                    <a:pos x="T12" y="T13"/>
                  </a:cxn>
                </a:cxnLst>
                <a:rect l="0" t="0" r="r" b="b"/>
                <a:pathLst>
                  <a:path w="16" h="37">
                    <a:moveTo>
                      <a:pt x="12" y="7"/>
                    </a:moveTo>
                    <a:cubicBezTo>
                      <a:pt x="16" y="16"/>
                      <a:pt x="15" y="28"/>
                      <a:pt x="8" y="36"/>
                    </a:cubicBezTo>
                    <a:cubicBezTo>
                      <a:pt x="6" y="36"/>
                      <a:pt x="5" y="37"/>
                      <a:pt x="4" y="36"/>
                    </a:cubicBezTo>
                    <a:cubicBezTo>
                      <a:pt x="3" y="30"/>
                      <a:pt x="9" y="23"/>
                      <a:pt x="6" y="16"/>
                    </a:cubicBezTo>
                    <a:cubicBezTo>
                      <a:pt x="6" y="12"/>
                      <a:pt x="0" y="10"/>
                      <a:pt x="0" y="6"/>
                    </a:cubicBezTo>
                    <a:cubicBezTo>
                      <a:pt x="3" y="0"/>
                      <a:pt x="3" y="0"/>
                      <a:pt x="3" y="0"/>
                    </a:cubicBezTo>
                    <a:cubicBezTo>
                      <a:pt x="8" y="1"/>
                      <a:pt x="9" y="4"/>
                      <a:pt x="1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7" name="Freeform 2862"/>
              <p:cNvSpPr/>
              <p:nvPr/>
            </p:nvSpPr>
            <p:spPr bwMode="auto">
              <a:xfrm>
                <a:off x="3153" y="1914"/>
                <a:ext cx="59" cy="45"/>
              </a:xfrm>
              <a:custGeom>
                <a:avLst/>
                <a:gdLst>
                  <a:gd name="T0" fmla="*/ 10 w 40"/>
                  <a:gd name="T1" fmla="*/ 9 h 31"/>
                  <a:gd name="T2" fmla="*/ 38 w 40"/>
                  <a:gd name="T3" fmla="*/ 17 h 31"/>
                  <a:gd name="T4" fmla="*/ 38 w 40"/>
                  <a:gd name="T5" fmla="*/ 24 h 31"/>
                  <a:gd name="T6" fmla="*/ 29 w 40"/>
                  <a:gd name="T7" fmla="*/ 29 h 31"/>
                  <a:gd name="T8" fmla="*/ 4 w 40"/>
                  <a:gd name="T9" fmla="*/ 21 h 31"/>
                  <a:gd name="T10" fmla="*/ 5 w 40"/>
                  <a:gd name="T11" fmla="*/ 4 h 31"/>
                  <a:gd name="T12" fmla="*/ 10 w 40"/>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40" h="31">
                    <a:moveTo>
                      <a:pt x="10" y="9"/>
                    </a:moveTo>
                    <a:cubicBezTo>
                      <a:pt x="16" y="17"/>
                      <a:pt x="28" y="19"/>
                      <a:pt x="38" y="17"/>
                    </a:cubicBezTo>
                    <a:cubicBezTo>
                      <a:pt x="40" y="19"/>
                      <a:pt x="39" y="22"/>
                      <a:pt x="38" y="24"/>
                    </a:cubicBezTo>
                    <a:cubicBezTo>
                      <a:pt x="29" y="29"/>
                      <a:pt x="29" y="29"/>
                      <a:pt x="29" y="29"/>
                    </a:cubicBezTo>
                    <a:cubicBezTo>
                      <a:pt x="19" y="31"/>
                      <a:pt x="10" y="28"/>
                      <a:pt x="4" y="21"/>
                    </a:cubicBezTo>
                    <a:cubicBezTo>
                      <a:pt x="0" y="15"/>
                      <a:pt x="1" y="9"/>
                      <a:pt x="5" y="4"/>
                    </a:cubicBezTo>
                    <a:cubicBezTo>
                      <a:pt x="10" y="0"/>
                      <a:pt x="8" y="7"/>
                      <a:pt x="1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8" name="Freeform 2863"/>
              <p:cNvSpPr/>
              <p:nvPr/>
            </p:nvSpPr>
            <p:spPr bwMode="auto">
              <a:xfrm>
                <a:off x="4341" y="1918"/>
                <a:ext cx="42" cy="40"/>
              </a:xfrm>
              <a:custGeom>
                <a:avLst/>
                <a:gdLst>
                  <a:gd name="T0" fmla="*/ 29 w 29"/>
                  <a:gd name="T1" fmla="*/ 11 h 27"/>
                  <a:gd name="T2" fmla="*/ 12 w 29"/>
                  <a:gd name="T3" fmla="*/ 27 h 27"/>
                  <a:gd name="T4" fmla="*/ 0 w 29"/>
                  <a:gd name="T5" fmla="*/ 20 h 27"/>
                  <a:gd name="T6" fmla="*/ 4 w 29"/>
                  <a:gd name="T7" fmla="*/ 13 h 27"/>
                  <a:gd name="T8" fmla="*/ 12 w 29"/>
                  <a:gd name="T9" fmla="*/ 15 h 27"/>
                  <a:gd name="T10" fmla="*/ 21 w 29"/>
                  <a:gd name="T11" fmla="*/ 8 h 27"/>
                  <a:gd name="T12" fmla="*/ 22 w 29"/>
                  <a:gd name="T13" fmla="*/ 0 h 27"/>
                  <a:gd name="T14" fmla="*/ 29 w 29"/>
                  <a:gd name="T15" fmla="*/ 11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7">
                    <a:moveTo>
                      <a:pt x="29" y="11"/>
                    </a:moveTo>
                    <a:cubicBezTo>
                      <a:pt x="28" y="20"/>
                      <a:pt x="19" y="23"/>
                      <a:pt x="12" y="27"/>
                    </a:cubicBezTo>
                    <a:cubicBezTo>
                      <a:pt x="7" y="26"/>
                      <a:pt x="3" y="24"/>
                      <a:pt x="0" y="20"/>
                    </a:cubicBezTo>
                    <a:cubicBezTo>
                      <a:pt x="0" y="18"/>
                      <a:pt x="2" y="15"/>
                      <a:pt x="4" y="13"/>
                    </a:cubicBezTo>
                    <a:cubicBezTo>
                      <a:pt x="6" y="18"/>
                      <a:pt x="9" y="12"/>
                      <a:pt x="12" y="15"/>
                    </a:cubicBezTo>
                    <a:cubicBezTo>
                      <a:pt x="15" y="14"/>
                      <a:pt x="19" y="11"/>
                      <a:pt x="21" y="8"/>
                    </a:cubicBezTo>
                    <a:cubicBezTo>
                      <a:pt x="21" y="5"/>
                      <a:pt x="21" y="2"/>
                      <a:pt x="22" y="0"/>
                    </a:cubicBezTo>
                    <a:cubicBezTo>
                      <a:pt x="26" y="2"/>
                      <a:pt x="28" y="6"/>
                      <a:pt x="29"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69" name="Freeform 2864"/>
              <p:cNvSpPr/>
              <p:nvPr/>
            </p:nvSpPr>
            <p:spPr bwMode="auto">
              <a:xfrm>
                <a:off x="3635" y="1921"/>
                <a:ext cx="67" cy="40"/>
              </a:xfrm>
              <a:custGeom>
                <a:avLst/>
                <a:gdLst>
                  <a:gd name="T0" fmla="*/ 46 w 46"/>
                  <a:gd name="T1" fmla="*/ 2 h 27"/>
                  <a:gd name="T2" fmla="*/ 26 w 46"/>
                  <a:gd name="T3" fmla="*/ 8 h 27"/>
                  <a:gd name="T4" fmla="*/ 4 w 46"/>
                  <a:gd name="T5" fmla="*/ 19 h 27"/>
                  <a:gd name="T6" fmla="*/ 0 w 46"/>
                  <a:gd name="T7" fmla="*/ 27 h 27"/>
                  <a:gd name="T8" fmla="*/ 5 w 46"/>
                  <a:gd name="T9" fmla="*/ 6 h 27"/>
                  <a:gd name="T10" fmla="*/ 8 w 46"/>
                  <a:gd name="T11" fmla="*/ 3 h 27"/>
                  <a:gd name="T12" fmla="*/ 24 w 46"/>
                  <a:gd name="T13" fmla="*/ 4 h 27"/>
                  <a:gd name="T14" fmla="*/ 44 w 46"/>
                  <a:gd name="T15" fmla="*/ 0 h 27"/>
                  <a:gd name="T16" fmla="*/ 46 w 46"/>
                  <a:gd name="T1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7">
                    <a:moveTo>
                      <a:pt x="46" y="2"/>
                    </a:moveTo>
                    <a:cubicBezTo>
                      <a:pt x="42" y="10"/>
                      <a:pt x="32" y="7"/>
                      <a:pt x="26" y="8"/>
                    </a:cubicBezTo>
                    <a:cubicBezTo>
                      <a:pt x="18" y="9"/>
                      <a:pt x="8" y="10"/>
                      <a:pt x="4" y="19"/>
                    </a:cubicBezTo>
                    <a:cubicBezTo>
                      <a:pt x="5" y="22"/>
                      <a:pt x="1" y="25"/>
                      <a:pt x="0" y="27"/>
                    </a:cubicBezTo>
                    <a:cubicBezTo>
                      <a:pt x="1" y="20"/>
                      <a:pt x="7" y="12"/>
                      <a:pt x="5" y="6"/>
                    </a:cubicBezTo>
                    <a:cubicBezTo>
                      <a:pt x="5" y="4"/>
                      <a:pt x="8" y="5"/>
                      <a:pt x="8" y="3"/>
                    </a:cubicBezTo>
                    <a:cubicBezTo>
                      <a:pt x="10" y="13"/>
                      <a:pt x="19" y="3"/>
                      <a:pt x="24" y="4"/>
                    </a:cubicBezTo>
                    <a:cubicBezTo>
                      <a:pt x="32" y="7"/>
                      <a:pt x="38" y="0"/>
                      <a:pt x="44" y="0"/>
                    </a:cubicBezTo>
                    <a:cubicBezTo>
                      <a:pt x="46" y="2"/>
                      <a:pt x="46" y="2"/>
                      <a:pt x="46"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0" name="Freeform 2865"/>
              <p:cNvSpPr/>
              <p:nvPr/>
            </p:nvSpPr>
            <p:spPr bwMode="auto">
              <a:xfrm>
                <a:off x="3949" y="1921"/>
                <a:ext cx="44" cy="27"/>
              </a:xfrm>
              <a:custGeom>
                <a:avLst/>
                <a:gdLst>
                  <a:gd name="T0" fmla="*/ 21 w 30"/>
                  <a:gd name="T1" fmla="*/ 11 h 18"/>
                  <a:gd name="T2" fmla="*/ 30 w 30"/>
                  <a:gd name="T3" fmla="*/ 16 h 18"/>
                  <a:gd name="T4" fmla="*/ 30 w 30"/>
                  <a:gd name="T5" fmla="*/ 18 h 18"/>
                  <a:gd name="T6" fmla="*/ 0 w 30"/>
                  <a:gd name="T7" fmla="*/ 4 h 18"/>
                  <a:gd name="T8" fmla="*/ 6 w 30"/>
                  <a:gd name="T9" fmla="*/ 0 h 18"/>
                  <a:gd name="T10" fmla="*/ 21 w 30"/>
                  <a:gd name="T11" fmla="*/ 11 h 18"/>
                </a:gdLst>
                <a:ahLst/>
                <a:cxnLst>
                  <a:cxn ang="0">
                    <a:pos x="T0" y="T1"/>
                  </a:cxn>
                  <a:cxn ang="0">
                    <a:pos x="T2" y="T3"/>
                  </a:cxn>
                  <a:cxn ang="0">
                    <a:pos x="T4" y="T5"/>
                  </a:cxn>
                  <a:cxn ang="0">
                    <a:pos x="T6" y="T7"/>
                  </a:cxn>
                  <a:cxn ang="0">
                    <a:pos x="T8" y="T9"/>
                  </a:cxn>
                  <a:cxn ang="0">
                    <a:pos x="T10" y="T11"/>
                  </a:cxn>
                </a:cxnLst>
                <a:rect l="0" t="0" r="r" b="b"/>
                <a:pathLst>
                  <a:path w="30" h="18">
                    <a:moveTo>
                      <a:pt x="21" y="11"/>
                    </a:moveTo>
                    <a:cubicBezTo>
                      <a:pt x="24" y="13"/>
                      <a:pt x="26" y="16"/>
                      <a:pt x="30" y="16"/>
                    </a:cubicBezTo>
                    <a:cubicBezTo>
                      <a:pt x="30" y="18"/>
                      <a:pt x="30" y="18"/>
                      <a:pt x="30" y="18"/>
                    </a:cubicBezTo>
                    <a:cubicBezTo>
                      <a:pt x="18" y="16"/>
                      <a:pt x="7" y="15"/>
                      <a:pt x="0" y="4"/>
                    </a:cubicBezTo>
                    <a:cubicBezTo>
                      <a:pt x="0" y="0"/>
                      <a:pt x="4" y="2"/>
                      <a:pt x="6" y="0"/>
                    </a:cubicBezTo>
                    <a:cubicBezTo>
                      <a:pt x="11" y="4"/>
                      <a:pt x="14" y="11"/>
                      <a:pt x="2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1" name="Freeform 2866"/>
              <p:cNvSpPr/>
              <p:nvPr/>
            </p:nvSpPr>
            <p:spPr bwMode="auto">
              <a:xfrm>
                <a:off x="3336" y="1923"/>
                <a:ext cx="9" cy="9"/>
              </a:xfrm>
              <a:custGeom>
                <a:avLst/>
                <a:gdLst>
                  <a:gd name="T0" fmla="*/ 6 w 6"/>
                  <a:gd name="T1" fmla="*/ 1 h 6"/>
                  <a:gd name="T2" fmla="*/ 2 w 6"/>
                  <a:gd name="T3" fmla="*/ 6 h 6"/>
                  <a:gd name="T4" fmla="*/ 1 w 6"/>
                  <a:gd name="T5" fmla="*/ 6 h 6"/>
                  <a:gd name="T6" fmla="*/ 2 w 6"/>
                  <a:gd name="T7" fmla="*/ 0 h 6"/>
                  <a:gd name="T8" fmla="*/ 6 w 6"/>
                  <a:gd name="T9" fmla="*/ 1 h 6"/>
                </a:gdLst>
                <a:ahLst/>
                <a:cxnLst>
                  <a:cxn ang="0">
                    <a:pos x="T0" y="T1"/>
                  </a:cxn>
                  <a:cxn ang="0">
                    <a:pos x="T2" y="T3"/>
                  </a:cxn>
                  <a:cxn ang="0">
                    <a:pos x="T4" y="T5"/>
                  </a:cxn>
                  <a:cxn ang="0">
                    <a:pos x="T6" y="T7"/>
                  </a:cxn>
                  <a:cxn ang="0">
                    <a:pos x="T8" y="T9"/>
                  </a:cxn>
                </a:cxnLst>
                <a:rect l="0" t="0" r="r" b="b"/>
                <a:pathLst>
                  <a:path w="6" h="6">
                    <a:moveTo>
                      <a:pt x="6" y="1"/>
                    </a:moveTo>
                    <a:cubicBezTo>
                      <a:pt x="6" y="3"/>
                      <a:pt x="4" y="5"/>
                      <a:pt x="2" y="6"/>
                    </a:cubicBezTo>
                    <a:cubicBezTo>
                      <a:pt x="1" y="6"/>
                      <a:pt x="1" y="6"/>
                      <a:pt x="1" y="6"/>
                    </a:cubicBezTo>
                    <a:cubicBezTo>
                      <a:pt x="0" y="4"/>
                      <a:pt x="1" y="1"/>
                      <a:pt x="2" y="0"/>
                    </a:cubicBezTo>
                    <a:cubicBezTo>
                      <a:pt x="4" y="0"/>
                      <a:pt x="5" y="0"/>
                      <a:pt x="6"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2" name="Freeform 2867"/>
              <p:cNvSpPr/>
              <p:nvPr/>
            </p:nvSpPr>
            <p:spPr bwMode="auto">
              <a:xfrm>
                <a:off x="3807" y="1924"/>
                <a:ext cx="26" cy="37"/>
              </a:xfrm>
              <a:custGeom>
                <a:avLst/>
                <a:gdLst>
                  <a:gd name="T0" fmla="*/ 15 w 18"/>
                  <a:gd name="T1" fmla="*/ 9 h 25"/>
                  <a:gd name="T2" fmla="*/ 17 w 18"/>
                  <a:gd name="T3" fmla="*/ 25 h 25"/>
                  <a:gd name="T4" fmla="*/ 11 w 18"/>
                  <a:gd name="T5" fmla="*/ 21 h 25"/>
                  <a:gd name="T6" fmla="*/ 4 w 18"/>
                  <a:gd name="T7" fmla="*/ 19 h 25"/>
                  <a:gd name="T8" fmla="*/ 0 w 18"/>
                  <a:gd name="T9" fmla="*/ 8 h 25"/>
                  <a:gd name="T10" fmla="*/ 4 w 18"/>
                  <a:gd name="T11" fmla="*/ 0 h 25"/>
                  <a:gd name="T12" fmla="*/ 15 w 18"/>
                  <a:gd name="T13" fmla="*/ 9 h 25"/>
                </a:gdLst>
                <a:ahLst/>
                <a:cxnLst>
                  <a:cxn ang="0">
                    <a:pos x="T0" y="T1"/>
                  </a:cxn>
                  <a:cxn ang="0">
                    <a:pos x="T2" y="T3"/>
                  </a:cxn>
                  <a:cxn ang="0">
                    <a:pos x="T4" y="T5"/>
                  </a:cxn>
                  <a:cxn ang="0">
                    <a:pos x="T6" y="T7"/>
                  </a:cxn>
                  <a:cxn ang="0">
                    <a:pos x="T8" y="T9"/>
                  </a:cxn>
                  <a:cxn ang="0">
                    <a:pos x="T10" y="T11"/>
                  </a:cxn>
                  <a:cxn ang="0">
                    <a:pos x="T12" y="T13"/>
                  </a:cxn>
                </a:cxnLst>
                <a:rect l="0" t="0" r="r" b="b"/>
                <a:pathLst>
                  <a:path w="18" h="25">
                    <a:moveTo>
                      <a:pt x="15" y="9"/>
                    </a:moveTo>
                    <a:cubicBezTo>
                      <a:pt x="16" y="14"/>
                      <a:pt x="18" y="21"/>
                      <a:pt x="17" y="25"/>
                    </a:cubicBezTo>
                    <a:cubicBezTo>
                      <a:pt x="14" y="25"/>
                      <a:pt x="13" y="22"/>
                      <a:pt x="11" y="21"/>
                    </a:cubicBezTo>
                    <a:cubicBezTo>
                      <a:pt x="4" y="19"/>
                      <a:pt x="4" y="19"/>
                      <a:pt x="4" y="19"/>
                    </a:cubicBezTo>
                    <a:cubicBezTo>
                      <a:pt x="4" y="15"/>
                      <a:pt x="3" y="10"/>
                      <a:pt x="0" y="8"/>
                    </a:cubicBezTo>
                    <a:cubicBezTo>
                      <a:pt x="0" y="6"/>
                      <a:pt x="1" y="1"/>
                      <a:pt x="4" y="0"/>
                    </a:cubicBezTo>
                    <a:cubicBezTo>
                      <a:pt x="10" y="0"/>
                      <a:pt x="11" y="7"/>
                      <a:pt x="15"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3" name="Freeform 2868"/>
              <p:cNvSpPr/>
              <p:nvPr/>
            </p:nvSpPr>
            <p:spPr bwMode="auto">
              <a:xfrm>
                <a:off x="3646" y="1927"/>
                <a:ext cx="65" cy="28"/>
              </a:xfrm>
              <a:custGeom>
                <a:avLst/>
                <a:gdLst>
                  <a:gd name="T0" fmla="*/ 44 w 44"/>
                  <a:gd name="T1" fmla="*/ 3 h 19"/>
                  <a:gd name="T2" fmla="*/ 9 w 44"/>
                  <a:gd name="T3" fmla="*/ 15 h 19"/>
                  <a:gd name="T4" fmla="*/ 0 w 44"/>
                  <a:gd name="T5" fmla="*/ 19 h 19"/>
                  <a:gd name="T6" fmla="*/ 13 w 44"/>
                  <a:gd name="T7" fmla="*/ 8 h 19"/>
                  <a:gd name="T8" fmla="*/ 28 w 44"/>
                  <a:gd name="T9" fmla="*/ 7 h 19"/>
                  <a:gd name="T10" fmla="*/ 44 w 44"/>
                  <a:gd name="T11" fmla="*/ 3 h 19"/>
                </a:gdLst>
                <a:ahLst/>
                <a:cxnLst>
                  <a:cxn ang="0">
                    <a:pos x="T0" y="T1"/>
                  </a:cxn>
                  <a:cxn ang="0">
                    <a:pos x="T2" y="T3"/>
                  </a:cxn>
                  <a:cxn ang="0">
                    <a:pos x="T4" y="T5"/>
                  </a:cxn>
                  <a:cxn ang="0">
                    <a:pos x="T6" y="T7"/>
                  </a:cxn>
                  <a:cxn ang="0">
                    <a:pos x="T8" y="T9"/>
                  </a:cxn>
                  <a:cxn ang="0">
                    <a:pos x="T10" y="T11"/>
                  </a:cxn>
                </a:cxnLst>
                <a:rect l="0" t="0" r="r" b="b"/>
                <a:pathLst>
                  <a:path w="44" h="19">
                    <a:moveTo>
                      <a:pt x="44" y="3"/>
                    </a:moveTo>
                    <a:cubicBezTo>
                      <a:pt x="37" y="17"/>
                      <a:pt x="20" y="8"/>
                      <a:pt x="9" y="15"/>
                    </a:cubicBezTo>
                    <a:cubicBezTo>
                      <a:pt x="6" y="15"/>
                      <a:pt x="3" y="18"/>
                      <a:pt x="0" y="19"/>
                    </a:cubicBezTo>
                    <a:cubicBezTo>
                      <a:pt x="2" y="14"/>
                      <a:pt x="7" y="9"/>
                      <a:pt x="13" y="8"/>
                    </a:cubicBezTo>
                    <a:cubicBezTo>
                      <a:pt x="18" y="7"/>
                      <a:pt x="23" y="10"/>
                      <a:pt x="28" y="7"/>
                    </a:cubicBezTo>
                    <a:cubicBezTo>
                      <a:pt x="34" y="10"/>
                      <a:pt x="38" y="0"/>
                      <a:pt x="4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4" name="Freeform 2869"/>
              <p:cNvSpPr/>
              <p:nvPr/>
            </p:nvSpPr>
            <p:spPr bwMode="auto">
              <a:xfrm>
                <a:off x="4253" y="1932"/>
                <a:ext cx="45" cy="93"/>
              </a:xfrm>
              <a:custGeom>
                <a:avLst/>
                <a:gdLst>
                  <a:gd name="T0" fmla="*/ 21 w 31"/>
                  <a:gd name="T1" fmla="*/ 27 h 64"/>
                  <a:gd name="T2" fmla="*/ 27 w 31"/>
                  <a:gd name="T3" fmla="*/ 27 h 64"/>
                  <a:gd name="T4" fmla="*/ 31 w 31"/>
                  <a:gd name="T5" fmla="*/ 41 h 64"/>
                  <a:gd name="T6" fmla="*/ 22 w 31"/>
                  <a:gd name="T7" fmla="*/ 63 h 64"/>
                  <a:gd name="T8" fmla="*/ 18 w 31"/>
                  <a:gd name="T9" fmla="*/ 64 h 64"/>
                  <a:gd name="T10" fmla="*/ 22 w 31"/>
                  <a:gd name="T11" fmla="*/ 40 h 64"/>
                  <a:gd name="T12" fmla="*/ 19 w 31"/>
                  <a:gd name="T13" fmla="*/ 30 h 64"/>
                  <a:gd name="T14" fmla="*/ 15 w 31"/>
                  <a:gd name="T15" fmla="*/ 30 h 64"/>
                  <a:gd name="T16" fmla="*/ 10 w 31"/>
                  <a:gd name="T17" fmla="*/ 33 h 64"/>
                  <a:gd name="T18" fmla="*/ 2 w 31"/>
                  <a:gd name="T19" fmla="*/ 36 h 64"/>
                  <a:gd name="T20" fmla="*/ 0 w 31"/>
                  <a:gd name="T21" fmla="*/ 30 h 64"/>
                  <a:gd name="T22" fmla="*/ 8 w 31"/>
                  <a:gd name="T23" fmla="*/ 24 h 64"/>
                  <a:gd name="T24" fmla="*/ 6 w 31"/>
                  <a:gd name="T25" fmla="*/ 5 h 64"/>
                  <a:gd name="T26" fmla="*/ 10 w 31"/>
                  <a:gd name="T27" fmla="*/ 0 h 64"/>
                  <a:gd name="T28" fmla="*/ 21 w 31"/>
                  <a:gd name="T29"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64">
                    <a:moveTo>
                      <a:pt x="21" y="27"/>
                    </a:moveTo>
                    <a:cubicBezTo>
                      <a:pt x="23" y="25"/>
                      <a:pt x="26" y="30"/>
                      <a:pt x="27" y="27"/>
                    </a:cubicBezTo>
                    <a:cubicBezTo>
                      <a:pt x="25" y="30"/>
                      <a:pt x="31" y="36"/>
                      <a:pt x="31" y="41"/>
                    </a:cubicBezTo>
                    <a:cubicBezTo>
                      <a:pt x="30" y="48"/>
                      <a:pt x="30" y="59"/>
                      <a:pt x="22" y="63"/>
                    </a:cubicBezTo>
                    <a:cubicBezTo>
                      <a:pt x="18" y="64"/>
                      <a:pt x="18" y="64"/>
                      <a:pt x="18" y="64"/>
                    </a:cubicBezTo>
                    <a:cubicBezTo>
                      <a:pt x="13" y="55"/>
                      <a:pt x="24" y="49"/>
                      <a:pt x="22" y="40"/>
                    </a:cubicBezTo>
                    <a:cubicBezTo>
                      <a:pt x="23" y="36"/>
                      <a:pt x="18" y="34"/>
                      <a:pt x="19" y="30"/>
                    </a:cubicBezTo>
                    <a:cubicBezTo>
                      <a:pt x="18" y="27"/>
                      <a:pt x="16" y="30"/>
                      <a:pt x="15" y="30"/>
                    </a:cubicBezTo>
                    <a:cubicBezTo>
                      <a:pt x="13" y="32"/>
                      <a:pt x="13" y="34"/>
                      <a:pt x="10" y="33"/>
                    </a:cubicBezTo>
                    <a:cubicBezTo>
                      <a:pt x="9" y="36"/>
                      <a:pt x="4" y="38"/>
                      <a:pt x="2" y="36"/>
                    </a:cubicBezTo>
                    <a:cubicBezTo>
                      <a:pt x="0" y="30"/>
                      <a:pt x="0" y="30"/>
                      <a:pt x="0" y="30"/>
                    </a:cubicBezTo>
                    <a:cubicBezTo>
                      <a:pt x="4" y="30"/>
                      <a:pt x="4" y="25"/>
                      <a:pt x="8" y="24"/>
                    </a:cubicBezTo>
                    <a:cubicBezTo>
                      <a:pt x="10" y="18"/>
                      <a:pt x="11" y="11"/>
                      <a:pt x="6" y="5"/>
                    </a:cubicBezTo>
                    <a:cubicBezTo>
                      <a:pt x="6" y="3"/>
                      <a:pt x="8" y="1"/>
                      <a:pt x="10" y="0"/>
                    </a:cubicBezTo>
                    <a:cubicBezTo>
                      <a:pt x="18" y="6"/>
                      <a:pt x="16" y="18"/>
                      <a:pt x="21" y="2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5" name="Freeform 2870"/>
              <p:cNvSpPr/>
              <p:nvPr/>
            </p:nvSpPr>
            <p:spPr bwMode="auto">
              <a:xfrm>
                <a:off x="4277" y="1932"/>
                <a:ext cx="20" cy="26"/>
              </a:xfrm>
              <a:custGeom>
                <a:avLst/>
                <a:gdLst>
                  <a:gd name="T0" fmla="*/ 14 w 14"/>
                  <a:gd name="T1" fmla="*/ 12 h 18"/>
                  <a:gd name="T2" fmla="*/ 11 w 14"/>
                  <a:gd name="T3" fmla="*/ 18 h 18"/>
                  <a:gd name="T4" fmla="*/ 8 w 14"/>
                  <a:gd name="T5" fmla="*/ 18 h 18"/>
                  <a:gd name="T6" fmla="*/ 5 w 14"/>
                  <a:gd name="T7" fmla="*/ 0 h 18"/>
                  <a:gd name="T8" fmla="*/ 14 w 14"/>
                  <a:gd name="T9" fmla="*/ 12 h 18"/>
                </a:gdLst>
                <a:ahLst/>
                <a:cxnLst>
                  <a:cxn ang="0">
                    <a:pos x="T0" y="T1"/>
                  </a:cxn>
                  <a:cxn ang="0">
                    <a:pos x="T2" y="T3"/>
                  </a:cxn>
                  <a:cxn ang="0">
                    <a:pos x="T4" y="T5"/>
                  </a:cxn>
                  <a:cxn ang="0">
                    <a:pos x="T6" y="T7"/>
                  </a:cxn>
                  <a:cxn ang="0">
                    <a:pos x="T8" y="T9"/>
                  </a:cxn>
                </a:cxnLst>
                <a:rect l="0" t="0" r="r" b="b"/>
                <a:pathLst>
                  <a:path w="14" h="18">
                    <a:moveTo>
                      <a:pt x="14" y="12"/>
                    </a:moveTo>
                    <a:cubicBezTo>
                      <a:pt x="14" y="15"/>
                      <a:pt x="13" y="17"/>
                      <a:pt x="11" y="18"/>
                    </a:cubicBezTo>
                    <a:cubicBezTo>
                      <a:pt x="8" y="18"/>
                      <a:pt x="8" y="18"/>
                      <a:pt x="8" y="18"/>
                    </a:cubicBezTo>
                    <a:cubicBezTo>
                      <a:pt x="6" y="13"/>
                      <a:pt x="0" y="6"/>
                      <a:pt x="5" y="0"/>
                    </a:cubicBezTo>
                    <a:cubicBezTo>
                      <a:pt x="10" y="2"/>
                      <a:pt x="11" y="8"/>
                      <a:pt x="14"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6" name="Freeform 2871"/>
              <p:cNvSpPr/>
              <p:nvPr/>
            </p:nvSpPr>
            <p:spPr bwMode="auto">
              <a:xfrm>
                <a:off x="3945" y="1932"/>
                <a:ext cx="35" cy="46"/>
              </a:xfrm>
              <a:custGeom>
                <a:avLst/>
                <a:gdLst>
                  <a:gd name="T0" fmla="*/ 5 w 24"/>
                  <a:gd name="T1" fmla="*/ 5 h 32"/>
                  <a:gd name="T2" fmla="*/ 20 w 24"/>
                  <a:gd name="T3" fmla="*/ 13 h 32"/>
                  <a:gd name="T4" fmla="*/ 19 w 24"/>
                  <a:gd name="T5" fmla="*/ 32 h 32"/>
                  <a:gd name="T6" fmla="*/ 11 w 24"/>
                  <a:gd name="T7" fmla="*/ 29 h 32"/>
                  <a:gd name="T8" fmla="*/ 0 w 24"/>
                  <a:gd name="T9" fmla="*/ 3 h 32"/>
                  <a:gd name="T10" fmla="*/ 0 w 24"/>
                  <a:gd name="T11" fmla="*/ 1 h 32"/>
                  <a:gd name="T12" fmla="*/ 5 w 24"/>
                  <a:gd name="T13" fmla="*/ 5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5" y="5"/>
                    </a:moveTo>
                    <a:cubicBezTo>
                      <a:pt x="9" y="11"/>
                      <a:pt x="15" y="9"/>
                      <a:pt x="20" y="13"/>
                    </a:cubicBezTo>
                    <a:cubicBezTo>
                      <a:pt x="21" y="20"/>
                      <a:pt x="24" y="27"/>
                      <a:pt x="19" y="32"/>
                    </a:cubicBezTo>
                    <a:cubicBezTo>
                      <a:pt x="16" y="31"/>
                      <a:pt x="12" y="30"/>
                      <a:pt x="11" y="29"/>
                    </a:cubicBezTo>
                    <a:cubicBezTo>
                      <a:pt x="15" y="17"/>
                      <a:pt x="5" y="12"/>
                      <a:pt x="0" y="3"/>
                    </a:cubicBezTo>
                    <a:cubicBezTo>
                      <a:pt x="0" y="1"/>
                      <a:pt x="0" y="1"/>
                      <a:pt x="0" y="1"/>
                    </a:cubicBezTo>
                    <a:cubicBezTo>
                      <a:pt x="3" y="0"/>
                      <a:pt x="5" y="3"/>
                      <a:pt x="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7" name="Freeform 2872"/>
              <p:cNvSpPr/>
              <p:nvPr/>
            </p:nvSpPr>
            <p:spPr bwMode="auto">
              <a:xfrm>
                <a:off x="4079" y="1936"/>
                <a:ext cx="22" cy="57"/>
              </a:xfrm>
              <a:custGeom>
                <a:avLst/>
                <a:gdLst>
                  <a:gd name="T0" fmla="*/ 11 w 15"/>
                  <a:gd name="T1" fmla="*/ 7 h 39"/>
                  <a:gd name="T2" fmla="*/ 12 w 15"/>
                  <a:gd name="T3" fmla="*/ 30 h 39"/>
                  <a:gd name="T4" fmla="*/ 6 w 15"/>
                  <a:gd name="T5" fmla="*/ 39 h 39"/>
                  <a:gd name="T6" fmla="*/ 1 w 15"/>
                  <a:gd name="T7" fmla="*/ 31 h 39"/>
                  <a:gd name="T8" fmla="*/ 5 w 15"/>
                  <a:gd name="T9" fmla="*/ 19 h 39"/>
                  <a:gd name="T10" fmla="*/ 0 w 15"/>
                  <a:gd name="T11" fmla="*/ 0 h 39"/>
                  <a:gd name="T12" fmla="*/ 11 w 15"/>
                  <a:gd name="T13" fmla="*/ 7 h 39"/>
                </a:gdLst>
                <a:ahLst/>
                <a:cxnLst>
                  <a:cxn ang="0">
                    <a:pos x="T0" y="T1"/>
                  </a:cxn>
                  <a:cxn ang="0">
                    <a:pos x="T2" y="T3"/>
                  </a:cxn>
                  <a:cxn ang="0">
                    <a:pos x="T4" y="T5"/>
                  </a:cxn>
                  <a:cxn ang="0">
                    <a:pos x="T6" y="T7"/>
                  </a:cxn>
                  <a:cxn ang="0">
                    <a:pos x="T8" y="T9"/>
                  </a:cxn>
                  <a:cxn ang="0">
                    <a:pos x="T10" y="T11"/>
                  </a:cxn>
                  <a:cxn ang="0">
                    <a:pos x="T12" y="T13"/>
                  </a:cxn>
                </a:cxnLst>
                <a:rect l="0" t="0" r="r" b="b"/>
                <a:pathLst>
                  <a:path w="15" h="39">
                    <a:moveTo>
                      <a:pt x="11" y="7"/>
                    </a:moveTo>
                    <a:cubicBezTo>
                      <a:pt x="15" y="14"/>
                      <a:pt x="15" y="24"/>
                      <a:pt x="12" y="30"/>
                    </a:cubicBezTo>
                    <a:cubicBezTo>
                      <a:pt x="6" y="39"/>
                      <a:pt x="6" y="39"/>
                      <a:pt x="6" y="39"/>
                    </a:cubicBezTo>
                    <a:cubicBezTo>
                      <a:pt x="3" y="38"/>
                      <a:pt x="2" y="34"/>
                      <a:pt x="1" y="31"/>
                    </a:cubicBezTo>
                    <a:cubicBezTo>
                      <a:pt x="5" y="29"/>
                      <a:pt x="4" y="24"/>
                      <a:pt x="5" y="19"/>
                    </a:cubicBezTo>
                    <a:cubicBezTo>
                      <a:pt x="0" y="13"/>
                      <a:pt x="3" y="6"/>
                      <a:pt x="0" y="0"/>
                    </a:cubicBezTo>
                    <a:cubicBezTo>
                      <a:pt x="6" y="0"/>
                      <a:pt x="9" y="2"/>
                      <a:pt x="1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8" name="Freeform 2873"/>
              <p:cNvSpPr/>
              <p:nvPr/>
            </p:nvSpPr>
            <p:spPr bwMode="auto">
              <a:xfrm>
                <a:off x="3835" y="1936"/>
                <a:ext cx="29" cy="42"/>
              </a:xfrm>
              <a:custGeom>
                <a:avLst/>
                <a:gdLst>
                  <a:gd name="T0" fmla="*/ 18 w 20"/>
                  <a:gd name="T1" fmla="*/ 14 h 29"/>
                  <a:gd name="T2" fmla="*/ 17 w 20"/>
                  <a:gd name="T3" fmla="*/ 23 h 29"/>
                  <a:gd name="T4" fmla="*/ 11 w 20"/>
                  <a:gd name="T5" fmla="*/ 24 h 29"/>
                  <a:gd name="T6" fmla="*/ 7 w 20"/>
                  <a:gd name="T7" fmla="*/ 13 h 29"/>
                  <a:gd name="T8" fmla="*/ 0 w 20"/>
                  <a:gd name="T9" fmla="*/ 2 h 29"/>
                  <a:gd name="T10" fmla="*/ 4 w 20"/>
                  <a:gd name="T11" fmla="*/ 0 h 29"/>
                  <a:gd name="T12" fmla="*/ 18 w 20"/>
                  <a:gd name="T13" fmla="*/ 14 h 29"/>
                </a:gdLst>
                <a:ahLst/>
                <a:cxnLst>
                  <a:cxn ang="0">
                    <a:pos x="T0" y="T1"/>
                  </a:cxn>
                  <a:cxn ang="0">
                    <a:pos x="T2" y="T3"/>
                  </a:cxn>
                  <a:cxn ang="0">
                    <a:pos x="T4" y="T5"/>
                  </a:cxn>
                  <a:cxn ang="0">
                    <a:pos x="T6" y="T7"/>
                  </a:cxn>
                  <a:cxn ang="0">
                    <a:pos x="T8" y="T9"/>
                  </a:cxn>
                  <a:cxn ang="0">
                    <a:pos x="T10" y="T11"/>
                  </a:cxn>
                  <a:cxn ang="0">
                    <a:pos x="T12" y="T13"/>
                  </a:cxn>
                </a:cxnLst>
                <a:rect l="0" t="0" r="r" b="b"/>
                <a:pathLst>
                  <a:path w="20" h="29">
                    <a:moveTo>
                      <a:pt x="18" y="14"/>
                    </a:moveTo>
                    <a:cubicBezTo>
                      <a:pt x="19" y="17"/>
                      <a:pt x="20" y="20"/>
                      <a:pt x="17" y="23"/>
                    </a:cubicBezTo>
                    <a:cubicBezTo>
                      <a:pt x="15" y="23"/>
                      <a:pt x="12" y="29"/>
                      <a:pt x="11" y="24"/>
                    </a:cubicBezTo>
                    <a:cubicBezTo>
                      <a:pt x="11" y="20"/>
                      <a:pt x="10" y="15"/>
                      <a:pt x="7" y="13"/>
                    </a:cubicBezTo>
                    <a:cubicBezTo>
                      <a:pt x="2" y="12"/>
                      <a:pt x="1" y="6"/>
                      <a:pt x="0" y="2"/>
                    </a:cubicBezTo>
                    <a:cubicBezTo>
                      <a:pt x="0" y="0"/>
                      <a:pt x="2" y="0"/>
                      <a:pt x="4" y="0"/>
                    </a:cubicBezTo>
                    <a:cubicBezTo>
                      <a:pt x="11" y="0"/>
                      <a:pt x="16" y="7"/>
                      <a:pt x="18"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79" name="Freeform 2874"/>
              <p:cNvSpPr/>
              <p:nvPr/>
            </p:nvSpPr>
            <p:spPr bwMode="auto">
              <a:xfrm>
                <a:off x="3652" y="1936"/>
                <a:ext cx="67" cy="28"/>
              </a:xfrm>
              <a:custGeom>
                <a:avLst/>
                <a:gdLst>
                  <a:gd name="T0" fmla="*/ 46 w 46"/>
                  <a:gd name="T1" fmla="*/ 2 h 19"/>
                  <a:gd name="T2" fmla="*/ 17 w 46"/>
                  <a:gd name="T3" fmla="*/ 16 h 19"/>
                  <a:gd name="T4" fmla="*/ 0 w 46"/>
                  <a:gd name="T5" fmla="*/ 17 h 19"/>
                  <a:gd name="T6" fmla="*/ 26 w 46"/>
                  <a:gd name="T7" fmla="*/ 10 h 19"/>
                  <a:gd name="T8" fmla="*/ 45 w 46"/>
                  <a:gd name="T9" fmla="*/ 0 h 19"/>
                  <a:gd name="T10" fmla="*/ 46 w 46"/>
                  <a:gd name="T11" fmla="*/ 2 h 19"/>
                </a:gdLst>
                <a:ahLst/>
                <a:cxnLst>
                  <a:cxn ang="0">
                    <a:pos x="T0" y="T1"/>
                  </a:cxn>
                  <a:cxn ang="0">
                    <a:pos x="T2" y="T3"/>
                  </a:cxn>
                  <a:cxn ang="0">
                    <a:pos x="T4" y="T5"/>
                  </a:cxn>
                  <a:cxn ang="0">
                    <a:pos x="T6" y="T7"/>
                  </a:cxn>
                  <a:cxn ang="0">
                    <a:pos x="T8" y="T9"/>
                  </a:cxn>
                  <a:cxn ang="0">
                    <a:pos x="T10" y="T11"/>
                  </a:cxn>
                </a:cxnLst>
                <a:rect l="0" t="0" r="r" b="b"/>
                <a:pathLst>
                  <a:path w="46" h="19">
                    <a:moveTo>
                      <a:pt x="46" y="2"/>
                    </a:moveTo>
                    <a:cubicBezTo>
                      <a:pt x="40" y="14"/>
                      <a:pt x="27" y="12"/>
                      <a:pt x="17" y="16"/>
                    </a:cubicBezTo>
                    <a:cubicBezTo>
                      <a:pt x="11" y="14"/>
                      <a:pt x="5" y="19"/>
                      <a:pt x="0" y="17"/>
                    </a:cubicBezTo>
                    <a:cubicBezTo>
                      <a:pt x="5" y="9"/>
                      <a:pt x="16" y="10"/>
                      <a:pt x="26" y="10"/>
                    </a:cubicBezTo>
                    <a:cubicBezTo>
                      <a:pt x="34" y="12"/>
                      <a:pt x="38" y="1"/>
                      <a:pt x="45" y="0"/>
                    </a:cubicBezTo>
                    <a:cubicBezTo>
                      <a:pt x="46" y="2"/>
                      <a:pt x="46" y="2"/>
                      <a:pt x="46"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0" name="Freeform 2875"/>
              <p:cNvSpPr/>
              <p:nvPr/>
            </p:nvSpPr>
            <p:spPr bwMode="auto">
              <a:xfrm>
                <a:off x="3762" y="1939"/>
                <a:ext cx="126" cy="83"/>
              </a:xfrm>
              <a:custGeom>
                <a:avLst/>
                <a:gdLst>
                  <a:gd name="T0" fmla="*/ 19 w 86"/>
                  <a:gd name="T1" fmla="*/ 2 h 57"/>
                  <a:gd name="T2" fmla="*/ 8 w 86"/>
                  <a:gd name="T3" fmla="*/ 15 h 57"/>
                  <a:gd name="T4" fmla="*/ 12 w 86"/>
                  <a:gd name="T5" fmla="*/ 19 h 57"/>
                  <a:gd name="T6" fmla="*/ 26 w 86"/>
                  <a:gd name="T7" fmla="*/ 10 h 57"/>
                  <a:gd name="T8" fmla="*/ 55 w 86"/>
                  <a:gd name="T9" fmla="*/ 27 h 57"/>
                  <a:gd name="T10" fmla="*/ 71 w 86"/>
                  <a:gd name="T11" fmla="*/ 20 h 57"/>
                  <a:gd name="T12" fmla="*/ 80 w 86"/>
                  <a:gd name="T13" fmla="*/ 12 h 57"/>
                  <a:gd name="T14" fmla="*/ 86 w 86"/>
                  <a:gd name="T15" fmla="*/ 12 h 57"/>
                  <a:gd name="T16" fmla="*/ 75 w 86"/>
                  <a:gd name="T17" fmla="*/ 24 h 57"/>
                  <a:gd name="T18" fmla="*/ 64 w 86"/>
                  <a:gd name="T19" fmla="*/ 36 h 57"/>
                  <a:gd name="T20" fmla="*/ 27 w 86"/>
                  <a:gd name="T21" fmla="*/ 24 h 57"/>
                  <a:gd name="T22" fmla="*/ 33 w 86"/>
                  <a:gd name="T23" fmla="*/ 33 h 57"/>
                  <a:gd name="T24" fmla="*/ 28 w 86"/>
                  <a:gd name="T25" fmla="*/ 52 h 57"/>
                  <a:gd name="T26" fmla="*/ 26 w 86"/>
                  <a:gd name="T27" fmla="*/ 57 h 57"/>
                  <a:gd name="T28" fmla="*/ 25 w 86"/>
                  <a:gd name="T29" fmla="*/ 43 h 57"/>
                  <a:gd name="T30" fmla="*/ 26 w 86"/>
                  <a:gd name="T31" fmla="*/ 25 h 57"/>
                  <a:gd name="T32" fmla="*/ 21 w 86"/>
                  <a:gd name="T33" fmla="*/ 26 h 57"/>
                  <a:gd name="T34" fmla="*/ 8 w 86"/>
                  <a:gd name="T35" fmla="*/ 54 h 57"/>
                  <a:gd name="T36" fmla="*/ 7 w 86"/>
                  <a:gd name="T37" fmla="*/ 27 h 57"/>
                  <a:gd name="T38" fmla="*/ 1 w 86"/>
                  <a:gd name="T39" fmla="*/ 16 h 57"/>
                  <a:gd name="T40" fmla="*/ 12 w 86"/>
                  <a:gd name="T41" fmla="*/ 1 h 57"/>
                  <a:gd name="T42" fmla="*/ 19 w 86"/>
                  <a:gd name="T43"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57">
                    <a:moveTo>
                      <a:pt x="19" y="2"/>
                    </a:moveTo>
                    <a:cubicBezTo>
                      <a:pt x="16" y="6"/>
                      <a:pt x="10" y="10"/>
                      <a:pt x="8" y="15"/>
                    </a:cubicBezTo>
                    <a:cubicBezTo>
                      <a:pt x="8" y="17"/>
                      <a:pt x="10" y="19"/>
                      <a:pt x="12" y="19"/>
                    </a:cubicBezTo>
                    <a:cubicBezTo>
                      <a:pt x="15" y="14"/>
                      <a:pt x="22" y="15"/>
                      <a:pt x="26" y="10"/>
                    </a:cubicBezTo>
                    <a:cubicBezTo>
                      <a:pt x="38" y="9"/>
                      <a:pt x="46" y="19"/>
                      <a:pt x="55" y="27"/>
                    </a:cubicBezTo>
                    <a:cubicBezTo>
                      <a:pt x="62" y="31"/>
                      <a:pt x="67" y="24"/>
                      <a:pt x="71" y="20"/>
                    </a:cubicBezTo>
                    <a:cubicBezTo>
                      <a:pt x="73" y="16"/>
                      <a:pt x="76" y="13"/>
                      <a:pt x="80" y="12"/>
                    </a:cubicBezTo>
                    <a:cubicBezTo>
                      <a:pt x="82" y="13"/>
                      <a:pt x="85" y="9"/>
                      <a:pt x="86" y="12"/>
                    </a:cubicBezTo>
                    <a:cubicBezTo>
                      <a:pt x="81" y="13"/>
                      <a:pt x="76" y="19"/>
                      <a:pt x="75" y="24"/>
                    </a:cubicBezTo>
                    <a:cubicBezTo>
                      <a:pt x="74" y="30"/>
                      <a:pt x="70" y="34"/>
                      <a:pt x="64" y="36"/>
                    </a:cubicBezTo>
                    <a:cubicBezTo>
                      <a:pt x="49" y="37"/>
                      <a:pt x="41" y="14"/>
                      <a:pt x="27" y="24"/>
                    </a:cubicBezTo>
                    <a:cubicBezTo>
                      <a:pt x="29" y="26"/>
                      <a:pt x="31" y="30"/>
                      <a:pt x="33" y="33"/>
                    </a:cubicBezTo>
                    <a:cubicBezTo>
                      <a:pt x="32" y="40"/>
                      <a:pt x="35" y="48"/>
                      <a:pt x="28" y="52"/>
                    </a:cubicBezTo>
                    <a:cubicBezTo>
                      <a:pt x="28" y="54"/>
                      <a:pt x="29" y="56"/>
                      <a:pt x="26" y="57"/>
                    </a:cubicBezTo>
                    <a:cubicBezTo>
                      <a:pt x="26" y="52"/>
                      <a:pt x="18" y="47"/>
                      <a:pt x="25" y="43"/>
                    </a:cubicBezTo>
                    <a:cubicBezTo>
                      <a:pt x="28" y="37"/>
                      <a:pt x="20" y="30"/>
                      <a:pt x="26" y="25"/>
                    </a:cubicBezTo>
                    <a:cubicBezTo>
                      <a:pt x="25" y="24"/>
                      <a:pt x="22" y="25"/>
                      <a:pt x="21" y="26"/>
                    </a:cubicBezTo>
                    <a:cubicBezTo>
                      <a:pt x="16" y="36"/>
                      <a:pt x="11" y="43"/>
                      <a:pt x="8" y="54"/>
                    </a:cubicBezTo>
                    <a:cubicBezTo>
                      <a:pt x="0" y="45"/>
                      <a:pt x="18" y="37"/>
                      <a:pt x="7" y="27"/>
                    </a:cubicBezTo>
                    <a:cubicBezTo>
                      <a:pt x="1" y="27"/>
                      <a:pt x="2" y="20"/>
                      <a:pt x="1" y="16"/>
                    </a:cubicBezTo>
                    <a:cubicBezTo>
                      <a:pt x="4" y="11"/>
                      <a:pt x="6" y="3"/>
                      <a:pt x="12" y="1"/>
                    </a:cubicBezTo>
                    <a:cubicBezTo>
                      <a:pt x="14" y="3"/>
                      <a:pt x="17" y="0"/>
                      <a:pt x="19"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1" name="Freeform 2876"/>
              <p:cNvSpPr/>
              <p:nvPr/>
            </p:nvSpPr>
            <p:spPr bwMode="auto">
              <a:xfrm>
                <a:off x="3662" y="1940"/>
                <a:ext cx="69" cy="33"/>
              </a:xfrm>
              <a:custGeom>
                <a:avLst/>
                <a:gdLst>
                  <a:gd name="T0" fmla="*/ 47 w 47"/>
                  <a:gd name="T1" fmla="*/ 2 h 22"/>
                  <a:gd name="T2" fmla="*/ 20 w 47"/>
                  <a:gd name="T3" fmla="*/ 20 h 22"/>
                  <a:gd name="T4" fmla="*/ 0 w 47"/>
                  <a:gd name="T5" fmla="*/ 19 h 22"/>
                  <a:gd name="T6" fmla="*/ 6 w 47"/>
                  <a:gd name="T7" fmla="*/ 16 h 22"/>
                  <a:gd name="T8" fmla="*/ 18 w 47"/>
                  <a:gd name="T9" fmla="*/ 15 h 22"/>
                  <a:gd name="T10" fmla="*/ 46 w 47"/>
                  <a:gd name="T11" fmla="*/ 0 h 22"/>
                  <a:gd name="T12" fmla="*/ 47 w 47"/>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47" h="22">
                    <a:moveTo>
                      <a:pt x="47" y="2"/>
                    </a:moveTo>
                    <a:cubicBezTo>
                      <a:pt x="42" y="12"/>
                      <a:pt x="31" y="18"/>
                      <a:pt x="20" y="20"/>
                    </a:cubicBezTo>
                    <a:cubicBezTo>
                      <a:pt x="13" y="18"/>
                      <a:pt x="6" y="22"/>
                      <a:pt x="0" y="19"/>
                    </a:cubicBezTo>
                    <a:cubicBezTo>
                      <a:pt x="0" y="15"/>
                      <a:pt x="4" y="17"/>
                      <a:pt x="6" y="16"/>
                    </a:cubicBezTo>
                    <a:cubicBezTo>
                      <a:pt x="11" y="19"/>
                      <a:pt x="13" y="13"/>
                      <a:pt x="18" y="15"/>
                    </a:cubicBezTo>
                    <a:cubicBezTo>
                      <a:pt x="29" y="14"/>
                      <a:pt x="39" y="8"/>
                      <a:pt x="46" y="0"/>
                    </a:cubicBezTo>
                    <a:cubicBezTo>
                      <a:pt x="47" y="2"/>
                      <a:pt x="47" y="2"/>
                      <a:pt x="47"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2" name="Freeform 2877"/>
              <p:cNvSpPr/>
              <p:nvPr/>
            </p:nvSpPr>
            <p:spPr bwMode="auto">
              <a:xfrm>
                <a:off x="3629" y="1942"/>
                <a:ext cx="6" cy="10"/>
              </a:xfrm>
              <a:custGeom>
                <a:avLst/>
                <a:gdLst>
                  <a:gd name="T0" fmla="*/ 2 w 4"/>
                  <a:gd name="T1" fmla="*/ 7 h 7"/>
                  <a:gd name="T2" fmla="*/ 1 w 4"/>
                  <a:gd name="T3" fmla="*/ 7 h 7"/>
                  <a:gd name="T4" fmla="*/ 3 w 4"/>
                  <a:gd name="T5" fmla="*/ 0 h 7"/>
                  <a:gd name="T6" fmla="*/ 2 w 4"/>
                  <a:gd name="T7" fmla="*/ 7 h 7"/>
                </a:gdLst>
                <a:ahLst/>
                <a:cxnLst>
                  <a:cxn ang="0">
                    <a:pos x="T0" y="T1"/>
                  </a:cxn>
                  <a:cxn ang="0">
                    <a:pos x="T2" y="T3"/>
                  </a:cxn>
                  <a:cxn ang="0">
                    <a:pos x="T4" y="T5"/>
                  </a:cxn>
                  <a:cxn ang="0">
                    <a:pos x="T6" y="T7"/>
                  </a:cxn>
                </a:cxnLst>
                <a:rect l="0" t="0" r="r" b="b"/>
                <a:pathLst>
                  <a:path w="4" h="7">
                    <a:moveTo>
                      <a:pt x="2" y="7"/>
                    </a:moveTo>
                    <a:cubicBezTo>
                      <a:pt x="1" y="7"/>
                      <a:pt x="1" y="7"/>
                      <a:pt x="1" y="7"/>
                    </a:cubicBezTo>
                    <a:cubicBezTo>
                      <a:pt x="0" y="4"/>
                      <a:pt x="2" y="2"/>
                      <a:pt x="3" y="0"/>
                    </a:cubicBezTo>
                    <a:cubicBezTo>
                      <a:pt x="4" y="1"/>
                      <a:pt x="2" y="4"/>
                      <a:pt x="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3" name="Freeform 2878"/>
              <p:cNvSpPr/>
              <p:nvPr/>
            </p:nvSpPr>
            <p:spPr bwMode="auto">
              <a:xfrm>
                <a:off x="4173" y="1945"/>
                <a:ext cx="29" cy="55"/>
              </a:xfrm>
              <a:custGeom>
                <a:avLst/>
                <a:gdLst>
                  <a:gd name="T0" fmla="*/ 16 w 20"/>
                  <a:gd name="T1" fmla="*/ 4 h 38"/>
                  <a:gd name="T2" fmla="*/ 15 w 20"/>
                  <a:gd name="T3" fmla="*/ 29 h 38"/>
                  <a:gd name="T4" fmla="*/ 5 w 20"/>
                  <a:gd name="T5" fmla="*/ 33 h 38"/>
                  <a:gd name="T6" fmla="*/ 10 w 20"/>
                  <a:gd name="T7" fmla="*/ 17 h 38"/>
                  <a:gd name="T8" fmla="*/ 7 w 20"/>
                  <a:gd name="T9" fmla="*/ 0 h 38"/>
                  <a:gd name="T10" fmla="*/ 16 w 20"/>
                  <a:gd name="T11" fmla="*/ 4 h 38"/>
                </a:gdLst>
                <a:ahLst/>
                <a:cxnLst>
                  <a:cxn ang="0">
                    <a:pos x="T0" y="T1"/>
                  </a:cxn>
                  <a:cxn ang="0">
                    <a:pos x="T2" y="T3"/>
                  </a:cxn>
                  <a:cxn ang="0">
                    <a:pos x="T4" y="T5"/>
                  </a:cxn>
                  <a:cxn ang="0">
                    <a:pos x="T6" y="T7"/>
                  </a:cxn>
                  <a:cxn ang="0">
                    <a:pos x="T8" y="T9"/>
                  </a:cxn>
                  <a:cxn ang="0">
                    <a:pos x="T10" y="T11"/>
                  </a:cxn>
                </a:cxnLst>
                <a:rect l="0" t="0" r="r" b="b"/>
                <a:pathLst>
                  <a:path w="20" h="38">
                    <a:moveTo>
                      <a:pt x="16" y="4"/>
                    </a:moveTo>
                    <a:cubicBezTo>
                      <a:pt x="20" y="12"/>
                      <a:pt x="20" y="23"/>
                      <a:pt x="15" y="29"/>
                    </a:cubicBezTo>
                    <a:cubicBezTo>
                      <a:pt x="11" y="30"/>
                      <a:pt x="9" y="38"/>
                      <a:pt x="5" y="33"/>
                    </a:cubicBezTo>
                    <a:cubicBezTo>
                      <a:pt x="2" y="27"/>
                      <a:pt x="9" y="23"/>
                      <a:pt x="10" y="17"/>
                    </a:cubicBezTo>
                    <a:cubicBezTo>
                      <a:pt x="15" y="9"/>
                      <a:pt x="0" y="6"/>
                      <a:pt x="7" y="0"/>
                    </a:cubicBezTo>
                    <a:cubicBezTo>
                      <a:pt x="10" y="0"/>
                      <a:pt x="13" y="2"/>
                      <a:pt x="16"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4" name="Freeform 2879"/>
              <p:cNvSpPr/>
              <p:nvPr/>
            </p:nvSpPr>
            <p:spPr bwMode="auto">
              <a:xfrm>
                <a:off x="3313" y="1946"/>
                <a:ext cx="79" cy="37"/>
              </a:xfrm>
              <a:custGeom>
                <a:avLst/>
                <a:gdLst>
                  <a:gd name="T0" fmla="*/ 54 w 54"/>
                  <a:gd name="T1" fmla="*/ 4 h 25"/>
                  <a:gd name="T2" fmla="*/ 20 w 54"/>
                  <a:gd name="T3" fmla="*/ 24 h 25"/>
                  <a:gd name="T4" fmla="*/ 0 w 54"/>
                  <a:gd name="T5" fmla="*/ 18 h 25"/>
                  <a:gd name="T6" fmla="*/ 4 w 54"/>
                  <a:gd name="T7" fmla="*/ 10 h 25"/>
                  <a:gd name="T8" fmla="*/ 21 w 54"/>
                  <a:gd name="T9" fmla="*/ 11 h 25"/>
                  <a:gd name="T10" fmla="*/ 31 w 54"/>
                  <a:gd name="T11" fmla="*/ 10 h 25"/>
                  <a:gd name="T12" fmla="*/ 48 w 54"/>
                  <a:gd name="T13" fmla="*/ 0 h 25"/>
                  <a:gd name="T14" fmla="*/ 54 w 54"/>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5">
                    <a:moveTo>
                      <a:pt x="54" y="4"/>
                    </a:moveTo>
                    <a:cubicBezTo>
                      <a:pt x="46" y="16"/>
                      <a:pt x="34" y="25"/>
                      <a:pt x="20" y="24"/>
                    </a:cubicBezTo>
                    <a:cubicBezTo>
                      <a:pt x="13" y="21"/>
                      <a:pt x="6" y="23"/>
                      <a:pt x="0" y="18"/>
                    </a:cubicBezTo>
                    <a:cubicBezTo>
                      <a:pt x="0" y="15"/>
                      <a:pt x="1" y="12"/>
                      <a:pt x="4" y="10"/>
                    </a:cubicBezTo>
                    <a:cubicBezTo>
                      <a:pt x="10" y="10"/>
                      <a:pt x="15" y="16"/>
                      <a:pt x="21" y="11"/>
                    </a:cubicBezTo>
                    <a:cubicBezTo>
                      <a:pt x="25" y="12"/>
                      <a:pt x="28" y="14"/>
                      <a:pt x="31" y="10"/>
                    </a:cubicBezTo>
                    <a:cubicBezTo>
                      <a:pt x="39" y="10"/>
                      <a:pt x="43" y="5"/>
                      <a:pt x="48" y="0"/>
                    </a:cubicBezTo>
                    <a:cubicBezTo>
                      <a:pt x="51" y="1"/>
                      <a:pt x="52" y="3"/>
                      <a:pt x="54"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5" name="Freeform 2880"/>
              <p:cNvSpPr/>
              <p:nvPr/>
            </p:nvSpPr>
            <p:spPr bwMode="auto">
              <a:xfrm>
                <a:off x="4126" y="1946"/>
                <a:ext cx="28" cy="54"/>
              </a:xfrm>
              <a:custGeom>
                <a:avLst/>
                <a:gdLst>
                  <a:gd name="T0" fmla="*/ 18 w 19"/>
                  <a:gd name="T1" fmla="*/ 19 h 37"/>
                  <a:gd name="T2" fmla="*/ 12 w 19"/>
                  <a:gd name="T3" fmla="*/ 32 h 37"/>
                  <a:gd name="T4" fmla="*/ 3 w 19"/>
                  <a:gd name="T5" fmla="*/ 31 h 37"/>
                  <a:gd name="T6" fmla="*/ 6 w 19"/>
                  <a:gd name="T7" fmla="*/ 11 h 37"/>
                  <a:gd name="T8" fmla="*/ 3 w 19"/>
                  <a:gd name="T9" fmla="*/ 2 h 37"/>
                  <a:gd name="T10" fmla="*/ 9 w 19"/>
                  <a:gd name="T11" fmla="*/ 1 h 37"/>
                  <a:gd name="T12" fmla="*/ 18 w 19"/>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19" h="37">
                    <a:moveTo>
                      <a:pt x="18" y="19"/>
                    </a:moveTo>
                    <a:cubicBezTo>
                      <a:pt x="16" y="24"/>
                      <a:pt x="14" y="28"/>
                      <a:pt x="12" y="32"/>
                    </a:cubicBezTo>
                    <a:cubicBezTo>
                      <a:pt x="9" y="31"/>
                      <a:pt x="4" y="37"/>
                      <a:pt x="3" y="31"/>
                    </a:cubicBezTo>
                    <a:cubicBezTo>
                      <a:pt x="7" y="25"/>
                      <a:pt x="8" y="19"/>
                      <a:pt x="6" y="11"/>
                    </a:cubicBezTo>
                    <a:cubicBezTo>
                      <a:pt x="3" y="10"/>
                      <a:pt x="0" y="5"/>
                      <a:pt x="3" y="2"/>
                    </a:cubicBezTo>
                    <a:cubicBezTo>
                      <a:pt x="4" y="0"/>
                      <a:pt x="7" y="3"/>
                      <a:pt x="9" y="1"/>
                    </a:cubicBezTo>
                    <a:cubicBezTo>
                      <a:pt x="19" y="2"/>
                      <a:pt x="14" y="13"/>
                      <a:pt x="18" y="1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6" name="Freeform 2881"/>
              <p:cNvSpPr/>
              <p:nvPr/>
            </p:nvSpPr>
            <p:spPr bwMode="auto">
              <a:xfrm>
                <a:off x="4376" y="1945"/>
                <a:ext cx="35" cy="20"/>
              </a:xfrm>
              <a:custGeom>
                <a:avLst/>
                <a:gdLst>
                  <a:gd name="T0" fmla="*/ 24 w 24"/>
                  <a:gd name="T1" fmla="*/ 7 h 14"/>
                  <a:gd name="T2" fmla="*/ 18 w 24"/>
                  <a:gd name="T3" fmla="*/ 13 h 14"/>
                  <a:gd name="T4" fmla="*/ 10 w 24"/>
                  <a:gd name="T5" fmla="*/ 14 h 14"/>
                  <a:gd name="T6" fmla="*/ 0 w 24"/>
                  <a:gd name="T7" fmla="*/ 8 h 14"/>
                  <a:gd name="T8" fmla="*/ 20 w 24"/>
                  <a:gd name="T9" fmla="*/ 2 h 14"/>
                  <a:gd name="T10" fmla="*/ 24 w 24"/>
                  <a:gd name="T11" fmla="*/ 7 h 14"/>
                </a:gdLst>
                <a:ahLst/>
                <a:cxnLst>
                  <a:cxn ang="0">
                    <a:pos x="T0" y="T1"/>
                  </a:cxn>
                  <a:cxn ang="0">
                    <a:pos x="T2" y="T3"/>
                  </a:cxn>
                  <a:cxn ang="0">
                    <a:pos x="T4" y="T5"/>
                  </a:cxn>
                  <a:cxn ang="0">
                    <a:pos x="T6" y="T7"/>
                  </a:cxn>
                  <a:cxn ang="0">
                    <a:pos x="T8" y="T9"/>
                  </a:cxn>
                  <a:cxn ang="0">
                    <a:pos x="T10" y="T11"/>
                  </a:cxn>
                </a:cxnLst>
                <a:rect l="0" t="0" r="r" b="b"/>
                <a:pathLst>
                  <a:path w="24" h="14">
                    <a:moveTo>
                      <a:pt x="24" y="7"/>
                    </a:moveTo>
                    <a:cubicBezTo>
                      <a:pt x="24" y="10"/>
                      <a:pt x="21" y="12"/>
                      <a:pt x="18" y="13"/>
                    </a:cubicBezTo>
                    <a:cubicBezTo>
                      <a:pt x="10" y="14"/>
                      <a:pt x="10" y="14"/>
                      <a:pt x="10" y="14"/>
                    </a:cubicBezTo>
                    <a:cubicBezTo>
                      <a:pt x="7" y="12"/>
                      <a:pt x="0" y="14"/>
                      <a:pt x="0" y="8"/>
                    </a:cubicBezTo>
                    <a:cubicBezTo>
                      <a:pt x="6" y="0"/>
                      <a:pt x="15" y="9"/>
                      <a:pt x="20" y="2"/>
                    </a:cubicBezTo>
                    <a:cubicBezTo>
                      <a:pt x="22" y="3"/>
                      <a:pt x="24" y="5"/>
                      <a:pt x="2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7" name="Freeform 2882"/>
              <p:cNvSpPr/>
              <p:nvPr/>
            </p:nvSpPr>
            <p:spPr bwMode="auto">
              <a:xfrm>
                <a:off x="4034" y="1946"/>
                <a:ext cx="28" cy="28"/>
              </a:xfrm>
              <a:custGeom>
                <a:avLst/>
                <a:gdLst>
                  <a:gd name="T0" fmla="*/ 19 w 19"/>
                  <a:gd name="T1" fmla="*/ 3 h 19"/>
                  <a:gd name="T2" fmla="*/ 13 w 19"/>
                  <a:gd name="T3" fmla="*/ 15 h 19"/>
                  <a:gd name="T4" fmla="*/ 4 w 19"/>
                  <a:gd name="T5" fmla="*/ 11 h 19"/>
                  <a:gd name="T6" fmla="*/ 0 w 19"/>
                  <a:gd name="T7" fmla="*/ 7 h 19"/>
                  <a:gd name="T8" fmla="*/ 18 w 19"/>
                  <a:gd name="T9" fmla="*/ 2 h 19"/>
                  <a:gd name="T10" fmla="*/ 19 w 19"/>
                  <a:gd name="T11" fmla="*/ 3 h 19"/>
                </a:gdLst>
                <a:ahLst/>
                <a:cxnLst>
                  <a:cxn ang="0">
                    <a:pos x="T0" y="T1"/>
                  </a:cxn>
                  <a:cxn ang="0">
                    <a:pos x="T2" y="T3"/>
                  </a:cxn>
                  <a:cxn ang="0">
                    <a:pos x="T4" y="T5"/>
                  </a:cxn>
                  <a:cxn ang="0">
                    <a:pos x="T6" y="T7"/>
                  </a:cxn>
                  <a:cxn ang="0">
                    <a:pos x="T8" y="T9"/>
                  </a:cxn>
                  <a:cxn ang="0">
                    <a:pos x="T10" y="T11"/>
                  </a:cxn>
                </a:cxnLst>
                <a:rect l="0" t="0" r="r" b="b"/>
                <a:pathLst>
                  <a:path w="19" h="19">
                    <a:moveTo>
                      <a:pt x="19" y="3"/>
                    </a:moveTo>
                    <a:cubicBezTo>
                      <a:pt x="19" y="8"/>
                      <a:pt x="18" y="13"/>
                      <a:pt x="13" y="15"/>
                    </a:cubicBezTo>
                    <a:cubicBezTo>
                      <a:pt x="9" y="19"/>
                      <a:pt x="8" y="11"/>
                      <a:pt x="4" y="11"/>
                    </a:cubicBezTo>
                    <a:cubicBezTo>
                      <a:pt x="3" y="10"/>
                      <a:pt x="0" y="10"/>
                      <a:pt x="0" y="7"/>
                    </a:cubicBezTo>
                    <a:cubicBezTo>
                      <a:pt x="3" y="0"/>
                      <a:pt x="12" y="4"/>
                      <a:pt x="18" y="2"/>
                    </a:cubicBezTo>
                    <a:cubicBezTo>
                      <a:pt x="19" y="3"/>
                      <a:pt x="19" y="3"/>
                      <a:pt x="19"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8" name="Freeform 2883"/>
              <p:cNvSpPr/>
              <p:nvPr/>
            </p:nvSpPr>
            <p:spPr bwMode="auto">
              <a:xfrm>
                <a:off x="3732" y="1949"/>
                <a:ext cx="27" cy="43"/>
              </a:xfrm>
              <a:custGeom>
                <a:avLst/>
                <a:gdLst>
                  <a:gd name="T0" fmla="*/ 15 w 18"/>
                  <a:gd name="T1" fmla="*/ 6 h 29"/>
                  <a:gd name="T2" fmla="*/ 18 w 18"/>
                  <a:gd name="T3" fmla="*/ 20 h 29"/>
                  <a:gd name="T4" fmla="*/ 11 w 18"/>
                  <a:gd name="T5" fmla="*/ 29 h 29"/>
                  <a:gd name="T6" fmla="*/ 4 w 18"/>
                  <a:gd name="T7" fmla="*/ 17 h 29"/>
                  <a:gd name="T8" fmla="*/ 4 w 18"/>
                  <a:gd name="T9" fmla="*/ 15 h 29"/>
                  <a:gd name="T10" fmla="*/ 7 w 18"/>
                  <a:gd name="T11" fmla="*/ 15 h 29"/>
                  <a:gd name="T12" fmla="*/ 6 w 18"/>
                  <a:gd name="T13" fmla="*/ 11 h 29"/>
                  <a:gd name="T14" fmla="*/ 0 w 18"/>
                  <a:gd name="T15" fmla="*/ 3 h 29"/>
                  <a:gd name="T16" fmla="*/ 9 w 18"/>
                  <a:gd name="T17" fmla="*/ 2 h 29"/>
                  <a:gd name="T18" fmla="*/ 15 w 18"/>
                  <a:gd name="T1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9">
                    <a:moveTo>
                      <a:pt x="15" y="6"/>
                    </a:moveTo>
                    <a:cubicBezTo>
                      <a:pt x="18" y="10"/>
                      <a:pt x="16" y="17"/>
                      <a:pt x="18" y="20"/>
                    </a:cubicBezTo>
                    <a:cubicBezTo>
                      <a:pt x="15" y="24"/>
                      <a:pt x="15" y="28"/>
                      <a:pt x="11" y="29"/>
                    </a:cubicBezTo>
                    <a:cubicBezTo>
                      <a:pt x="5" y="27"/>
                      <a:pt x="13" y="15"/>
                      <a:pt x="4" y="17"/>
                    </a:cubicBezTo>
                    <a:cubicBezTo>
                      <a:pt x="4" y="16"/>
                      <a:pt x="4" y="15"/>
                      <a:pt x="4" y="15"/>
                    </a:cubicBezTo>
                    <a:cubicBezTo>
                      <a:pt x="5" y="15"/>
                      <a:pt x="6" y="14"/>
                      <a:pt x="7" y="15"/>
                    </a:cubicBezTo>
                    <a:cubicBezTo>
                      <a:pt x="9" y="14"/>
                      <a:pt x="7" y="12"/>
                      <a:pt x="6" y="11"/>
                    </a:cubicBezTo>
                    <a:cubicBezTo>
                      <a:pt x="2" y="9"/>
                      <a:pt x="3" y="6"/>
                      <a:pt x="0" y="3"/>
                    </a:cubicBezTo>
                    <a:cubicBezTo>
                      <a:pt x="1" y="0"/>
                      <a:pt x="7" y="1"/>
                      <a:pt x="9" y="2"/>
                    </a:cubicBezTo>
                    <a:cubicBezTo>
                      <a:pt x="15" y="6"/>
                      <a:pt x="15" y="6"/>
                      <a:pt x="1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89" name="Freeform 2884"/>
              <p:cNvSpPr/>
              <p:nvPr/>
            </p:nvSpPr>
            <p:spPr bwMode="auto">
              <a:xfrm>
                <a:off x="3996" y="1952"/>
                <a:ext cx="23" cy="41"/>
              </a:xfrm>
              <a:custGeom>
                <a:avLst/>
                <a:gdLst>
                  <a:gd name="T0" fmla="*/ 13 w 16"/>
                  <a:gd name="T1" fmla="*/ 3 h 28"/>
                  <a:gd name="T2" fmla="*/ 13 w 16"/>
                  <a:gd name="T3" fmla="*/ 25 h 28"/>
                  <a:gd name="T4" fmla="*/ 4 w 16"/>
                  <a:gd name="T5" fmla="*/ 28 h 28"/>
                  <a:gd name="T6" fmla="*/ 4 w 16"/>
                  <a:gd name="T7" fmla="*/ 13 h 28"/>
                  <a:gd name="T8" fmla="*/ 1 w 16"/>
                  <a:gd name="T9" fmla="*/ 3 h 28"/>
                  <a:gd name="T10" fmla="*/ 13 w 16"/>
                  <a:gd name="T11" fmla="*/ 3 h 28"/>
                </a:gdLst>
                <a:ahLst/>
                <a:cxnLst>
                  <a:cxn ang="0">
                    <a:pos x="T0" y="T1"/>
                  </a:cxn>
                  <a:cxn ang="0">
                    <a:pos x="T2" y="T3"/>
                  </a:cxn>
                  <a:cxn ang="0">
                    <a:pos x="T4" y="T5"/>
                  </a:cxn>
                  <a:cxn ang="0">
                    <a:pos x="T6" y="T7"/>
                  </a:cxn>
                  <a:cxn ang="0">
                    <a:pos x="T8" y="T9"/>
                  </a:cxn>
                  <a:cxn ang="0">
                    <a:pos x="T10" y="T11"/>
                  </a:cxn>
                </a:cxnLst>
                <a:rect l="0" t="0" r="r" b="b"/>
                <a:pathLst>
                  <a:path w="16" h="28">
                    <a:moveTo>
                      <a:pt x="13" y="3"/>
                    </a:moveTo>
                    <a:cubicBezTo>
                      <a:pt x="14" y="10"/>
                      <a:pt x="16" y="19"/>
                      <a:pt x="13" y="25"/>
                    </a:cubicBezTo>
                    <a:cubicBezTo>
                      <a:pt x="10" y="24"/>
                      <a:pt x="6" y="25"/>
                      <a:pt x="4" y="28"/>
                    </a:cubicBezTo>
                    <a:cubicBezTo>
                      <a:pt x="2" y="24"/>
                      <a:pt x="3" y="18"/>
                      <a:pt x="4" y="13"/>
                    </a:cubicBezTo>
                    <a:cubicBezTo>
                      <a:pt x="4" y="9"/>
                      <a:pt x="0" y="6"/>
                      <a:pt x="1" y="3"/>
                    </a:cubicBezTo>
                    <a:cubicBezTo>
                      <a:pt x="4" y="0"/>
                      <a:pt x="9" y="2"/>
                      <a:pt x="1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0" name="Freeform 2885"/>
              <p:cNvSpPr/>
              <p:nvPr/>
            </p:nvSpPr>
            <p:spPr bwMode="auto">
              <a:xfrm>
                <a:off x="4217" y="1954"/>
                <a:ext cx="32" cy="52"/>
              </a:xfrm>
              <a:custGeom>
                <a:avLst/>
                <a:gdLst>
                  <a:gd name="T0" fmla="*/ 22 w 22"/>
                  <a:gd name="T1" fmla="*/ 21 h 36"/>
                  <a:gd name="T2" fmla="*/ 10 w 22"/>
                  <a:gd name="T3" fmla="*/ 36 h 36"/>
                  <a:gd name="T4" fmla="*/ 7 w 22"/>
                  <a:gd name="T5" fmla="*/ 32 h 36"/>
                  <a:gd name="T6" fmla="*/ 13 w 22"/>
                  <a:gd name="T7" fmla="*/ 21 h 36"/>
                  <a:gd name="T8" fmla="*/ 10 w 22"/>
                  <a:gd name="T9" fmla="*/ 0 h 36"/>
                  <a:gd name="T10" fmla="*/ 22 w 22"/>
                  <a:gd name="T11" fmla="*/ 21 h 36"/>
                </a:gdLst>
                <a:ahLst/>
                <a:cxnLst>
                  <a:cxn ang="0">
                    <a:pos x="T0" y="T1"/>
                  </a:cxn>
                  <a:cxn ang="0">
                    <a:pos x="T2" y="T3"/>
                  </a:cxn>
                  <a:cxn ang="0">
                    <a:pos x="T4" y="T5"/>
                  </a:cxn>
                  <a:cxn ang="0">
                    <a:pos x="T6" y="T7"/>
                  </a:cxn>
                  <a:cxn ang="0">
                    <a:pos x="T8" y="T9"/>
                  </a:cxn>
                  <a:cxn ang="0">
                    <a:pos x="T10" y="T11"/>
                  </a:cxn>
                </a:cxnLst>
                <a:rect l="0" t="0" r="r" b="b"/>
                <a:pathLst>
                  <a:path w="22" h="36">
                    <a:moveTo>
                      <a:pt x="22" y="21"/>
                    </a:moveTo>
                    <a:cubicBezTo>
                      <a:pt x="20" y="27"/>
                      <a:pt x="17" y="35"/>
                      <a:pt x="10" y="36"/>
                    </a:cubicBezTo>
                    <a:cubicBezTo>
                      <a:pt x="8" y="36"/>
                      <a:pt x="8" y="33"/>
                      <a:pt x="7" y="32"/>
                    </a:cubicBezTo>
                    <a:cubicBezTo>
                      <a:pt x="7" y="27"/>
                      <a:pt x="12" y="26"/>
                      <a:pt x="13" y="21"/>
                    </a:cubicBezTo>
                    <a:cubicBezTo>
                      <a:pt x="17" y="12"/>
                      <a:pt x="0" y="7"/>
                      <a:pt x="10" y="0"/>
                    </a:cubicBezTo>
                    <a:cubicBezTo>
                      <a:pt x="20" y="3"/>
                      <a:pt x="20" y="14"/>
                      <a:pt x="22" y="2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1" name="Freeform 2886"/>
              <p:cNvSpPr/>
              <p:nvPr/>
            </p:nvSpPr>
            <p:spPr bwMode="auto">
              <a:xfrm>
                <a:off x="3295" y="1955"/>
                <a:ext cx="16" cy="15"/>
              </a:xfrm>
              <a:custGeom>
                <a:avLst/>
                <a:gdLst>
                  <a:gd name="T0" fmla="*/ 10 w 11"/>
                  <a:gd name="T1" fmla="*/ 4 h 10"/>
                  <a:gd name="T2" fmla="*/ 6 w 11"/>
                  <a:gd name="T3" fmla="*/ 10 h 10"/>
                  <a:gd name="T4" fmla="*/ 1 w 11"/>
                  <a:gd name="T5" fmla="*/ 6 h 10"/>
                  <a:gd name="T6" fmla="*/ 10 w 11"/>
                  <a:gd name="T7" fmla="*/ 4 h 10"/>
                </a:gdLst>
                <a:ahLst/>
                <a:cxnLst>
                  <a:cxn ang="0">
                    <a:pos x="T0" y="T1"/>
                  </a:cxn>
                  <a:cxn ang="0">
                    <a:pos x="T2" y="T3"/>
                  </a:cxn>
                  <a:cxn ang="0">
                    <a:pos x="T4" y="T5"/>
                  </a:cxn>
                  <a:cxn ang="0">
                    <a:pos x="T6" y="T7"/>
                  </a:cxn>
                </a:cxnLst>
                <a:rect l="0" t="0" r="r" b="b"/>
                <a:pathLst>
                  <a:path w="11" h="10">
                    <a:moveTo>
                      <a:pt x="10" y="4"/>
                    </a:moveTo>
                    <a:cubicBezTo>
                      <a:pt x="11" y="8"/>
                      <a:pt x="7" y="9"/>
                      <a:pt x="6" y="10"/>
                    </a:cubicBezTo>
                    <a:cubicBezTo>
                      <a:pt x="3" y="10"/>
                      <a:pt x="3" y="8"/>
                      <a:pt x="1" y="6"/>
                    </a:cubicBezTo>
                    <a:cubicBezTo>
                      <a:pt x="0" y="0"/>
                      <a:pt x="9" y="0"/>
                      <a:pt x="10"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2" name="Freeform 2887"/>
              <p:cNvSpPr/>
              <p:nvPr/>
            </p:nvSpPr>
            <p:spPr bwMode="auto">
              <a:xfrm>
                <a:off x="3142" y="1956"/>
                <a:ext cx="33" cy="28"/>
              </a:xfrm>
              <a:custGeom>
                <a:avLst/>
                <a:gdLst>
                  <a:gd name="T0" fmla="*/ 23 w 23"/>
                  <a:gd name="T1" fmla="*/ 3 h 19"/>
                  <a:gd name="T2" fmla="*/ 6 w 23"/>
                  <a:gd name="T3" fmla="*/ 19 h 19"/>
                  <a:gd name="T4" fmla="*/ 1 w 23"/>
                  <a:gd name="T5" fmla="*/ 16 h 19"/>
                  <a:gd name="T6" fmla="*/ 5 w 23"/>
                  <a:gd name="T7" fmla="*/ 8 h 19"/>
                  <a:gd name="T8" fmla="*/ 15 w 23"/>
                  <a:gd name="T9" fmla="*/ 5 h 19"/>
                  <a:gd name="T10" fmla="*/ 18 w 23"/>
                  <a:gd name="T11" fmla="*/ 0 h 19"/>
                  <a:gd name="T12" fmla="*/ 23 w 23"/>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23" h="19">
                    <a:moveTo>
                      <a:pt x="23" y="3"/>
                    </a:moveTo>
                    <a:cubicBezTo>
                      <a:pt x="22" y="12"/>
                      <a:pt x="14" y="18"/>
                      <a:pt x="6" y="19"/>
                    </a:cubicBezTo>
                    <a:cubicBezTo>
                      <a:pt x="4" y="19"/>
                      <a:pt x="0" y="19"/>
                      <a:pt x="1" y="16"/>
                    </a:cubicBezTo>
                    <a:cubicBezTo>
                      <a:pt x="1" y="13"/>
                      <a:pt x="0" y="7"/>
                      <a:pt x="5" y="8"/>
                    </a:cubicBezTo>
                    <a:cubicBezTo>
                      <a:pt x="9" y="9"/>
                      <a:pt x="11" y="6"/>
                      <a:pt x="15" y="5"/>
                    </a:cubicBezTo>
                    <a:cubicBezTo>
                      <a:pt x="17" y="4"/>
                      <a:pt x="15" y="1"/>
                      <a:pt x="18" y="0"/>
                    </a:cubicBezTo>
                    <a:cubicBezTo>
                      <a:pt x="20" y="1"/>
                      <a:pt x="22" y="1"/>
                      <a:pt x="2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3" name="Freeform 2888"/>
              <p:cNvSpPr/>
              <p:nvPr/>
            </p:nvSpPr>
            <p:spPr bwMode="auto">
              <a:xfrm>
                <a:off x="4002" y="1958"/>
                <a:ext cx="52" cy="73"/>
              </a:xfrm>
              <a:custGeom>
                <a:avLst/>
                <a:gdLst>
                  <a:gd name="T0" fmla="*/ 22 w 36"/>
                  <a:gd name="T1" fmla="*/ 4 h 50"/>
                  <a:gd name="T2" fmla="*/ 36 w 36"/>
                  <a:gd name="T3" fmla="*/ 29 h 50"/>
                  <a:gd name="T4" fmla="*/ 28 w 36"/>
                  <a:gd name="T5" fmla="*/ 38 h 50"/>
                  <a:gd name="T6" fmla="*/ 3 w 36"/>
                  <a:gd name="T7" fmla="*/ 44 h 50"/>
                  <a:gd name="T8" fmla="*/ 0 w 36"/>
                  <a:gd name="T9" fmla="*/ 43 h 50"/>
                  <a:gd name="T10" fmla="*/ 7 w 36"/>
                  <a:gd name="T11" fmla="*/ 27 h 50"/>
                  <a:gd name="T12" fmla="*/ 23 w 36"/>
                  <a:gd name="T13" fmla="*/ 31 h 50"/>
                  <a:gd name="T14" fmla="*/ 20 w 36"/>
                  <a:gd name="T15" fmla="*/ 12 h 50"/>
                  <a:gd name="T16" fmla="*/ 14 w 36"/>
                  <a:gd name="T17" fmla="*/ 3 h 50"/>
                  <a:gd name="T18" fmla="*/ 15 w 36"/>
                  <a:gd name="T19" fmla="*/ 0 h 50"/>
                  <a:gd name="T20" fmla="*/ 22 w 36"/>
                  <a:gd name="T21"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50">
                    <a:moveTo>
                      <a:pt x="22" y="4"/>
                    </a:moveTo>
                    <a:cubicBezTo>
                      <a:pt x="31" y="8"/>
                      <a:pt x="35" y="18"/>
                      <a:pt x="36" y="29"/>
                    </a:cubicBezTo>
                    <a:cubicBezTo>
                      <a:pt x="28" y="38"/>
                      <a:pt x="28" y="38"/>
                      <a:pt x="28" y="38"/>
                    </a:cubicBezTo>
                    <a:cubicBezTo>
                      <a:pt x="20" y="40"/>
                      <a:pt x="11" y="40"/>
                      <a:pt x="3" y="44"/>
                    </a:cubicBezTo>
                    <a:cubicBezTo>
                      <a:pt x="0" y="43"/>
                      <a:pt x="0" y="43"/>
                      <a:pt x="0" y="43"/>
                    </a:cubicBezTo>
                    <a:cubicBezTo>
                      <a:pt x="0" y="38"/>
                      <a:pt x="0" y="29"/>
                      <a:pt x="7" y="27"/>
                    </a:cubicBezTo>
                    <a:cubicBezTo>
                      <a:pt x="15" y="25"/>
                      <a:pt x="17" y="50"/>
                      <a:pt x="23" y="31"/>
                    </a:cubicBezTo>
                    <a:cubicBezTo>
                      <a:pt x="27" y="24"/>
                      <a:pt x="24" y="18"/>
                      <a:pt x="20" y="12"/>
                    </a:cubicBezTo>
                    <a:cubicBezTo>
                      <a:pt x="14" y="14"/>
                      <a:pt x="15" y="7"/>
                      <a:pt x="14" y="3"/>
                    </a:cubicBezTo>
                    <a:cubicBezTo>
                      <a:pt x="15" y="0"/>
                      <a:pt x="15" y="0"/>
                      <a:pt x="15" y="0"/>
                    </a:cubicBezTo>
                    <a:cubicBezTo>
                      <a:pt x="15" y="5"/>
                      <a:pt x="18" y="2"/>
                      <a:pt x="2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4" name="Freeform 2889"/>
              <p:cNvSpPr/>
              <p:nvPr/>
            </p:nvSpPr>
            <p:spPr bwMode="auto">
              <a:xfrm>
                <a:off x="3876" y="1958"/>
                <a:ext cx="33" cy="42"/>
              </a:xfrm>
              <a:custGeom>
                <a:avLst/>
                <a:gdLst>
                  <a:gd name="T0" fmla="*/ 19 w 23"/>
                  <a:gd name="T1" fmla="*/ 8 h 29"/>
                  <a:gd name="T2" fmla="*/ 20 w 23"/>
                  <a:gd name="T3" fmla="*/ 25 h 29"/>
                  <a:gd name="T4" fmla="*/ 9 w 23"/>
                  <a:gd name="T5" fmla="*/ 26 h 29"/>
                  <a:gd name="T6" fmla="*/ 8 w 23"/>
                  <a:gd name="T7" fmla="*/ 14 h 29"/>
                  <a:gd name="T8" fmla="*/ 5 w 23"/>
                  <a:gd name="T9" fmla="*/ 5 h 29"/>
                  <a:gd name="T10" fmla="*/ 19 w 23"/>
                  <a:gd name="T11" fmla="*/ 8 h 29"/>
                </a:gdLst>
                <a:ahLst/>
                <a:cxnLst>
                  <a:cxn ang="0">
                    <a:pos x="T0" y="T1"/>
                  </a:cxn>
                  <a:cxn ang="0">
                    <a:pos x="T2" y="T3"/>
                  </a:cxn>
                  <a:cxn ang="0">
                    <a:pos x="T4" y="T5"/>
                  </a:cxn>
                  <a:cxn ang="0">
                    <a:pos x="T6" y="T7"/>
                  </a:cxn>
                  <a:cxn ang="0">
                    <a:pos x="T8" y="T9"/>
                  </a:cxn>
                  <a:cxn ang="0">
                    <a:pos x="T10" y="T11"/>
                  </a:cxn>
                </a:cxnLst>
                <a:rect l="0" t="0" r="r" b="b"/>
                <a:pathLst>
                  <a:path w="23" h="29">
                    <a:moveTo>
                      <a:pt x="19" y="8"/>
                    </a:moveTo>
                    <a:cubicBezTo>
                      <a:pt x="21" y="13"/>
                      <a:pt x="23" y="19"/>
                      <a:pt x="20" y="25"/>
                    </a:cubicBezTo>
                    <a:cubicBezTo>
                      <a:pt x="18" y="29"/>
                      <a:pt x="13" y="27"/>
                      <a:pt x="9" y="26"/>
                    </a:cubicBezTo>
                    <a:cubicBezTo>
                      <a:pt x="6" y="22"/>
                      <a:pt x="11" y="18"/>
                      <a:pt x="8" y="14"/>
                    </a:cubicBezTo>
                    <a:cubicBezTo>
                      <a:pt x="7" y="11"/>
                      <a:pt x="0" y="8"/>
                      <a:pt x="5" y="5"/>
                    </a:cubicBezTo>
                    <a:cubicBezTo>
                      <a:pt x="9" y="0"/>
                      <a:pt x="16" y="3"/>
                      <a:pt x="19"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5" name="Freeform 2890"/>
              <p:cNvSpPr/>
              <p:nvPr/>
            </p:nvSpPr>
            <p:spPr bwMode="auto">
              <a:xfrm>
                <a:off x="3174" y="1961"/>
                <a:ext cx="51" cy="47"/>
              </a:xfrm>
              <a:custGeom>
                <a:avLst/>
                <a:gdLst>
                  <a:gd name="T0" fmla="*/ 12 w 35"/>
                  <a:gd name="T1" fmla="*/ 16 h 32"/>
                  <a:gd name="T2" fmla="*/ 26 w 35"/>
                  <a:gd name="T3" fmla="*/ 19 h 32"/>
                  <a:gd name="T4" fmla="*/ 33 w 35"/>
                  <a:gd name="T5" fmla="*/ 19 h 32"/>
                  <a:gd name="T6" fmla="*/ 24 w 35"/>
                  <a:gd name="T7" fmla="*/ 30 h 32"/>
                  <a:gd name="T8" fmla="*/ 4 w 35"/>
                  <a:gd name="T9" fmla="*/ 23 h 32"/>
                  <a:gd name="T10" fmla="*/ 5 w 35"/>
                  <a:gd name="T11" fmla="*/ 1 h 32"/>
                  <a:gd name="T12" fmla="*/ 8 w 35"/>
                  <a:gd name="T13" fmla="*/ 1 h 32"/>
                  <a:gd name="T14" fmla="*/ 12 w 35"/>
                  <a:gd name="T15" fmla="*/ 1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2">
                    <a:moveTo>
                      <a:pt x="12" y="16"/>
                    </a:moveTo>
                    <a:cubicBezTo>
                      <a:pt x="16" y="19"/>
                      <a:pt x="21" y="19"/>
                      <a:pt x="26" y="19"/>
                    </a:cubicBezTo>
                    <a:cubicBezTo>
                      <a:pt x="29" y="18"/>
                      <a:pt x="30" y="15"/>
                      <a:pt x="33" y="19"/>
                    </a:cubicBezTo>
                    <a:cubicBezTo>
                      <a:pt x="35" y="24"/>
                      <a:pt x="28" y="27"/>
                      <a:pt x="24" y="30"/>
                    </a:cubicBezTo>
                    <a:cubicBezTo>
                      <a:pt x="17" y="32"/>
                      <a:pt x="9" y="28"/>
                      <a:pt x="4" y="23"/>
                    </a:cubicBezTo>
                    <a:cubicBezTo>
                      <a:pt x="0" y="16"/>
                      <a:pt x="2" y="8"/>
                      <a:pt x="5" y="1"/>
                    </a:cubicBezTo>
                    <a:cubicBezTo>
                      <a:pt x="6" y="1"/>
                      <a:pt x="7" y="0"/>
                      <a:pt x="8" y="1"/>
                    </a:cubicBezTo>
                    <a:cubicBezTo>
                      <a:pt x="9" y="7"/>
                      <a:pt x="9" y="12"/>
                      <a:pt x="12"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6" name="Freeform 2891"/>
              <p:cNvSpPr/>
              <p:nvPr/>
            </p:nvSpPr>
            <p:spPr bwMode="auto">
              <a:xfrm>
                <a:off x="4329" y="1961"/>
                <a:ext cx="41" cy="36"/>
              </a:xfrm>
              <a:custGeom>
                <a:avLst/>
                <a:gdLst>
                  <a:gd name="T0" fmla="*/ 26 w 28"/>
                  <a:gd name="T1" fmla="*/ 1 h 25"/>
                  <a:gd name="T2" fmla="*/ 14 w 28"/>
                  <a:gd name="T3" fmla="*/ 22 h 25"/>
                  <a:gd name="T4" fmla="*/ 2 w 28"/>
                  <a:gd name="T5" fmla="*/ 24 h 25"/>
                  <a:gd name="T6" fmla="*/ 3 w 28"/>
                  <a:gd name="T7" fmla="*/ 13 h 25"/>
                  <a:gd name="T8" fmla="*/ 15 w 28"/>
                  <a:gd name="T9" fmla="*/ 8 h 25"/>
                  <a:gd name="T10" fmla="*/ 19 w 28"/>
                  <a:gd name="T11" fmla="*/ 0 h 25"/>
                  <a:gd name="T12" fmla="*/ 26 w 28"/>
                  <a:gd name="T13" fmla="*/ 1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26" y="1"/>
                    </a:moveTo>
                    <a:cubicBezTo>
                      <a:pt x="28" y="11"/>
                      <a:pt x="20" y="16"/>
                      <a:pt x="14" y="22"/>
                    </a:cubicBezTo>
                    <a:cubicBezTo>
                      <a:pt x="11" y="24"/>
                      <a:pt x="6" y="25"/>
                      <a:pt x="2" y="24"/>
                    </a:cubicBezTo>
                    <a:cubicBezTo>
                      <a:pt x="1" y="20"/>
                      <a:pt x="0" y="16"/>
                      <a:pt x="3" y="13"/>
                    </a:cubicBezTo>
                    <a:cubicBezTo>
                      <a:pt x="8" y="14"/>
                      <a:pt x="12" y="11"/>
                      <a:pt x="15" y="8"/>
                    </a:cubicBezTo>
                    <a:cubicBezTo>
                      <a:pt x="17" y="6"/>
                      <a:pt x="15" y="1"/>
                      <a:pt x="19" y="0"/>
                    </a:cubicBezTo>
                    <a:cubicBezTo>
                      <a:pt x="21" y="1"/>
                      <a:pt x="24" y="0"/>
                      <a:pt x="26"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7" name="Freeform 2892"/>
              <p:cNvSpPr/>
              <p:nvPr/>
            </p:nvSpPr>
            <p:spPr bwMode="auto">
              <a:xfrm>
                <a:off x="3708" y="1965"/>
                <a:ext cx="14" cy="13"/>
              </a:xfrm>
              <a:custGeom>
                <a:avLst/>
                <a:gdLst>
                  <a:gd name="T0" fmla="*/ 8 w 10"/>
                  <a:gd name="T1" fmla="*/ 6 h 9"/>
                  <a:gd name="T2" fmla="*/ 7 w 10"/>
                  <a:gd name="T3" fmla="*/ 9 h 9"/>
                  <a:gd name="T4" fmla="*/ 2 w 10"/>
                  <a:gd name="T5" fmla="*/ 4 h 9"/>
                  <a:gd name="T6" fmla="*/ 5 w 10"/>
                  <a:gd name="T7" fmla="*/ 0 h 9"/>
                  <a:gd name="T8" fmla="*/ 8 w 10"/>
                  <a:gd name="T9" fmla="*/ 6 h 9"/>
                </a:gdLst>
                <a:ahLst/>
                <a:cxnLst>
                  <a:cxn ang="0">
                    <a:pos x="T0" y="T1"/>
                  </a:cxn>
                  <a:cxn ang="0">
                    <a:pos x="T2" y="T3"/>
                  </a:cxn>
                  <a:cxn ang="0">
                    <a:pos x="T4" y="T5"/>
                  </a:cxn>
                  <a:cxn ang="0">
                    <a:pos x="T6" y="T7"/>
                  </a:cxn>
                  <a:cxn ang="0">
                    <a:pos x="T8" y="T9"/>
                  </a:cxn>
                </a:cxnLst>
                <a:rect l="0" t="0" r="r" b="b"/>
                <a:pathLst>
                  <a:path w="10" h="9">
                    <a:moveTo>
                      <a:pt x="8" y="6"/>
                    </a:moveTo>
                    <a:cubicBezTo>
                      <a:pt x="7" y="9"/>
                      <a:pt x="7" y="9"/>
                      <a:pt x="7" y="9"/>
                    </a:cubicBezTo>
                    <a:cubicBezTo>
                      <a:pt x="5" y="9"/>
                      <a:pt x="0" y="8"/>
                      <a:pt x="2" y="4"/>
                    </a:cubicBezTo>
                    <a:cubicBezTo>
                      <a:pt x="5" y="0"/>
                      <a:pt x="5" y="0"/>
                      <a:pt x="5" y="0"/>
                    </a:cubicBezTo>
                    <a:cubicBezTo>
                      <a:pt x="8" y="0"/>
                      <a:pt x="10" y="3"/>
                      <a:pt x="8"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8" name="Freeform 2893"/>
              <p:cNvSpPr/>
              <p:nvPr/>
            </p:nvSpPr>
            <p:spPr bwMode="auto">
              <a:xfrm>
                <a:off x="4104" y="1965"/>
                <a:ext cx="9" cy="12"/>
              </a:xfrm>
              <a:custGeom>
                <a:avLst/>
                <a:gdLst>
                  <a:gd name="T0" fmla="*/ 4 w 6"/>
                  <a:gd name="T1" fmla="*/ 2 h 8"/>
                  <a:gd name="T2" fmla="*/ 1 w 6"/>
                  <a:gd name="T3" fmla="*/ 8 h 8"/>
                  <a:gd name="T4" fmla="*/ 4 w 6"/>
                  <a:gd name="T5" fmla="*/ 2 h 8"/>
                </a:gdLst>
                <a:ahLst/>
                <a:cxnLst>
                  <a:cxn ang="0">
                    <a:pos x="T0" y="T1"/>
                  </a:cxn>
                  <a:cxn ang="0">
                    <a:pos x="T2" y="T3"/>
                  </a:cxn>
                  <a:cxn ang="0">
                    <a:pos x="T4" y="T5"/>
                  </a:cxn>
                </a:cxnLst>
                <a:rect l="0" t="0" r="r" b="b"/>
                <a:pathLst>
                  <a:path w="6" h="8">
                    <a:moveTo>
                      <a:pt x="4" y="2"/>
                    </a:moveTo>
                    <a:cubicBezTo>
                      <a:pt x="6" y="6"/>
                      <a:pt x="3" y="6"/>
                      <a:pt x="1" y="8"/>
                    </a:cubicBezTo>
                    <a:cubicBezTo>
                      <a:pt x="0" y="6"/>
                      <a:pt x="0" y="0"/>
                      <a:pt x="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799" name="Freeform 2894"/>
              <p:cNvSpPr/>
              <p:nvPr/>
            </p:nvSpPr>
            <p:spPr bwMode="auto">
              <a:xfrm>
                <a:off x="4407" y="1967"/>
                <a:ext cx="22" cy="20"/>
              </a:xfrm>
              <a:custGeom>
                <a:avLst/>
                <a:gdLst>
                  <a:gd name="T0" fmla="*/ 12 w 15"/>
                  <a:gd name="T1" fmla="*/ 3 h 14"/>
                  <a:gd name="T2" fmla="*/ 14 w 15"/>
                  <a:gd name="T3" fmla="*/ 13 h 14"/>
                  <a:gd name="T4" fmla="*/ 0 w 15"/>
                  <a:gd name="T5" fmla="*/ 4 h 14"/>
                  <a:gd name="T6" fmla="*/ 4 w 15"/>
                  <a:gd name="T7" fmla="*/ 0 h 14"/>
                  <a:gd name="T8" fmla="*/ 12 w 15"/>
                  <a:gd name="T9" fmla="*/ 3 h 14"/>
                </a:gdLst>
                <a:ahLst/>
                <a:cxnLst>
                  <a:cxn ang="0">
                    <a:pos x="T0" y="T1"/>
                  </a:cxn>
                  <a:cxn ang="0">
                    <a:pos x="T2" y="T3"/>
                  </a:cxn>
                  <a:cxn ang="0">
                    <a:pos x="T4" y="T5"/>
                  </a:cxn>
                  <a:cxn ang="0">
                    <a:pos x="T6" y="T7"/>
                  </a:cxn>
                  <a:cxn ang="0">
                    <a:pos x="T8" y="T9"/>
                  </a:cxn>
                </a:cxnLst>
                <a:rect l="0" t="0" r="r" b="b"/>
                <a:pathLst>
                  <a:path w="15" h="14">
                    <a:moveTo>
                      <a:pt x="12" y="3"/>
                    </a:moveTo>
                    <a:cubicBezTo>
                      <a:pt x="13" y="6"/>
                      <a:pt x="15" y="10"/>
                      <a:pt x="14" y="13"/>
                    </a:cubicBezTo>
                    <a:cubicBezTo>
                      <a:pt x="9" y="14"/>
                      <a:pt x="3" y="9"/>
                      <a:pt x="0" y="4"/>
                    </a:cubicBezTo>
                    <a:cubicBezTo>
                      <a:pt x="0" y="2"/>
                      <a:pt x="2" y="0"/>
                      <a:pt x="4" y="0"/>
                    </a:cubicBezTo>
                    <a:cubicBezTo>
                      <a:pt x="5" y="4"/>
                      <a:pt x="9" y="3"/>
                      <a:pt x="1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0" name="Freeform 2895"/>
              <p:cNvSpPr/>
              <p:nvPr/>
            </p:nvSpPr>
            <p:spPr bwMode="auto">
              <a:xfrm>
                <a:off x="4360" y="1970"/>
                <a:ext cx="42" cy="27"/>
              </a:xfrm>
              <a:custGeom>
                <a:avLst/>
                <a:gdLst>
                  <a:gd name="T0" fmla="*/ 27 w 29"/>
                  <a:gd name="T1" fmla="*/ 8 h 19"/>
                  <a:gd name="T2" fmla="*/ 11 w 29"/>
                  <a:gd name="T3" fmla="*/ 19 h 19"/>
                  <a:gd name="T4" fmla="*/ 4 w 29"/>
                  <a:gd name="T5" fmla="*/ 12 h 19"/>
                  <a:gd name="T6" fmla="*/ 9 w 29"/>
                  <a:gd name="T7" fmla="*/ 10 h 19"/>
                  <a:gd name="T8" fmla="*/ 20 w 29"/>
                  <a:gd name="T9" fmla="*/ 9 h 19"/>
                  <a:gd name="T10" fmla="*/ 26 w 29"/>
                  <a:gd name="T11" fmla="*/ 0 h 19"/>
                  <a:gd name="T12" fmla="*/ 27 w 29"/>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29" h="19">
                    <a:moveTo>
                      <a:pt x="27" y="8"/>
                    </a:moveTo>
                    <a:cubicBezTo>
                      <a:pt x="26" y="17"/>
                      <a:pt x="16" y="17"/>
                      <a:pt x="11" y="19"/>
                    </a:cubicBezTo>
                    <a:cubicBezTo>
                      <a:pt x="8" y="18"/>
                      <a:pt x="0" y="17"/>
                      <a:pt x="4" y="12"/>
                    </a:cubicBezTo>
                    <a:cubicBezTo>
                      <a:pt x="4" y="9"/>
                      <a:pt x="8" y="11"/>
                      <a:pt x="9" y="10"/>
                    </a:cubicBezTo>
                    <a:cubicBezTo>
                      <a:pt x="12" y="12"/>
                      <a:pt x="17" y="13"/>
                      <a:pt x="20" y="9"/>
                    </a:cubicBezTo>
                    <a:cubicBezTo>
                      <a:pt x="21" y="6"/>
                      <a:pt x="21" y="0"/>
                      <a:pt x="26" y="0"/>
                    </a:cubicBezTo>
                    <a:cubicBezTo>
                      <a:pt x="27" y="1"/>
                      <a:pt x="29" y="6"/>
                      <a:pt x="27"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1" name="Freeform 2896"/>
              <p:cNvSpPr/>
              <p:nvPr/>
            </p:nvSpPr>
            <p:spPr bwMode="auto">
              <a:xfrm>
                <a:off x="3909" y="1965"/>
                <a:ext cx="34" cy="56"/>
              </a:xfrm>
              <a:custGeom>
                <a:avLst/>
                <a:gdLst>
                  <a:gd name="T0" fmla="*/ 23 w 23"/>
                  <a:gd name="T1" fmla="*/ 22 h 38"/>
                  <a:gd name="T2" fmla="*/ 9 w 23"/>
                  <a:gd name="T3" fmla="*/ 38 h 38"/>
                  <a:gd name="T4" fmla="*/ 9 w 23"/>
                  <a:gd name="T5" fmla="*/ 31 h 38"/>
                  <a:gd name="T6" fmla="*/ 12 w 23"/>
                  <a:gd name="T7" fmla="*/ 19 h 38"/>
                  <a:gd name="T8" fmla="*/ 4 w 23"/>
                  <a:gd name="T9" fmla="*/ 5 h 38"/>
                  <a:gd name="T10" fmla="*/ 17 w 23"/>
                  <a:gd name="T11" fmla="*/ 11 h 38"/>
                  <a:gd name="T12" fmla="*/ 23 w 23"/>
                  <a:gd name="T13" fmla="*/ 22 h 38"/>
                </a:gdLst>
                <a:ahLst/>
                <a:cxnLst>
                  <a:cxn ang="0">
                    <a:pos x="T0" y="T1"/>
                  </a:cxn>
                  <a:cxn ang="0">
                    <a:pos x="T2" y="T3"/>
                  </a:cxn>
                  <a:cxn ang="0">
                    <a:pos x="T4" y="T5"/>
                  </a:cxn>
                  <a:cxn ang="0">
                    <a:pos x="T6" y="T7"/>
                  </a:cxn>
                  <a:cxn ang="0">
                    <a:pos x="T8" y="T9"/>
                  </a:cxn>
                  <a:cxn ang="0">
                    <a:pos x="T10" y="T11"/>
                  </a:cxn>
                  <a:cxn ang="0">
                    <a:pos x="T12" y="T13"/>
                  </a:cxn>
                </a:cxnLst>
                <a:rect l="0" t="0" r="r" b="b"/>
                <a:pathLst>
                  <a:path w="23" h="38">
                    <a:moveTo>
                      <a:pt x="23" y="22"/>
                    </a:moveTo>
                    <a:cubicBezTo>
                      <a:pt x="21" y="28"/>
                      <a:pt x="15" y="35"/>
                      <a:pt x="9" y="38"/>
                    </a:cubicBezTo>
                    <a:cubicBezTo>
                      <a:pt x="6" y="38"/>
                      <a:pt x="7" y="33"/>
                      <a:pt x="9" y="31"/>
                    </a:cubicBezTo>
                    <a:cubicBezTo>
                      <a:pt x="14" y="28"/>
                      <a:pt x="12" y="24"/>
                      <a:pt x="12" y="19"/>
                    </a:cubicBezTo>
                    <a:cubicBezTo>
                      <a:pt x="10" y="14"/>
                      <a:pt x="0" y="12"/>
                      <a:pt x="4" y="5"/>
                    </a:cubicBezTo>
                    <a:cubicBezTo>
                      <a:pt x="9" y="0"/>
                      <a:pt x="13" y="9"/>
                      <a:pt x="17" y="11"/>
                    </a:cubicBezTo>
                    <a:cubicBezTo>
                      <a:pt x="21" y="13"/>
                      <a:pt x="20" y="18"/>
                      <a:pt x="23" y="2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2" name="Freeform 2897"/>
              <p:cNvSpPr/>
              <p:nvPr/>
            </p:nvSpPr>
            <p:spPr bwMode="auto">
              <a:xfrm>
                <a:off x="4301" y="1971"/>
                <a:ext cx="14" cy="22"/>
              </a:xfrm>
              <a:custGeom>
                <a:avLst/>
                <a:gdLst>
                  <a:gd name="T0" fmla="*/ 7 w 9"/>
                  <a:gd name="T1" fmla="*/ 12 h 15"/>
                  <a:gd name="T2" fmla="*/ 3 w 9"/>
                  <a:gd name="T3" fmla="*/ 14 h 15"/>
                  <a:gd name="T4" fmla="*/ 4 w 9"/>
                  <a:gd name="T5" fmla="*/ 2 h 15"/>
                  <a:gd name="T6" fmla="*/ 6 w 9"/>
                  <a:gd name="T7" fmla="*/ 0 h 15"/>
                  <a:gd name="T8" fmla="*/ 7 w 9"/>
                  <a:gd name="T9" fmla="*/ 12 h 15"/>
                </a:gdLst>
                <a:ahLst/>
                <a:cxnLst>
                  <a:cxn ang="0">
                    <a:pos x="T0" y="T1"/>
                  </a:cxn>
                  <a:cxn ang="0">
                    <a:pos x="T2" y="T3"/>
                  </a:cxn>
                  <a:cxn ang="0">
                    <a:pos x="T4" y="T5"/>
                  </a:cxn>
                  <a:cxn ang="0">
                    <a:pos x="T6" y="T7"/>
                  </a:cxn>
                  <a:cxn ang="0">
                    <a:pos x="T8" y="T9"/>
                  </a:cxn>
                </a:cxnLst>
                <a:rect l="0" t="0" r="r" b="b"/>
                <a:pathLst>
                  <a:path w="9" h="15">
                    <a:moveTo>
                      <a:pt x="7" y="12"/>
                    </a:moveTo>
                    <a:cubicBezTo>
                      <a:pt x="6" y="14"/>
                      <a:pt x="4" y="15"/>
                      <a:pt x="3" y="14"/>
                    </a:cubicBezTo>
                    <a:cubicBezTo>
                      <a:pt x="1" y="10"/>
                      <a:pt x="0" y="5"/>
                      <a:pt x="4" y="2"/>
                    </a:cubicBezTo>
                    <a:cubicBezTo>
                      <a:pt x="6" y="0"/>
                      <a:pt x="6" y="0"/>
                      <a:pt x="6" y="0"/>
                    </a:cubicBezTo>
                    <a:cubicBezTo>
                      <a:pt x="9" y="4"/>
                      <a:pt x="9" y="9"/>
                      <a:pt x="7"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3" name="Freeform 2898"/>
              <p:cNvSpPr/>
              <p:nvPr/>
            </p:nvSpPr>
            <p:spPr bwMode="auto">
              <a:xfrm>
                <a:off x="3186" y="1971"/>
                <a:ext cx="501" cy="196"/>
              </a:xfrm>
              <a:custGeom>
                <a:avLst/>
                <a:gdLst>
                  <a:gd name="T0" fmla="*/ 342 w 343"/>
                  <a:gd name="T1" fmla="*/ 12 h 134"/>
                  <a:gd name="T2" fmla="*/ 340 w 343"/>
                  <a:gd name="T3" fmla="*/ 23 h 134"/>
                  <a:gd name="T4" fmla="*/ 333 w 343"/>
                  <a:gd name="T5" fmla="*/ 23 h 134"/>
                  <a:gd name="T6" fmla="*/ 328 w 343"/>
                  <a:gd name="T7" fmla="*/ 14 h 134"/>
                  <a:gd name="T8" fmla="*/ 335 w 343"/>
                  <a:gd name="T9" fmla="*/ 8 h 134"/>
                  <a:gd name="T10" fmla="*/ 327 w 343"/>
                  <a:gd name="T11" fmla="*/ 9 h 134"/>
                  <a:gd name="T12" fmla="*/ 296 w 343"/>
                  <a:gd name="T13" fmla="*/ 38 h 134"/>
                  <a:gd name="T14" fmla="*/ 274 w 343"/>
                  <a:gd name="T15" fmla="*/ 56 h 134"/>
                  <a:gd name="T16" fmla="*/ 208 w 343"/>
                  <a:gd name="T17" fmla="*/ 96 h 134"/>
                  <a:gd name="T18" fmla="*/ 200 w 343"/>
                  <a:gd name="T19" fmla="*/ 101 h 134"/>
                  <a:gd name="T20" fmla="*/ 175 w 343"/>
                  <a:gd name="T21" fmla="*/ 112 h 134"/>
                  <a:gd name="T22" fmla="*/ 151 w 343"/>
                  <a:gd name="T23" fmla="*/ 121 h 134"/>
                  <a:gd name="T24" fmla="*/ 137 w 343"/>
                  <a:gd name="T25" fmla="*/ 125 h 134"/>
                  <a:gd name="T26" fmla="*/ 118 w 343"/>
                  <a:gd name="T27" fmla="*/ 129 h 134"/>
                  <a:gd name="T28" fmla="*/ 114 w 343"/>
                  <a:gd name="T29" fmla="*/ 131 h 134"/>
                  <a:gd name="T30" fmla="*/ 88 w 343"/>
                  <a:gd name="T31" fmla="*/ 131 h 134"/>
                  <a:gd name="T32" fmla="*/ 82 w 343"/>
                  <a:gd name="T33" fmla="*/ 132 h 134"/>
                  <a:gd name="T34" fmla="*/ 37 w 343"/>
                  <a:gd name="T35" fmla="*/ 122 h 134"/>
                  <a:gd name="T36" fmla="*/ 28 w 343"/>
                  <a:gd name="T37" fmla="*/ 119 h 134"/>
                  <a:gd name="T38" fmla="*/ 0 w 343"/>
                  <a:gd name="T39" fmla="*/ 101 h 134"/>
                  <a:gd name="T40" fmla="*/ 4 w 343"/>
                  <a:gd name="T41" fmla="*/ 99 h 134"/>
                  <a:gd name="T42" fmla="*/ 28 w 343"/>
                  <a:gd name="T43" fmla="*/ 99 h 134"/>
                  <a:gd name="T44" fmla="*/ 46 w 343"/>
                  <a:gd name="T45" fmla="*/ 101 h 134"/>
                  <a:gd name="T46" fmla="*/ 42 w 343"/>
                  <a:gd name="T47" fmla="*/ 117 h 134"/>
                  <a:gd name="T48" fmla="*/ 49 w 343"/>
                  <a:gd name="T49" fmla="*/ 116 h 134"/>
                  <a:gd name="T50" fmla="*/ 87 w 343"/>
                  <a:gd name="T51" fmla="*/ 120 h 134"/>
                  <a:gd name="T52" fmla="*/ 99 w 343"/>
                  <a:gd name="T53" fmla="*/ 120 h 134"/>
                  <a:gd name="T54" fmla="*/ 144 w 343"/>
                  <a:gd name="T55" fmla="*/ 110 h 134"/>
                  <a:gd name="T56" fmla="*/ 157 w 343"/>
                  <a:gd name="T57" fmla="*/ 89 h 134"/>
                  <a:gd name="T58" fmla="*/ 171 w 343"/>
                  <a:gd name="T59" fmla="*/ 97 h 134"/>
                  <a:gd name="T60" fmla="*/ 185 w 343"/>
                  <a:gd name="T61" fmla="*/ 95 h 134"/>
                  <a:gd name="T62" fmla="*/ 214 w 343"/>
                  <a:gd name="T63" fmla="*/ 80 h 134"/>
                  <a:gd name="T64" fmla="*/ 252 w 343"/>
                  <a:gd name="T65" fmla="*/ 58 h 134"/>
                  <a:gd name="T66" fmla="*/ 264 w 343"/>
                  <a:gd name="T67" fmla="*/ 47 h 134"/>
                  <a:gd name="T68" fmla="*/ 270 w 343"/>
                  <a:gd name="T69" fmla="*/ 30 h 134"/>
                  <a:gd name="T70" fmla="*/ 288 w 343"/>
                  <a:gd name="T71" fmla="*/ 35 h 134"/>
                  <a:gd name="T72" fmla="*/ 320 w 343"/>
                  <a:gd name="T73" fmla="*/ 5 h 134"/>
                  <a:gd name="T74" fmla="*/ 324 w 343"/>
                  <a:gd name="T75" fmla="*/ 1 h 134"/>
                  <a:gd name="T76" fmla="*/ 342 w 343"/>
                  <a:gd name="T77" fmla="*/ 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3" h="134">
                    <a:moveTo>
                      <a:pt x="342" y="12"/>
                    </a:moveTo>
                    <a:cubicBezTo>
                      <a:pt x="342" y="15"/>
                      <a:pt x="343" y="20"/>
                      <a:pt x="340" y="23"/>
                    </a:cubicBezTo>
                    <a:cubicBezTo>
                      <a:pt x="338" y="24"/>
                      <a:pt x="335" y="24"/>
                      <a:pt x="333" y="23"/>
                    </a:cubicBezTo>
                    <a:cubicBezTo>
                      <a:pt x="332" y="19"/>
                      <a:pt x="324" y="18"/>
                      <a:pt x="328" y="14"/>
                    </a:cubicBezTo>
                    <a:cubicBezTo>
                      <a:pt x="335" y="8"/>
                      <a:pt x="335" y="8"/>
                      <a:pt x="335" y="8"/>
                    </a:cubicBezTo>
                    <a:cubicBezTo>
                      <a:pt x="333" y="3"/>
                      <a:pt x="330" y="9"/>
                      <a:pt x="327" y="9"/>
                    </a:cubicBezTo>
                    <a:cubicBezTo>
                      <a:pt x="318" y="20"/>
                      <a:pt x="304" y="26"/>
                      <a:pt x="296" y="38"/>
                    </a:cubicBezTo>
                    <a:cubicBezTo>
                      <a:pt x="288" y="44"/>
                      <a:pt x="282" y="50"/>
                      <a:pt x="274" y="56"/>
                    </a:cubicBezTo>
                    <a:cubicBezTo>
                      <a:pt x="252" y="71"/>
                      <a:pt x="232" y="86"/>
                      <a:pt x="208" y="96"/>
                    </a:cubicBezTo>
                    <a:cubicBezTo>
                      <a:pt x="207" y="100"/>
                      <a:pt x="202" y="98"/>
                      <a:pt x="200" y="101"/>
                    </a:cubicBezTo>
                    <a:cubicBezTo>
                      <a:pt x="190" y="103"/>
                      <a:pt x="183" y="109"/>
                      <a:pt x="175" y="112"/>
                    </a:cubicBezTo>
                    <a:cubicBezTo>
                      <a:pt x="168" y="114"/>
                      <a:pt x="159" y="117"/>
                      <a:pt x="151" y="121"/>
                    </a:cubicBezTo>
                    <a:cubicBezTo>
                      <a:pt x="137" y="125"/>
                      <a:pt x="137" y="125"/>
                      <a:pt x="137" y="125"/>
                    </a:cubicBezTo>
                    <a:cubicBezTo>
                      <a:pt x="131" y="126"/>
                      <a:pt x="124" y="127"/>
                      <a:pt x="118" y="129"/>
                    </a:cubicBezTo>
                    <a:cubicBezTo>
                      <a:pt x="114" y="131"/>
                      <a:pt x="114" y="131"/>
                      <a:pt x="114" y="131"/>
                    </a:cubicBezTo>
                    <a:cubicBezTo>
                      <a:pt x="105" y="131"/>
                      <a:pt x="96" y="134"/>
                      <a:pt x="88" y="131"/>
                    </a:cubicBezTo>
                    <a:cubicBezTo>
                      <a:pt x="82" y="132"/>
                      <a:pt x="82" y="132"/>
                      <a:pt x="82" y="132"/>
                    </a:cubicBezTo>
                    <a:cubicBezTo>
                      <a:pt x="68" y="131"/>
                      <a:pt x="51" y="131"/>
                      <a:pt x="37" y="122"/>
                    </a:cubicBezTo>
                    <a:cubicBezTo>
                      <a:pt x="34" y="123"/>
                      <a:pt x="33" y="118"/>
                      <a:pt x="28" y="119"/>
                    </a:cubicBezTo>
                    <a:cubicBezTo>
                      <a:pt x="19" y="114"/>
                      <a:pt x="10" y="107"/>
                      <a:pt x="0" y="101"/>
                    </a:cubicBezTo>
                    <a:cubicBezTo>
                      <a:pt x="0" y="99"/>
                      <a:pt x="3" y="99"/>
                      <a:pt x="4" y="99"/>
                    </a:cubicBezTo>
                    <a:cubicBezTo>
                      <a:pt x="11" y="101"/>
                      <a:pt x="21" y="102"/>
                      <a:pt x="28" y="99"/>
                    </a:cubicBezTo>
                    <a:cubicBezTo>
                      <a:pt x="35" y="101"/>
                      <a:pt x="41" y="95"/>
                      <a:pt x="46" y="101"/>
                    </a:cubicBezTo>
                    <a:cubicBezTo>
                      <a:pt x="46" y="107"/>
                      <a:pt x="30" y="111"/>
                      <a:pt x="42" y="117"/>
                    </a:cubicBezTo>
                    <a:cubicBezTo>
                      <a:pt x="44" y="116"/>
                      <a:pt x="47" y="119"/>
                      <a:pt x="49" y="116"/>
                    </a:cubicBezTo>
                    <a:cubicBezTo>
                      <a:pt x="62" y="118"/>
                      <a:pt x="74" y="120"/>
                      <a:pt x="87" y="120"/>
                    </a:cubicBezTo>
                    <a:cubicBezTo>
                      <a:pt x="91" y="120"/>
                      <a:pt x="96" y="113"/>
                      <a:pt x="99" y="120"/>
                    </a:cubicBezTo>
                    <a:cubicBezTo>
                      <a:pt x="114" y="120"/>
                      <a:pt x="129" y="114"/>
                      <a:pt x="144" y="110"/>
                    </a:cubicBezTo>
                    <a:cubicBezTo>
                      <a:pt x="156" y="110"/>
                      <a:pt x="150" y="94"/>
                      <a:pt x="157" y="89"/>
                    </a:cubicBezTo>
                    <a:cubicBezTo>
                      <a:pt x="165" y="86"/>
                      <a:pt x="165" y="95"/>
                      <a:pt x="171" y="97"/>
                    </a:cubicBezTo>
                    <a:cubicBezTo>
                      <a:pt x="176" y="101"/>
                      <a:pt x="180" y="96"/>
                      <a:pt x="185" y="95"/>
                    </a:cubicBezTo>
                    <a:cubicBezTo>
                      <a:pt x="194" y="89"/>
                      <a:pt x="204" y="84"/>
                      <a:pt x="214" y="80"/>
                    </a:cubicBezTo>
                    <a:cubicBezTo>
                      <a:pt x="226" y="72"/>
                      <a:pt x="240" y="65"/>
                      <a:pt x="252" y="58"/>
                    </a:cubicBezTo>
                    <a:cubicBezTo>
                      <a:pt x="255" y="54"/>
                      <a:pt x="262" y="53"/>
                      <a:pt x="264" y="47"/>
                    </a:cubicBezTo>
                    <a:cubicBezTo>
                      <a:pt x="267" y="42"/>
                      <a:pt x="263" y="33"/>
                      <a:pt x="270" y="30"/>
                    </a:cubicBezTo>
                    <a:cubicBezTo>
                      <a:pt x="277" y="31"/>
                      <a:pt x="282" y="47"/>
                      <a:pt x="288" y="35"/>
                    </a:cubicBezTo>
                    <a:cubicBezTo>
                      <a:pt x="300" y="28"/>
                      <a:pt x="310" y="16"/>
                      <a:pt x="320" y="5"/>
                    </a:cubicBezTo>
                    <a:cubicBezTo>
                      <a:pt x="319" y="2"/>
                      <a:pt x="323" y="2"/>
                      <a:pt x="324" y="1"/>
                    </a:cubicBezTo>
                    <a:cubicBezTo>
                      <a:pt x="333" y="0"/>
                      <a:pt x="336" y="8"/>
                      <a:pt x="34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4" name="Freeform 2899"/>
              <p:cNvSpPr/>
              <p:nvPr/>
            </p:nvSpPr>
            <p:spPr bwMode="auto">
              <a:xfrm>
                <a:off x="3684" y="1971"/>
                <a:ext cx="37" cy="50"/>
              </a:xfrm>
              <a:custGeom>
                <a:avLst/>
                <a:gdLst>
                  <a:gd name="T0" fmla="*/ 15 w 25"/>
                  <a:gd name="T1" fmla="*/ 3 h 34"/>
                  <a:gd name="T2" fmla="*/ 25 w 25"/>
                  <a:gd name="T3" fmla="*/ 22 h 34"/>
                  <a:gd name="T4" fmla="*/ 18 w 25"/>
                  <a:gd name="T5" fmla="*/ 34 h 34"/>
                  <a:gd name="T6" fmla="*/ 12 w 25"/>
                  <a:gd name="T7" fmla="*/ 30 h 34"/>
                  <a:gd name="T8" fmla="*/ 14 w 25"/>
                  <a:gd name="T9" fmla="*/ 16 h 34"/>
                  <a:gd name="T10" fmla="*/ 5 w 25"/>
                  <a:gd name="T11" fmla="*/ 8 h 34"/>
                  <a:gd name="T12" fmla="*/ 0 w 25"/>
                  <a:gd name="T13" fmla="*/ 5 h 34"/>
                  <a:gd name="T14" fmla="*/ 6 w 25"/>
                  <a:gd name="T15" fmla="*/ 2 h 34"/>
                  <a:gd name="T16" fmla="*/ 15 w 25"/>
                  <a:gd name="T17"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4">
                    <a:moveTo>
                      <a:pt x="15" y="3"/>
                    </a:moveTo>
                    <a:cubicBezTo>
                      <a:pt x="21" y="8"/>
                      <a:pt x="24" y="15"/>
                      <a:pt x="25" y="22"/>
                    </a:cubicBezTo>
                    <a:cubicBezTo>
                      <a:pt x="25" y="26"/>
                      <a:pt x="22" y="32"/>
                      <a:pt x="18" y="34"/>
                    </a:cubicBezTo>
                    <a:cubicBezTo>
                      <a:pt x="16" y="34"/>
                      <a:pt x="13" y="32"/>
                      <a:pt x="12" y="30"/>
                    </a:cubicBezTo>
                    <a:cubicBezTo>
                      <a:pt x="17" y="27"/>
                      <a:pt x="15" y="20"/>
                      <a:pt x="14" y="16"/>
                    </a:cubicBezTo>
                    <a:cubicBezTo>
                      <a:pt x="13" y="12"/>
                      <a:pt x="9" y="8"/>
                      <a:pt x="5" y="8"/>
                    </a:cubicBezTo>
                    <a:cubicBezTo>
                      <a:pt x="3" y="8"/>
                      <a:pt x="0" y="7"/>
                      <a:pt x="0" y="5"/>
                    </a:cubicBezTo>
                    <a:cubicBezTo>
                      <a:pt x="1" y="1"/>
                      <a:pt x="4" y="4"/>
                      <a:pt x="6" y="2"/>
                    </a:cubicBezTo>
                    <a:cubicBezTo>
                      <a:pt x="10" y="0"/>
                      <a:pt x="12" y="5"/>
                      <a:pt x="15"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5" name="Freeform 2900"/>
              <p:cNvSpPr/>
              <p:nvPr/>
            </p:nvSpPr>
            <p:spPr bwMode="auto">
              <a:xfrm>
                <a:off x="3940" y="1973"/>
                <a:ext cx="34" cy="54"/>
              </a:xfrm>
              <a:custGeom>
                <a:avLst/>
                <a:gdLst>
                  <a:gd name="T0" fmla="*/ 23 w 23"/>
                  <a:gd name="T1" fmla="*/ 13 h 37"/>
                  <a:gd name="T2" fmla="*/ 20 w 23"/>
                  <a:gd name="T3" fmla="*/ 33 h 37"/>
                  <a:gd name="T4" fmla="*/ 12 w 23"/>
                  <a:gd name="T5" fmla="*/ 35 h 37"/>
                  <a:gd name="T6" fmla="*/ 14 w 23"/>
                  <a:gd name="T7" fmla="*/ 16 h 37"/>
                  <a:gd name="T8" fmla="*/ 1 w 23"/>
                  <a:gd name="T9" fmla="*/ 2 h 37"/>
                  <a:gd name="T10" fmla="*/ 13 w 23"/>
                  <a:gd name="T11" fmla="*/ 2 h 37"/>
                  <a:gd name="T12" fmla="*/ 23 w 23"/>
                  <a:gd name="T13" fmla="*/ 13 h 37"/>
                </a:gdLst>
                <a:ahLst/>
                <a:cxnLst>
                  <a:cxn ang="0">
                    <a:pos x="T0" y="T1"/>
                  </a:cxn>
                  <a:cxn ang="0">
                    <a:pos x="T2" y="T3"/>
                  </a:cxn>
                  <a:cxn ang="0">
                    <a:pos x="T4" y="T5"/>
                  </a:cxn>
                  <a:cxn ang="0">
                    <a:pos x="T6" y="T7"/>
                  </a:cxn>
                  <a:cxn ang="0">
                    <a:pos x="T8" y="T9"/>
                  </a:cxn>
                  <a:cxn ang="0">
                    <a:pos x="T10" y="T11"/>
                  </a:cxn>
                  <a:cxn ang="0">
                    <a:pos x="T12" y="T13"/>
                  </a:cxn>
                </a:cxnLst>
                <a:rect l="0" t="0" r="r" b="b"/>
                <a:pathLst>
                  <a:path w="23" h="37">
                    <a:moveTo>
                      <a:pt x="23" y="13"/>
                    </a:moveTo>
                    <a:cubicBezTo>
                      <a:pt x="23" y="20"/>
                      <a:pt x="23" y="26"/>
                      <a:pt x="20" y="33"/>
                    </a:cubicBezTo>
                    <a:cubicBezTo>
                      <a:pt x="18" y="35"/>
                      <a:pt x="15" y="37"/>
                      <a:pt x="12" y="35"/>
                    </a:cubicBezTo>
                    <a:cubicBezTo>
                      <a:pt x="13" y="30"/>
                      <a:pt x="18" y="22"/>
                      <a:pt x="14" y="16"/>
                    </a:cubicBezTo>
                    <a:cubicBezTo>
                      <a:pt x="10" y="10"/>
                      <a:pt x="0" y="11"/>
                      <a:pt x="1" y="2"/>
                    </a:cubicBezTo>
                    <a:cubicBezTo>
                      <a:pt x="5" y="0"/>
                      <a:pt x="9" y="1"/>
                      <a:pt x="13" y="2"/>
                    </a:cubicBezTo>
                    <a:cubicBezTo>
                      <a:pt x="18" y="4"/>
                      <a:pt x="20" y="10"/>
                      <a:pt x="23"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6" name="Freeform 2901"/>
              <p:cNvSpPr/>
              <p:nvPr/>
            </p:nvSpPr>
            <p:spPr bwMode="auto">
              <a:xfrm>
                <a:off x="4056" y="1971"/>
                <a:ext cx="26" cy="44"/>
              </a:xfrm>
              <a:custGeom>
                <a:avLst/>
                <a:gdLst>
                  <a:gd name="T0" fmla="*/ 8 w 18"/>
                  <a:gd name="T1" fmla="*/ 5 h 30"/>
                  <a:gd name="T2" fmla="*/ 18 w 18"/>
                  <a:gd name="T3" fmla="*/ 19 h 30"/>
                  <a:gd name="T4" fmla="*/ 10 w 18"/>
                  <a:gd name="T5" fmla="*/ 27 h 30"/>
                  <a:gd name="T6" fmla="*/ 3 w 18"/>
                  <a:gd name="T7" fmla="*/ 15 h 30"/>
                  <a:gd name="T8" fmla="*/ 0 w 18"/>
                  <a:gd name="T9" fmla="*/ 4 h 30"/>
                  <a:gd name="T10" fmla="*/ 8 w 18"/>
                  <a:gd name="T11" fmla="*/ 5 h 30"/>
                </a:gdLst>
                <a:ahLst/>
                <a:cxnLst>
                  <a:cxn ang="0">
                    <a:pos x="T0" y="T1"/>
                  </a:cxn>
                  <a:cxn ang="0">
                    <a:pos x="T2" y="T3"/>
                  </a:cxn>
                  <a:cxn ang="0">
                    <a:pos x="T4" y="T5"/>
                  </a:cxn>
                  <a:cxn ang="0">
                    <a:pos x="T6" y="T7"/>
                  </a:cxn>
                  <a:cxn ang="0">
                    <a:pos x="T8" y="T9"/>
                  </a:cxn>
                  <a:cxn ang="0">
                    <a:pos x="T10" y="T11"/>
                  </a:cxn>
                </a:cxnLst>
                <a:rect l="0" t="0" r="r" b="b"/>
                <a:pathLst>
                  <a:path w="18" h="30">
                    <a:moveTo>
                      <a:pt x="8" y="5"/>
                    </a:moveTo>
                    <a:cubicBezTo>
                      <a:pt x="13" y="9"/>
                      <a:pt x="16" y="14"/>
                      <a:pt x="18" y="19"/>
                    </a:cubicBezTo>
                    <a:cubicBezTo>
                      <a:pt x="17" y="23"/>
                      <a:pt x="16" y="30"/>
                      <a:pt x="10" y="27"/>
                    </a:cubicBezTo>
                    <a:cubicBezTo>
                      <a:pt x="9" y="23"/>
                      <a:pt x="6" y="19"/>
                      <a:pt x="3" y="15"/>
                    </a:cubicBezTo>
                    <a:cubicBezTo>
                      <a:pt x="0" y="4"/>
                      <a:pt x="0" y="4"/>
                      <a:pt x="0" y="4"/>
                    </a:cubicBezTo>
                    <a:cubicBezTo>
                      <a:pt x="4" y="0"/>
                      <a:pt x="4" y="6"/>
                      <a:pt x="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7" name="Freeform 2902"/>
              <p:cNvSpPr/>
              <p:nvPr/>
            </p:nvSpPr>
            <p:spPr bwMode="auto">
              <a:xfrm>
                <a:off x="2873" y="1976"/>
                <a:ext cx="54" cy="206"/>
              </a:xfrm>
              <a:custGeom>
                <a:avLst/>
                <a:gdLst>
                  <a:gd name="T0" fmla="*/ 10 w 37"/>
                  <a:gd name="T1" fmla="*/ 0 h 141"/>
                  <a:gd name="T2" fmla="*/ 14 w 37"/>
                  <a:gd name="T3" fmla="*/ 30 h 141"/>
                  <a:gd name="T4" fmla="*/ 28 w 37"/>
                  <a:gd name="T5" fmla="*/ 41 h 141"/>
                  <a:gd name="T6" fmla="*/ 32 w 37"/>
                  <a:gd name="T7" fmla="*/ 83 h 141"/>
                  <a:gd name="T8" fmla="*/ 24 w 37"/>
                  <a:gd name="T9" fmla="*/ 123 h 141"/>
                  <a:gd name="T10" fmla="*/ 13 w 37"/>
                  <a:gd name="T11" fmla="*/ 138 h 141"/>
                  <a:gd name="T12" fmla="*/ 0 w 37"/>
                  <a:gd name="T13" fmla="*/ 131 h 141"/>
                  <a:gd name="T14" fmla="*/ 10 w 37"/>
                  <a:gd name="T15" fmla="*/ 121 h 141"/>
                  <a:gd name="T16" fmla="*/ 10 w 37"/>
                  <a:gd name="T17" fmla="*/ 95 h 141"/>
                  <a:gd name="T18" fmla="*/ 20 w 37"/>
                  <a:gd name="T19" fmla="*/ 75 h 141"/>
                  <a:gd name="T20" fmla="*/ 27 w 37"/>
                  <a:gd name="T21" fmla="*/ 53 h 141"/>
                  <a:gd name="T22" fmla="*/ 8 w 37"/>
                  <a:gd name="T23" fmla="*/ 27 h 141"/>
                  <a:gd name="T24" fmla="*/ 10 w 37"/>
                  <a:gd name="T2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141">
                    <a:moveTo>
                      <a:pt x="10" y="0"/>
                    </a:moveTo>
                    <a:cubicBezTo>
                      <a:pt x="12" y="8"/>
                      <a:pt x="7" y="21"/>
                      <a:pt x="14" y="30"/>
                    </a:cubicBezTo>
                    <a:cubicBezTo>
                      <a:pt x="17" y="33"/>
                      <a:pt x="22" y="39"/>
                      <a:pt x="28" y="41"/>
                    </a:cubicBezTo>
                    <a:cubicBezTo>
                      <a:pt x="37" y="52"/>
                      <a:pt x="36" y="70"/>
                      <a:pt x="32" y="83"/>
                    </a:cubicBezTo>
                    <a:cubicBezTo>
                      <a:pt x="20" y="93"/>
                      <a:pt x="24" y="109"/>
                      <a:pt x="24" y="123"/>
                    </a:cubicBezTo>
                    <a:cubicBezTo>
                      <a:pt x="25" y="131"/>
                      <a:pt x="17" y="133"/>
                      <a:pt x="13" y="138"/>
                    </a:cubicBezTo>
                    <a:cubicBezTo>
                      <a:pt x="6" y="141"/>
                      <a:pt x="5" y="134"/>
                      <a:pt x="0" y="131"/>
                    </a:cubicBezTo>
                    <a:cubicBezTo>
                      <a:pt x="3" y="127"/>
                      <a:pt x="9" y="127"/>
                      <a:pt x="10" y="121"/>
                    </a:cubicBezTo>
                    <a:cubicBezTo>
                      <a:pt x="11" y="112"/>
                      <a:pt x="6" y="104"/>
                      <a:pt x="10" y="95"/>
                    </a:cubicBezTo>
                    <a:cubicBezTo>
                      <a:pt x="11" y="87"/>
                      <a:pt x="15" y="80"/>
                      <a:pt x="20" y="75"/>
                    </a:cubicBezTo>
                    <a:cubicBezTo>
                      <a:pt x="26" y="69"/>
                      <a:pt x="29" y="62"/>
                      <a:pt x="27" y="53"/>
                    </a:cubicBezTo>
                    <a:cubicBezTo>
                      <a:pt x="26" y="41"/>
                      <a:pt x="12" y="37"/>
                      <a:pt x="8" y="27"/>
                    </a:cubicBezTo>
                    <a:cubicBezTo>
                      <a:pt x="6" y="18"/>
                      <a:pt x="5" y="7"/>
                      <a:pt x="10"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8" name="Freeform 2903"/>
              <p:cNvSpPr/>
              <p:nvPr/>
            </p:nvSpPr>
            <p:spPr bwMode="auto">
              <a:xfrm>
                <a:off x="4104" y="1976"/>
                <a:ext cx="22" cy="38"/>
              </a:xfrm>
              <a:custGeom>
                <a:avLst/>
                <a:gdLst>
                  <a:gd name="T0" fmla="*/ 14 w 15"/>
                  <a:gd name="T1" fmla="*/ 15 h 26"/>
                  <a:gd name="T2" fmla="*/ 9 w 15"/>
                  <a:gd name="T3" fmla="*/ 26 h 26"/>
                  <a:gd name="T4" fmla="*/ 3 w 15"/>
                  <a:gd name="T5" fmla="*/ 13 h 26"/>
                  <a:gd name="T6" fmla="*/ 9 w 15"/>
                  <a:gd name="T7" fmla="*/ 0 h 26"/>
                  <a:gd name="T8" fmla="*/ 14 w 15"/>
                  <a:gd name="T9" fmla="*/ 15 h 26"/>
                </a:gdLst>
                <a:ahLst/>
                <a:cxnLst>
                  <a:cxn ang="0">
                    <a:pos x="T0" y="T1"/>
                  </a:cxn>
                  <a:cxn ang="0">
                    <a:pos x="T2" y="T3"/>
                  </a:cxn>
                  <a:cxn ang="0">
                    <a:pos x="T4" y="T5"/>
                  </a:cxn>
                  <a:cxn ang="0">
                    <a:pos x="T6" y="T7"/>
                  </a:cxn>
                  <a:cxn ang="0">
                    <a:pos x="T8" y="T9"/>
                  </a:cxn>
                </a:cxnLst>
                <a:rect l="0" t="0" r="r" b="b"/>
                <a:pathLst>
                  <a:path w="15" h="26">
                    <a:moveTo>
                      <a:pt x="14" y="15"/>
                    </a:moveTo>
                    <a:cubicBezTo>
                      <a:pt x="13" y="18"/>
                      <a:pt x="12" y="24"/>
                      <a:pt x="9" y="26"/>
                    </a:cubicBezTo>
                    <a:cubicBezTo>
                      <a:pt x="0" y="26"/>
                      <a:pt x="4" y="18"/>
                      <a:pt x="3" y="13"/>
                    </a:cubicBezTo>
                    <a:cubicBezTo>
                      <a:pt x="3" y="8"/>
                      <a:pt x="6" y="4"/>
                      <a:pt x="9" y="0"/>
                    </a:cubicBezTo>
                    <a:cubicBezTo>
                      <a:pt x="15" y="2"/>
                      <a:pt x="12" y="9"/>
                      <a:pt x="14"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09" name="Freeform 2904"/>
              <p:cNvSpPr/>
              <p:nvPr/>
            </p:nvSpPr>
            <p:spPr bwMode="auto">
              <a:xfrm>
                <a:off x="2796" y="1976"/>
                <a:ext cx="85" cy="316"/>
              </a:xfrm>
              <a:custGeom>
                <a:avLst/>
                <a:gdLst>
                  <a:gd name="T0" fmla="*/ 35 w 58"/>
                  <a:gd name="T1" fmla="*/ 19 h 216"/>
                  <a:gd name="T2" fmla="*/ 24 w 58"/>
                  <a:gd name="T3" fmla="*/ 51 h 216"/>
                  <a:gd name="T4" fmla="*/ 25 w 58"/>
                  <a:gd name="T5" fmla="*/ 68 h 216"/>
                  <a:gd name="T6" fmla="*/ 27 w 58"/>
                  <a:gd name="T7" fmla="*/ 75 h 216"/>
                  <a:gd name="T8" fmla="*/ 41 w 58"/>
                  <a:gd name="T9" fmla="*/ 73 h 216"/>
                  <a:gd name="T10" fmla="*/ 48 w 58"/>
                  <a:gd name="T11" fmla="*/ 51 h 216"/>
                  <a:gd name="T12" fmla="*/ 49 w 58"/>
                  <a:gd name="T13" fmla="*/ 63 h 216"/>
                  <a:gd name="T14" fmla="*/ 40 w 58"/>
                  <a:gd name="T15" fmla="*/ 78 h 216"/>
                  <a:gd name="T16" fmla="*/ 28 w 58"/>
                  <a:gd name="T17" fmla="*/ 83 h 216"/>
                  <a:gd name="T18" fmla="*/ 22 w 58"/>
                  <a:gd name="T19" fmla="*/ 99 h 216"/>
                  <a:gd name="T20" fmla="*/ 16 w 58"/>
                  <a:gd name="T21" fmla="*/ 108 h 216"/>
                  <a:gd name="T22" fmla="*/ 9 w 58"/>
                  <a:gd name="T23" fmla="*/ 140 h 216"/>
                  <a:gd name="T24" fmla="*/ 19 w 58"/>
                  <a:gd name="T25" fmla="*/ 167 h 216"/>
                  <a:gd name="T26" fmla="*/ 28 w 58"/>
                  <a:gd name="T27" fmla="*/ 206 h 216"/>
                  <a:gd name="T28" fmla="*/ 44 w 58"/>
                  <a:gd name="T29" fmla="*/ 208 h 216"/>
                  <a:gd name="T30" fmla="*/ 50 w 58"/>
                  <a:gd name="T31" fmla="*/ 202 h 216"/>
                  <a:gd name="T32" fmla="*/ 52 w 58"/>
                  <a:gd name="T33" fmla="*/ 199 h 216"/>
                  <a:gd name="T34" fmla="*/ 39 w 58"/>
                  <a:gd name="T35" fmla="*/ 145 h 216"/>
                  <a:gd name="T36" fmla="*/ 42 w 58"/>
                  <a:gd name="T37" fmla="*/ 118 h 216"/>
                  <a:gd name="T38" fmla="*/ 42 w 58"/>
                  <a:gd name="T39" fmla="*/ 130 h 216"/>
                  <a:gd name="T40" fmla="*/ 50 w 58"/>
                  <a:gd name="T41" fmla="*/ 167 h 216"/>
                  <a:gd name="T42" fmla="*/ 58 w 58"/>
                  <a:gd name="T43" fmla="*/ 193 h 216"/>
                  <a:gd name="T44" fmla="*/ 54 w 58"/>
                  <a:gd name="T45" fmla="*/ 206 h 216"/>
                  <a:gd name="T46" fmla="*/ 44 w 58"/>
                  <a:gd name="T47" fmla="*/ 213 h 216"/>
                  <a:gd name="T48" fmla="*/ 30 w 58"/>
                  <a:gd name="T49" fmla="*/ 212 h 216"/>
                  <a:gd name="T50" fmla="*/ 16 w 58"/>
                  <a:gd name="T51" fmla="*/ 202 h 216"/>
                  <a:gd name="T52" fmla="*/ 13 w 58"/>
                  <a:gd name="T53" fmla="*/ 167 h 216"/>
                  <a:gd name="T54" fmla="*/ 6 w 58"/>
                  <a:gd name="T55" fmla="*/ 152 h 216"/>
                  <a:gd name="T56" fmla="*/ 8 w 58"/>
                  <a:gd name="T57" fmla="*/ 111 h 216"/>
                  <a:gd name="T58" fmla="*/ 21 w 58"/>
                  <a:gd name="T59" fmla="*/ 83 h 216"/>
                  <a:gd name="T60" fmla="*/ 21 w 58"/>
                  <a:gd name="T61" fmla="*/ 45 h 216"/>
                  <a:gd name="T62" fmla="*/ 32 w 58"/>
                  <a:gd name="T63" fmla="*/ 16 h 216"/>
                  <a:gd name="T64" fmla="*/ 32 w 58"/>
                  <a:gd name="T65" fmla="*/ 0 h 216"/>
                  <a:gd name="T66" fmla="*/ 35 w 58"/>
                  <a:gd name="T67" fmla="*/ 1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8" h="216">
                    <a:moveTo>
                      <a:pt x="35" y="19"/>
                    </a:moveTo>
                    <a:cubicBezTo>
                      <a:pt x="36" y="31"/>
                      <a:pt x="27" y="40"/>
                      <a:pt x="24" y="51"/>
                    </a:cubicBezTo>
                    <a:cubicBezTo>
                      <a:pt x="21" y="56"/>
                      <a:pt x="24" y="62"/>
                      <a:pt x="25" y="68"/>
                    </a:cubicBezTo>
                    <a:cubicBezTo>
                      <a:pt x="27" y="75"/>
                      <a:pt x="27" y="75"/>
                      <a:pt x="27" y="75"/>
                    </a:cubicBezTo>
                    <a:cubicBezTo>
                      <a:pt x="31" y="72"/>
                      <a:pt x="38" y="75"/>
                      <a:pt x="41" y="73"/>
                    </a:cubicBezTo>
                    <a:cubicBezTo>
                      <a:pt x="48" y="68"/>
                      <a:pt x="43" y="57"/>
                      <a:pt x="48" y="51"/>
                    </a:cubicBezTo>
                    <a:cubicBezTo>
                      <a:pt x="51" y="54"/>
                      <a:pt x="50" y="59"/>
                      <a:pt x="49" y="63"/>
                    </a:cubicBezTo>
                    <a:cubicBezTo>
                      <a:pt x="48" y="69"/>
                      <a:pt x="47" y="76"/>
                      <a:pt x="40" y="78"/>
                    </a:cubicBezTo>
                    <a:cubicBezTo>
                      <a:pt x="36" y="80"/>
                      <a:pt x="29" y="76"/>
                      <a:pt x="28" y="83"/>
                    </a:cubicBezTo>
                    <a:cubicBezTo>
                      <a:pt x="25" y="88"/>
                      <a:pt x="27" y="95"/>
                      <a:pt x="22" y="99"/>
                    </a:cubicBezTo>
                    <a:cubicBezTo>
                      <a:pt x="21" y="103"/>
                      <a:pt x="19" y="105"/>
                      <a:pt x="16" y="108"/>
                    </a:cubicBezTo>
                    <a:cubicBezTo>
                      <a:pt x="11" y="117"/>
                      <a:pt x="5" y="128"/>
                      <a:pt x="9" y="140"/>
                    </a:cubicBezTo>
                    <a:cubicBezTo>
                      <a:pt x="9" y="152"/>
                      <a:pt x="21" y="155"/>
                      <a:pt x="19" y="167"/>
                    </a:cubicBezTo>
                    <a:cubicBezTo>
                      <a:pt x="16" y="182"/>
                      <a:pt x="19" y="194"/>
                      <a:pt x="28" y="206"/>
                    </a:cubicBezTo>
                    <a:cubicBezTo>
                      <a:pt x="32" y="210"/>
                      <a:pt x="39" y="208"/>
                      <a:pt x="44" y="208"/>
                    </a:cubicBezTo>
                    <a:cubicBezTo>
                      <a:pt x="46" y="206"/>
                      <a:pt x="49" y="205"/>
                      <a:pt x="50" y="202"/>
                    </a:cubicBezTo>
                    <a:cubicBezTo>
                      <a:pt x="50" y="200"/>
                      <a:pt x="51" y="200"/>
                      <a:pt x="52" y="199"/>
                    </a:cubicBezTo>
                    <a:cubicBezTo>
                      <a:pt x="57" y="180"/>
                      <a:pt x="39" y="164"/>
                      <a:pt x="39" y="145"/>
                    </a:cubicBezTo>
                    <a:cubicBezTo>
                      <a:pt x="42" y="135"/>
                      <a:pt x="33" y="126"/>
                      <a:pt x="42" y="118"/>
                    </a:cubicBezTo>
                    <a:cubicBezTo>
                      <a:pt x="46" y="120"/>
                      <a:pt x="40" y="126"/>
                      <a:pt x="42" y="130"/>
                    </a:cubicBezTo>
                    <a:cubicBezTo>
                      <a:pt x="45" y="143"/>
                      <a:pt x="43" y="156"/>
                      <a:pt x="50" y="167"/>
                    </a:cubicBezTo>
                    <a:cubicBezTo>
                      <a:pt x="54" y="175"/>
                      <a:pt x="57" y="184"/>
                      <a:pt x="58" y="193"/>
                    </a:cubicBezTo>
                    <a:cubicBezTo>
                      <a:pt x="57" y="197"/>
                      <a:pt x="55" y="202"/>
                      <a:pt x="54" y="206"/>
                    </a:cubicBezTo>
                    <a:cubicBezTo>
                      <a:pt x="44" y="213"/>
                      <a:pt x="44" y="213"/>
                      <a:pt x="44" y="213"/>
                    </a:cubicBezTo>
                    <a:cubicBezTo>
                      <a:pt x="39" y="212"/>
                      <a:pt x="34" y="216"/>
                      <a:pt x="30" y="212"/>
                    </a:cubicBezTo>
                    <a:cubicBezTo>
                      <a:pt x="24" y="212"/>
                      <a:pt x="21" y="205"/>
                      <a:pt x="16" y="202"/>
                    </a:cubicBezTo>
                    <a:cubicBezTo>
                      <a:pt x="10" y="191"/>
                      <a:pt x="13" y="177"/>
                      <a:pt x="13" y="167"/>
                    </a:cubicBezTo>
                    <a:cubicBezTo>
                      <a:pt x="12" y="161"/>
                      <a:pt x="11" y="155"/>
                      <a:pt x="6" y="152"/>
                    </a:cubicBezTo>
                    <a:cubicBezTo>
                      <a:pt x="0" y="139"/>
                      <a:pt x="1" y="123"/>
                      <a:pt x="8" y="111"/>
                    </a:cubicBezTo>
                    <a:cubicBezTo>
                      <a:pt x="13" y="102"/>
                      <a:pt x="22" y="95"/>
                      <a:pt x="21" y="83"/>
                    </a:cubicBezTo>
                    <a:cubicBezTo>
                      <a:pt x="21" y="69"/>
                      <a:pt x="13" y="57"/>
                      <a:pt x="21" y="45"/>
                    </a:cubicBezTo>
                    <a:cubicBezTo>
                      <a:pt x="27" y="36"/>
                      <a:pt x="31" y="27"/>
                      <a:pt x="32" y="16"/>
                    </a:cubicBezTo>
                    <a:cubicBezTo>
                      <a:pt x="31" y="11"/>
                      <a:pt x="31" y="5"/>
                      <a:pt x="32" y="0"/>
                    </a:cubicBezTo>
                    <a:cubicBezTo>
                      <a:pt x="36" y="5"/>
                      <a:pt x="35" y="14"/>
                      <a:pt x="35" y="1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0" name="Freeform 2905"/>
              <p:cNvSpPr/>
              <p:nvPr/>
            </p:nvSpPr>
            <p:spPr bwMode="auto">
              <a:xfrm>
                <a:off x="4155" y="1973"/>
                <a:ext cx="19" cy="48"/>
              </a:xfrm>
              <a:custGeom>
                <a:avLst/>
                <a:gdLst>
                  <a:gd name="T0" fmla="*/ 12 w 13"/>
                  <a:gd name="T1" fmla="*/ 13 h 33"/>
                  <a:gd name="T2" fmla="*/ 12 w 13"/>
                  <a:gd name="T3" fmla="*/ 25 h 33"/>
                  <a:gd name="T4" fmla="*/ 5 w 13"/>
                  <a:gd name="T5" fmla="*/ 32 h 33"/>
                  <a:gd name="T6" fmla="*/ 2 w 13"/>
                  <a:gd name="T7" fmla="*/ 29 h 33"/>
                  <a:gd name="T8" fmla="*/ 0 w 13"/>
                  <a:gd name="T9" fmla="*/ 6 h 33"/>
                  <a:gd name="T10" fmla="*/ 12 w 13"/>
                  <a:gd name="T11" fmla="*/ 13 h 33"/>
                </a:gdLst>
                <a:ahLst/>
                <a:cxnLst>
                  <a:cxn ang="0">
                    <a:pos x="T0" y="T1"/>
                  </a:cxn>
                  <a:cxn ang="0">
                    <a:pos x="T2" y="T3"/>
                  </a:cxn>
                  <a:cxn ang="0">
                    <a:pos x="T4" y="T5"/>
                  </a:cxn>
                  <a:cxn ang="0">
                    <a:pos x="T6" y="T7"/>
                  </a:cxn>
                  <a:cxn ang="0">
                    <a:pos x="T8" y="T9"/>
                  </a:cxn>
                  <a:cxn ang="0">
                    <a:pos x="T10" y="T11"/>
                  </a:cxn>
                </a:cxnLst>
                <a:rect l="0" t="0" r="r" b="b"/>
                <a:pathLst>
                  <a:path w="13" h="33">
                    <a:moveTo>
                      <a:pt x="12" y="13"/>
                    </a:moveTo>
                    <a:cubicBezTo>
                      <a:pt x="13" y="17"/>
                      <a:pt x="13" y="21"/>
                      <a:pt x="12" y="25"/>
                    </a:cubicBezTo>
                    <a:cubicBezTo>
                      <a:pt x="11" y="29"/>
                      <a:pt x="5" y="27"/>
                      <a:pt x="5" y="32"/>
                    </a:cubicBezTo>
                    <a:cubicBezTo>
                      <a:pt x="3" y="33"/>
                      <a:pt x="2" y="30"/>
                      <a:pt x="2" y="29"/>
                    </a:cubicBezTo>
                    <a:cubicBezTo>
                      <a:pt x="10" y="22"/>
                      <a:pt x="0" y="14"/>
                      <a:pt x="0" y="6"/>
                    </a:cubicBezTo>
                    <a:cubicBezTo>
                      <a:pt x="7" y="0"/>
                      <a:pt x="8" y="10"/>
                      <a:pt x="12"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1" name="Freeform 2906"/>
              <p:cNvSpPr/>
              <p:nvPr/>
            </p:nvSpPr>
            <p:spPr bwMode="auto">
              <a:xfrm>
                <a:off x="4201" y="1978"/>
                <a:ext cx="23" cy="55"/>
              </a:xfrm>
              <a:custGeom>
                <a:avLst/>
                <a:gdLst>
                  <a:gd name="T0" fmla="*/ 16 w 16"/>
                  <a:gd name="T1" fmla="*/ 22 h 37"/>
                  <a:gd name="T2" fmla="*/ 5 w 16"/>
                  <a:gd name="T3" fmla="*/ 37 h 37"/>
                  <a:gd name="T4" fmla="*/ 1 w 16"/>
                  <a:gd name="T5" fmla="*/ 34 h 37"/>
                  <a:gd name="T6" fmla="*/ 4 w 16"/>
                  <a:gd name="T7" fmla="*/ 13 h 37"/>
                  <a:gd name="T8" fmla="*/ 3 w 16"/>
                  <a:gd name="T9" fmla="*/ 4 h 37"/>
                  <a:gd name="T10" fmla="*/ 9 w 16"/>
                  <a:gd name="T11" fmla="*/ 3 h 37"/>
                  <a:gd name="T12" fmla="*/ 16 w 16"/>
                  <a:gd name="T13" fmla="*/ 22 h 37"/>
                </a:gdLst>
                <a:ahLst/>
                <a:cxnLst>
                  <a:cxn ang="0">
                    <a:pos x="T0" y="T1"/>
                  </a:cxn>
                  <a:cxn ang="0">
                    <a:pos x="T2" y="T3"/>
                  </a:cxn>
                  <a:cxn ang="0">
                    <a:pos x="T4" y="T5"/>
                  </a:cxn>
                  <a:cxn ang="0">
                    <a:pos x="T6" y="T7"/>
                  </a:cxn>
                  <a:cxn ang="0">
                    <a:pos x="T8" y="T9"/>
                  </a:cxn>
                  <a:cxn ang="0">
                    <a:pos x="T10" y="T11"/>
                  </a:cxn>
                  <a:cxn ang="0">
                    <a:pos x="T12" y="T13"/>
                  </a:cxn>
                </a:cxnLst>
                <a:rect l="0" t="0" r="r" b="b"/>
                <a:pathLst>
                  <a:path w="16" h="37">
                    <a:moveTo>
                      <a:pt x="16" y="22"/>
                    </a:moveTo>
                    <a:cubicBezTo>
                      <a:pt x="15" y="28"/>
                      <a:pt x="10" y="33"/>
                      <a:pt x="5" y="37"/>
                    </a:cubicBezTo>
                    <a:cubicBezTo>
                      <a:pt x="4" y="37"/>
                      <a:pt x="3" y="36"/>
                      <a:pt x="1" y="34"/>
                    </a:cubicBezTo>
                    <a:cubicBezTo>
                      <a:pt x="4" y="28"/>
                      <a:pt x="7" y="20"/>
                      <a:pt x="4" y="13"/>
                    </a:cubicBezTo>
                    <a:cubicBezTo>
                      <a:pt x="4" y="10"/>
                      <a:pt x="0" y="7"/>
                      <a:pt x="3" y="4"/>
                    </a:cubicBezTo>
                    <a:cubicBezTo>
                      <a:pt x="3" y="3"/>
                      <a:pt x="7" y="0"/>
                      <a:pt x="9" y="3"/>
                    </a:cubicBezTo>
                    <a:cubicBezTo>
                      <a:pt x="12" y="9"/>
                      <a:pt x="16" y="15"/>
                      <a:pt x="16" y="2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2" name="Freeform 2907"/>
              <p:cNvSpPr/>
              <p:nvPr/>
            </p:nvSpPr>
            <p:spPr bwMode="auto">
              <a:xfrm>
                <a:off x="3759" y="1978"/>
                <a:ext cx="13" cy="18"/>
              </a:xfrm>
              <a:custGeom>
                <a:avLst/>
                <a:gdLst>
                  <a:gd name="T0" fmla="*/ 8 w 9"/>
                  <a:gd name="T1" fmla="*/ 9 h 12"/>
                  <a:gd name="T2" fmla="*/ 6 w 9"/>
                  <a:gd name="T3" fmla="*/ 12 h 12"/>
                  <a:gd name="T4" fmla="*/ 0 w 9"/>
                  <a:gd name="T5" fmla="*/ 10 h 12"/>
                  <a:gd name="T6" fmla="*/ 6 w 9"/>
                  <a:gd name="T7" fmla="*/ 4 h 12"/>
                  <a:gd name="T8" fmla="*/ 8 w 9"/>
                  <a:gd name="T9" fmla="*/ 9 h 12"/>
                </a:gdLst>
                <a:ahLst/>
                <a:cxnLst>
                  <a:cxn ang="0">
                    <a:pos x="T0" y="T1"/>
                  </a:cxn>
                  <a:cxn ang="0">
                    <a:pos x="T2" y="T3"/>
                  </a:cxn>
                  <a:cxn ang="0">
                    <a:pos x="T4" y="T5"/>
                  </a:cxn>
                  <a:cxn ang="0">
                    <a:pos x="T6" y="T7"/>
                  </a:cxn>
                  <a:cxn ang="0">
                    <a:pos x="T8" y="T9"/>
                  </a:cxn>
                </a:cxnLst>
                <a:rect l="0" t="0" r="r" b="b"/>
                <a:pathLst>
                  <a:path w="9" h="12">
                    <a:moveTo>
                      <a:pt x="8" y="9"/>
                    </a:moveTo>
                    <a:cubicBezTo>
                      <a:pt x="9" y="11"/>
                      <a:pt x="7" y="12"/>
                      <a:pt x="6" y="12"/>
                    </a:cubicBezTo>
                    <a:cubicBezTo>
                      <a:pt x="3" y="12"/>
                      <a:pt x="2" y="11"/>
                      <a:pt x="0" y="10"/>
                    </a:cubicBezTo>
                    <a:cubicBezTo>
                      <a:pt x="3" y="8"/>
                      <a:pt x="1" y="0"/>
                      <a:pt x="6" y="4"/>
                    </a:cubicBezTo>
                    <a:cubicBezTo>
                      <a:pt x="8" y="9"/>
                      <a:pt x="8" y="9"/>
                      <a:pt x="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3" name="Freeform 2908"/>
              <p:cNvSpPr/>
              <p:nvPr/>
            </p:nvSpPr>
            <p:spPr bwMode="auto">
              <a:xfrm>
                <a:off x="3721" y="1983"/>
                <a:ext cx="32" cy="51"/>
              </a:xfrm>
              <a:custGeom>
                <a:avLst/>
                <a:gdLst>
                  <a:gd name="T0" fmla="*/ 19 w 22"/>
                  <a:gd name="T1" fmla="*/ 12 h 35"/>
                  <a:gd name="T2" fmla="*/ 17 w 22"/>
                  <a:gd name="T3" fmla="*/ 33 h 35"/>
                  <a:gd name="T4" fmla="*/ 12 w 22"/>
                  <a:gd name="T5" fmla="*/ 30 h 35"/>
                  <a:gd name="T6" fmla="*/ 10 w 22"/>
                  <a:gd name="T7" fmla="*/ 12 h 35"/>
                  <a:gd name="T8" fmla="*/ 0 w 22"/>
                  <a:gd name="T9" fmla="*/ 4 h 35"/>
                  <a:gd name="T10" fmla="*/ 8 w 22"/>
                  <a:gd name="T11" fmla="*/ 2 h 35"/>
                  <a:gd name="T12" fmla="*/ 19 w 22"/>
                  <a:gd name="T13" fmla="*/ 12 h 35"/>
                </a:gdLst>
                <a:ahLst/>
                <a:cxnLst>
                  <a:cxn ang="0">
                    <a:pos x="T0" y="T1"/>
                  </a:cxn>
                  <a:cxn ang="0">
                    <a:pos x="T2" y="T3"/>
                  </a:cxn>
                  <a:cxn ang="0">
                    <a:pos x="T4" y="T5"/>
                  </a:cxn>
                  <a:cxn ang="0">
                    <a:pos x="T6" y="T7"/>
                  </a:cxn>
                  <a:cxn ang="0">
                    <a:pos x="T8" y="T9"/>
                  </a:cxn>
                  <a:cxn ang="0">
                    <a:pos x="T10" y="T11"/>
                  </a:cxn>
                  <a:cxn ang="0">
                    <a:pos x="T12" y="T13"/>
                  </a:cxn>
                </a:cxnLst>
                <a:rect l="0" t="0" r="r" b="b"/>
                <a:pathLst>
                  <a:path w="22" h="35">
                    <a:moveTo>
                      <a:pt x="19" y="12"/>
                    </a:moveTo>
                    <a:cubicBezTo>
                      <a:pt x="22" y="18"/>
                      <a:pt x="21" y="28"/>
                      <a:pt x="17" y="33"/>
                    </a:cubicBezTo>
                    <a:cubicBezTo>
                      <a:pt x="15" y="35"/>
                      <a:pt x="14" y="32"/>
                      <a:pt x="12" y="30"/>
                    </a:cubicBezTo>
                    <a:cubicBezTo>
                      <a:pt x="15" y="25"/>
                      <a:pt x="12" y="18"/>
                      <a:pt x="10" y="12"/>
                    </a:cubicBezTo>
                    <a:cubicBezTo>
                      <a:pt x="6" y="10"/>
                      <a:pt x="1" y="10"/>
                      <a:pt x="0" y="4"/>
                    </a:cubicBezTo>
                    <a:cubicBezTo>
                      <a:pt x="0" y="0"/>
                      <a:pt x="5" y="0"/>
                      <a:pt x="8" y="2"/>
                    </a:cubicBezTo>
                    <a:cubicBezTo>
                      <a:pt x="11" y="4"/>
                      <a:pt x="17" y="7"/>
                      <a:pt x="19"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4" name="Freeform 2909"/>
              <p:cNvSpPr/>
              <p:nvPr/>
            </p:nvSpPr>
            <p:spPr bwMode="auto">
              <a:xfrm>
                <a:off x="3971" y="1983"/>
                <a:ext cx="26" cy="26"/>
              </a:xfrm>
              <a:custGeom>
                <a:avLst/>
                <a:gdLst>
                  <a:gd name="T0" fmla="*/ 18 w 18"/>
                  <a:gd name="T1" fmla="*/ 10 h 18"/>
                  <a:gd name="T2" fmla="*/ 14 w 18"/>
                  <a:gd name="T3" fmla="*/ 18 h 18"/>
                  <a:gd name="T4" fmla="*/ 6 w 18"/>
                  <a:gd name="T5" fmla="*/ 10 h 18"/>
                  <a:gd name="T6" fmla="*/ 6 w 18"/>
                  <a:gd name="T7" fmla="*/ 1 h 18"/>
                  <a:gd name="T8" fmla="*/ 18 w 18"/>
                  <a:gd name="T9" fmla="*/ 10 h 18"/>
                </a:gdLst>
                <a:ahLst/>
                <a:cxnLst>
                  <a:cxn ang="0">
                    <a:pos x="T0" y="T1"/>
                  </a:cxn>
                  <a:cxn ang="0">
                    <a:pos x="T2" y="T3"/>
                  </a:cxn>
                  <a:cxn ang="0">
                    <a:pos x="T4" y="T5"/>
                  </a:cxn>
                  <a:cxn ang="0">
                    <a:pos x="T6" y="T7"/>
                  </a:cxn>
                  <a:cxn ang="0">
                    <a:pos x="T8" y="T9"/>
                  </a:cxn>
                </a:cxnLst>
                <a:rect l="0" t="0" r="r" b="b"/>
                <a:pathLst>
                  <a:path w="18" h="18">
                    <a:moveTo>
                      <a:pt x="18" y="10"/>
                    </a:moveTo>
                    <a:cubicBezTo>
                      <a:pt x="18" y="13"/>
                      <a:pt x="15" y="16"/>
                      <a:pt x="14" y="18"/>
                    </a:cubicBezTo>
                    <a:cubicBezTo>
                      <a:pt x="10" y="18"/>
                      <a:pt x="9" y="12"/>
                      <a:pt x="6" y="10"/>
                    </a:cubicBezTo>
                    <a:cubicBezTo>
                      <a:pt x="8" y="6"/>
                      <a:pt x="0" y="3"/>
                      <a:pt x="6" y="1"/>
                    </a:cubicBezTo>
                    <a:cubicBezTo>
                      <a:pt x="13" y="0"/>
                      <a:pt x="15" y="7"/>
                      <a:pt x="1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5" name="Freeform 2910"/>
              <p:cNvSpPr/>
              <p:nvPr/>
            </p:nvSpPr>
            <p:spPr bwMode="auto">
              <a:xfrm>
                <a:off x="3303" y="1983"/>
                <a:ext cx="51" cy="55"/>
              </a:xfrm>
              <a:custGeom>
                <a:avLst/>
                <a:gdLst>
                  <a:gd name="T0" fmla="*/ 34 w 35"/>
                  <a:gd name="T1" fmla="*/ 2 h 38"/>
                  <a:gd name="T2" fmla="*/ 18 w 35"/>
                  <a:gd name="T3" fmla="*/ 30 h 38"/>
                  <a:gd name="T4" fmla="*/ 15 w 35"/>
                  <a:gd name="T5" fmla="*/ 33 h 38"/>
                  <a:gd name="T6" fmla="*/ 3 w 35"/>
                  <a:gd name="T7" fmla="*/ 36 h 38"/>
                  <a:gd name="T8" fmla="*/ 0 w 35"/>
                  <a:gd name="T9" fmla="*/ 29 h 38"/>
                  <a:gd name="T10" fmla="*/ 12 w 35"/>
                  <a:gd name="T11" fmla="*/ 22 h 38"/>
                  <a:gd name="T12" fmla="*/ 26 w 35"/>
                  <a:gd name="T13" fmla="*/ 4 h 38"/>
                  <a:gd name="T14" fmla="*/ 34 w 35"/>
                  <a:gd name="T15" fmla="*/ 2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8">
                    <a:moveTo>
                      <a:pt x="34" y="2"/>
                    </a:moveTo>
                    <a:cubicBezTo>
                      <a:pt x="35" y="14"/>
                      <a:pt x="27" y="23"/>
                      <a:pt x="18" y="30"/>
                    </a:cubicBezTo>
                    <a:cubicBezTo>
                      <a:pt x="16" y="30"/>
                      <a:pt x="16" y="31"/>
                      <a:pt x="15" y="33"/>
                    </a:cubicBezTo>
                    <a:cubicBezTo>
                      <a:pt x="11" y="34"/>
                      <a:pt x="8" y="38"/>
                      <a:pt x="3" y="36"/>
                    </a:cubicBezTo>
                    <a:cubicBezTo>
                      <a:pt x="1" y="34"/>
                      <a:pt x="1" y="31"/>
                      <a:pt x="0" y="29"/>
                    </a:cubicBezTo>
                    <a:cubicBezTo>
                      <a:pt x="3" y="26"/>
                      <a:pt x="7" y="21"/>
                      <a:pt x="12" y="22"/>
                    </a:cubicBezTo>
                    <a:cubicBezTo>
                      <a:pt x="17" y="18"/>
                      <a:pt x="26" y="12"/>
                      <a:pt x="26" y="4"/>
                    </a:cubicBezTo>
                    <a:cubicBezTo>
                      <a:pt x="28" y="3"/>
                      <a:pt x="31" y="0"/>
                      <a:pt x="3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6" name="Freeform 2911"/>
              <p:cNvSpPr/>
              <p:nvPr/>
            </p:nvSpPr>
            <p:spPr bwMode="auto">
              <a:xfrm>
                <a:off x="3923" y="1986"/>
                <a:ext cx="251" cy="162"/>
              </a:xfrm>
              <a:custGeom>
                <a:avLst/>
                <a:gdLst>
                  <a:gd name="T0" fmla="*/ 123 w 172"/>
                  <a:gd name="T1" fmla="*/ 5 h 111"/>
                  <a:gd name="T2" fmla="*/ 115 w 172"/>
                  <a:gd name="T3" fmla="*/ 39 h 111"/>
                  <a:gd name="T4" fmla="*/ 89 w 172"/>
                  <a:gd name="T5" fmla="*/ 76 h 111"/>
                  <a:gd name="T6" fmla="*/ 98 w 172"/>
                  <a:gd name="T7" fmla="*/ 86 h 111"/>
                  <a:gd name="T8" fmla="*/ 125 w 172"/>
                  <a:gd name="T9" fmla="*/ 72 h 111"/>
                  <a:gd name="T10" fmla="*/ 119 w 172"/>
                  <a:gd name="T11" fmla="*/ 51 h 111"/>
                  <a:gd name="T12" fmla="*/ 123 w 172"/>
                  <a:gd name="T13" fmla="*/ 49 h 111"/>
                  <a:gd name="T14" fmla="*/ 118 w 172"/>
                  <a:gd name="T15" fmla="*/ 43 h 111"/>
                  <a:gd name="T16" fmla="*/ 123 w 172"/>
                  <a:gd name="T17" fmla="*/ 37 h 111"/>
                  <a:gd name="T18" fmla="*/ 143 w 172"/>
                  <a:gd name="T19" fmla="*/ 39 h 111"/>
                  <a:gd name="T20" fmla="*/ 152 w 172"/>
                  <a:gd name="T21" fmla="*/ 30 h 111"/>
                  <a:gd name="T22" fmla="*/ 166 w 172"/>
                  <a:gd name="T23" fmla="*/ 44 h 111"/>
                  <a:gd name="T24" fmla="*/ 170 w 172"/>
                  <a:gd name="T25" fmla="*/ 48 h 111"/>
                  <a:gd name="T26" fmla="*/ 164 w 172"/>
                  <a:gd name="T27" fmla="*/ 51 h 111"/>
                  <a:gd name="T28" fmla="*/ 169 w 172"/>
                  <a:gd name="T29" fmla="*/ 53 h 111"/>
                  <a:gd name="T30" fmla="*/ 151 w 172"/>
                  <a:gd name="T31" fmla="*/ 65 h 111"/>
                  <a:gd name="T32" fmla="*/ 157 w 172"/>
                  <a:gd name="T33" fmla="*/ 65 h 111"/>
                  <a:gd name="T34" fmla="*/ 157 w 172"/>
                  <a:gd name="T35" fmla="*/ 83 h 111"/>
                  <a:gd name="T36" fmla="*/ 166 w 172"/>
                  <a:gd name="T37" fmla="*/ 98 h 111"/>
                  <a:gd name="T38" fmla="*/ 148 w 172"/>
                  <a:gd name="T39" fmla="*/ 93 h 111"/>
                  <a:gd name="T40" fmla="*/ 143 w 172"/>
                  <a:gd name="T41" fmla="*/ 73 h 111"/>
                  <a:gd name="T42" fmla="*/ 151 w 172"/>
                  <a:gd name="T43" fmla="*/ 65 h 111"/>
                  <a:gd name="T44" fmla="*/ 137 w 172"/>
                  <a:gd name="T45" fmla="*/ 73 h 111"/>
                  <a:gd name="T46" fmla="*/ 118 w 172"/>
                  <a:gd name="T47" fmla="*/ 92 h 111"/>
                  <a:gd name="T48" fmla="*/ 104 w 172"/>
                  <a:gd name="T49" fmla="*/ 93 h 111"/>
                  <a:gd name="T50" fmla="*/ 92 w 172"/>
                  <a:gd name="T51" fmla="*/ 97 h 111"/>
                  <a:gd name="T52" fmla="*/ 76 w 172"/>
                  <a:gd name="T53" fmla="*/ 86 h 111"/>
                  <a:gd name="T54" fmla="*/ 56 w 172"/>
                  <a:gd name="T55" fmla="*/ 101 h 111"/>
                  <a:gd name="T56" fmla="*/ 43 w 172"/>
                  <a:gd name="T57" fmla="*/ 110 h 111"/>
                  <a:gd name="T58" fmla="*/ 29 w 172"/>
                  <a:gd name="T59" fmla="*/ 106 h 111"/>
                  <a:gd name="T60" fmla="*/ 24 w 172"/>
                  <a:gd name="T61" fmla="*/ 82 h 111"/>
                  <a:gd name="T62" fmla="*/ 0 w 172"/>
                  <a:gd name="T63" fmla="*/ 67 h 111"/>
                  <a:gd name="T64" fmla="*/ 9 w 172"/>
                  <a:gd name="T65" fmla="*/ 39 h 111"/>
                  <a:gd name="T66" fmla="*/ 11 w 172"/>
                  <a:gd name="T67" fmla="*/ 51 h 111"/>
                  <a:gd name="T68" fmla="*/ 9 w 172"/>
                  <a:gd name="T69" fmla="*/ 69 h 111"/>
                  <a:gd name="T70" fmla="*/ 30 w 172"/>
                  <a:gd name="T71" fmla="*/ 71 h 111"/>
                  <a:gd name="T72" fmla="*/ 43 w 172"/>
                  <a:gd name="T73" fmla="*/ 63 h 111"/>
                  <a:gd name="T74" fmla="*/ 42 w 172"/>
                  <a:gd name="T75" fmla="*/ 31 h 111"/>
                  <a:gd name="T76" fmla="*/ 47 w 172"/>
                  <a:gd name="T77" fmla="*/ 22 h 111"/>
                  <a:gd name="T78" fmla="*/ 51 w 172"/>
                  <a:gd name="T79" fmla="*/ 53 h 111"/>
                  <a:gd name="T80" fmla="*/ 34 w 172"/>
                  <a:gd name="T81" fmla="*/ 95 h 111"/>
                  <a:gd name="T82" fmla="*/ 47 w 172"/>
                  <a:gd name="T83" fmla="*/ 96 h 111"/>
                  <a:gd name="T84" fmla="*/ 65 w 172"/>
                  <a:gd name="T85" fmla="*/ 74 h 111"/>
                  <a:gd name="T86" fmla="*/ 69 w 172"/>
                  <a:gd name="T87" fmla="*/ 74 h 111"/>
                  <a:gd name="T88" fmla="*/ 77 w 172"/>
                  <a:gd name="T89" fmla="*/ 68 h 111"/>
                  <a:gd name="T90" fmla="*/ 83 w 172"/>
                  <a:gd name="T91" fmla="*/ 21 h 111"/>
                  <a:gd name="T92" fmla="*/ 88 w 172"/>
                  <a:gd name="T93" fmla="*/ 17 h 111"/>
                  <a:gd name="T94" fmla="*/ 87 w 172"/>
                  <a:gd name="T95" fmla="*/ 38 h 111"/>
                  <a:gd name="T96" fmla="*/ 101 w 172"/>
                  <a:gd name="T97" fmla="*/ 43 h 111"/>
                  <a:gd name="T98" fmla="*/ 123 w 172"/>
                  <a:gd name="T99" fmla="*/ 0 h 111"/>
                  <a:gd name="T100" fmla="*/ 123 w 172"/>
                  <a:gd name="T101" fmla="*/ 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2" h="111">
                    <a:moveTo>
                      <a:pt x="123" y="5"/>
                    </a:moveTo>
                    <a:cubicBezTo>
                      <a:pt x="118" y="16"/>
                      <a:pt x="116" y="28"/>
                      <a:pt x="115" y="39"/>
                    </a:cubicBezTo>
                    <a:cubicBezTo>
                      <a:pt x="112" y="55"/>
                      <a:pt x="91" y="58"/>
                      <a:pt x="89" y="76"/>
                    </a:cubicBezTo>
                    <a:cubicBezTo>
                      <a:pt x="90" y="80"/>
                      <a:pt x="95" y="84"/>
                      <a:pt x="98" y="86"/>
                    </a:cubicBezTo>
                    <a:cubicBezTo>
                      <a:pt x="107" y="83"/>
                      <a:pt x="122" y="85"/>
                      <a:pt x="125" y="72"/>
                    </a:cubicBezTo>
                    <a:cubicBezTo>
                      <a:pt x="121" y="66"/>
                      <a:pt x="117" y="59"/>
                      <a:pt x="119" y="51"/>
                    </a:cubicBezTo>
                    <a:cubicBezTo>
                      <a:pt x="123" y="49"/>
                      <a:pt x="123" y="49"/>
                      <a:pt x="123" y="49"/>
                    </a:cubicBezTo>
                    <a:cubicBezTo>
                      <a:pt x="123" y="44"/>
                      <a:pt x="118" y="47"/>
                      <a:pt x="118" y="43"/>
                    </a:cubicBezTo>
                    <a:cubicBezTo>
                      <a:pt x="120" y="41"/>
                      <a:pt x="119" y="37"/>
                      <a:pt x="123" y="37"/>
                    </a:cubicBezTo>
                    <a:cubicBezTo>
                      <a:pt x="130" y="42"/>
                      <a:pt x="136" y="38"/>
                      <a:pt x="143" y="39"/>
                    </a:cubicBezTo>
                    <a:cubicBezTo>
                      <a:pt x="152" y="30"/>
                      <a:pt x="152" y="30"/>
                      <a:pt x="152" y="30"/>
                    </a:cubicBezTo>
                    <a:cubicBezTo>
                      <a:pt x="155" y="35"/>
                      <a:pt x="155" y="47"/>
                      <a:pt x="166" y="44"/>
                    </a:cubicBezTo>
                    <a:cubicBezTo>
                      <a:pt x="167" y="46"/>
                      <a:pt x="172" y="45"/>
                      <a:pt x="170" y="48"/>
                    </a:cubicBezTo>
                    <a:cubicBezTo>
                      <a:pt x="169" y="50"/>
                      <a:pt x="165" y="47"/>
                      <a:pt x="164" y="51"/>
                    </a:cubicBezTo>
                    <a:cubicBezTo>
                      <a:pt x="164" y="53"/>
                      <a:pt x="167" y="51"/>
                      <a:pt x="169" y="53"/>
                    </a:cubicBezTo>
                    <a:cubicBezTo>
                      <a:pt x="164" y="58"/>
                      <a:pt x="155" y="58"/>
                      <a:pt x="151" y="65"/>
                    </a:cubicBezTo>
                    <a:cubicBezTo>
                      <a:pt x="152" y="66"/>
                      <a:pt x="154" y="65"/>
                      <a:pt x="157" y="65"/>
                    </a:cubicBezTo>
                    <a:cubicBezTo>
                      <a:pt x="154" y="71"/>
                      <a:pt x="151" y="78"/>
                      <a:pt x="157" y="83"/>
                    </a:cubicBezTo>
                    <a:cubicBezTo>
                      <a:pt x="157" y="91"/>
                      <a:pt x="169" y="89"/>
                      <a:pt x="166" y="98"/>
                    </a:cubicBezTo>
                    <a:cubicBezTo>
                      <a:pt x="160" y="98"/>
                      <a:pt x="154" y="95"/>
                      <a:pt x="148" y="93"/>
                    </a:cubicBezTo>
                    <a:cubicBezTo>
                      <a:pt x="144" y="88"/>
                      <a:pt x="143" y="80"/>
                      <a:pt x="143" y="73"/>
                    </a:cubicBezTo>
                    <a:cubicBezTo>
                      <a:pt x="145" y="70"/>
                      <a:pt x="149" y="68"/>
                      <a:pt x="151" y="65"/>
                    </a:cubicBezTo>
                    <a:cubicBezTo>
                      <a:pt x="145" y="65"/>
                      <a:pt x="139" y="68"/>
                      <a:pt x="137" y="73"/>
                    </a:cubicBezTo>
                    <a:cubicBezTo>
                      <a:pt x="134" y="82"/>
                      <a:pt x="128" y="91"/>
                      <a:pt x="118" y="92"/>
                    </a:cubicBezTo>
                    <a:cubicBezTo>
                      <a:pt x="113" y="94"/>
                      <a:pt x="109" y="90"/>
                      <a:pt x="104" y="93"/>
                    </a:cubicBezTo>
                    <a:cubicBezTo>
                      <a:pt x="103" y="98"/>
                      <a:pt x="96" y="98"/>
                      <a:pt x="92" y="97"/>
                    </a:cubicBezTo>
                    <a:cubicBezTo>
                      <a:pt x="86" y="94"/>
                      <a:pt x="84" y="85"/>
                      <a:pt x="76" y="86"/>
                    </a:cubicBezTo>
                    <a:cubicBezTo>
                      <a:pt x="67" y="86"/>
                      <a:pt x="59" y="94"/>
                      <a:pt x="56" y="101"/>
                    </a:cubicBezTo>
                    <a:cubicBezTo>
                      <a:pt x="53" y="105"/>
                      <a:pt x="48" y="109"/>
                      <a:pt x="43" y="110"/>
                    </a:cubicBezTo>
                    <a:cubicBezTo>
                      <a:pt x="38" y="109"/>
                      <a:pt x="31" y="111"/>
                      <a:pt x="29" y="106"/>
                    </a:cubicBezTo>
                    <a:cubicBezTo>
                      <a:pt x="26" y="98"/>
                      <a:pt x="34" y="87"/>
                      <a:pt x="24" y="82"/>
                    </a:cubicBezTo>
                    <a:cubicBezTo>
                      <a:pt x="17" y="76"/>
                      <a:pt x="1" y="79"/>
                      <a:pt x="0" y="67"/>
                    </a:cubicBezTo>
                    <a:cubicBezTo>
                      <a:pt x="0" y="56"/>
                      <a:pt x="7" y="49"/>
                      <a:pt x="9" y="39"/>
                    </a:cubicBezTo>
                    <a:cubicBezTo>
                      <a:pt x="14" y="41"/>
                      <a:pt x="11" y="47"/>
                      <a:pt x="11" y="51"/>
                    </a:cubicBezTo>
                    <a:cubicBezTo>
                      <a:pt x="8" y="56"/>
                      <a:pt x="4" y="64"/>
                      <a:pt x="9" y="69"/>
                    </a:cubicBezTo>
                    <a:cubicBezTo>
                      <a:pt x="16" y="76"/>
                      <a:pt x="24" y="67"/>
                      <a:pt x="30" y="71"/>
                    </a:cubicBezTo>
                    <a:cubicBezTo>
                      <a:pt x="36" y="70"/>
                      <a:pt x="40" y="67"/>
                      <a:pt x="43" y="63"/>
                    </a:cubicBezTo>
                    <a:cubicBezTo>
                      <a:pt x="45" y="52"/>
                      <a:pt x="37" y="43"/>
                      <a:pt x="42" y="31"/>
                    </a:cubicBezTo>
                    <a:cubicBezTo>
                      <a:pt x="43" y="28"/>
                      <a:pt x="44" y="23"/>
                      <a:pt x="47" y="22"/>
                    </a:cubicBezTo>
                    <a:cubicBezTo>
                      <a:pt x="46" y="32"/>
                      <a:pt x="47" y="44"/>
                      <a:pt x="51" y="53"/>
                    </a:cubicBezTo>
                    <a:cubicBezTo>
                      <a:pt x="53" y="72"/>
                      <a:pt x="30" y="77"/>
                      <a:pt x="34" y="95"/>
                    </a:cubicBezTo>
                    <a:cubicBezTo>
                      <a:pt x="38" y="98"/>
                      <a:pt x="42" y="97"/>
                      <a:pt x="47" y="96"/>
                    </a:cubicBezTo>
                    <a:cubicBezTo>
                      <a:pt x="54" y="90"/>
                      <a:pt x="58" y="81"/>
                      <a:pt x="65" y="74"/>
                    </a:cubicBezTo>
                    <a:cubicBezTo>
                      <a:pt x="66" y="76"/>
                      <a:pt x="68" y="76"/>
                      <a:pt x="69" y="74"/>
                    </a:cubicBezTo>
                    <a:cubicBezTo>
                      <a:pt x="71" y="71"/>
                      <a:pt x="75" y="71"/>
                      <a:pt x="77" y="68"/>
                    </a:cubicBezTo>
                    <a:cubicBezTo>
                      <a:pt x="88" y="55"/>
                      <a:pt x="79" y="37"/>
                      <a:pt x="83" y="21"/>
                    </a:cubicBezTo>
                    <a:cubicBezTo>
                      <a:pt x="86" y="23"/>
                      <a:pt x="85" y="17"/>
                      <a:pt x="88" y="17"/>
                    </a:cubicBezTo>
                    <a:cubicBezTo>
                      <a:pt x="88" y="25"/>
                      <a:pt x="85" y="31"/>
                      <a:pt x="87" y="38"/>
                    </a:cubicBezTo>
                    <a:cubicBezTo>
                      <a:pt x="90" y="41"/>
                      <a:pt x="95" y="45"/>
                      <a:pt x="101" y="43"/>
                    </a:cubicBezTo>
                    <a:cubicBezTo>
                      <a:pt x="111" y="30"/>
                      <a:pt x="107" y="8"/>
                      <a:pt x="123" y="0"/>
                    </a:cubicBezTo>
                    <a:cubicBezTo>
                      <a:pt x="123" y="5"/>
                      <a:pt x="123" y="5"/>
                      <a:pt x="12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817" name="Freeform 2912"/>
              <p:cNvSpPr/>
              <p:nvPr/>
            </p:nvSpPr>
            <p:spPr bwMode="auto">
              <a:xfrm>
                <a:off x="3826" y="1987"/>
                <a:ext cx="40" cy="18"/>
              </a:xfrm>
              <a:custGeom>
                <a:avLst/>
                <a:gdLst>
                  <a:gd name="T0" fmla="*/ 27 w 27"/>
                  <a:gd name="T1" fmla="*/ 5 h 12"/>
                  <a:gd name="T2" fmla="*/ 23 w 27"/>
                  <a:gd name="T3" fmla="*/ 12 h 12"/>
                  <a:gd name="T4" fmla="*/ 3 w 27"/>
                  <a:gd name="T5" fmla="*/ 12 h 12"/>
                  <a:gd name="T6" fmla="*/ 1 w 27"/>
                  <a:gd name="T7" fmla="*/ 11 h 12"/>
                  <a:gd name="T8" fmla="*/ 0 w 27"/>
                  <a:gd name="T9" fmla="*/ 0 h 12"/>
                  <a:gd name="T10" fmla="*/ 27 w 27"/>
                  <a:gd name="T11" fmla="*/ 5 h 12"/>
                </a:gdLst>
                <a:ahLst/>
                <a:cxnLst>
                  <a:cxn ang="0">
                    <a:pos x="T0" y="T1"/>
                  </a:cxn>
                  <a:cxn ang="0">
                    <a:pos x="T2" y="T3"/>
                  </a:cxn>
                  <a:cxn ang="0">
                    <a:pos x="T4" y="T5"/>
                  </a:cxn>
                  <a:cxn ang="0">
                    <a:pos x="T6" y="T7"/>
                  </a:cxn>
                  <a:cxn ang="0">
                    <a:pos x="T8" y="T9"/>
                  </a:cxn>
                  <a:cxn ang="0">
                    <a:pos x="T10" y="T11"/>
                  </a:cxn>
                </a:cxnLst>
                <a:rect l="0" t="0" r="r" b="b"/>
                <a:pathLst>
                  <a:path w="27" h="12">
                    <a:moveTo>
                      <a:pt x="27" y="5"/>
                    </a:moveTo>
                    <a:cubicBezTo>
                      <a:pt x="26" y="7"/>
                      <a:pt x="26" y="11"/>
                      <a:pt x="23" y="12"/>
                    </a:cubicBezTo>
                    <a:cubicBezTo>
                      <a:pt x="17" y="10"/>
                      <a:pt x="9" y="8"/>
                      <a:pt x="3" y="12"/>
                    </a:cubicBezTo>
                    <a:cubicBezTo>
                      <a:pt x="1" y="11"/>
                      <a:pt x="1" y="11"/>
                      <a:pt x="1" y="11"/>
                    </a:cubicBezTo>
                    <a:cubicBezTo>
                      <a:pt x="0" y="0"/>
                      <a:pt x="0" y="0"/>
                      <a:pt x="0" y="0"/>
                    </a:cubicBezTo>
                    <a:cubicBezTo>
                      <a:pt x="8" y="4"/>
                      <a:pt x="18" y="9"/>
                      <a:pt x="2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grpSp>
        <p:grpSp>
          <p:nvGrpSpPr>
            <p:cNvPr id="150" name="Group 3114"/>
            <p:cNvGrpSpPr/>
            <p:nvPr/>
          </p:nvGrpSpPr>
          <p:grpSpPr bwMode="auto">
            <a:xfrm>
              <a:off x="4471988" y="3159125"/>
              <a:ext cx="3216275" cy="830263"/>
              <a:chOff x="2817" y="1990"/>
              <a:chExt cx="2026" cy="523"/>
            </a:xfrm>
            <a:grpFill/>
          </p:grpSpPr>
          <p:sp>
            <p:nvSpPr>
              <p:cNvPr id="418" name="Freeform 2914"/>
              <p:cNvSpPr/>
              <p:nvPr/>
            </p:nvSpPr>
            <p:spPr bwMode="auto">
              <a:xfrm>
                <a:off x="4385" y="1990"/>
                <a:ext cx="45" cy="29"/>
              </a:xfrm>
              <a:custGeom>
                <a:avLst/>
                <a:gdLst>
                  <a:gd name="T0" fmla="*/ 30 w 31"/>
                  <a:gd name="T1" fmla="*/ 5 h 20"/>
                  <a:gd name="T2" fmla="*/ 16 w 31"/>
                  <a:gd name="T3" fmla="*/ 17 h 20"/>
                  <a:gd name="T4" fmla="*/ 8 w 31"/>
                  <a:gd name="T5" fmla="*/ 20 h 20"/>
                  <a:gd name="T6" fmla="*/ 0 w 31"/>
                  <a:gd name="T7" fmla="*/ 9 h 20"/>
                  <a:gd name="T8" fmla="*/ 6 w 31"/>
                  <a:gd name="T9" fmla="*/ 6 h 20"/>
                  <a:gd name="T10" fmla="*/ 13 w 31"/>
                  <a:gd name="T11" fmla="*/ 8 h 20"/>
                  <a:gd name="T12" fmla="*/ 22 w 31"/>
                  <a:gd name="T13" fmla="*/ 5 h 20"/>
                  <a:gd name="T14" fmla="*/ 25 w 31"/>
                  <a:gd name="T15" fmla="*/ 0 h 20"/>
                  <a:gd name="T16" fmla="*/ 30 w 31"/>
                  <a:gd name="T1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0">
                    <a:moveTo>
                      <a:pt x="30" y="5"/>
                    </a:moveTo>
                    <a:cubicBezTo>
                      <a:pt x="31" y="13"/>
                      <a:pt x="22" y="16"/>
                      <a:pt x="16" y="17"/>
                    </a:cubicBezTo>
                    <a:cubicBezTo>
                      <a:pt x="13" y="17"/>
                      <a:pt x="10" y="17"/>
                      <a:pt x="8" y="20"/>
                    </a:cubicBezTo>
                    <a:cubicBezTo>
                      <a:pt x="5" y="16"/>
                      <a:pt x="0" y="14"/>
                      <a:pt x="0" y="9"/>
                    </a:cubicBezTo>
                    <a:cubicBezTo>
                      <a:pt x="0" y="5"/>
                      <a:pt x="4" y="7"/>
                      <a:pt x="6" y="6"/>
                    </a:cubicBezTo>
                    <a:cubicBezTo>
                      <a:pt x="9" y="6"/>
                      <a:pt x="10" y="13"/>
                      <a:pt x="13" y="8"/>
                    </a:cubicBezTo>
                    <a:cubicBezTo>
                      <a:pt x="17" y="10"/>
                      <a:pt x="19" y="8"/>
                      <a:pt x="22" y="5"/>
                    </a:cubicBezTo>
                    <a:cubicBezTo>
                      <a:pt x="25" y="0"/>
                      <a:pt x="25" y="0"/>
                      <a:pt x="25" y="0"/>
                    </a:cubicBezTo>
                    <a:cubicBezTo>
                      <a:pt x="27" y="1"/>
                      <a:pt x="30" y="2"/>
                      <a:pt x="30"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9" name="Freeform 2915"/>
              <p:cNvSpPr/>
              <p:nvPr/>
            </p:nvSpPr>
            <p:spPr bwMode="auto">
              <a:xfrm>
                <a:off x="3260" y="1992"/>
                <a:ext cx="37" cy="32"/>
              </a:xfrm>
              <a:custGeom>
                <a:avLst/>
                <a:gdLst>
                  <a:gd name="T0" fmla="*/ 10 w 25"/>
                  <a:gd name="T1" fmla="*/ 6 h 22"/>
                  <a:gd name="T2" fmla="*/ 16 w 25"/>
                  <a:gd name="T3" fmla="*/ 14 h 22"/>
                  <a:gd name="T4" fmla="*/ 24 w 25"/>
                  <a:gd name="T5" fmla="*/ 16 h 22"/>
                  <a:gd name="T6" fmla="*/ 19 w 25"/>
                  <a:gd name="T7" fmla="*/ 21 h 22"/>
                  <a:gd name="T8" fmla="*/ 3 w 25"/>
                  <a:gd name="T9" fmla="*/ 11 h 22"/>
                  <a:gd name="T10" fmla="*/ 4 w 25"/>
                  <a:gd name="T11" fmla="*/ 0 h 22"/>
                  <a:gd name="T12" fmla="*/ 10 w 25"/>
                  <a:gd name="T13" fmla="*/ 6 h 22"/>
                </a:gdLst>
                <a:ahLst/>
                <a:cxnLst>
                  <a:cxn ang="0">
                    <a:pos x="T0" y="T1"/>
                  </a:cxn>
                  <a:cxn ang="0">
                    <a:pos x="T2" y="T3"/>
                  </a:cxn>
                  <a:cxn ang="0">
                    <a:pos x="T4" y="T5"/>
                  </a:cxn>
                  <a:cxn ang="0">
                    <a:pos x="T6" y="T7"/>
                  </a:cxn>
                  <a:cxn ang="0">
                    <a:pos x="T8" y="T9"/>
                  </a:cxn>
                  <a:cxn ang="0">
                    <a:pos x="T10" y="T11"/>
                  </a:cxn>
                  <a:cxn ang="0">
                    <a:pos x="T12" y="T13"/>
                  </a:cxn>
                </a:cxnLst>
                <a:rect l="0" t="0" r="r" b="b"/>
                <a:pathLst>
                  <a:path w="25" h="22">
                    <a:moveTo>
                      <a:pt x="10" y="6"/>
                    </a:moveTo>
                    <a:cubicBezTo>
                      <a:pt x="12" y="9"/>
                      <a:pt x="13" y="12"/>
                      <a:pt x="16" y="14"/>
                    </a:cubicBezTo>
                    <a:cubicBezTo>
                      <a:pt x="19" y="16"/>
                      <a:pt x="24" y="12"/>
                      <a:pt x="24" y="16"/>
                    </a:cubicBezTo>
                    <a:cubicBezTo>
                      <a:pt x="25" y="19"/>
                      <a:pt x="21" y="19"/>
                      <a:pt x="19" y="21"/>
                    </a:cubicBezTo>
                    <a:cubicBezTo>
                      <a:pt x="12" y="22"/>
                      <a:pt x="7" y="16"/>
                      <a:pt x="3" y="11"/>
                    </a:cubicBezTo>
                    <a:cubicBezTo>
                      <a:pt x="3" y="7"/>
                      <a:pt x="0" y="2"/>
                      <a:pt x="4" y="0"/>
                    </a:cubicBezTo>
                    <a:cubicBezTo>
                      <a:pt x="8" y="0"/>
                      <a:pt x="10" y="3"/>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0" name="Freeform 2916"/>
              <p:cNvSpPr/>
              <p:nvPr/>
            </p:nvSpPr>
            <p:spPr bwMode="auto">
              <a:xfrm>
                <a:off x="4252" y="1993"/>
                <a:ext cx="20" cy="38"/>
              </a:xfrm>
              <a:custGeom>
                <a:avLst/>
                <a:gdLst>
                  <a:gd name="T0" fmla="*/ 14 w 14"/>
                  <a:gd name="T1" fmla="*/ 18 h 26"/>
                  <a:gd name="T2" fmla="*/ 11 w 14"/>
                  <a:gd name="T3" fmla="*/ 25 h 26"/>
                  <a:gd name="T4" fmla="*/ 5 w 14"/>
                  <a:gd name="T5" fmla="*/ 26 h 26"/>
                  <a:gd name="T6" fmla="*/ 0 w 14"/>
                  <a:gd name="T7" fmla="*/ 5 h 26"/>
                  <a:gd name="T8" fmla="*/ 2 w 14"/>
                  <a:gd name="T9" fmla="*/ 0 h 26"/>
                  <a:gd name="T10" fmla="*/ 14 w 14"/>
                  <a:gd name="T11" fmla="*/ 18 h 26"/>
                </a:gdLst>
                <a:ahLst/>
                <a:cxnLst>
                  <a:cxn ang="0">
                    <a:pos x="T0" y="T1"/>
                  </a:cxn>
                  <a:cxn ang="0">
                    <a:pos x="T2" y="T3"/>
                  </a:cxn>
                  <a:cxn ang="0">
                    <a:pos x="T4" y="T5"/>
                  </a:cxn>
                  <a:cxn ang="0">
                    <a:pos x="T6" y="T7"/>
                  </a:cxn>
                  <a:cxn ang="0">
                    <a:pos x="T8" y="T9"/>
                  </a:cxn>
                  <a:cxn ang="0">
                    <a:pos x="T10" y="T11"/>
                  </a:cxn>
                </a:cxnLst>
                <a:rect l="0" t="0" r="r" b="b"/>
                <a:pathLst>
                  <a:path w="14" h="26">
                    <a:moveTo>
                      <a:pt x="14" y="18"/>
                    </a:moveTo>
                    <a:cubicBezTo>
                      <a:pt x="13" y="21"/>
                      <a:pt x="14" y="24"/>
                      <a:pt x="11" y="25"/>
                    </a:cubicBezTo>
                    <a:cubicBezTo>
                      <a:pt x="5" y="26"/>
                      <a:pt x="5" y="26"/>
                      <a:pt x="5" y="26"/>
                    </a:cubicBezTo>
                    <a:cubicBezTo>
                      <a:pt x="1" y="20"/>
                      <a:pt x="5" y="11"/>
                      <a:pt x="0" y="5"/>
                    </a:cubicBezTo>
                    <a:cubicBezTo>
                      <a:pt x="0" y="3"/>
                      <a:pt x="1" y="1"/>
                      <a:pt x="2" y="0"/>
                    </a:cubicBezTo>
                    <a:cubicBezTo>
                      <a:pt x="10" y="1"/>
                      <a:pt x="11" y="12"/>
                      <a:pt x="14"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1" name="Freeform 2917"/>
              <p:cNvSpPr/>
              <p:nvPr/>
            </p:nvSpPr>
            <p:spPr bwMode="auto">
              <a:xfrm>
                <a:off x="3161" y="1996"/>
                <a:ext cx="3" cy="6"/>
              </a:xfrm>
              <a:custGeom>
                <a:avLst/>
                <a:gdLst>
                  <a:gd name="T0" fmla="*/ 2 w 2"/>
                  <a:gd name="T1" fmla="*/ 3 h 4"/>
                  <a:gd name="T2" fmla="*/ 0 w 2"/>
                  <a:gd name="T3" fmla="*/ 3 h 4"/>
                  <a:gd name="T4" fmla="*/ 1 w 2"/>
                  <a:gd name="T5" fmla="*/ 0 h 4"/>
                  <a:gd name="T6" fmla="*/ 2 w 2"/>
                  <a:gd name="T7" fmla="*/ 3 h 4"/>
                </a:gdLst>
                <a:ahLst/>
                <a:cxnLst>
                  <a:cxn ang="0">
                    <a:pos x="T0" y="T1"/>
                  </a:cxn>
                  <a:cxn ang="0">
                    <a:pos x="T2" y="T3"/>
                  </a:cxn>
                  <a:cxn ang="0">
                    <a:pos x="T4" y="T5"/>
                  </a:cxn>
                  <a:cxn ang="0">
                    <a:pos x="T6" y="T7"/>
                  </a:cxn>
                </a:cxnLst>
                <a:rect l="0" t="0" r="r" b="b"/>
                <a:pathLst>
                  <a:path w="2" h="4">
                    <a:moveTo>
                      <a:pt x="2" y="3"/>
                    </a:moveTo>
                    <a:cubicBezTo>
                      <a:pt x="1" y="3"/>
                      <a:pt x="1" y="4"/>
                      <a:pt x="0" y="3"/>
                    </a:cubicBezTo>
                    <a:cubicBezTo>
                      <a:pt x="1" y="0"/>
                      <a:pt x="1" y="0"/>
                      <a:pt x="1" y="0"/>
                    </a:cubicBezTo>
                    <a:cubicBezTo>
                      <a:pt x="2" y="1"/>
                      <a:pt x="2" y="3"/>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2" name="Freeform 2918"/>
              <p:cNvSpPr/>
              <p:nvPr/>
            </p:nvSpPr>
            <p:spPr bwMode="auto">
              <a:xfrm>
                <a:off x="3790" y="1996"/>
                <a:ext cx="122" cy="100"/>
              </a:xfrm>
              <a:custGeom>
                <a:avLst/>
                <a:gdLst>
                  <a:gd name="T0" fmla="*/ 74 w 84"/>
                  <a:gd name="T1" fmla="*/ 7 h 68"/>
                  <a:gd name="T2" fmla="*/ 84 w 84"/>
                  <a:gd name="T3" fmla="*/ 18 h 68"/>
                  <a:gd name="T4" fmla="*/ 58 w 84"/>
                  <a:gd name="T5" fmla="*/ 25 h 68"/>
                  <a:gd name="T6" fmla="*/ 40 w 84"/>
                  <a:gd name="T7" fmla="*/ 17 h 68"/>
                  <a:gd name="T8" fmla="*/ 39 w 84"/>
                  <a:gd name="T9" fmla="*/ 18 h 68"/>
                  <a:gd name="T10" fmla="*/ 49 w 84"/>
                  <a:gd name="T11" fmla="*/ 25 h 68"/>
                  <a:gd name="T12" fmla="*/ 53 w 84"/>
                  <a:gd name="T13" fmla="*/ 28 h 68"/>
                  <a:gd name="T14" fmla="*/ 43 w 84"/>
                  <a:gd name="T15" fmla="*/ 40 h 68"/>
                  <a:gd name="T16" fmla="*/ 36 w 84"/>
                  <a:gd name="T17" fmla="*/ 62 h 68"/>
                  <a:gd name="T18" fmla="*/ 10 w 84"/>
                  <a:gd name="T19" fmla="*/ 64 h 68"/>
                  <a:gd name="T20" fmla="*/ 4 w 84"/>
                  <a:gd name="T21" fmla="*/ 66 h 68"/>
                  <a:gd name="T22" fmla="*/ 0 w 84"/>
                  <a:gd name="T23" fmla="*/ 63 h 68"/>
                  <a:gd name="T24" fmla="*/ 13 w 84"/>
                  <a:gd name="T25" fmla="*/ 58 h 68"/>
                  <a:gd name="T26" fmla="*/ 36 w 84"/>
                  <a:gd name="T27" fmla="*/ 40 h 68"/>
                  <a:gd name="T28" fmla="*/ 31 w 84"/>
                  <a:gd name="T29" fmla="*/ 24 h 68"/>
                  <a:gd name="T30" fmla="*/ 20 w 84"/>
                  <a:gd name="T31" fmla="*/ 18 h 68"/>
                  <a:gd name="T32" fmla="*/ 20 w 84"/>
                  <a:gd name="T33" fmla="*/ 13 h 68"/>
                  <a:gd name="T34" fmla="*/ 27 w 84"/>
                  <a:gd name="T35" fmla="*/ 10 h 68"/>
                  <a:gd name="T36" fmla="*/ 39 w 84"/>
                  <a:gd name="T37" fmla="*/ 7 h 68"/>
                  <a:gd name="T38" fmla="*/ 52 w 84"/>
                  <a:gd name="T39" fmla="*/ 10 h 68"/>
                  <a:gd name="T40" fmla="*/ 72 w 84"/>
                  <a:gd name="T41" fmla="*/ 19 h 68"/>
                  <a:gd name="T42" fmla="*/ 75 w 84"/>
                  <a:gd name="T43" fmla="*/ 17 h 68"/>
                  <a:gd name="T44" fmla="*/ 61 w 84"/>
                  <a:gd name="T45" fmla="*/ 9 h 68"/>
                  <a:gd name="T46" fmla="*/ 54 w 84"/>
                  <a:gd name="T47" fmla="*/ 6 h 68"/>
                  <a:gd name="T48" fmla="*/ 58 w 84"/>
                  <a:gd name="T49" fmla="*/ 0 h 68"/>
                  <a:gd name="T50" fmla="*/ 74 w 84"/>
                  <a:gd name="T51"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68">
                    <a:moveTo>
                      <a:pt x="74" y="7"/>
                    </a:moveTo>
                    <a:cubicBezTo>
                      <a:pt x="82" y="4"/>
                      <a:pt x="81" y="14"/>
                      <a:pt x="84" y="18"/>
                    </a:cubicBezTo>
                    <a:cubicBezTo>
                      <a:pt x="77" y="22"/>
                      <a:pt x="66" y="22"/>
                      <a:pt x="58" y="25"/>
                    </a:cubicBezTo>
                    <a:cubicBezTo>
                      <a:pt x="53" y="21"/>
                      <a:pt x="46" y="19"/>
                      <a:pt x="40" y="17"/>
                    </a:cubicBezTo>
                    <a:cubicBezTo>
                      <a:pt x="39" y="18"/>
                      <a:pt x="39" y="18"/>
                      <a:pt x="39" y="18"/>
                    </a:cubicBezTo>
                    <a:cubicBezTo>
                      <a:pt x="42" y="21"/>
                      <a:pt x="45" y="22"/>
                      <a:pt x="49" y="25"/>
                    </a:cubicBezTo>
                    <a:cubicBezTo>
                      <a:pt x="50" y="25"/>
                      <a:pt x="52" y="25"/>
                      <a:pt x="53" y="28"/>
                    </a:cubicBezTo>
                    <a:cubicBezTo>
                      <a:pt x="52" y="33"/>
                      <a:pt x="45" y="35"/>
                      <a:pt x="43" y="40"/>
                    </a:cubicBezTo>
                    <a:cubicBezTo>
                      <a:pt x="39" y="47"/>
                      <a:pt x="38" y="54"/>
                      <a:pt x="36" y="62"/>
                    </a:cubicBezTo>
                    <a:cubicBezTo>
                      <a:pt x="30" y="67"/>
                      <a:pt x="18" y="63"/>
                      <a:pt x="10" y="64"/>
                    </a:cubicBezTo>
                    <a:cubicBezTo>
                      <a:pt x="10" y="67"/>
                      <a:pt x="6" y="68"/>
                      <a:pt x="4" y="66"/>
                    </a:cubicBezTo>
                    <a:cubicBezTo>
                      <a:pt x="0" y="63"/>
                      <a:pt x="0" y="63"/>
                      <a:pt x="0" y="63"/>
                    </a:cubicBezTo>
                    <a:cubicBezTo>
                      <a:pt x="1" y="57"/>
                      <a:pt x="9" y="61"/>
                      <a:pt x="13" y="58"/>
                    </a:cubicBezTo>
                    <a:cubicBezTo>
                      <a:pt x="22" y="55"/>
                      <a:pt x="32" y="51"/>
                      <a:pt x="36" y="40"/>
                    </a:cubicBezTo>
                    <a:cubicBezTo>
                      <a:pt x="37" y="35"/>
                      <a:pt x="36" y="28"/>
                      <a:pt x="31" y="24"/>
                    </a:cubicBezTo>
                    <a:cubicBezTo>
                      <a:pt x="28" y="22"/>
                      <a:pt x="24" y="19"/>
                      <a:pt x="20" y="18"/>
                    </a:cubicBezTo>
                    <a:cubicBezTo>
                      <a:pt x="19" y="17"/>
                      <a:pt x="18" y="15"/>
                      <a:pt x="20" y="13"/>
                    </a:cubicBezTo>
                    <a:cubicBezTo>
                      <a:pt x="22" y="12"/>
                      <a:pt x="24" y="9"/>
                      <a:pt x="27" y="10"/>
                    </a:cubicBezTo>
                    <a:cubicBezTo>
                      <a:pt x="39" y="7"/>
                      <a:pt x="39" y="7"/>
                      <a:pt x="39" y="7"/>
                    </a:cubicBezTo>
                    <a:cubicBezTo>
                      <a:pt x="43" y="10"/>
                      <a:pt x="48" y="11"/>
                      <a:pt x="52" y="10"/>
                    </a:cubicBezTo>
                    <a:cubicBezTo>
                      <a:pt x="58" y="15"/>
                      <a:pt x="67" y="14"/>
                      <a:pt x="72" y="19"/>
                    </a:cubicBezTo>
                    <a:cubicBezTo>
                      <a:pt x="73" y="20"/>
                      <a:pt x="75" y="18"/>
                      <a:pt x="75" y="17"/>
                    </a:cubicBezTo>
                    <a:cubicBezTo>
                      <a:pt x="72" y="12"/>
                      <a:pt x="64" y="13"/>
                      <a:pt x="61" y="9"/>
                    </a:cubicBezTo>
                    <a:cubicBezTo>
                      <a:pt x="58" y="11"/>
                      <a:pt x="55" y="7"/>
                      <a:pt x="54" y="6"/>
                    </a:cubicBezTo>
                    <a:cubicBezTo>
                      <a:pt x="53" y="3"/>
                      <a:pt x="56" y="2"/>
                      <a:pt x="58" y="0"/>
                    </a:cubicBezTo>
                    <a:cubicBezTo>
                      <a:pt x="63" y="4"/>
                      <a:pt x="70" y="0"/>
                      <a:pt x="7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3" name="Freeform 2919"/>
              <p:cNvSpPr/>
              <p:nvPr/>
            </p:nvSpPr>
            <p:spPr bwMode="auto">
              <a:xfrm>
                <a:off x="4298" y="1997"/>
                <a:ext cx="15" cy="24"/>
              </a:xfrm>
              <a:custGeom>
                <a:avLst/>
                <a:gdLst>
                  <a:gd name="T0" fmla="*/ 10 w 10"/>
                  <a:gd name="T1" fmla="*/ 0 h 16"/>
                  <a:gd name="T2" fmla="*/ 1 w 10"/>
                  <a:gd name="T3" fmla="*/ 16 h 16"/>
                  <a:gd name="T4" fmla="*/ 0 w 10"/>
                  <a:gd name="T5" fmla="*/ 16 h 16"/>
                  <a:gd name="T6" fmla="*/ 9 w 10"/>
                  <a:gd name="T7" fmla="*/ 0 h 16"/>
                  <a:gd name="T8" fmla="*/ 10 w 10"/>
                  <a:gd name="T9" fmla="*/ 0 h 16"/>
                </a:gdLst>
                <a:ahLst/>
                <a:cxnLst>
                  <a:cxn ang="0">
                    <a:pos x="T0" y="T1"/>
                  </a:cxn>
                  <a:cxn ang="0">
                    <a:pos x="T2" y="T3"/>
                  </a:cxn>
                  <a:cxn ang="0">
                    <a:pos x="T4" y="T5"/>
                  </a:cxn>
                  <a:cxn ang="0">
                    <a:pos x="T6" y="T7"/>
                  </a:cxn>
                  <a:cxn ang="0">
                    <a:pos x="T8" y="T9"/>
                  </a:cxn>
                </a:cxnLst>
                <a:rect l="0" t="0" r="r" b="b"/>
                <a:pathLst>
                  <a:path w="10" h="16">
                    <a:moveTo>
                      <a:pt x="10" y="0"/>
                    </a:moveTo>
                    <a:cubicBezTo>
                      <a:pt x="9" y="7"/>
                      <a:pt x="5" y="11"/>
                      <a:pt x="1" y="16"/>
                    </a:cubicBezTo>
                    <a:cubicBezTo>
                      <a:pt x="0" y="16"/>
                      <a:pt x="0" y="16"/>
                      <a:pt x="0" y="16"/>
                    </a:cubicBezTo>
                    <a:cubicBezTo>
                      <a:pt x="3" y="11"/>
                      <a:pt x="1" y="2"/>
                      <a:pt x="9" y="0"/>
                    </a:cubicBezTo>
                    <a:cubicBezTo>
                      <a:pt x="10" y="0"/>
                      <a:pt x="10" y="0"/>
                      <a:pt x="10"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4" name="Freeform 2920"/>
              <p:cNvSpPr/>
              <p:nvPr/>
            </p:nvSpPr>
            <p:spPr bwMode="auto">
              <a:xfrm>
                <a:off x="3756" y="1995"/>
                <a:ext cx="10" cy="16"/>
              </a:xfrm>
              <a:custGeom>
                <a:avLst/>
                <a:gdLst>
                  <a:gd name="T0" fmla="*/ 6 w 7"/>
                  <a:gd name="T1" fmla="*/ 8 h 11"/>
                  <a:gd name="T2" fmla="*/ 5 w 7"/>
                  <a:gd name="T3" fmla="*/ 11 h 11"/>
                  <a:gd name="T4" fmla="*/ 0 w 7"/>
                  <a:gd name="T5" fmla="*/ 4 h 11"/>
                  <a:gd name="T6" fmla="*/ 6 w 7"/>
                  <a:gd name="T7" fmla="*/ 8 h 11"/>
                </a:gdLst>
                <a:ahLst/>
                <a:cxnLst>
                  <a:cxn ang="0">
                    <a:pos x="T0" y="T1"/>
                  </a:cxn>
                  <a:cxn ang="0">
                    <a:pos x="T2" y="T3"/>
                  </a:cxn>
                  <a:cxn ang="0">
                    <a:pos x="T4" y="T5"/>
                  </a:cxn>
                  <a:cxn ang="0">
                    <a:pos x="T6" y="T7"/>
                  </a:cxn>
                </a:cxnLst>
                <a:rect l="0" t="0" r="r" b="b"/>
                <a:pathLst>
                  <a:path w="7" h="11">
                    <a:moveTo>
                      <a:pt x="6" y="8"/>
                    </a:moveTo>
                    <a:cubicBezTo>
                      <a:pt x="6" y="9"/>
                      <a:pt x="6" y="11"/>
                      <a:pt x="5" y="11"/>
                    </a:cubicBezTo>
                    <a:cubicBezTo>
                      <a:pt x="0" y="11"/>
                      <a:pt x="1" y="7"/>
                      <a:pt x="0" y="4"/>
                    </a:cubicBezTo>
                    <a:cubicBezTo>
                      <a:pt x="1" y="0"/>
                      <a:pt x="7" y="4"/>
                      <a:pt x="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5" name="Freeform 2921"/>
              <p:cNvSpPr/>
              <p:nvPr/>
            </p:nvSpPr>
            <p:spPr bwMode="auto">
              <a:xfrm>
                <a:off x="3642" y="1997"/>
                <a:ext cx="38" cy="49"/>
              </a:xfrm>
              <a:custGeom>
                <a:avLst/>
                <a:gdLst>
                  <a:gd name="T0" fmla="*/ 21 w 26"/>
                  <a:gd name="T1" fmla="*/ 11 h 33"/>
                  <a:gd name="T2" fmla="*/ 21 w 26"/>
                  <a:gd name="T3" fmla="*/ 33 h 33"/>
                  <a:gd name="T4" fmla="*/ 15 w 26"/>
                  <a:gd name="T5" fmla="*/ 15 h 33"/>
                  <a:gd name="T6" fmla="*/ 10 w 26"/>
                  <a:gd name="T7" fmla="*/ 2 h 33"/>
                  <a:gd name="T8" fmla="*/ 21 w 26"/>
                  <a:gd name="T9" fmla="*/ 11 h 33"/>
                </a:gdLst>
                <a:ahLst/>
                <a:cxnLst>
                  <a:cxn ang="0">
                    <a:pos x="T0" y="T1"/>
                  </a:cxn>
                  <a:cxn ang="0">
                    <a:pos x="T2" y="T3"/>
                  </a:cxn>
                  <a:cxn ang="0">
                    <a:pos x="T4" y="T5"/>
                  </a:cxn>
                  <a:cxn ang="0">
                    <a:pos x="T6" y="T7"/>
                  </a:cxn>
                  <a:cxn ang="0">
                    <a:pos x="T8" y="T9"/>
                  </a:cxn>
                </a:cxnLst>
                <a:rect l="0" t="0" r="r" b="b"/>
                <a:pathLst>
                  <a:path w="26" h="33">
                    <a:moveTo>
                      <a:pt x="21" y="11"/>
                    </a:moveTo>
                    <a:cubicBezTo>
                      <a:pt x="25" y="17"/>
                      <a:pt x="26" y="27"/>
                      <a:pt x="21" y="33"/>
                    </a:cubicBezTo>
                    <a:cubicBezTo>
                      <a:pt x="12" y="33"/>
                      <a:pt x="19" y="21"/>
                      <a:pt x="15" y="15"/>
                    </a:cubicBezTo>
                    <a:cubicBezTo>
                      <a:pt x="14" y="11"/>
                      <a:pt x="0" y="8"/>
                      <a:pt x="10" y="2"/>
                    </a:cubicBezTo>
                    <a:cubicBezTo>
                      <a:pt x="16" y="0"/>
                      <a:pt x="17" y="8"/>
                      <a:pt x="2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6" name="Freeform 2922"/>
              <p:cNvSpPr/>
              <p:nvPr/>
            </p:nvSpPr>
            <p:spPr bwMode="auto">
              <a:xfrm>
                <a:off x="4328" y="2000"/>
                <a:ext cx="52" cy="24"/>
              </a:xfrm>
              <a:custGeom>
                <a:avLst/>
                <a:gdLst>
                  <a:gd name="T0" fmla="*/ 21 w 36"/>
                  <a:gd name="T1" fmla="*/ 9 h 16"/>
                  <a:gd name="T2" fmla="*/ 30 w 36"/>
                  <a:gd name="T3" fmla="*/ 1 h 16"/>
                  <a:gd name="T4" fmla="*/ 35 w 36"/>
                  <a:gd name="T5" fmla="*/ 4 h 16"/>
                  <a:gd name="T6" fmla="*/ 16 w 36"/>
                  <a:gd name="T7" fmla="*/ 16 h 16"/>
                  <a:gd name="T8" fmla="*/ 4 w 36"/>
                  <a:gd name="T9" fmla="*/ 9 h 16"/>
                  <a:gd name="T10" fmla="*/ 2 w 36"/>
                  <a:gd name="T11" fmla="*/ 0 h 16"/>
                  <a:gd name="T12" fmla="*/ 21 w 36"/>
                  <a:gd name="T13" fmla="*/ 9 h 16"/>
                </a:gdLst>
                <a:ahLst/>
                <a:cxnLst>
                  <a:cxn ang="0">
                    <a:pos x="T0" y="T1"/>
                  </a:cxn>
                  <a:cxn ang="0">
                    <a:pos x="T2" y="T3"/>
                  </a:cxn>
                  <a:cxn ang="0">
                    <a:pos x="T4" y="T5"/>
                  </a:cxn>
                  <a:cxn ang="0">
                    <a:pos x="T6" y="T7"/>
                  </a:cxn>
                  <a:cxn ang="0">
                    <a:pos x="T8" y="T9"/>
                  </a:cxn>
                  <a:cxn ang="0">
                    <a:pos x="T10" y="T11"/>
                  </a:cxn>
                  <a:cxn ang="0">
                    <a:pos x="T12" y="T13"/>
                  </a:cxn>
                </a:cxnLst>
                <a:rect l="0" t="0" r="r" b="b"/>
                <a:pathLst>
                  <a:path w="36" h="16">
                    <a:moveTo>
                      <a:pt x="21" y="9"/>
                    </a:moveTo>
                    <a:cubicBezTo>
                      <a:pt x="26" y="8"/>
                      <a:pt x="26" y="0"/>
                      <a:pt x="30" y="1"/>
                    </a:cubicBezTo>
                    <a:cubicBezTo>
                      <a:pt x="32" y="0"/>
                      <a:pt x="36" y="1"/>
                      <a:pt x="35" y="4"/>
                    </a:cubicBezTo>
                    <a:cubicBezTo>
                      <a:pt x="33" y="13"/>
                      <a:pt x="23" y="14"/>
                      <a:pt x="16" y="16"/>
                    </a:cubicBezTo>
                    <a:cubicBezTo>
                      <a:pt x="11" y="15"/>
                      <a:pt x="7" y="13"/>
                      <a:pt x="4" y="9"/>
                    </a:cubicBezTo>
                    <a:cubicBezTo>
                      <a:pt x="3" y="6"/>
                      <a:pt x="0" y="4"/>
                      <a:pt x="2" y="0"/>
                    </a:cubicBezTo>
                    <a:cubicBezTo>
                      <a:pt x="9" y="1"/>
                      <a:pt x="12" y="11"/>
                      <a:pt x="21"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7" name="Freeform 2923"/>
              <p:cNvSpPr/>
              <p:nvPr/>
            </p:nvSpPr>
            <p:spPr bwMode="auto">
              <a:xfrm>
                <a:off x="3145" y="2000"/>
                <a:ext cx="41" cy="33"/>
              </a:xfrm>
              <a:custGeom>
                <a:avLst/>
                <a:gdLst>
                  <a:gd name="T0" fmla="*/ 28 w 28"/>
                  <a:gd name="T1" fmla="*/ 4 h 22"/>
                  <a:gd name="T2" fmla="*/ 18 w 28"/>
                  <a:gd name="T3" fmla="*/ 18 h 22"/>
                  <a:gd name="T4" fmla="*/ 2 w 28"/>
                  <a:gd name="T5" fmla="*/ 16 h 22"/>
                  <a:gd name="T6" fmla="*/ 1 w 28"/>
                  <a:gd name="T7" fmla="*/ 10 h 22"/>
                  <a:gd name="T8" fmla="*/ 23 w 28"/>
                  <a:gd name="T9" fmla="*/ 1 h 22"/>
                  <a:gd name="T10" fmla="*/ 28 w 28"/>
                  <a:gd name="T11" fmla="*/ 4 h 22"/>
                </a:gdLst>
                <a:ahLst/>
                <a:cxnLst>
                  <a:cxn ang="0">
                    <a:pos x="T0" y="T1"/>
                  </a:cxn>
                  <a:cxn ang="0">
                    <a:pos x="T2" y="T3"/>
                  </a:cxn>
                  <a:cxn ang="0">
                    <a:pos x="T4" y="T5"/>
                  </a:cxn>
                  <a:cxn ang="0">
                    <a:pos x="T6" y="T7"/>
                  </a:cxn>
                  <a:cxn ang="0">
                    <a:pos x="T8" y="T9"/>
                  </a:cxn>
                  <a:cxn ang="0">
                    <a:pos x="T10" y="T11"/>
                  </a:cxn>
                </a:cxnLst>
                <a:rect l="0" t="0" r="r" b="b"/>
                <a:pathLst>
                  <a:path w="28" h="22">
                    <a:moveTo>
                      <a:pt x="28" y="4"/>
                    </a:moveTo>
                    <a:cubicBezTo>
                      <a:pt x="28" y="10"/>
                      <a:pt x="23" y="16"/>
                      <a:pt x="18" y="18"/>
                    </a:cubicBezTo>
                    <a:cubicBezTo>
                      <a:pt x="12" y="18"/>
                      <a:pt x="6" y="22"/>
                      <a:pt x="2" y="16"/>
                    </a:cubicBezTo>
                    <a:cubicBezTo>
                      <a:pt x="1" y="15"/>
                      <a:pt x="0" y="13"/>
                      <a:pt x="1" y="10"/>
                    </a:cubicBezTo>
                    <a:cubicBezTo>
                      <a:pt x="10" y="12"/>
                      <a:pt x="18" y="10"/>
                      <a:pt x="23" y="1"/>
                    </a:cubicBezTo>
                    <a:cubicBezTo>
                      <a:pt x="25" y="0"/>
                      <a:pt x="27" y="2"/>
                      <a:pt x="28"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8" name="Freeform 2924"/>
              <p:cNvSpPr/>
              <p:nvPr/>
            </p:nvSpPr>
            <p:spPr bwMode="auto">
              <a:xfrm>
                <a:off x="4127" y="2000"/>
                <a:ext cx="15" cy="15"/>
              </a:xfrm>
              <a:custGeom>
                <a:avLst/>
                <a:gdLst>
                  <a:gd name="T0" fmla="*/ 9 w 10"/>
                  <a:gd name="T1" fmla="*/ 6 h 10"/>
                  <a:gd name="T2" fmla="*/ 6 w 10"/>
                  <a:gd name="T3" fmla="*/ 9 h 10"/>
                  <a:gd name="T4" fmla="*/ 1 w 10"/>
                  <a:gd name="T5" fmla="*/ 6 h 10"/>
                  <a:gd name="T6" fmla="*/ 9 w 10"/>
                  <a:gd name="T7" fmla="*/ 6 h 10"/>
                </a:gdLst>
                <a:ahLst/>
                <a:cxnLst>
                  <a:cxn ang="0">
                    <a:pos x="T0" y="T1"/>
                  </a:cxn>
                  <a:cxn ang="0">
                    <a:pos x="T2" y="T3"/>
                  </a:cxn>
                  <a:cxn ang="0">
                    <a:pos x="T4" y="T5"/>
                  </a:cxn>
                  <a:cxn ang="0">
                    <a:pos x="T6" y="T7"/>
                  </a:cxn>
                </a:cxnLst>
                <a:rect l="0" t="0" r="r" b="b"/>
                <a:pathLst>
                  <a:path w="10" h="10">
                    <a:moveTo>
                      <a:pt x="9" y="6"/>
                    </a:moveTo>
                    <a:cubicBezTo>
                      <a:pt x="10" y="7"/>
                      <a:pt x="8" y="10"/>
                      <a:pt x="6" y="9"/>
                    </a:cubicBezTo>
                    <a:cubicBezTo>
                      <a:pt x="4" y="9"/>
                      <a:pt x="1" y="9"/>
                      <a:pt x="1" y="6"/>
                    </a:cubicBezTo>
                    <a:cubicBezTo>
                      <a:pt x="0" y="0"/>
                      <a:pt x="9" y="0"/>
                      <a:pt x="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29" name="Freeform 2925"/>
              <p:cNvSpPr/>
              <p:nvPr/>
            </p:nvSpPr>
            <p:spPr bwMode="auto">
              <a:xfrm>
                <a:off x="4170" y="1999"/>
                <a:ext cx="26" cy="28"/>
              </a:xfrm>
              <a:custGeom>
                <a:avLst/>
                <a:gdLst>
                  <a:gd name="T0" fmla="*/ 16 w 18"/>
                  <a:gd name="T1" fmla="*/ 8 h 19"/>
                  <a:gd name="T2" fmla="*/ 14 w 18"/>
                  <a:gd name="T3" fmla="*/ 19 h 19"/>
                  <a:gd name="T4" fmla="*/ 1 w 18"/>
                  <a:gd name="T5" fmla="*/ 15 h 19"/>
                  <a:gd name="T6" fmla="*/ 4 w 18"/>
                  <a:gd name="T7" fmla="*/ 9 h 19"/>
                  <a:gd name="T8" fmla="*/ 12 w 18"/>
                  <a:gd name="T9" fmla="*/ 4 h 19"/>
                  <a:gd name="T10" fmla="*/ 16 w 18"/>
                  <a:gd name="T11" fmla="*/ 8 h 19"/>
                </a:gdLst>
                <a:ahLst/>
                <a:cxnLst>
                  <a:cxn ang="0">
                    <a:pos x="T0" y="T1"/>
                  </a:cxn>
                  <a:cxn ang="0">
                    <a:pos x="T2" y="T3"/>
                  </a:cxn>
                  <a:cxn ang="0">
                    <a:pos x="T4" y="T5"/>
                  </a:cxn>
                  <a:cxn ang="0">
                    <a:pos x="T6" y="T7"/>
                  </a:cxn>
                  <a:cxn ang="0">
                    <a:pos x="T8" y="T9"/>
                  </a:cxn>
                  <a:cxn ang="0">
                    <a:pos x="T10" y="T11"/>
                  </a:cxn>
                </a:cxnLst>
                <a:rect l="0" t="0" r="r" b="b"/>
                <a:pathLst>
                  <a:path w="18" h="19">
                    <a:moveTo>
                      <a:pt x="16" y="8"/>
                    </a:moveTo>
                    <a:cubicBezTo>
                      <a:pt x="16" y="12"/>
                      <a:pt x="18" y="18"/>
                      <a:pt x="14" y="19"/>
                    </a:cubicBezTo>
                    <a:cubicBezTo>
                      <a:pt x="9" y="19"/>
                      <a:pt x="7" y="15"/>
                      <a:pt x="1" y="15"/>
                    </a:cubicBezTo>
                    <a:cubicBezTo>
                      <a:pt x="0" y="13"/>
                      <a:pt x="4" y="11"/>
                      <a:pt x="4" y="9"/>
                    </a:cubicBezTo>
                    <a:cubicBezTo>
                      <a:pt x="6" y="7"/>
                      <a:pt x="6" y="0"/>
                      <a:pt x="12" y="4"/>
                    </a:cubicBezTo>
                    <a:cubicBezTo>
                      <a:pt x="16" y="8"/>
                      <a:pt x="16" y="8"/>
                      <a:pt x="1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0" name="Freeform 2926"/>
              <p:cNvSpPr/>
              <p:nvPr/>
            </p:nvSpPr>
            <p:spPr bwMode="auto">
              <a:xfrm>
                <a:off x="3776" y="2005"/>
                <a:ext cx="18" cy="26"/>
              </a:xfrm>
              <a:custGeom>
                <a:avLst/>
                <a:gdLst>
                  <a:gd name="T0" fmla="*/ 12 w 12"/>
                  <a:gd name="T1" fmla="*/ 12 h 18"/>
                  <a:gd name="T2" fmla="*/ 3 w 12"/>
                  <a:gd name="T3" fmla="*/ 18 h 18"/>
                  <a:gd name="T4" fmla="*/ 3 w 12"/>
                  <a:gd name="T5" fmla="*/ 4 h 18"/>
                  <a:gd name="T6" fmla="*/ 12 w 12"/>
                  <a:gd name="T7" fmla="*/ 12 h 18"/>
                </a:gdLst>
                <a:ahLst/>
                <a:cxnLst>
                  <a:cxn ang="0">
                    <a:pos x="T0" y="T1"/>
                  </a:cxn>
                  <a:cxn ang="0">
                    <a:pos x="T2" y="T3"/>
                  </a:cxn>
                  <a:cxn ang="0">
                    <a:pos x="T4" y="T5"/>
                  </a:cxn>
                  <a:cxn ang="0">
                    <a:pos x="T6" y="T7"/>
                  </a:cxn>
                </a:cxnLst>
                <a:rect l="0" t="0" r="r" b="b"/>
                <a:pathLst>
                  <a:path w="12" h="18">
                    <a:moveTo>
                      <a:pt x="12" y="12"/>
                    </a:moveTo>
                    <a:cubicBezTo>
                      <a:pt x="12" y="16"/>
                      <a:pt x="6" y="17"/>
                      <a:pt x="3" y="18"/>
                    </a:cubicBezTo>
                    <a:cubicBezTo>
                      <a:pt x="0" y="15"/>
                      <a:pt x="3" y="8"/>
                      <a:pt x="3" y="4"/>
                    </a:cubicBezTo>
                    <a:cubicBezTo>
                      <a:pt x="8" y="0"/>
                      <a:pt x="10" y="8"/>
                      <a:pt x="1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1" name="Freeform 2927"/>
              <p:cNvSpPr/>
              <p:nvPr/>
            </p:nvSpPr>
            <p:spPr bwMode="auto">
              <a:xfrm>
                <a:off x="3183" y="2006"/>
                <a:ext cx="52" cy="44"/>
              </a:xfrm>
              <a:custGeom>
                <a:avLst/>
                <a:gdLst>
                  <a:gd name="T0" fmla="*/ 12 w 36"/>
                  <a:gd name="T1" fmla="*/ 14 h 30"/>
                  <a:gd name="T2" fmla="*/ 19 w 36"/>
                  <a:gd name="T3" fmla="*/ 20 h 30"/>
                  <a:gd name="T4" fmla="*/ 31 w 36"/>
                  <a:gd name="T5" fmla="*/ 16 h 30"/>
                  <a:gd name="T6" fmla="*/ 36 w 36"/>
                  <a:gd name="T7" fmla="*/ 20 h 30"/>
                  <a:gd name="T8" fmla="*/ 27 w 36"/>
                  <a:gd name="T9" fmla="*/ 29 h 30"/>
                  <a:gd name="T10" fmla="*/ 21 w 36"/>
                  <a:gd name="T11" fmla="*/ 30 h 30"/>
                  <a:gd name="T12" fmla="*/ 4 w 36"/>
                  <a:gd name="T13" fmla="*/ 19 h 30"/>
                  <a:gd name="T14" fmla="*/ 5 w 36"/>
                  <a:gd name="T15" fmla="*/ 5 h 30"/>
                  <a:gd name="T16" fmla="*/ 9 w 36"/>
                  <a:gd name="T17" fmla="*/ 2 h 30"/>
                  <a:gd name="T18" fmla="*/ 12 w 36"/>
                  <a:gd name="T1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0">
                    <a:moveTo>
                      <a:pt x="12" y="14"/>
                    </a:moveTo>
                    <a:cubicBezTo>
                      <a:pt x="19" y="20"/>
                      <a:pt x="19" y="20"/>
                      <a:pt x="19" y="20"/>
                    </a:cubicBezTo>
                    <a:cubicBezTo>
                      <a:pt x="24" y="20"/>
                      <a:pt x="30" y="21"/>
                      <a:pt x="31" y="16"/>
                    </a:cubicBezTo>
                    <a:cubicBezTo>
                      <a:pt x="33" y="16"/>
                      <a:pt x="35" y="17"/>
                      <a:pt x="36" y="20"/>
                    </a:cubicBezTo>
                    <a:cubicBezTo>
                      <a:pt x="36" y="24"/>
                      <a:pt x="31" y="27"/>
                      <a:pt x="27" y="29"/>
                    </a:cubicBezTo>
                    <a:cubicBezTo>
                      <a:pt x="24" y="30"/>
                      <a:pt x="23" y="28"/>
                      <a:pt x="21" y="30"/>
                    </a:cubicBezTo>
                    <a:cubicBezTo>
                      <a:pt x="14" y="29"/>
                      <a:pt x="8" y="25"/>
                      <a:pt x="4" y="19"/>
                    </a:cubicBezTo>
                    <a:cubicBezTo>
                      <a:pt x="0" y="14"/>
                      <a:pt x="6" y="9"/>
                      <a:pt x="5" y="5"/>
                    </a:cubicBezTo>
                    <a:cubicBezTo>
                      <a:pt x="5" y="2"/>
                      <a:pt x="8" y="0"/>
                      <a:pt x="9" y="2"/>
                    </a:cubicBezTo>
                    <a:cubicBezTo>
                      <a:pt x="11" y="6"/>
                      <a:pt x="11" y="11"/>
                      <a:pt x="12"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2" name="Freeform 2928"/>
              <p:cNvSpPr/>
              <p:nvPr/>
            </p:nvSpPr>
            <p:spPr bwMode="auto">
              <a:xfrm>
                <a:off x="3677" y="2009"/>
                <a:ext cx="38" cy="54"/>
              </a:xfrm>
              <a:custGeom>
                <a:avLst/>
                <a:gdLst>
                  <a:gd name="T0" fmla="*/ 23 w 26"/>
                  <a:gd name="T1" fmla="*/ 16 h 37"/>
                  <a:gd name="T2" fmla="*/ 22 w 26"/>
                  <a:gd name="T3" fmla="*/ 34 h 37"/>
                  <a:gd name="T4" fmla="*/ 16 w 26"/>
                  <a:gd name="T5" fmla="*/ 36 h 37"/>
                  <a:gd name="T6" fmla="*/ 14 w 26"/>
                  <a:gd name="T7" fmla="*/ 23 h 37"/>
                  <a:gd name="T8" fmla="*/ 3 w 26"/>
                  <a:gd name="T9" fmla="*/ 3 h 37"/>
                  <a:gd name="T10" fmla="*/ 13 w 26"/>
                  <a:gd name="T11" fmla="*/ 4 h 37"/>
                  <a:gd name="T12" fmla="*/ 23 w 26"/>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26" h="37">
                    <a:moveTo>
                      <a:pt x="23" y="16"/>
                    </a:moveTo>
                    <a:cubicBezTo>
                      <a:pt x="23" y="22"/>
                      <a:pt x="26" y="30"/>
                      <a:pt x="22" y="34"/>
                    </a:cubicBezTo>
                    <a:cubicBezTo>
                      <a:pt x="20" y="35"/>
                      <a:pt x="18" y="37"/>
                      <a:pt x="16" y="36"/>
                    </a:cubicBezTo>
                    <a:cubicBezTo>
                      <a:pt x="10" y="33"/>
                      <a:pt x="16" y="28"/>
                      <a:pt x="14" y="23"/>
                    </a:cubicBezTo>
                    <a:cubicBezTo>
                      <a:pt x="16" y="12"/>
                      <a:pt x="0" y="13"/>
                      <a:pt x="3" y="3"/>
                    </a:cubicBezTo>
                    <a:cubicBezTo>
                      <a:pt x="6" y="0"/>
                      <a:pt x="9" y="4"/>
                      <a:pt x="13" y="4"/>
                    </a:cubicBezTo>
                    <a:cubicBezTo>
                      <a:pt x="23" y="16"/>
                      <a:pt x="23" y="16"/>
                      <a:pt x="23"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3" name="Freeform 2929"/>
              <p:cNvSpPr/>
              <p:nvPr/>
            </p:nvSpPr>
            <p:spPr bwMode="auto">
              <a:xfrm>
                <a:off x="4218" y="2011"/>
                <a:ext cx="31" cy="39"/>
              </a:xfrm>
              <a:custGeom>
                <a:avLst/>
                <a:gdLst>
                  <a:gd name="T0" fmla="*/ 16 w 21"/>
                  <a:gd name="T1" fmla="*/ 6 h 27"/>
                  <a:gd name="T2" fmla="*/ 14 w 21"/>
                  <a:gd name="T3" fmla="*/ 27 h 27"/>
                  <a:gd name="T4" fmla="*/ 9 w 21"/>
                  <a:gd name="T5" fmla="*/ 23 h 27"/>
                  <a:gd name="T6" fmla="*/ 8 w 21"/>
                  <a:gd name="T7" fmla="*/ 2 h 27"/>
                  <a:gd name="T8" fmla="*/ 16 w 21"/>
                  <a:gd name="T9" fmla="*/ 6 h 27"/>
                </a:gdLst>
                <a:ahLst/>
                <a:cxnLst>
                  <a:cxn ang="0">
                    <a:pos x="T0" y="T1"/>
                  </a:cxn>
                  <a:cxn ang="0">
                    <a:pos x="T2" y="T3"/>
                  </a:cxn>
                  <a:cxn ang="0">
                    <a:pos x="T4" y="T5"/>
                  </a:cxn>
                  <a:cxn ang="0">
                    <a:pos x="T6" y="T7"/>
                  </a:cxn>
                  <a:cxn ang="0">
                    <a:pos x="T8" y="T9"/>
                  </a:cxn>
                </a:cxnLst>
                <a:rect l="0" t="0" r="r" b="b"/>
                <a:pathLst>
                  <a:path w="21" h="27">
                    <a:moveTo>
                      <a:pt x="16" y="6"/>
                    </a:moveTo>
                    <a:cubicBezTo>
                      <a:pt x="17" y="13"/>
                      <a:pt x="21" y="23"/>
                      <a:pt x="14" y="27"/>
                    </a:cubicBezTo>
                    <a:cubicBezTo>
                      <a:pt x="12" y="27"/>
                      <a:pt x="10" y="26"/>
                      <a:pt x="9" y="23"/>
                    </a:cubicBezTo>
                    <a:cubicBezTo>
                      <a:pt x="15" y="14"/>
                      <a:pt x="0" y="10"/>
                      <a:pt x="8" y="2"/>
                    </a:cubicBezTo>
                    <a:cubicBezTo>
                      <a:pt x="12" y="0"/>
                      <a:pt x="14" y="4"/>
                      <a:pt x="16"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4" name="Freeform 2930"/>
              <p:cNvSpPr/>
              <p:nvPr/>
            </p:nvSpPr>
            <p:spPr bwMode="auto">
              <a:xfrm>
                <a:off x="3926" y="2012"/>
                <a:ext cx="29" cy="25"/>
              </a:xfrm>
              <a:custGeom>
                <a:avLst/>
                <a:gdLst>
                  <a:gd name="T0" fmla="*/ 20 w 20"/>
                  <a:gd name="T1" fmla="*/ 13 h 17"/>
                  <a:gd name="T2" fmla="*/ 12 w 20"/>
                  <a:gd name="T3" fmla="*/ 17 h 17"/>
                  <a:gd name="T4" fmla="*/ 7 w 20"/>
                  <a:gd name="T5" fmla="*/ 5 h 17"/>
                  <a:gd name="T6" fmla="*/ 15 w 20"/>
                  <a:gd name="T7" fmla="*/ 3 h 17"/>
                  <a:gd name="T8" fmla="*/ 20 w 20"/>
                  <a:gd name="T9" fmla="*/ 13 h 17"/>
                </a:gdLst>
                <a:ahLst/>
                <a:cxnLst>
                  <a:cxn ang="0">
                    <a:pos x="T0" y="T1"/>
                  </a:cxn>
                  <a:cxn ang="0">
                    <a:pos x="T2" y="T3"/>
                  </a:cxn>
                  <a:cxn ang="0">
                    <a:pos x="T4" y="T5"/>
                  </a:cxn>
                  <a:cxn ang="0">
                    <a:pos x="T6" y="T7"/>
                  </a:cxn>
                  <a:cxn ang="0">
                    <a:pos x="T8" y="T9"/>
                  </a:cxn>
                </a:cxnLst>
                <a:rect l="0" t="0" r="r" b="b"/>
                <a:pathLst>
                  <a:path w="20" h="17">
                    <a:moveTo>
                      <a:pt x="20" y="13"/>
                    </a:moveTo>
                    <a:cubicBezTo>
                      <a:pt x="18" y="17"/>
                      <a:pt x="15" y="17"/>
                      <a:pt x="12" y="17"/>
                    </a:cubicBezTo>
                    <a:cubicBezTo>
                      <a:pt x="12" y="11"/>
                      <a:pt x="0" y="11"/>
                      <a:pt x="7" y="5"/>
                    </a:cubicBezTo>
                    <a:cubicBezTo>
                      <a:pt x="9" y="4"/>
                      <a:pt x="12" y="0"/>
                      <a:pt x="15" y="3"/>
                    </a:cubicBezTo>
                    <a:cubicBezTo>
                      <a:pt x="18" y="7"/>
                      <a:pt x="19" y="10"/>
                      <a:pt x="20"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5" name="Freeform 2931"/>
              <p:cNvSpPr/>
              <p:nvPr/>
            </p:nvSpPr>
            <p:spPr bwMode="auto">
              <a:xfrm>
                <a:off x="4097" y="2014"/>
                <a:ext cx="48" cy="26"/>
              </a:xfrm>
              <a:custGeom>
                <a:avLst/>
                <a:gdLst>
                  <a:gd name="T0" fmla="*/ 32 w 33"/>
                  <a:gd name="T1" fmla="*/ 4 h 18"/>
                  <a:gd name="T2" fmla="*/ 21 w 33"/>
                  <a:gd name="T3" fmla="*/ 16 h 18"/>
                  <a:gd name="T4" fmla="*/ 2 w 33"/>
                  <a:gd name="T5" fmla="*/ 13 h 18"/>
                  <a:gd name="T6" fmla="*/ 3 w 33"/>
                  <a:gd name="T7" fmla="*/ 3 h 18"/>
                  <a:gd name="T8" fmla="*/ 18 w 33"/>
                  <a:gd name="T9" fmla="*/ 2 h 18"/>
                  <a:gd name="T10" fmla="*/ 30 w 33"/>
                  <a:gd name="T11" fmla="*/ 3 h 18"/>
                  <a:gd name="T12" fmla="*/ 32 w 33"/>
                  <a:gd name="T13" fmla="*/ 4 h 18"/>
                </a:gdLst>
                <a:ahLst/>
                <a:cxnLst>
                  <a:cxn ang="0">
                    <a:pos x="T0" y="T1"/>
                  </a:cxn>
                  <a:cxn ang="0">
                    <a:pos x="T2" y="T3"/>
                  </a:cxn>
                  <a:cxn ang="0">
                    <a:pos x="T4" y="T5"/>
                  </a:cxn>
                  <a:cxn ang="0">
                    <a:pos x="T6" y="T7"/>
                  </a:cxn>
                  <a:cxn ang="0">
                    <a:pos x="T8" y="T9"/>
                  </a:cxn>
                  <a:cxn ang="0">
                    <a:pos x="T10" y="T11"/>
                  </a:cxn>
                  <a:cxn ang="0">
                    <a:pos x="T12" y="T13"/>
                  </a:cxn>
                </a:cxnLst>
                <a:rect l="0" t="0" r="r" b="b"/>
                <a:pathLst>
                  <a:path w="33" h="18">
                    <a:moveTo>
                      <a:pt x="32" y="4"/>
                    </a:moveTo>
                    <a:cubicBezTo>
                      <a:pt x="33" y="10"/>
                      <a:pt x="24" y="12"/>
                      <a:pt x="21" y="16"/>
                    </a:cubicBezTo>
                    <a:cubicBezTo>
                      <a:pt x="15" y="15"/>
                      <a:pt x="8" y="18"/>
                      <a:pt x="2" y="13"/>
                    </a:cubicBezTo>
                    <a:cubicBezTo>
                      <a:pt x="2" y="10"/>
                      <a:pt x="0" y="6"/>
                      <a:pt x="3" y="3"/>
                    </a:cubicBezTo>
                    <a:cubicBezTo>
                      <a:pt x="7" y="0"/>
                      <a:pt x="13" y="3"/>
                      <a:pt x="18" y="2"/>
                    </a:cubicBezTo>
                    <a:cubicBezTo>
                      <a:pt x="22" y="3"/>
                      <a:pt x="25" y="5"/>
                      <a:pt x="30" y="3"/>
                    </a:cubicBezTo>
                    <a:cubicBezTo>
                      <a:pt x="32" y="4"/>
                      <a:pt x="32" y="4"/>
                      <a:pt x="3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6" name="Freeform 2932"/>
              <p:cNvSpPr/>
              <p:nvPr/>
            </p:nvSpPr>
            <p:spPr bwMode="auto">
              <a:xfrm>
                <a:off x="4417" y="2011"/>
                <a:ext cx="22" cy="32"/>
              </a:xfrm>
              <a:custGeom>
                <a:avLst/>
                <a:gdLst>
                  <a:gd name="T0" fmla="*/ 8 w 15"/>
                  <a:gd name="T1" fmla="*/ 11 h 22"/>
                  <a:gd name="T2" fmla="*/ 14 w 15"/>
                  <a:gd name="T3" fmla="*/ 14 h 22"/>
                  <a:gd name="T4" fmla="*/ 11 w 15"/>
                  <a:gd name="T5" fmla="*/ 22 h 22"/>
                  <a:gd name="T6" fmla="*/ 1 w 15"/>
                  <a:gd name="T7" fmla="*/ 5 h 22"/>
                  <a:gd name="T8" fmla="*/ 8 w 15"/>
                  <a:gd name="T9" fmla="*/ 11 h 22"/>
                </a:gdLst>
                <a:ahLst/>
                <a:cxnLst>
                  <a:cxn ang="0">
                    <a:pos x="T0" y="T1"/>
                  </a:cxn>
                  <a:cxn ang="0">
                    <a:pos x="T2" y="T3"/>
                  </a:cxn>
                  <a:cxn ang="0">
                    <a:pos x="T4" y="T5"/>
                  </a:cxn>
                  <a:cxn ang="0">
                    <a:pos x="T6" y="T7"/>
                  </a:cxn>
                  <a:cxn ang="0">
                    <a:pos x="T8" y="T9"/>
                  </a:cxn>
                </a:cxnLst>
                <a:rect l="0" t="0" r="r" b="b"/>
                <a:pathLst>
                  <a:path w="15" h="22">
                    <a:moveTo>
                      <a:pt x="8" y="11"/>
                    </a:moveTo>
                    <a:cubicBezTo>
                      <a:pt x="14" y="14"/>
                      <a:pt x="14" y="14"/>
                      <a:pt x="14" y="14"/>
                    </a:cubicBezTo>
                    <a:cubicBezTo>
                      <a:pt x="14" y="17"/>
                      <a:pt x="15" y="22"/>
                      <a:pt x="11" y="22"/>
                    </a:cubicBezTo>
                    <a:cubicBezTo>
                      <a:pt x="6" y="19"/>
                      <a:pt x="0" y="13"/>
                      <a:pt x="1" y="5"/>
                    </a:cubicBezTo>
                    <a:cubicBezTo>
                      <a:pt x="6" y="0"/>
                      <a:pt x="6" y="8"/>
                      <a:pt x="8"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7" name="Freeform 2933"/>
              <p:cNvSpPr/>
              <p:nvPr/>
            </p:nvSpPr>
            <p:spPr bwMode="auto">
              <a:xfrm>
                <a:off x="4056" y="2012"/>
                <a:ext cx="20" cy="19"/>
              </a:xfrm>
              <a:custGeom>
                <a:avLst/>
                <a:gdLst>
                  <a:gd name="T0" fmla="*/ 14 w 14"/>
                  <a:gd name="T1" fmla="*/ 7 h 13"/>
                  <a:gd name="T2" fmla="*/ 11 w 14"/>
                  <a:gd name="T3" fmla="*/ 11 h 13"/>
                  <a:gd name="T4" fmla="*/ 0 w 14"/>
                  <a:gd name="T5" fmla="*/ 7 h 13"/>
                  <a:gd name="T6" fmla="*/ 13 w 14"/>
                  <a:gd name="T7" fmla="*/ 5 h 13"/>
                  <a:gd name="T8" fmla="*/ 14 w 14"/>
                  <a:gd name="T9" fmla="*/ 7 h 13"/>
                </a:gdLst>
                <a:ahLst/>
                <a:cxnLst>
                  <a:cxn ang="0">
                    <a:pos x="T0" y="T1"/>
                  </a:cxn>
                  <a:cxn ang="0">
                    <a:pos x="T2" y="T3"/>
                  </a:cxn>
                  <a:cxn ang="0">
                    <a:pos x="T4" y="T5"/>
                  </a:cxn>
                  <a:cxn ang="0">
                    <a:pos x="T6" y="T7"/>
                  </a:cxn>
                  <a:cxn ang="0">
                    <a:pos x="T8" y="T9"/>
                  </a:cxn>
                </a:cxnLst>
                <a:rect l="0" t="0" r="r" b="b"/>
                <a:pathLst>
                  <a:path w="14" h="13">
                    <a:moveTo>
                      <a:pt x="14" y="7"/>
                    </a:moveTo>
                    <a:cubicBezTo>
                      <a:pt x="13" y="9"/>
                      <a:pt x="13" y="11"/>
                      <a:pt x="11" y="11"/>
                    </a:cubicBezTo>
                    <a:cubicBezTo>
                      <a:pt x="7" y="9"/>
                      <a:pt x="1" y="13"/>
                      <a:pt x="0" y="7"/>
                    </a:cubicBezTo>
                    <a:cubicBezTo>
                      <a:pt x="1" y="0"/>
                      <a:pt x="9" y="5"/>
                      <a:pt x="13" y="5"/>
                    </a:cubicBezTo>
                    <a:cubicBezTo>
                      <a:pt x="14" y="7"/>
                      <a:pt x="14" y="7"/>
                      <a:pt x="1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8" name="Freeform 2934"/>
              <p:cNvSpPr/>
              <p:nvPr/>
            </p:nvSpPr>
            <p:spPr bwMode="auto">
              <a:xfrm>
                <a:off x="3630" y="2017"/>
                <a:ext cx="10" cy="14"/>
              </a:xfrm>
              <a:custGeom>
                <a:avLst/>
                <a:gdLst>
                  <a:gd name="T0" fmla="*/ 7 w 7"/>
                  <a:gd name="T1" fmla="*/ 5 h 10"/>
                  <a:gd name="T2" fmla="*/ 4 w 7"/>
                  <a:gd name="T3" fmla="*/ 9 h 10"/>
                  <a:gd name="T4" fmla="*/ 0 w 7"/>
                  <a:gd name="T5" fmla="*/ 5 h 10"/>
                  <a:gd name="T6" fmla="*/ 4 w 7"/>
                  <a:gd name="T7" fmla="*/ 1 h 10"/>
                  <a:gd name="T8" fmla="*/ 7 w 7"/>
                  <a:gd name="T9" fmla="*/ 5 h 10"/>
                </a:gdLst>
                <a:ahLst/>
                <a:cxnLst>
                  <a:cxn ang="0">
                    <a:pos x="T0" y="T1"/>
                  </a:cxn>
                  <a:cxn ang="0">
                    <a:pos x="T2" y="T3"/>
                  </a:cxn>
                  <a:cxn ang="0">
                    <a:pos x="T4" y="T5"/>
                  </a:cxn>
                  <a:cxn ang="0">
                    <a:pos x="T6" y="T7"/>
                  </a:cxn>
                  <a:cxn ang="0">
                    <a:pos x="T8" y="T9"/>
                  </a:cxn>
                </a:cxnLst>
                <a:rect l="0" t="0" r="r" b="b"/>
                <a:pathLst>
                  <a:path w="7" h="10">
                    <a:moveTo>
                      <a:pt x="7" y="5"/>
                    </a:moveTo>
                    <a:cubicBezTo>
                      <a:pt x="7" y="7"/>
                      <a:pt x="5" y="8"/>
                      <a:pt x="4" y="9"/>
                    </a:cubicBezTo>
                    <a:cubicBezTo>
                      <a:pt x="1" y="10"/>
                      <a:pt x="1" y="7"/>
                      <a:pt x="0" y="5"/>
                    </a:cubicBezTo>
                    <a:cubicBezTo>
                      <a:pt x="1" y="4"/>
                      <a:pt x="2" y="1"/>
                      <a:pt x="4" y="1"/>
                    </a:cubicBezTo>
                    <a:cubicBezTo>
                      <a:pt x="7" y="0"/>
                      <a:pt x="7" y="3"/>
                      <a:pt x="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39" name="Freeform 2935"/>
              <p:cNvSpPr/>
              <p:nvPr/>
            </p:nvSpPr>
            <p:spPr bwMode="auto">
              <a:xfrm>
                <a:off x="3336" y="2019"/>
                <a:ext cx="22" cy="50"/>
              </a:xfrm>
              <a:custGeom>
                <a:avLst/>
                <a:gdLst>
                  <a:gd name="T0" fmla="*/ 14 w 15"/>
                  <a:gd name="T1" fmla="*/ 18 h 34"/>
                  <a:gd name="T2" fmla="*/ 10 w 15"/>
                  <a:gd name="T3" fmla="*/ 32 h 34"/>
                  <a:gd name="T4" fmla="*/ 2 w 15"/>
                  <a:gd name="T5" fmla="*/ 30 h 34"/>
                  <a:gd name="T6" fmla="*/ 5 w 15"/>
                  <a:gd name="T7" fmla="*/ 13 h 34"/>
                  <a:gd name="T8" fmla="*/ 7 w 15"/>
                  <a:gd name="T9" fmla="*/ 0 h 34"/>
                  <a:gd name="T10" fmla="*/ 14 w 15"/>
                  <a:gd name="T11" fmla="*/ 18 h 34"/>
                </a:gdLst>
                <a:ahLst/>
                <a:cxnLst>
                  <a:cxn ang="0">
                    <a:pos x="T0" y="T1"/>
                  </a:cxn>
                  <a:cxn ang="0">
                    <a:pos x="T2" y="T3"/>
                  </a:cxn>
                  <a:cxn ang="0">
                    <a:pos x="T4" y="T5"/>
                  </a:cxn>
                  <a:cxn ang="0">
                    <a:pos x="T6" y="T7"/>
                  </a:cxn>
                  <a:cxn ang="0">
                    <a:pos x="T8" y="T9"/>
                  </a:cxn>
                  <a:cxn ang="0">
                    <a:pos x="T10" y="T11"/>
                  </a:cxn>
                </a:cxnLst>
                <a:rect l="0" t="0" r="r" b="b"/>
                <a:pathLst>
                  <a:path w="15" h="34">
                    <a:moveTo>
                      <a:pt x="14" y="18"/>
                    </a:moveTo>
                    <a:cubicBezTo>
                      <a:pt x="13" y="23"/>
                      <a:pt x="12" y="27"/>
                      <a:pt x="10" y="32"/>
                    </a:cubicBezTo>
                    <a:cubicBezTo>
                      <a:pt x="8" y="34"/>
                      <a:pt x="3" y="33"/>
                      <a:pt x="2" y="30"/>
                    </a:cubicBezTo>
                    <a:cubicBezTo>
                      <a:pt x="0" y="24"/>
                      <a:pt x="6" y="18"/>
                      <a:pt x="5" y="13"/>
                    </a:cubicBezTo>
                    <a:cubicBezTo>
                      <a:pt x="3" y="8"/>
                      <a:pt x="3" y="3"/>
                      <a:pt x="7" y="0"/>
                    </a:cubicBezTo>
                    <a:cubicBezTo>
                      <a:pt x="15" y="3"/>
                      <a:pt x="11" y="12"/>
                      <a:pt x="14"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0" name="Freeform 2936"/>
              <p:cNvSpPr/>
              <p:nvPr/>
            </p:nvSpPr>
            <p:spPr bwMode="auto">
              <a:xfrm>
                <a:off x="4356" y="2018"/>
                <a:ext cx="55" cy="32"/>
              </a:xfrm>
              <a:custGeom>
                <a:avLst/>
                <a:gdLst>
                  <a:gd name="T0" fmla="*/ 38 w 38"/>
                  <a:gd name="T1" fmla="*/ 4 h 22"/>
                  <a:gd name="T2" fmla="*/ 28 w 38"/>
                  <a:gd name="T3" fmla="*/ 18 h 22"/>
                  <a:gd name="T4" fmla="*/ 6 w 38"/>
                  <a:gd name="T5" fmla="*/ 15 h 22"/>
                  <a:gd name="T6" fmla="*/ 6 w 38"/>
                  <a:gd name="T7" fmla="*/ 4 h 22"/>
                  <a:gd name="T8" fmla="*/ 11 w 38"/>
                  <a:gd name="T9" fmla="*/ 7 h 22"/>
                  <a:gd name="T10" fmla="*/ 18 w 38"/>
                  <a:gd name="T11" fmla="*/ 12 h 22"/>
                  <a:gd name="T12" fmla="*/ 32 w 38"/>
                  <a:gd name="T13" fmla="*/ 3 h 22"/>
                  <a:gd name="T14" fmla="*/ 38 w 38"/>
                  <a:gd name="T15" fmla="*/ 4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2">
                    <a:moveTo>
                      <a:pt x="38" y="4"/>
                    </a:moveTo>
                    <a:cubicBezTo>
                      <a:pt x="38" y="11"/>
                      <a:pt x="32" y="14"/>
                      <a:pt x="28" y="18"/>
                    </a:cubicBezTo>
                    <a:cubicBezTo>
                      <a:pt x="21" y="19"/>
                      <a:pt x="12" y="22"/>
                      <a:pt x="6" y="15"/>
                    </a:cubicBezTo>
                    <a:cubicBezTo>
                      <a:pt x="5" y="12"/>
                      <a:pt x="0" y="7"/>
                      <a:pt x="6" y="4"/>
                    </a:cubicBezTo>
                    <a:cubicBezTo>
                      <a:pt x="8" y="5"/>
                      <a:pt x="11" y="6"/>
                      <a:pt x="11" y="7"/>
                    </a:cubicBezTo>
                    <a:cubicBezTo>
                      <a:pt x="11" y="12"/>
                      <a:pt x="16" y="10"/>
                      <a:pt x="18" y="12"/>
                    </a:cubicBezTo>
                    <a:cubicBezTo>
                      <a:pt x="24" y="12"/>
                      <a:pt x="30" y="9"/>
                      <a:pt x="32" y="3"/>
                    </a:cubicBezTo>
                    <a:cubicBezTo>
                      <a:pt x="33" y="3"/>
                      <a:pt x="38" y="0"/>
                      <a:pt x="38"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1" name="Freeform 2937"/>
              <p:cNvSpPr/>
              <p:nvPr/>
            </p:nvSpPr>
            <p:spPr bwMode="auto">
              <a:xfrm>
                <a:off x="4151" y="2022"/>
                <a:ext cx="76" cy="34"/>
              </a:xfrm>
              <a:custGeom>
                <a:avLst/>
                <a:gdLst>
                  <a:gd name="T0" fmla="*/ 8 w 52"/>
                  <a:gd name="T1" fmla="*/ 2 h 23"/>
                  <a:gd name="T2" fmla="*/ 20 w 52"/>
                  <a:gd name="T3" fmla="*/ 5 h 23"/>
                  <a:gd name="T4" fmla="*/ 43 w 52"/>
                  <a:gd name="T5" fmla="*/ 12 h 23"/>
                  <a:gd name="T6" fmla="*/ 52 w 52"/>
                  <a:gd name="T7" fmla="*/ 21 h 23"/>
                  <a:gd name="T8" fmla="*/ 25 w 52"/>
                  <a:gd name="T9" fmla="*/ 19 h 23"/>
                  <a:gd name="T10" fmla="*/ 4 w 52"/>
                  <a:gd name="T11" fmla="*/ 13 h 23"/>
                  <a:gd name="T12" fmla="*/ 2 w 52"/>
                  <a:gd name="T13" fmla="*/ 0 h 23"/>
                  <a:gd name="T14" fmla="*/ 8 w 52"/>
                  <a:gd name="T15" fmla="*/ 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23">
                    <a:moveTo>
                      <a:pt x="8" y="2"/>
                    </a:moveTo>
                    <a:cubicBezTo>
                      <a:pt x="12" y="2"/>
                      <a:pt x="18" y="3"/>
                      <a:pt x="20" y="5"/>
                    </a:cubicBezTo>
                    <a:cubicBezTo>
                      <a:pt x="29" y="4"/>
                      <a:pt x="35" y="12"/>
                      <a:pt x="43" y="12"/>
                    </a:cubicBezTo>
                    <a:cubicBezTo>
                      <a:pt x="46" y="16"/>
                      <a:pt x="51" y="17"/>
                      <a:pt x="52" y="21"/>
                    </a:cubicBezTo>
                    <a:cubicBezTo>
                      <a:pt x="43" y="23"/>
                      <a:pt x="34" y="20"/>
                      <a:pt x="25" y="19"/>
                    </a:cubicBezTo>
                    <a:cubicBezTo>
                      <a:pt x="19" y="15"/>
                      <a:pt x="11" y="18"/>
                      <a:pt x="4" y="13"/>
                    </a:cubicBezTo>
                    <a:cubicBezTo>
                      <a:pt x="2" y="9"/>
                      <a:pt x="0" y="4"/>
                      <a:pt x="2" y="0"/>
                    </a:cubicBezTo>
                    <a:cubicBezTo>
                      <a:pt x="5" y="0"/>
                      <a:pt x="7" y="0"/>
                      <a:pt x="8"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2" name="Freeform 2938"/>
              <p:cNvSpPr/>
              <p:nvPr/>
            </p:nvSpPr>
            <p:spPr bwMode="auto">
              <a:xfrm>
                <a:off x="3996" y="2022"/>
                <a:ext cx="45" cy="22"/>
              </a:xfrm>
              <a:custGeom>
                <a:avLst/>
                <a:gdLst>
                  <a:gd name="T0" fmla="*/ 25 w 31"/>
                  <a:gd name="T1" fmla="*/ 4 h 15"/>
                  <a:gd name="T2" fmla="*/ 28 w 31"/>
                  <a:gd name="T3" fmla="*/ 5 h 15"/>
                  <a:gd name="T4" fmla="*/ 24 w 31"/>
                  <a:gd name="T5" fmla="*/ 15 h 15"/>
                  <a:gd name="T6" fmla="*/ 2 w 31"/>
                  <a:gd name="T7" fmla="*/ 8 h 15"/>
                  <a:gd name="T8" fmla="*/ 7 w 31"/>
                  <a:gd name="T9" fmla="*/ 1 h 15"/>
                  <a:gd name="T10" fmla="*/ 15 w 31"/>
                  <a:gd name="T11" fmla="*/ 1 h 15"/>
                  <a:gd name="T12" fmla="*/ 25 w 31"/>
                  <a:gd name="T13" fmla="*/ 4 h 15"/>
                </a:gdLst>
                <a:ahLst/>
                <a:cxnLst>
                  <a:cxn ang="0">
                    <a:pos x="T0" y="T1"/>
                  </a:cxn>
                  <a:cxn ang="0">
                    <a:pos x="T2" y="T3"/>
                  </a:cxn>
                  <a:cxn ang="0">
                    <a:pos x="T4" y="T5"/>
                  </a:cxn>
                  <a:cxn ang="0">
                    <a:pos x="T6" y="T7"/>
                  </a:cxn>
                  <a:cxn ang="0">
                    <a:pos x="T8" y="T9"/>
                  </a:cxn>
                  <a:cxn ang="0">
                    <a:pos x="T10" y="T11"/>
                  </a:cxn>
                  <a:cxn ang="0">
                    <a:pos x="T12" y="T13"/>
                  </a:cxn>
                </a:cxnLst>
                <a:rect l="0" t="0" r="r" b="b"/>
                <a:pathLst>
                  <a:path w="31" h="15">
                    <a:moveTo>
                      <a:pt x="25" y="4"/>
                    </a:moveTo>
                    <a:cubicBezTo>
                      <a:pt x="26" y="3"/>
                      <a:pt x="27" y="4"/>
                      <a:pt x="28" y="5"/>
                    </a:cubicBezTo>
                    <a:cubicBezTo>
                      <a:pt x="26" y="9"/>
                      <a:pt x="31" y="14"/>
                      <a:pt x="24" y="15"/>
                    </a:cubicBezTo>
                    <a:cubicBezTo>
                      <a:pt x="17" y="12"/>
                      <a:pt x="8" y="12"/>
                      <a:pt x="2" y="8"/>
                    </a:cubicBezTo>
                    <a:cubicBezTo>
                      <a:pt x="0" y="3"/>
                      <a:pt x="6" y="3"/>
                      <a:pt x="7" y="1"/>
                    </a:cubicBezTo>
                    <a:cubicBezTo>
                      <a:pt x="10" y="3"/>
                      <a:pt x="13" y="0"/>
                      <a:pt x="15" y="1"/>
                    </a:cubicBezTo>
                    <a:cubicBezTo>
                      <a:pt x="18" y="0"/>
                      <a:pt x="22" y="0"/>
                      <a:pt x="2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3" name="Freeform 2939"/>
              <p:cNvSpPr/>
              <p:nvPr/>
            </p:nvSpPr>
            <p:spPr bwMode="auto">
              <a:xfrm>
                <a:off x="3712" y="2021"/>
                <a:ext cx="38" cy="57"/>
              </a:xfrm>
              <a:custGeom>
                <a:avLst/>
                <a:gdLst>
                  <a:gd name="T0" fmla="*/ 23 w 26"/>
                  <a:gd name="T1" fmla="*/ 14 h 39"/>
                  <a:gd name="T2" fmla="*/ 17 w 26"/>
                  <a:gd name="T3" fmla="*/ 39 h 39"/>
                  <a:gd name="T4" fmla="*/ 15 w 26"/>
                  <a:gd name="T5" fmla="*/ 23 h 39"/>
                  <a:gd name="T6" fmla="*/ 3 w 26"/>
                  <a:gd name="T7" fmla="*/ 10 h 39"/>
                  <a:gd name="T8" fmla="*/ 2 w 26"/>
                  <a:gd name="T9" fmla="*/ 3 h 39"/>
                  <a:gd name="T10" fmla="*/ 23 w 26"/>
                  <a:gd name="T11" fmla="*/ 14 h 39"/>
                </a:gdLst>
                <a:ahLst/>
                <a:cxnLst>
                  <a:cxn ang="0">
                    <a:pos x="T0" y="T1"/>
                  </a:cxn>
                  <a:cxn ang="0">
                    <a:pos x="T2" y="T3"/>
                  </a:cxn>
                  <a:cxn ang="0">
                    <a:pos x="T4" y="T5"/>
                  </a:cxn>
                  <a:cxn ang="0">
                    <a:pos x="T6" y="T7"/>
                  </a:cxn>
                  <a:cxn ang="0">
                    <a:pos x="T8" y="T9"/>
                  </a:cxn>
                  <a:cxn ang="0">
                    <a:pos x="T10" y="T11"/>
                  </a:cxn>
                </a:cxnLst>
                <a:rect l="0" t="0" r="r" b="b"/>
                <a:pathLst>
                  <a:path w="26" h="39">
                    <a:moveTo>
                      <a:pt x="23" y="14"/>
                    </a:moveTo>
                    <a:cubicBezTo>
                      <a:pt x="24" y="23"/>
                      <a:pt x="26" y="33"/>
                      <a:pt x="17" y="39"/>
                    </a:cubicBezTo>
                    <a:cubicBezTo>
                      <a:pt x="9" y="37"/>
                      <a:pt x="18" y="29"/>
                      <a:pt x="15" y="23"/>
                    </a:cubicBezTo>
                    <a:cubicBezTo>
                      <a:pt x="16" y="15"/>
                      <a:pt x="8" y="13"/>
                      <a:pt x="3" y="10"/>
                    </a:cubicBezTo>
                    <a:cubicBezTo>
                      <a:pt x="2" y="8"/>
                      <a:pt x="0" y="5"/>
                      <a:pt x="2" y="3"/>
                    </a:cubicBezTo>
                    <a:cubicBezTo>
                      <a:pt x="11" y="0"/>
                      <a:pt x="18" y="8"/>
                      <a:pt x="23"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4" name="Freeform 2940"/>
              <p:cNvSpPr/>
              <p:nvPr/>
            </p:nvSpPr>
            <p:spPr bwMode="auto">
              <a:xfrm>
                <a:off x="3863" y="2024"/>
                <a:ext cx="95" cy="135"/>
              </a:xfrm>
              <a:custGeom>
                <a:avLst/>
                <a:gdLst>
                  <a:gd name="T0" fmla="*/ 46 w 65"/>
                  <a:gd name="T1" fmla="*/ 2 h 92"/>
                  <a:gd name="T2" fmla="*/ 41 w 65"/>
                  <a:gd name="T3" fmla="*/ 27 h 92"/>
                  <a:gd name="T4" fmla="*/ 28 w 65"/>
                  <a:gd name="T5" fmla="*/ 23 h 92"/>
                  <a:gd name="T6" fmla="*/ 34 w 65"/>
                  <a:gd name="T7" fmla="*/ 31 h 92"/>
                  <a:gd name="T8" fmla="*/ 22 w 65"/>
                  <a:gd name="T9" fmla="*/ 32 h 92"/>
                  <a:gd name="T10" fmla="*/ 26 w 65"/>
                  <a:gd name="T11" fmla="*/ 36 h 92"/>
                  <a:gd name="T12" fmla="*/ 18 w 65"/>
                  <a:gd name="T13" fmla="*/ 39 h 92"/>
                  <a:gd name="T14" fmla="*/ 25 w 65"/>
                  <a:gd name="T15" fmla="*/ 44 h 92"/>
                  <a:gd name="T16" fmla="*/ 18 w 65"/>
                  <a:gd name="T17" fmla="*/ 50 h 92"/>
                  <a:gd name="T18" fmla="*/ 26 w 65"/>
                  <a:gd name="T19" fmla="*/ 51 h 92"/>
                  <a:gd name="T20" fmla="*/ 22 w 65"/>
                  <a:gd name="T21" fmla="*/ 57 h 92"/>
                  <a:gd name="T22" fmla="*/ 31 w 65"/>
                  <a:gd name="T23" fmla="*/ 54 h 92"/>
                  <a:gd name="T24" fmla="*/ 31 w 65"/>
                  <a:gd name="T25" fmla="*/ 59 h 92"/>
                  <a:gd name="T26" fmla="*/ 28 w 65"/>
                  <a:gd name="T27" fmla="*/ 62 h 92"/>
                  <a:gd name="T28" fmla="*/ 29 w 65"/>
                  <a:gd name="T29" fmla="*/ 63 h 92"/>
                  <a:gd name="T30" fmla="*/ 37 w 65"/>
                  <a:gd name="T31" fmla="*/ 59 h 92"/>
                  <a:gd name="T32" fmla="*/ 38 w 65"/>
                  <a:gd name="T33" fmla="*/ 62 h 92"/>
                  <a:gd name="T34" fmla="*/ 35 w 65"/>
                  <a:gd name="T35" fmla="*/ 69 h 92"/>
                  <a:gd name="T36" fmla="*/ 45 w 65"/>
                  <a:gd name="T37" fmla="*/ 66 h 92"/>
                  <a:gd name="T38" fmla="*/ 46 w 65"/>
                  <a:gd name="T39" fmla="*/ 74 h 92"/>
                  <a:gd name="T40" fmla="*/ 50 w 65"/>
                  <a:gd name="T41" fmla="*/ 62 h 92"/>
                  <a:gd name="T42" fmla="*/ 57 w 65"/>
                  <a:gd name="T43" fmla="*/ 69 h 92"/>
                  <a:gd name="T44" fmla="*/ 56 w 65"/>
                  <a:gd name="T45" fmla="*/ 57 h 92"/>
                  <a:gd name="T46" fmla="*/ 65 w 65"/>
                  <a:gd name="T47" fmla="*/ 63 h 92"/>
                  <a:gd name="T48" fmla="*/ 58 w 65"/>
                  <a:gd name="T49" fmla="*/ 84 h 92"/>
                  <a:gd name="T50" fmla="*/ 47 w 65"/>
                  <a:gd name="T51" fmla="*/ 91 h 92"/>
                  <a:gd name="T52" fmla="*/ 9 w 65"/>
                  <a:gd name="T53" fmla="*/ 72 h 92"/>
                  <a:gd name="T54" fmla="*/ 7 w 65"/>
                  <a:gd name="T55" fmla="*/ 29 h 92"/>
                  <a:gd name="T56" fmla="*/ 31 w 65"/>
                  <a:gd name="T57" fmla="*/ 12 h 92"/>
                  <a:gd name="T58" fmla="*/ 41 w 65"/>
                  <a:gd name="T59" fmla="*/ 11 h 92"/>
                  <a:gd name="T60" fmla="*/ 46 w 65"/>
                  <a:gd name="T61" fmla="*/ 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5" h="92">
                    <a:moveTo>
                      <a:pt x="46" y="2"/>
                    </a:moveTo>
                    <a:cubicBezTo>
                      <a:pt x="47" y="11"/>
                      <a:pt x="46" y="20"/>
                      <a:pt x="41" y="27"/>
                    </a:cubicBezTo>
                    <a:cubicBezTo>
                      <a:pt x="37" y="26"/>
                      <a:pt x="32" y="21"/>
                      <a:pt x="28" y="23"/>
                    </a:cubicBezTo>
                    <a:cubicBezTo>
                      <a:pt x="29" y="27"/>
                      <a:pt x="33" y="27"/>
                      <a:pt x="34" y="31"/>
                    </a:cubicBezTo>
                    <a:cubicBezTo>
                      <a:pt x="30" y="33"/>
                      <a:pt x="23" y="25"/>
                      <a:pt x="22" y="32"/>
                    </a:cubicBezTo>
                    <a:cubicBezTo>
                      <a:pt x="22" y="35"/>
                      <a:pt x="26" y="33"/>
                      <a:pt x="26" y="36"/>
                    </a:cubicBezTo>
                    <a:cubicBezTo>
                      <a:pt x="24" y="38"/>
                      <a:pt x="20" y="36"/>
                      <a:pt x="18" y="39"/>
                    </a:cubicBezTo>
                    <a:cubicBezTo>
                      <a:pt x="18" y="44"/>
                      <a:pt x="25" y="40"/>
                      <a:pt x="25" y="44"/>
                    </a:cubicBezTo>
                    <a:cubicBezTo>
                      <a:pt x="22" y="45"/>
                      <a:pt x="19" y="47"/>
                      <a:pt x="18" y="50"/>
                    </a:cubicBezTo>
                    <a:cubicBezTo>
                      <a:pt x="20" y="52"/>
                      <a:pt x="25" y="47"/>
                      <a:pt x="26" y="51"/>
                    </a:cubicBezTo>
                    <a:cubicBezTo>
                      <a:pt x="25" y="53"/>
                      <a:pt x="20" y="55"/>
                      <a:pt x="22" y="57"/>
                    </a:cubicBezTo>
                    <a:cubicBezTo>
                      <a:pt x="27" y="60"/>
                      <a:pt x="26" y="50"/>
                      <a:pt x="31" y="54"/>
                    </a:cubicBezTo>
                    <a:cubicBezTo>
                      <a:pt x="32" y="56"/>
                      <a:pt x="32" y="57"/>
                      <a:pt x="31" y="59"/>
                    </a:cubicBezTo>
                    <a:cubicBezTo>
                      <a:pt x="30" y="60"/>
                      <a:pt x="28" y="60"/>
                      <a:pt x="28" y="62"/>
                    </a:cubicBezTo>
                    <a:cubicBezTo>
                      <a:pt x="28" y="63"/>
                      <a:pt x="28" y="63"/>
                      <a:pt x="29" y="63"/>
                    </a:cubicBezTo>
                    <a:cubicBezTo>
                      <a:pt x="31" y="60"/>
                      <a:pt x="34" y="61"/>
                      <a:pt x="37" y="59"/>
                    </a:cubicBezTo>
                    <a:cubicBezTo>
                      <a:pt x="38" y="60"/>
                      <a:pt x="40" y="60"/>
                      <a:pt x="38" y="62"/>
                    </a:cubicBezTo>
                    <a:cubicBezTo>
                      <a:pt x="37" y="64"/>
                      <a:pt x="34" y="66"/>
                      <a:pt x="35" y="69"/>
                    </a:cubicBezTo>
                    <a:cubicBezTo>
                      <a:pt x="40" y="72"/>
                      <a:pt x="44" y="53"/>
                      <a:pt x="45" y="66"/>
                    </a:cubicBezTo>
                    <a:cubicBezTo>
                      <a:pt x="44" y="69"/>
                      <a:pt x="45" y="72"/>
                      <a:pt x="46" y="74"/>
                    </a:cubicBezTo>
                    <a:cubicBezTo>
                      <a:pt x="50" y="71"/>
                      <a:pt x="49" y="65"/>
                      <a:pt x="50" y="62"/>
                    </a:cubicBezTo>
                    <a:cubicBezTo>
                      <a:pt x="53" y="63"/>
                      <a:pt x="52" y="69"/>
                      <a:pt x="57" y="69"/>
                    </a:cubicBezTo>
                    <a:cubicBezTo>
                      <a:pt x="59" y="65"/>
                      <a:pt x="54" y="61"/>
                      <a:pt x="56" y="57"/>
                    </a:cubicBezTo>
                    <a:cubicBezTo>
                      <a:pt x="61" y="55"/>
                      <a:pt x="63" y="60"/>
                      <a:pt x="65" y="63"/>
                    </a:cubicBezTo>
                    <a:cubicBezTo>
                      <a:pt x="64" y="70"/>
                      <a:pt x="65" y="80"/>
                      <a:pt x="58" y="84"/>
                    </a:cubicBezTo>
                    <a:cubicBezTo>
                      <a:pt x="58" y="90"/>
                      <a:pt x="50" y="87"/>
                      <a:pt x="47" y="91"/>
                    </a:cubicBezTo>
                    <a:cubicBezTo>
                      <a:pt x="32" y="92"/>
                      <a:pt x="17" y="85"/>
                      <a:pt x="9" y="72"/>
                    </a:cubicBezTo>
                    <a:cubicBezTo>
                      <a:pt x="2" y="57"/>
                      <a:pt x="0" y="43"/>
                      <a:pt x="7" y="29"/>
                    </a:cubicBezTo>
                    <a:cubicBezTo>
                      <a:pt x="13" y="21"/>
                      <a:pt x="20" y="12"/>
                      <a:pt x="31" y="12"/>
                    </a:cubicBezTo>
                    <a:cubicBezTo>
                      <a:pt x="41" y="11"/>
                      <a:pt x="41" y="11"/>
                      <a:pt x="41" y="11"/>
                    </a:cubicBezTo>
                    <a:cubicBezTo>
                      <a:pt x="40" y="8"/>
                      <a:pt x="40" y="0"/>
                      <a:pt x="46"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5" name="Freeform 2941"/>
              <p:cNvSpPr/>
              <p:nvPr/>
            </p:nvSpPr>
            <p:spPr bwMode="auto">
              <a:xfrm>
                <a:off x="3749" y="2024"/>
                <a:ext cx="86" cy="60"/>
              </a:xfrm>
              <a:custGeom>
                <a:avLst/>
                <a:gdLst>
                  <a:gd name="T0" fmla="*/ 54 w 59"/>
                  <a:gd name="T1" fmla="*/ 7 h 41"/>
                  <a:gd name="T2" fmla="*/ 58 w 59"/>
                  <a:gd name="T3" fmla="*/ 18 h 41"/>
                  <a:gd name="T4" fmla="*/ 36 w 59"/>
                  <a:gd name="T5" fmla="*/ 36 h 41"/>
                  <a:gd name="T6" fmla="*/ 11 w 59"/>
                  <a:gd name="T7" fmla="*/ 40 h 41"/>
                  <a:gd name="T8" fmla="*/ 1 w 59"/>
                  <a:gd name="T9" fmla="*/ 41 h 41"/>
                  <a:gd name="T10" fmla="*/ 7 w 59"/>
                  <a:gd name="T11" fmla="*/ 32 h 41"/>
                  <a:gd name="T12" fmla="*/ 22 w 59"/>
                  <a:gd name="T13" fmla="*/ 9 h 41"/>
                  <a:gd name="T14" fmla="*/ 22 w 59"/>
                  <a:gd name="T15" fmla="*/ 10 h 41"/>
                  <a:gd name="T16" fmla="*/ 35 w 59"/>
                  <a:gd name="T17" fmla="*/ 11 h 41"/>
                  <a:gd name="T18" fmla="*/ 38 w 59"/>
                  <a:gd name="T19" fmla="*/ 18 h 41"/>
                  <a:gd name="T20" fmla="*/ 22 w 59"/>
                  <a:gd name="T21" fmla="*/ 25 h 41"/>
                  <a:gd name="T22" fmla="*/ 25 w 59"/>
                  <a:gd name="T23" fmla="*/ 29 h 41"/>
                  <a:gd name="T24" fmla="*/ 50 w 59"/>
                  <a:gd name="T25" fmla="*/ 18 h 41"/>
                  <a:gd name="T26" fmla="*/ 41 w 59"/>
                  <a:gd name="T27" fmla="*/ 8 h 41"/>
                  <a:gd name="T28" fmla="*/ 34 w 59"/>
                  <a:gd name="T29" fmla="*/ 8 h 41"/>
                  <a:gd name="T30" fmla="*/ 34 w 59"/>
                  <a:gd name="T31" fmla="*/ 4 h 41"/>
                  <a:gd name="T32" fmla="*/ 53 w 59"/>
                  <a:gd name="T33" fmla="*/ 4 h 41"/>
                  <a:gd name="T34" fmla="*/ 54 w 59"/>
                  <a:gd name="T35"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41">
                    <a:moveTo>
                      <a:pt x="54" y="7"/>
                    </a:moveTo>
                    <a:cubicBezTo>
                      <a:pt x="58" y="8"/>
                      <a:pt x="58" y="14"/>
                      <a:pt x="58" y="18"/>
                    </a:cubicBezTo>
                    <a:cubicBezTo>
                      <a:pt x="59" y="30"/>
                      <a:pt x="45" y="32"/>
                      <a:pt x="36" y="36"/>
                    </a:cubicBezTo>
                    <a:cubicBezTo>
                      <a:pt x="28" y="37"/>
                      <a:pt x="20" y="40"/>
                      <a:pt x="11" y="40"/>
                    </a:cubicBezTo>
                    <a:cubicBezTo>
                      <a:pt x="8" y="41"/>
                      <a:pt x="4" y="41"/>
                      <a:pt x="1" y="41"/>
                    </a:cubicBezTo>
                    <a:cubicBezTo>
                      <a:pt x="0" y="37"/>
                      <a:pt x="5" y="35"/>
                      <a:pt x="7" y="32"/>
                    </a:cubicBezTo>
                    <a:cubicBezTo>
                      <a:pt x="11" y="24"/>
                      <a:pt x="14" y="14"/>
                      <a:pt x="22" y="9"/>
                    </a:cubicBezTo>
                    <a:cubicBezTo>
                      <a:pt x="22" y="10"/>
                      <a:pt x="22" y="10"/>
                      <a:pt x="22" y="10"/>
                    </a:cubicBezTo>
                    <a:cubicBezTo>
                      <a:pt x="27" y="7"/>
                      <a:pt x="32" y="5"/>
                      <a:pt x="35" y="11"/>
                    </a:cubicBezTo>
                    <a:cubicBezTo>
                      <a:pt x="38" y="12"/>
                      <a:pt x="40" y="15"/>
                      <a:pt x="38" y="18"/>
                    </a:cubicBezTo>
                    <a:cubicBezTo>
                      <a:pt x="33" y="21"/>
                      <a:pt x="27" y="23"/>
                      <a:pt x="22" y="25"/>
                    </a:cubicBezTo>
                    <a:cubicBezTo>
                      <a:pt x="20" y="27"/>
                      <a:pt x="23" y="29"/>
                      <a:pt x="25" y="29"/>
                    </a:cubicBezTo>
                    <a:cubicBezTo>
                      <a:pt x="34" y="27"/>
                      <a:pt x="46" y="27"/>
                      <a:pt x="50" y="18"/>
                    </a:cubicBezTo>
                    <a:cubicBezTo>
                      <a:pt x="50" y="12"/>
                      <a:pt x="45" y="9"/>
                      <a:pt x="41" y="8"/>
                    </a:cubicBezTo>
                    <a:cubicBezTo>
                      <a:pt x="38" y="7"/>
                      <a:pt x="37" y="7"/>
                      <a:pt x="34" y="8"/>
                    </a:cubicBezTo>
                    <a:cubicBezTo>
                      <a:pt x="34" y="6"/>
                      <a:pt x="34" y="5"/>
                      <a:pt x="34" y="4"/>
                    </a:cubicBezTo>
                    <a:cubicBezTo>
                      <a:pt x="40" y="0"/>
                      <a:pt x="47" y="2"/>
                      <a:pt x="53" y="4"/>
                    </a:cubicBezTo>
                    <a:cubicBezTo>
                      <a:pt x="54" y="7"/>
                      <a:pt x="54" y="7"/>
                      <a:pt x="5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6" name="Freeform 2942"/>
              <p:cNvSpPr/>
              <p:nvPr/>
            </p:nvSpPr>
            <p:spPr bwMode="auto">
              <a:xfrm>
                <a:off x="4307" y="2022"/>
                <a:ext cx="47" cy="28"/>
              </a:xfrm>
              <a:custGeom>
                <a:avLst/>
                <a:gdLst>
                  <a:gd name="T0" fmla="*/ 32 w 32"/>
                  <a:gd name="T1" fmla="*/ 5 h 19"/>
                  <a:gd name="T2" fmla="*/ 22 w 32"/>
                  <a:gd name="T3" fmla="*/ 16 h 19"/>
                  <a:gd name="T4" fmla="*/ 4 w 32"/>
                  <a:gd name="T5" fmla="*/ 12 h 19"/>
                  <a:gd name="T6" fmla="*/ 2 w 32"/>
                  <a:gd name="T7" fmla="*/ 4 h 19"/>
                  <a:gd name="T8" fmla="*/ 23 w 32"/>
                  <a:gd name="T9" fmla="*/ 6 h 19"/>
                  <a:gd name="T10" fmla="*/ 30 w 32"/>
                  <a:gd name="T11" fmla="*/ 3 h 19"/>
                  <a:gd name="T12" fmla="*/ 32 w 32"/>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32" h="19">
                    <a:moveTo>
                      <a:pt x="32" y="5"/>
                    </a:moveTo>
                    <a:cubicBezTo>
                      <a:pt x="32" y="11"/>
                      <a:pt x="26" y="13"/>
                      <a:pt x="22" y="16"/>
                    </a:cubicBezTo>
                    <a:cubicBezTo>
                      <a:pt x="15" y="19"/>
                      <a:pt x="9" y="16"/>
                      <a:pt x="4" y="12"/>
                    </a:cubicBezTo>
                    <a:cubicBezTo>
                      <a:pt x="3" y="9"/>
                      <a:pt x="0" y="7"/>
                      <a:pt x="2" y="4"/>
                    </a:cubicBezTo>
                    <a:cubicBezTo>
                      <a:pt x="9" y="0"/>
                      <a:pt x="16" y="13"/>
                      <a:pt x="23" y="6"/>
                    </a:cubicBezTo>
                    <a:cubicBezTo>
                      <a:pt x="26" y="6"/>
                      <a:pt x="27" y="1"/>
                      <a:pt x="30" y="3"/>
                    </a:cubicBezTo>
                    <a:cubicBezTo>
                      <a:pt x="32" y="5"/>
                      <a:pt x="32" y="5"/>
                      <a:pt x="3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7" name="Freeform 2943"/>
              <p:cNvSpPr/>
              <p:nvPr/>
            </p:nvSpPr>
            <p:spPr bwMode="auto">
              <a:xfrm>
                <a:off x="4186" y="2027"/>
                <a:ext cx="115" cy="42"/>
              </a:xfrm>
              <a:custGeom>
                <a:avLst/>
                <a:gdLst>
                  <a:gd name="T0" fmla="*/ 74 w 79"/>
                  <a:gd name="T1" fmla="*/ 7 h 29"/>
                  <a:gd name="T2" fmla="*/ 7 w 79"/>
                  <a:gd name="T3" fmla="*/ 28 h 29"/>
                  <a:gd name="T4" fmla="*/ 0 w 79"/>
                  <a:gd name="T5" fmla="*/ 25 h 29"/>
                  <a:gd name="T6" fmla="*/ 2 w 79"/>
                  <a:gd name="T7" fmla="*/ 20 h 29"/>
                  <a:gd name="T8" fmla="*/ 26 w 79"/>
                  <a:gd name="T9" fmla="*/ 23 h 29"/>
                  <a:gd name="T10" fmla="*/ 40 w 79"/>
                  <a:gd name="T11" fmla="*/ 18 h 29"/>
                  <a:gd name="T12" fmla="*/ 46 w 79"/>
                  <a:gd name="T13" fmla="*/ 3 h 29"/>
                  <a:gd name="T14" fmla="*/ 52 w 79"/>
                  <a:gd name="T15" fmla="*/ 6 h 29"/>
                  <a:gd name="T16" fmla="*/ 79 w 79"/>
                  <a:gd name="T17" fmla="*/ 0 h 29"/>
                  <a:gd name="T18" fmla="*/ 74 w 79"/>
                  <a:gd name="T19"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29">
                    <a:moveTo>
                      <a:pt x="74" y="7"/>
                    </a:moveTo>
                    <a:cubicBezTo>
                      <a:pt x="56" y="23"/>
                      <a:pt x="32" y="29"/>
                      <a:pt x="7" y="28"/>
                    </a:cubicBezTo>
                    <a:cubicBezTo>
                      <a:pt x="0" y="25"/>
                      <a:pt x="0" y="25"/>
                      <a:pt x="0" y="25"/>
                    </a:cubicBezTo>
                    <a:cubicBezTo>
                      <a:pt x="0" y="24"/>
                      <a:pt x="1" y="21"/>
                      <a:pt x="2" y="20"/>
                    </a:cubicBezTo>
                    <a:cubicBezTo>
                      <a:pt x="26" y="23"/>
                      <a:pt x="26" y="23"/>
                      <a:pt x="26" y="23"/>
                    </a:cubicBezTo>
                    <a:cubicBezTo>
                      <a:pt x="30" y="20"/>
                      <a:pt x="37" y="22"/>
                      <a:pt x="40" y="18"/>
                    </a:cubicBezTo>
                    <a:cubicBezTo>
                      <a:pt x="43" y="13"/>
                      <a:pt x="45" y="9"/>
                      <a:pt x="46" y="3"/>
                    </a:cubicBezTo>
                    <a:cubicBezTo>
                      <a:pt x="49" y="3"/>
                      <a:pt x="50" y="4"/>
                      <a:pt x="52" y="6"/>
                    </a:cubicBezTo>
                    <a:cubicBezTo>
                      <a:pt x="62" y="9"/>
                      <a:pt x="71" y="3"/>
                      <a:pt x="79" y="0"/>
                    </a:cubicBezTo>
                    <a:cubicBezTo>
                      <a:pt x="79" y="4"/>
                      <a:pt x="74" y="4"/>
                      <a:pt x="7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8" name="Freeform 2944"/>
              <p:cNvSpPr/>
              <p:nvPr/>
            </p:nvSpPr>
            <p:spPr bwMode="auto">
              <a:xfrm>
                <a:off x="4056" y="2030"/>
                <a:ext cx="14" cy="14"/>
              </a:xfrm>
              <a:custGeom>
                <a:avLst/>
                <a:gdLst>
                  <a:gd name="T0" fmla="*/ 10 w 10"/>
                  <a:gd name="T1" fmla="*/ 4 h 10"/>
                  <a:gd name="T2" fmla="*/ 5 w 10"/>
                  <a:gd name="T3" fmla="*/ 10 h 10"/>
                  <a:gd name="T4" fmla="*/ 0 w 10"/>
                  <a:gd name="T5" fmla="*/ 5 h 10"/>
                  <a:gd name="T6" fmla="*/ 0 w 10"/>
                  <a:gd name="T7" fmla="*/ 0 h 10"/>
                  <a:gd name="T8" fmla="*/ 10 w 10"/>
                  <a:gd name="T9" fmla="*/ 4 h 10"/>
                </a:gdLst>
                <a:ahLst/>
                <a:cxnLst>
                  <a:cxn ang="0">
                    <a:pos x="T0" y="T1"/>
                  </a:cxn>
                  <a:cxn ang="0">
                    <a:pos x="T2" y="T3"/>
                  </a:cxn>
                  <a:cxn ang="0">
                    <a:pos x="T4" y="T5"/>
                  </a:cxn>
                  <a:cxn ang="0">
                    <a:pos x="T6" y="T7"/>
                  </a:cxn>
                  <a:cxn ang="0">
                    <a:pos x="T8" y="T9"/>
                  </a:cxn>
                </a:cxnLst>
                <a:rect l="0" t="0" r="r" b="b"/>
                <a:pathLst>
                  <a:path w="10" h="10">
                    <a:moveTo>
                      <a:pt x="10" y="4"/>
                    </a:moveTo>
                    <a:cubicBezTo>
                      <a:pt x="10" y="7"/>
                      <a:pt x="7" y="10"/>
                      <a:pt x="5" y="10"/>
                    </a:cubicBezTo>
                    <a:cubicBezTo>
                      <a:pt x="1" y="10"/>
                      <a:pt x="0" y="7"/>
                      <a:pt x="0" y="5"/>
                    </a:cubicBezTo>
                    <a:cubicBezTo>
                      <a:pt x="0" y="0"/>
                      <a:pt x="0" y="0"/>
                      <a:pt x="0" y="0"/>
                    </a:cubicBezTo>
                    <a:cubicBezTo>
                      <a:pt x="3" y="1"/>
                      <a:pt x="7" y="1"/>
                      <a:pt x="10"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49" name="Freeform 2945"/>
              <p:cNvSpPr/>
              <p:nvPr/>
            </p:nvSpPr>
            <p:spPr bwMode="auto">
              <a:xfrm>
                <a:off x="3617" y="2028"/>
                <a:ext cx="22" cy="43"/>
              </a:xfrm>
              <a:custGeom>
                <a:avLst/>
                <a:gdLst>
                  <a:gd name="T0" fmla="*/ 13 w 15"/>
                  <a:gd name="T1" fmla="*/ 9 h 29"/>
                  <a:gd name="T2" fmla="*/ 12 w 15"/>
                  <a:gd name="T3" fmla="*/ 27 h 29"/>
                  <a:gd name="T4" fmla="*/ 8 w 15"/>
                  <a:gd name="T5" fmla="*/ 27 h 29"/>
                  <a:gd name="T6" fmla="*/ 1 w 15"/>
                  <a:gd name="T7" fmla="*/ 6 h 29"/>
                  <a:gd name="T8" fmla="*/ 4 w 15"/>
                  <a:gd name="T9" fmla="*/ 2 h 29"/>
                  <a:gd name="T10" fmla="*/ 13 w 15"/>
                  <a:gd name="T11" fmla="*/ 9 h 29"/>
                </a:gdLst>
                <a:ahLst/>
                <a:cxnLst>
                  <a:cxn ang="0">
                    <a:pos x="T0" y="T1"/>
                  </a:cxn>
                  <a:cxn ang="0">
                    <a:pos x="T2" y="T3"/>
                  </a:cxn>
                  <a:cxn ang="0">
                    <a:pos x="T4" y="T5"/>
                  </a:cxn>
                  <a:cxn ang="0">
                    <a:pos x="T6" y="T7"/>
                  </a:cxn>
                  <a:cxn ang="0">
                    <a:pos x="T8" y="T9"/>
                  </a:cxn>
                  <a:cxn ang="0">
                    <a:pos x="T10" y="T11"/>
                  </a:cxn>
                </a:cxnLst>
                <a:rect l="0" t="0" r="r" b="b"/>
                <a:pathLst>
                  <a:path w="15" h="29">
                    <a:moveTo>
                      <a:pt x="13" y="9"/>
                    </a:moveTo>
                    <a:cubicBezTo>
                      <a:pt x="13" y="16"/>
                      <a:pt x="15" y="23"/>
                      <a:pt x="12" y="27"/>
                    </a:cubicBezTo>
                    <a:cubicBezTo>
                      <a:pt x="11" y="29"/>
                      <a:pt x="9" y="27"/>
                      <a:pt x="8" y="27"/>
                    </a:cubicBezTo>
                    <a:cubicBezTo>
                      <a:pt x="4" y="22"/>
                      <a:pt x="8" y="12"/>
                      <a:pt x="1" y="6"/>
                    </a:cubicBezTo>
                    <a:cubicBezTo>
                      <a:pt x="0" y="4"/>
                      <a:pt x="2" y="3"/>
                      <a:pt x="4" y="2"/>
                    </a:cubicBezTo>
                    <a:cubicBezTo>
                      <a:pt x="9" y="0"/>
                      <a:pt x="10" y="6"/>
                      <a:pt x="13"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0" name="Freeform 2946"/>
              <p:cNvSpPr/>
              <p:nvPr/>
            </p:nvSpPr>
            <p:spPr bwMode="auto">
              <a:xfrm>
                <a:off x="3842" y="2030"/>
                <a:ext cx="107" cy="145"/>
              </a:xfrm>
              <a:custGeom>
                <a:avLst/>
                <a:gdLst>
                  <a:gd name="T0" fmla="*/ 46 w 73"/>
                  <a:gd name="T1" fmla="*/ 4 h 99"/>
                  <a:gd name="T2" fmla="*/ 17 w 73"/>
                  <a:gd name="T3" fmla="*/ 22 h 99"/>
                  <a:gd name="T4" fmla="*/ 12 w 73"/>
                  <a:gd name="T5" fmla="*/ 32 h 99"/>
                  <a:gd name="T6" fmla="*/ 14 w 73"/>
                  <a:gd name="T7" fmla="*/ 59 h 99"/>
                  <a:gd name="T8" fmla="*/ 21 w 73"/>
                  <a:gd name="T9" fmla="*/ 75 h 99"/>
                  <a:gd name="T10" fmla="*/ 64 w 73"/>
                  <a:gd name="T11" fmla="*/ 90 h 99"/>
                  <a:gd name="T12" fmla="*/ 73 w 73"/>
                  <a:gd name="T13" fmla="*/ 88 h 99"/>
                  <a:gd name="T14" fmla="*/ 63 w 73"/>
                  <a:gd name="T15" fmla="*/ 95 h 99"/>
                  <a:gd name="T16" fmla="*/ 25 w 73"/>
                  <a:gd name="T17" fmla="*/ 89 h 99"/>
                  <a:gd name="T18" fmla="*/ 6 w 73"/>
                  <a:gd name="T19" fmla="*/ 31 h 99"/>
                  <a:gd name="T20" fmla="*/ 20 w 73"/>
                  <a:gd name="T21" fmla="*/ 10 h 99"/>
                  <a:gd name="T22" fmla="*/ 37 w 73"/>
                  <a:gd name="T23" fmla="*/ 3 h 99"/>
                  <a:gd name="T24" fmla="*/ 45 w 73"/>
                  <a:gd name="T25" fmla="*/ 1 h 99"/>
                  <a:gd name="T26" fmla="*/ 46 w 73"/>
                  <a:gd name="T27"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99">
                    <a:moveTo>
                      <a:pt x="46" y="4"/>
                    </a:moveTo>
                    <a:cubicBezTo>
                      <a:pt x="34" y="4"/>
                      <a:pt x="25" y="13"/>
                      <a:pt x="17" y="22"/>
                    </a:cubicBezTo>
                    <a:cubicBezTo>
                      <a:pt x="12" y="32"/>
                      <a:pt x="12" y="32"/>
                      <a:pt x="12" y="32"/>
                    </a:cubicBezTo>
                    <a:cubicBezTo>
                      <a:pt x="12" y="42"/>
                      <a:pt x="11" y="50"/>
                      <a:pt x="14" y="59"/>
                    </a:cubicBezTo>
                    <a:cubicBezTo>
                      <a:pt x="21" y="75"/>
                      <a:pt x="21" y="75"/>
                      <a:pt x="21" y="75"/>
                    </a:cubicBezTo>
                    <a:cubicBezTo>
                      <a:pt x="33" y="86"/>
                      <a:pt x="48" y="95"/>
                      <a:pt x="64" y="90"/>
                    </a:cubicBezTo>
                    <a:cubicBezTo>
                      <a:pt x="68" y="91"/>
                      <a:pt x="69" y="88"/>
                      <a:pt x="73" y="88"/>
                    </a:cubicBezTo>
                    <a:cubicBezTo>
                      <a:pt x="73" y="92"/>
                      <a:pt x="67" y="94"/>
                      <a:pt x="63" y="95"/>
                    </a:cubicBezTo>
                    <a:cubicBezTo>
                      <a:pt x="51" y="99"/>
                      <a:pt x="36" y="97"/>
                      <a:pt x="25" y="89"/>
                    </a:cubicBezTo>
                    <a:cubicBezTo>
                      <a:pt x="10" y="74"/>
                      <a:pt x="0" y="53"/>
                      <a:pt x="6" y="31"/>
                    </a:cubicBezTo>
                    <a:cubicBezTo>
                      <a:pt x="9" y="23"/>
                      <a:pt x="13" y="14"/>
                      <a:pt x="20" y="10"/>
                    </a:cubicBezTo>
                    <a:cubicBezTo>
                      <a:pt x="24" y="5"/>
                      <a:pt x="31" y="4"/>
                      <a:pt x="37" y="3"/>
                    </a:cubicBezTo>
                    <a:cubicBezTo>
                      <a:pt x="40" y="4"/>
                      <a:pt x="42" y="0"/>
                      <a:pt x="45" y="1"/>
                    </a:cubicBezTo>
                    <a:cubicBezTo>
                      <a:pt x="46" y="1"/>
                      <a:pt x="46" y="2"/>
                      <a:pt x="46"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1" name="Freeform 2947"/>
              <p:cNvSpPr/>
              <p:nvPr/>
            </p:nvSpPr>
            <p:spPr bwMode="auto">
              <a:xfrm>
                <a:off x="3939" y="2033"/>
                <a:ext cx="39" cy="55"/>
              </a:xfrm>
              <a:custGeom>
                <a:avLst/>
                <a:gdLst>
                  <a:gd name="T0" fmla="*/ 26 w 27"/>
                  <a:gd name="T1" fmla="*/ 9 h 38"/>
                  <a:gd name="T2" fmla="*/ 26 w 27"/>
                  <a:gd name="T3" fmla="*/ 22 h 38"/>
                  <a:gd name="T4" fmla="*/ 15 w 27"/>
                  <a:gd name="T5" fmla="*/ 14 h 38"/>
                  <a:gd name="T6" fmla="*/ 10 w 27"/>
                  <a:gd name="T7" fmla="*/ 18 h 38"/>
                  <a:gd name="T8" fmla="*/ 9 w 27"/>
                  <a:gd name="T9" fmla="*/ 29 h 38"/>
                  <a:gd name="T10" fmla="*/ 13 w 27"/>
                  <a:gd name="T11" fmla="*/ 34 h 38"/>
                  <a:gd name="T12" fmla="*/ 1 w 27"/>
                  <a:gd name="T13" fmla="*/ 33 h 38"/>
                  <a:gd name="T14" fmla="*/ 4 w 27"/>
                  <a:gd name="T15" fmla="*/ 9 h 38"/>
                  <a:gd name="T16" fmla="*/ 7 w 27"/>
                  <a:gd name="T17" fmla="*/ 5 h 38"/>
                  <a:gd name="T18" fmla="*/ 9 w 27"/>
                  <a:gd name="T19" fmla="*/ 5 h 38"/>
                  <a:gd name="T20" fmla="*/ 13 w 27"/>
                  <a:gd name="T21" fmla="*/ 12 h 38"/>
                  <a:gd name="T22" fmla="*/ 17 w 27"/>
                  <a:gd name="T23" fmla="*/ 0 h 38"/>
                  <a:gd name="T24" fmla="*/ 26 w 27"/>
                  <a:gd name="T25"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38">
                    <a:moveTo>
                      <a:pt x="26" y="9"/>
                    </a:moveTo>
                    <a:cubicBezTo>
                      <a:pt x="25" y="14"/>
                      <a:pt x="27" y="18"/>
                      <a:pt x="26" y="22"/>
                    </a:cubicBezTo>
                    <a:cubicBezTo>
                      <a:pt x="22" y="21"/>
                      <a:pt x="19" y="17"/>
                      <a:pt x="15" y="14"/>
                    </a:cubicBezTo>
                    <a:cubicBezTo>
                      <a:pt x="13" y="16"/>
                      <a:pt x="13" y="18"/>
                      <a:pt x="10" y="18"/>
                    </a:cubicBezTo>
                    <a:cubicBezTo>
                      <a:pt x="7" y="22"/>
                      <a:pt x="6" y="26"/>
                      <a:pt x="9" y="29"/>
                    </a:cubicBezTo>
                    <a:cubicBezTo>
                      <a:pt x="10" y="32"/>
                      <a:pt x="15" y="30"/>
                      <a:pt x="13" y="34"/>
                    </a:cubicBezTo>
                    <a:cubicBezTo>
                      <a:pt x="9" y="38"/>
                      <a:pt x="4" y="36"/>
                      <a:pt x="1" y="33"/>
                    </a:cubicBezTo>
                    <a:cubicBezTo>
                      <a:pt x="0" y="26"/>
                      <a:pt x="6" y="17"/>
                      <a:pt x="4" y="9"/>
                    </a:cubicBezTo>
                    <a:cubicBezTo>
                      <a:pt x="5" y="8"/>
                      <a:pt x="5" y="5"/>
                      <a:pt x="7" y="5"/>
                    </a:cubicBezTo>
                    <a:cubicBezTo>
                      <a:pt x="9" y="5"/>
                      <a:pt x="9" y="5"/>
                      <a:pt x="9" y="5"/>
                    </a:cubicBezTo>
                    <a:cubicBezTo>
                      <a:pt x="11" y="7"/>
                      <a:pt x="7" y="15"/>
                      <a:pt x="13" y="12"/>
                    </a:cubicBezTo>
                    <a:cubicBezTo>
                      <a:pt x="13" y="8"/>
                      <a:pt x="13" y="2"/>
                      <a:pt x="17" y="0"/>
                    </a:cubicBezTo>
                    <a:cubicBezTo>
                      <a:pt x="21" y="1"/>
                      <a:pt x="22" y="6"/>
                      <a:pt x="26"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2" name="Freeform 2948"/>
              <p:cNvSpPr/>
              <p:nvPr/>
            </p:nvSpPr>
            <p:spPr bwMode="auto">
              <a:xfrm>
                <a:off x="3247" y="2033"/>
                <a:ext cx="54" cy="25"/>
              </a:xfrm>
              <a:custGeom>
                <a:avLst/>
                <a:gdLst>
                  <a:gd name="T0" fmla="*/ 37 w 37"/>
                  <a:gd name="T1" fmla="*/ 5 h 17"/>
                  <a:gd name="T2" fmla="*/ 25 w 37"/>
                  <a:gd name="T3" fmla="*/ 15 h 17"/>
                  <a:gd name="T4" fmla="*/ 6 w 37"/>
                  <a:gd name="T5" fmla="*/ 13 h 17"/>
                  <a:gd name="T6" fmla="*/ 1 w 37"/>
                  <a:gd name="T7" fmla="*/ 3 h 17"/>
                  <a:gd name="T8" fmla="*/ 16 w 37"/>
                  <a:gd name="T9" fmla="*/ 6 h 17"/>
                  <a:gd name="T10" fmla="*/ 32 w 37"/>
                  <a:gd name="T11" fmla="*/ 3 h 17"/>
                  <a:gd name="T12" fmla="*/ 34 w 37"/>
                  <a:gd name="T13" fmla="*/ 0 h 17"/>
                  <a:gd name="T14" fmla="*/ 37 w 37"/>
                  <a:gd name="T15" fmla="*/ 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7">
                    <a:moveTo>
                      <a:pt x="37" y="5"/>
                    </a:moveTo>
                    <a:cubicBezTo>
                      <a:pt x="36" y="10"/>
                      <a:pt x="31" y="14"/>
                      <a:pt x="25" y="15"/>
                    </a:cubicBezTo>
                    <a:cubicBezTo>
                      <a:pt x="18" y="17"/>
                      <a:pt x="12" y="14"/>
                      <a:pt x="6" y="13"/>
                    </a:cubicBezTo>
                    <a:cubicBezTo>
                      <a:pt x="4" y="10"/>
                      <a:pt x="0" y="7"/>
                      <a:pt x="1" y="3"/>
                    </a:cubicBezTo>
                    <a:cubicBezTo>
                      <a:pt x="6" y="2"/>
                      <a:pt x="12" y="1"/>
                      <a:pt x="16" y="6"/>
                    </a:cubicBezTo>
                    <a:cubicBezTo>
                      <a:pt x="21" y="9"/>
                      <a:pt x="27" y="6"/>
                      <a:pt x="32" y="3"/>
                    </a:cubicBezTo>
                    <a:cubicBezTo>
                      <a:pt x="34" y="0"/>
                      <a:pt x="34" y="0"/>
                      <a:pt x="34" y="0"/>
                    </a:cubicBezTo>
                    <a:cubicBezTo>
                      <a:pt x="36" y="0"/>
                      <a:pt x="37" y="3"/>
                      <a:pt x="3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3" name="Freeform 2949"/>
              <p:cNvSpPr/>
              <p:nvPr/>
            </p:nvSpPr>
            <p:spPr bwMode="auto">
              <a:xfrm>
                <a:off x="3150" y="2033"/>
                <a:ext cx="57" cy="39"/>
              </a:xfrm>
              <a:custGeom>
                <a:avLst/>
                <a:gdLst>
                  <a:gd name="T0" fmla="*/ 11 w 39"/>
                  <a:gd name="T1" fmla="*/ 11 h 27"/>
                  <a:gd name="T2" fmla="*/ 28 w 39"/>
                  <a:gd name="T3" fmla="*/ 14 h 27"/>
                  <a:gd name="T4" fmla="*/ 34 w 39"/>
                  <a:gd name="T5" fmla="*/ 14 h 27"/>
                  <a:gd name="T6" fmla="*/ 32 w 39"/>
                  <a:gd name="T7" fmla="*/ 23 h 27"/>
                  <a:gd name="T8" fmla="*/ 6 w 39"/>
                  <a:gd name="T9" fmla="*/ 19 h 27"/>
                  <a:gd name="T10" fmla="*/ 0 w 39"/>
                  <a:gd name="T11" fmla="*/ 5 h 27"/>
                  <a:gd name="T12" fmla="*/ 3 w 39"/>
                  <a:gd name="T13" fmla="*/ 2 h 27"/>
                  <a:gd name="T14" fmla="*/ 11 w 39"/>
                  <a:gd name="T15" fmla="*/ 11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7">
                    <a:moveTo>
                      <a:pt x="11" y="11"/>
                    </a:moveTo>
                    <a:cubicBezTo>
                      <a:pt x="15" y="15"/>
                      <a:pt x="22" y="14"/>
                      <a:pt x="28" y="14"/>
                    </a:cubicBezTo>
                    <a:cubicBezTo>
                      <a:pt x="30" y="14"/>
                      <a:pt x="33" y="10"/>
                      <a:pt x="34" y="14"/>
                    </a:cubicBezTo>
                    <a:cubicBezTo>
                      <a:pt x="39" y="17"/>
                      <a:pt x="33" y="20"/>
                      <a:pt x="32" y="23"/>
                    </a:cubicBezTo>
                    <a:cubicBezTo>
                      <a:pt x="23" y="26"/>
                      <a:pt x="13" y="27"/>
                      <a:pt x="6" y="19"/>
                    </a:cubicBezTo>
                    <a:cubicBezTo>
                      <a:pt x="1" y="16"/>
                      <a:pt x="3" y="10"/>
                      <a:pt x="0" y="5"/>
                    </a:cubicBezTo>
                    <a:cubicBezTo>
                      <a:pt x="0" y="3"/>
                      <a:pt x="0" y="0"/>
                      <a:pt x="3" y="2"/>
                    </a:cubicBezTo>
                    <a:cubicBezTo>
                      <a:pt x="5" y="5"/>
                      <a:pt x="6" y="10"/>
                      <a:pt x="1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4" name="Freeform 2950"/>
              <p:cNvSpPr/>
              <p:nvPr/>
            </p:nvSpPr>
            <p:spPr bwMode="auto">
              <a:xfrm>
                <a:off x="3750" y="2036"/>
                <a:ext cx="18" cy="14"/>
              </a:xfrm>
              <a:custGeom>
                <a:avLst/>
                <a:gdLst>
                  <a:gd name="T0" fmla="*/ 12 w 12"/>
                  <a:gd name="T1" fmla="*/ 4 h 10"/>
                  <a:gd name="T2" fmla="*/ 8 w 12"/>
                  <a:gd name="T3" fmla="*/ 10 h 10"/>
                  <a:gd name="T4" fmla="*/ 0 w 12"/>
                  <a:gd name="T5" fmla="*/ 5 h 10"/>
                  <a:gd name="T6" fmla="*/ 3 w 12"/>
                  <a:gd name="T7" fmla="*/ 0 h 10"/>
                  <a:gd name="T8" fmla="*/ 12 w 12"/>
                  <a:gd name="T9" fmla="*/ 4 h 10"/>
                </a:gdLst>
                <a:ahLst/>
                <a:cxnLst>
                  <a:cxn ang="0">
                    <a:pos x="T0" y="T1"/>
                  </a:cxn>
                  <a:cxn ang="0">
                    <a:pos x="T2" y="T3"/>
                  </a:cxn>
                  <a:cxn ang="0">
                    <a:pos x="T4" y="T5"/>
                  </a:cxn>
                  <a:cxn ang="0">
                    <a:pos x="T6" y="T7"/>
                  </a:cxn>
                  <a:cxn ang="0">
                    <a:pos x="T8" y="T9"/>
                  </a:cxn>
                </a:cxnLst>
                <a:rect l="0" t="0" r="r" b="b"/>
                <a:pathLst>
                  <a:path w="12" h="10">
                    <a:moveTo>
                      <a:pt x="12" y="4"/>
                    </a:moveTo>
                    <a:cubicBezTo>
                      <a:pt x="10" y="6"/>
                      <a:pt x="10" y="9"/>
                      <a:pt x="8" y="10"/>
                    </a:cubicBezTo>
                    <a:cubicBezTo>
                      <a:pt x="6" y="8"/>
                      <a:pt x="1" y="9"/>
                      <a:pt x="0" y="5"/>
                    </a:cubicBezTo>
                    <a:cubicBezTo>
                      <a:pt x="0" y="3"/>
                      <a:pt x="1" y="0"/>
                      <a:pt x="3" y="0"/>
                    </a:cubicBezTo>
                    <a:cubicBezTo>
                      <a:pt x="7" y="0"/>
                      <a:pt x="9" y="1"/>
                      <a:pt x="1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5" name="Freeform 2951"/>
              <p:cNvSpPr/>
              <p:nvPr/>
            </p:nvSpPr>
            <p:spPr bwMode="auto">
              <a:xfrm>
                <a:off x="3506" y="2031"/>
                <a:ext cx="60" cy="40"/>
              </a:xfrm>
              <a:custGeom>
                <a:avLst/>
                <a:gdLst>
                  <a:gd name="T0" fmla="*/ 41 w 41"/>
                  <a:gd name="T1" fmla="*/ 4 h 27"/>
                  <a:gd name="T2" fmla="*/ 6 w 41"/>
                  <a:gd name="T3" fmla="*/ 27 h 27"/>
                  <a:gd name="T4" fmla="*/ 0 w 41"/>
                  <a:gd name="T5" fmla="*/ 20 h 27"/>
                  <a:gd name="T6" fmla="*/ 0 w 41"/>
                  <a:gd name="T7" fmla="*/ 19 h 27"/>
                  <a:gd name="T8" fmla="*/ 27 w 41"/>
                  <a:gd name="T9" fmla="*/ 8 h 27"/>
                  <a:gd name="T10" fmla="*/ 41 w 41"/>
                  <a:gd name="T11" fmla="*/ 4 h 27"/>
                </a:gdLst>
                <a:ahLst/>
                <a:cxnLst>
                  <a:cxn ang="0">
                    <a:pos x="T0" y="T1"/>
                  </a:cxn>
                  <a:cxn ang="0">
                    <a:pos x="T2" y="T3"/>
                  </a:cxn>
                  <a:cxn ang="0">
                    <a:pos x="T4" y="T5"/>
                  </a:cxn>
                  <a:cxn ang="0">
                    <a:pos x="T6" y="T7"/>
                  </a:cxn>
                  <a:cxn ang="0">
                    <a:pos x="T8" y="T9"/>
                  </a:cxn>
                  <a:cxn ang="0">
                    <a:pos x="T10" y="T11"/>
                  </a:cxn>
                </a:cxnLst>
                <a:rect l="0" t="0" r="r" b="b"/>
                <a:pathLst>
                  <a:path w="41" h="27">
                    <a:moveTo>
                      <a:pt x="41" y="4"/>
                    </a:moveTo>
                    <a:cubicBezTo>
                      <a:pt x="31" y="15"/>
                      <a:pt x="18" y="21"/>
                      <a:pt x="6" y="27"/>
                    </a:cubicBezTo>
                    <a:cubicBezTo>
                      <a:pt x="4" y="26"/>
                      <a:pt x="0" y="24"/>
                      <a:pt x="0" y="20"/>
                    </a:cubicBezTo>
                    <a:cubicBezTo>
                      <a:pt x="0" y="19"/>
                      <a:pt x="0" y="19"/>
                      <a:pt x="0" y="19"/>
                    </a:cubicBezTo>
                    <a:cubicBezTo>
                      <a:pt x="9" y="15"/>
                      <a:pt x="18" y="13"/>
                      <a:pt x="27" y="8"/>
                    </a:cubicBezTo>
                    <a:cubicBezTo>
                      <a:pt x="32" y="9"/>
                      <a:pt x="36" y="0"/>
                      <a:pt x="4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6" name="Freeform 2952"/>
              <p:cNvSpPr/>
              <p:nvPr/>
            </p:nvSpPr>
            <p:spPr bwMode="auto">
              <a:xfrm>
                <a:off x="3640" y="2037"/>
                <a:ext cx="33" cy="47"/>
              </a:xfrm>
              <a:custGeom>
                <a:avLst/>
                <a:gdLst>
                  <a:gd name="T0" fmla="*/ 19 w 22"/>
                  <a:gd name="T1" fmla="*/ 14 h 32"/>
                  <a:gd name="T2" fmla="*/ 16 w 22"/>
                  <a:gd name="T3" fmla="*/ 32 h 32"/>
                  <a:gd name="T4" fmla="*/ 10 w 22"/>
                  <a:gd name="T5" fmla="*/ 27 h 32"/>
                  <a:gd name="T6" fmla="*/ 10 w 22"/>
                  <a:gd name="T7" fmla="*/ 13 h 32"/>
                  <a:gd name="T8" fmla="*/ 1 w 22"/>
                  <a:gd name="T9" fmla="*/ 0 h 32"/>
                  <a:gd name="T10" fmla="*/ 12 w 22"/>
                  <a:gd name="T11" fmla="*/ 2 h 32"/>
                  <a:gd name="T12" fmla="*/ 19 w 22"/>
                  <a:gd name="T13" fmla="*/ 14 h 32"/>
                </a:gdLst>
                <a:ahLst/>
                <a:cxnLst>
                  <a:cxn ang="0">
                    <a:pos x="T0" y="T1"/>
                  </a:cxn>
                  <a:cxn ang="0">
                    <a:pos x="T2" y="T3"/>
                  </a:cxn>
                  <a:cxn ang="0">
                    <a:pos x="T4" y="T5"/>
                  </a:cxn>
                  <a:cxn ang="0">
                    <a:pos x="T6" y="T7"/>
                  </a:cxn>
                  <a:cxn ang="0">
                    <a:pos x="T8" y="T9"/>
                  </a:cxn>
                  <a:cxn ang="0">
                    <a:pos x="T10" y="T11"/>
                  </a:cxn>
                  <a:cxn ang="0">
                    <a:pos x="T12" y="T13"/>
                  </a:cxn>
                </a:cxnLst>
                <a:rect l="0" t="0" r="r" b="b"/>
                <a:pathLst>
                  <a:path w="22" h="32">
                    <a:moveTo>
                      <a:pt x="19" y="14"/>
                    </a:moveTo>
                    <a:cubicBezTo>
                      <a:pt x="22" y="20"/>
                      <a:pt x="19" y="27"/>
                      <a:pt x="16" y="32"/>
                    </a:cubicBezTo>
                    <a:cubicBezTo>
                      <a:pt x="13" y="32"/>
                      <a:pt x="9" y="31"/>
                      <a:pt x="10" y="27"/>
                    </a:cubicBezTo>
                    <a:cubicBezTo>
                      <a:pt x="11" y="23"/>
                      <a:pt x="12" y="18"/>
                      <a:pt x="10" y="13"/>
                    </a:cubicBezTo>
                    <a:cubicBezTo>
                      <a:pt x="5" y="9"/>
                      <a:pt x="0" y="7"/>
                      <a:pt x="1" y="0"/>
                    </a:cubicBezTo>
                    <a:cubicBezTo>
                      <a:pt x="4" y="0"/>
                      <a:pt x="8" y="1"/>
                      <a:pt x="12" y="2"/>
                    </a:cubicBezTo>
                    <a:cubicBezTo>
                      <a:pt x="15" y="5"/>
                      <a:pt x="18" y="9"/>
                      <a:pt x="19"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7" name="Freeform 2953"/>
              <p:cNvSpPr/>
              <p:nvPr/>
            </p:nvSpPr>
            <p:spPr bwMode="auto">
              <a:xfrm>
                <a:off x="4287" y="2030"/>
                <a:ext cx="55" cy="55"/>
              </a:xfrm>
              <a:custGeom>
                <a:avLst/>
                <a:gdLst>
                  <a:gd name="T0" fmla="*/ 13 w 38"/>
                  <a:gd name="T1" fmla="*/ 7 h 38"/>
                  <a:gd name="T2" fmla="*/ 11 w 38"/>
                  <a:gd name="T3" fmla="*/ 21 h 38"/>
                  <a:gd name="T4" fmla="*/ 24 w 38"/>
                  <a:gd name="T5" fmla="*/ 31 h 38"/>
                  <a:gd name="T6" fmla="*/ 38 w 38"/>
                  <a:gd name="T7" fmla="*/ 31 h 38"/>
                  <a:gd name="T8" fmla="*/ 20 w 38"/>
                  <a:gd name="T9" fmla="*/ 37 h 38"/>
                  <a:gd name="T10" fmla="*/ 14 w 38"/>
                  <a:gd name="T11" fmla="*/ 35 h 38"/>
                  <a:gd name="T12" fmla="*/ 1 w 38"/>
                  <a:gd name="T13" fmla="*/ 26 h 38"/>
                  <a:gd name="T14" fmla="*/ 2 w 38"/>
                  <a:gd name="T15" fmla="*/ 13 h 38"/>
                  <a:gd name="T16" fmla="*/ 13 w 38"/>
                  <a:gd name="T17"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13" y="7"/>
                    </a:moveTo>
                    <a:cubicBezTo>
                      <a:pt x="12" y="12"/>
                      <a:pt x="8" y="16"/>
                      <a:pt x="11" y="21"/>
                    </a:cubicBezTo>
                    <a:cubicBezTo>
                      <a:pt x="14" y="25"/>
                      <a:pt x="19" y="30"/>
                      <a:pt x="24" y="31"/>
                    </a:cubicBezTo>
                    <a:cubicBezTo>
                      <a:pt x="29" y="32"/>
                      <a:pt x="34" y="25"/>
                      <a:pt x="38" y="31"/>
                    </a:cubicBezTo>
                    <a:cubicBezTo>
                      <a:pt x="33" y="34"/>
                      <a:pt x="27" y="38"/>
                      <a:pt x="20" y="37"/>
                    </a:cubicBezTo>
                    <a:cubicBezTo>
                      <a:pt x="19" y="37"/>
                      <a:pt x="16" y="35"/>
                      <a:pt x="14" y="35"/>
                    </a:cubicBezTo>
                    <a:cubicBezTo>
                      <a:pt x="8" y="37"/>
                      <a:pt x="5" y="29"/>
                      <a:pt x="1" y="26"/>
                    </a:cubicBezTo>
                    <a:cubicBezTo>
                      <a:pt x="0" y="22"/>
                      <a:pt x="1" y="17"/>
                      <a:pt x="2" y="13"/>
                    </a:cubicBezTo>
                    <a:cubicBezTo>
                      <a:pt x="5" y="11"/>
                      <a:pt x="10" y="0"/>
                      <a:pt x="13"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8" name="Freeform 2954"/>
              <p:cNvSpPr/>
              <p:nvPr/>
            </p:nvSpPr>
            <p:spPr bwMode="auto">
              <a:xfrm>
                <a:off x="3993" y="2040"/>
                <a:ext cx="22" cy="50"/>
              </a:xfrm>
              <a:custGeom>
                <a:avLst/>
                <a:gdLst>
                  <a:gd name="T0" fmla="*/ 9 w 15"/>
                  <a:gd name="T1" fmla="*/ 2 h 34"/>
                  <a:gd name="T2" fmla="*/ 15 w 15"/>
                  <a:gd name="T3" fmla="*/ 4 h 34"/>
                  <a:gd name="T4" fmla="*/ 13 w 15"/>
                  <a:gd name="T5" fmla="*/ 33 h 34"/>
                  <a:gd name="T6" fmla="*/ 6 w 15"/>
                  <a:gd name="T7" fmla="*/ 31 h 34"/>
                  <a:gd name="T8" fmla="*/ 7 w 15"/>
                  <a:gd name="T9" fmla="*/ 13 h 34"/>
                  <a:gd name="T10" fmla="*/ 6 w 15"/>
                  <a:gd name="T11" fmla="*/ 0 h 34"/>
                  <a:gd name="T12" fmla="*/ 9 w 15"/>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15" h="34">
                    <a:moveTo>
                      <a:pt x="9" y="2"/>
                    </a:moveTo>
                    <a:cubicBezTo>
                      <a:pt x="15" y="4"/>
                      <a:pt x="15" y="4"/>
                      <a:pt x="15" y="4"/>
                    </a:cubicBezTo>
                    <a:cubicBezTo>
                      <a:pt x="9" y="13"/>
                      <a:pt x="11" y="24"/>
                      <a:pt x="13" y="33"/>
                    </a:cubicBezTo>
                    <a:cubicBezTo>
                      <a:pt x="11" y="34"/>
                      <a:pt x="8" y="33"/>
                      <a:pt x="6" y="31"/>
                    </a:cubicBezTo>
                    <a:cubicBezTo>
                      <a:pt x="4" y="26"/>
                      <a:pt x="9" y="19"/>
                      <a:pt x="7" y="13"/>
                    </a:cubicBezTo>
                    <a:cubicBezTo>
                      <a:pt x="6" y="9"/>
                      <a:pt x="0" y="3"/>
                      <a:pt x="6" y="0"/>
                    </a:cubicBezTo>
                    <a:cubicBezTo>
                      <a:pt x="8" y="0"/>
                      <a:pt x="8" y="1"/>
                      <a:pt x="9"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59" name="Freeform 2955"/>
              <p:cNvSpPr/>
              <p:nvPr/>
            </p:nvSpPr>
            <p:spPr bwMode="auto">
              <a:xfrm>
                <a:off x="4013" y="2046"/>
                <a:ext cx="25" cy="45"/>
              </a:xfrm>
              <a:custGeom>
                <a:avLst/>
                <a:gdLst>
                  <a:gd name="T0" fmla="*/ 14 w 17"/>
                  <a:gd name="T1" fmla="*/ 1 h 31"/>
                  <a:gd name="T2" fmla="*/ 16 w 17"/>
                  <a:gd name="T3" fmla="*/ 1 h 31"/>
                  <a:gd name="T4" fmla="*/ 8 w 17"/>
                  <a:gd name="T5" fmla="*/ 11 h 31"/>
                  <a:gd name="T6" fmla="*/ 9 w 17"/>
                  <a:gd name="T7" fmla="*/ 27 h 31"/>
                  <a:gd name="T8" fmla="*/ 1 w 17"/>
                  <a:gd name="T9" fmla="*/ 19 h 31"/>
                  <a:gd name="T10" fmla="*/ 6 w 17"/>
                  <a:gd name="T11" fmla="*/ 1 h 31"/>
                  <a:gd name="T12" fmla="*/ 14 w 17"/>
                  <a:gd name="T13" fmla="*/ 1 h 31"/>
                </a:gdLst>
                <a:ahLst/>
                <a:cxnLst>
                  <a:cxn ang="0">
                    <a:pos x="T0" y="T1"/>
                  </a:cxn>
                  <a:cxn ang="0">
                    <a:pos x="T2" y="T3"/>
                  </a:cxn>
                  <a:cxn ang="0">
                    <a:pos x="T4" y="T5"/>
                  </a:cxn>
                  <a:cxn ang="0">
                    <a:pos x="T6" y="T7"/>
                  </a:cxn>
                  <a:cxn ang="0">
                    <a:pos x="T8" y="T9"/>
                  </a:cxn>
                  <a:cxn ang="0">
                    <a:pos x="T10" y="T11"/>
                  </a:cxn>
                  <a:cxn ang="0">
                    <a:pos x="T12" y="T13"/>
                  </a:cxn>
                </a:cxnLst>
                <a:rect l="0" t="0" r="r" b="b"/>
                <a:pathLst>
                  <a:path w="17" h="31">
                    <a:moveTo>
                      <a:pt x="14" y="1"/>
                    </a:moveTo>
                    <a:cubicBezTo>
                      <a:pt x="16" y="1"/>
                      <a:pt x="16" y="1"/>
                      <a:pt x="16" y="1"/>
                    </a:cubicBezTo>
                    <a:cubicBezTo>
                      <a:pt x="17" y="6"/>
                      <a:pt x="9" y="6"/>
                      <a:pt x="8" y="11"/>
                    </a:cubicBezTo>
                    <a:cubicBezTo>
                      <a:pt x="5" y="18"/>
                      <a:pt x="12" y="22"/>
                      <a:pt x="9" y="27"/>
                    </a:cubicBezTo>
                    <a:cubicBezTo>
                      <a:pt x="3" y="31"/>
                      <a:pt x="3" y="23"/>
                      <a:pt x="1" y="19"/>
                    </a:cubicBezTo>
                    <a:cubicBezTo>
                      <a:pt x="0" y="12"/>
                      <a:pt x="3" y="6"/>
                      <a:pt x="6" y="1"/>
                    </a:cubicBezTo>
                    <a:cubicBezTo>
                      <a:pt x="8" y="0"/>
                      <a:pt x="12" y="5"/>
                      <a:pt x="1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0" name="Freeform 2956"/>
              <p:cNvSpPr/>
              <p:nvPr/>
            </p:nvSpPr>
            <p:spPr bwMode="auto">
              <a:xfrm>
                <a:off x="4391" y="2047"/>
                <a:ext cx="46" cy="28"/>
              </a:xfrm>
              <a:custGeom>
                <a:avLst/>
                <a:gdLst>
                  <a:gd name="T0" fmla="*/ 17 w 32"/>
                  <a:gd name="T1" fmla="*/ 10 h 19"/>
                  <a:gd name="T2" fmla="*/ 26 w 32"/>
                  <a:gd name="T3" fmla="*/ 6 h 19"/>
                  <a:gd name="T4" fmla="*/ 29 w 32"/>
                  <a:gd name="T5" fmla="*/ 2 h 19"/>
                  <a:gd name="T6" fmla="*/ 29 w 32"/>
                  <a:gd name="T7" fmla="*/ 13 h 19"/>
                  <a:gd name="T8" fmla="*/ 18 w 32"/>
                  <a:gd name="T9" fmla="*/ 18 h 19"/>
                  <a:gd name="T10" fmla="*/ 3 w 32"/>
                  <a:gd name="T11" fmla="*/ 13 h 19"/>
                  <a:gd name="T12" fmla="*/ 4 w 32"/>
                  <a:gd name="T13" fmla="*/ 0 h 19"/>
                  <a:gd name="T14" fmla="*/ 17 w 32"/>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9">
                    <a:moveTo>
                      <a:pt x="17" y="10"/>
                    </a:moveTo>
                    <a:cubicBezTo>
                      <a:pt x="20" y="11"/>
                      <a:pt x="23" y="7"/>
                      <a:pt x="26" y="6"/>
                    </a:cubicBezTo>
                    <a:cubicBezTo>
                      <a:pt x="27" y="4"/>
                      <a:pt x="27" y="3"/>
                      <a:pt x="29" y="2"/>
                    </a:cubicBezTo>
                    <a:cubicBezTo>
                      <a:pt x="32" y="5"/>
                      <a:pt x="30" y="10"/>
                      <a:pt x="29" y="13"/>
                    </a:cubicBezTo>
                    <a:cubicBezTo>
                      <a:pt x="26" y="16"/>
                      <a:pt x="22" y="16"/>
                      <a:pt x="18" y="18"/>
                    </a:cubicBezTo>
                    <a:cubicBezTo>
                      <a:pt x="12" y="19"/>
                      <a:pt x="8" y="16"/>
                      <a:pt x="3" y="13"/>
                    </a:cubicBezTo>
                    <a:cubicBezTo>
                      <a:pt x="1" y="8"/>
                      <a:pt x="0" y="4"/>
                      <a:pt x="4" y="0"/>
                    </a:cubicBezTo>
                    <a:cubicBezTo>
                      <a:pt x="9" y="2"/>
                      <a:pt x="10" y="9"/>
                      <a:pt x="1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1" name="Freeform 2957"/>
              <p:cNvSpPr/>
              <p:nvPr/>
            </p:nvSpPr>
            <p:spPr bwMode="auto">
              <a:xfrm>
                <a:off x="4332" y="2046"/>
                <a:ext cx="53" cy="26"/>
              </a:xfrm>
              <a:custGeom>
                <a:avLst/>
                <a:gdLst>
                  <a:gd name="T0" fmla="*/ 22 w 36"/>
                  <a:gd name="T1" fmla="*/ 11 h 18"/>
                  <a:gd name="T2" fmla="*/ 30 w 36"/>
                  <a:gd name="T3" fmla="*/ 5 h 18"/>
                  <a:gd name="T4" fmla="*/ 36 w 36"/>
                  <a:gd name="T5" fmla="*/ 7 h 18"/>
                  <a:gd name="T6" fmla="*/ 19 w 36"/>
                  <a:gd name="T7" fmla="*/ 18 h 18"/>
                  <a:gd name="T8" fmla="*/ 15 w 36"/>
                  <a:gd name="T9" fmla="*/ 18 h 18"/>
                  <a:gd name="T10" fmla="*/ 1 w 36"/>
                  <a:gd name="T11" fmla="*/ 5 h 18"/>
                  <a:gd name="T12" fmla="*/ 9 w 36"/>
                  <a:gd name="T13" fmla="*/ 5 h 18"/>
                  <a:gd name="T14" fmla="*/ 22 w 36"/>
                  <a:gd name="T15" fmla="*/ 1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8">
                    <a:moveTo>
                      <a:pt x="22" y="11"/>
                    </a:moveTo>
                    <a:cubicBezTo>
                      <a:pt x="22" y="6"/>
                      <a:pt x="30" y="11"/>
                      <a:pt x="30" y="5"/>
                    </a:cubicBezTo>
                    <a:cubicBezTo>
                      <a:pt x="32" y="4"/>
                      <a:pt x="36" y="4"/>
                      <a:pt x="36" y="7"/>
                    </a:cubicBezTo>
                    <a:cubicBezTo>
                      <a:pt x="34" y="14"/>
                      <a:pt x="26" y="18"/>
                      <a:pt x="19" y="18"/>
                    </a:cubicBezTo>
                    <a:cubicBezTo>
                      <a:pt x="18" y="18"/>
                      <a:pt x="16" y="16"/>
                      <a:pt x="15" y="18"/>
                    </a:cubicBezTo>
                    <a:cubicBezTo>
                      <a:pt x="10" y="14"/>
                      <a:pt x="0" y="14"/>
                      <a:pt x="1" y="5"/>
                    </a:cubicBezTo>
                    <a:cubicBezTo>
                      <a:pt x="3" y="3"/>
                      <a:pt x="8" y="0"/>
                      <a:pt x="9" y="5"/>
                    </a:cubicBezTo>
                    <a:cubicBezTo>
                      <a:pt x="13" y="8"/>
                      <a:pt x="16" y="14"/>
                      <a:pt x="2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2" name="Freeform 2958"/>
              <p:cNvSpPr/>
              <p:nvPr/>
            </p:nvSpPr>
            <p:spPr bwMode="auto">
              <a:xfrm>
                <a:off x="3357" y="2052"/>
                <a:ext cx="23" cy="25"/>
              </a:xfrm>
              <a:custGeom>
                <a:avLst/>
                <a:gdLst>
                  <a:gd name="T0" fmla="*/ 16 w 16"/>
                  <a:gd name="T1" fmla="*/ 14 h 17"/>
                  <a:gd name="T2" fmla="*/ 14 w 16"/>
                  <a:gd name="T3" fmla="*/ 17 h 17"/>
                  <a:gd name="T4" fmla="*/ 10 w 16"/>
                  <a:gd name="T5" fmla="*/ 10 h 17"/>
                  <a:gd name="T6" fmla="*/ 5 w 16"/>
                  <a:gd name="T7" fmla="*/ 0 h 17"/>
                  <a:gd name="T8" fmla="*/ 16 w 16"/>
                  <a:gd name="T9" fmla="*/ 14 h 17"/>
                </a:gdLst>
                <a:ahLst/>
                <a:cxnLst>
                  <a:cxn ang="0">
                    <a:pos x="T0" y="T1"/>
                  </a:cxn>
                  <a:cxn ang="0">
                    <a:pos x="T2" y="T3"/>
                  </a:cxn>
                  <a:cxn ang="0">
                    <a:pos x="T4" y="T5"/>
                  </a:cxn>
                  <a:cxn ang="0">
                    <a:pos x="T6" y="T7"/>
                  </a:cxn>
                  <a:cxn ang="0">
                    <a:pos x="T8" y="T9"/>
                  </a:cxn>
                </a:cxnLst>
                <a:rect l="0" t="0" r="r" b="b"/>
                <a:pathLst>
                  <a:path w="16" h="17">
                    <a:moveTo>
                      <a:pt x="16" y="14"/>
                    </a:moveTo>
                    <a:cubicBezTo>
                      <a:pt x="15" y="16"/>
                      <a:pt x="15" y="17"/>
                      <a:pt x="14" y="17"/>
                    </a:cubicBezTo>
                    <a:cubicBezTo>
                      <a:pt x="10" y="17"/>
                      <a:pt x="12" y="12"/>
                      <a:pt x="10" y="10"/>
                    </a:cubicBezTo>
                    <a:cubicBezTo>
                      <a:pt x="9" y="6"/>
                      <a:pt x="0" y="4"/>
                      <a:pt x="5" y="0"/>
                    </a:cubicBezTo>
                    <a:cubicBezTo>
                      <a:pt x="12" y="1"/>
                      <a:pt x="13" y="9"/>
                      <a:pt x="16"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3" name="Freeform 2959"/>
              <p:cNvSpPr/>
              <p:nvPr/>
            </p:nvSpPr>
            <p:spPr bwMode="auto">
              <a:xfrm>
                <a:off x="3207" y="2052"/>
                <a:ext cx="59" cy="32"/>
              </a:xfrm>
              <a:custGeom>
                <a:avLst/>
                <a:gdLst>
                  <a:gd name="T0" fmla="*/ 17 w 40"/>
                  <a:gd name="T1" fmla="*/ 10 h 22"/>
                  <a:gd name="T2" fmla="*/ 33 w 40"/>
                  <a:gd name="T3" fmla="*/ 6 h 22"/>
                  <a:gd name="T4" fmla="*/ 37 w 40"/>
                  <a:gd name="T5" fmla="*/ 5 h 22"/>
                  <a:gd name="T6" fmla="*/ 37 w 40"/>
                  <a:gd name="T7" fmla="*/ 13 h 22"/>
                  <a:gd name="T8" fmla="*/ 12 w 40"/>
                  <a:gd name="T9" fmla="*/ 19 h 22"/>
                  <a:gd name="T10" fmla="*/ 1 w 40"/>
                  <a:gd name="T11" fmla="*/ 3 h 22"/>
                  <a:gd name="T12" fmla="*/ 10 w 40"/>
                  <a:gd name="T13" fmla="*/ 1 h 22"/>
                  <a:gd name="T14" fmla="*/ 17 w 40"/>
                  <a:gd name="T15" fmla="*/ 1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2">
                    <a:moveTo>
                      <a:pt x="17" y="10"/>
                    </a:moveTo>
                    <a:cubicBezTo>
                      <a:pt x="23" y="11"/>
                      <a:pt x="28" y="8"/>
                      <a:pt x="33" y="6"/>
                    </a:cubicBezTo>
                    <a:cubicBezTo>
                      <a:pt x="34" y="5"/>
                      <a:pt x="36" y="4"/>
                      <a:pt x="37" y="5"/>
                    </a:cubicBezTo>
                    <a:cubicBezTo>
                      <a:pt x="40" y="7"/>
                      <a:pt x="38" y="11"/>
                      <a:pt x="37" y="13"/>
                    </a:cubicBezTo>
                    <a:cubicBezTo>
                      <a:pt x="30" y="19"/>
                      <a:pt x="21" y="22"/>
                      <a:pt x="12" y="19"/>
                    </a:cubicBezTo>
                    <a:cubicBezTo>
                      <a:pt x="6" y="16"/>
                      <a:pt x="0" y="11"/>
                      <a:pt x="1" y="3"/>
                    </a:cubicBezTo>
                    <a:cubicBezTo>
                      <a:pt x="3" y="1"/>
                      <a:pt x="6" y="0"/>
                      <a:pt x="10" y="1"/>
                    </a:cubicBezTo>
                    <a:cubicBezTo>
                      <a:pt x="10" y="5"/>
                      <a:pt x="14" y="7"/>
                      <a:pt x="1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4" name="Freeform 2960"/>
              <p:cNvSpPr/>
              <p:nvPr/>
            </p:nvSpPr>
            <p:spPr bwMode="auto">
              <a:xfrm>
                <a:off x="4107" y="2052"/>
                <a:ext cx="54" cy="36"/>
              </a:xfrm>
              <a:custGeom>
                <a:avLst/>
                <a:gdLst>
                  <a:gd name="T0" fmla="*/ 29 w 37"/>
                  <a:gd name="T1" fmla="*/ 7 h 25"/>
                  <a:gd name="T2" fmla="*/ 37 w 37"/>
                  <a:gd name="T3" fmla="*/ 7 h 25"/>
                  <a:gd name="T4" fmla="*/ 7 w 37"/>
                  <a:gd name="T5" fmla="*/ 19 h 25"/>
                  <a:gd name="T6" fmla="*/ 1 w 37"/>
                  <a:gd name="T7" fmla="*/ 24 h 25"/>
                  <a:gd name="T8" fmla="*/ 1 w 37"/>
                  <a:gd name="T9" fmla="*/ 5 h 25"/>
                  <a:gd name="T10" fmla="*/ 0 w 37"/>
                  <a:gd name="T11" fmla="*/ 4 h 25"/>
                  <a:gd name="T12" fmla="*/ 20 w 37"/>
                  <a:gd name="T13" fmla="*/ 3 h 25"/>
                  <a:gd name="T14" fmla="*/ 29 w 37"/>
                  <a:gd name="T15" fmla="*/ 7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5">
                    <a:moveTo>
                      <a:pt x="29" y="7"/>
                    </a:moveTo>
                    <a:cubicBezTo>
                      <a:pt x="32" y="5"/>
                      <a:pt x="35" y="8"/>
                      <a:pt x="37" y="7"/>
                    </a:cubicBezTo>
                    <a:cubicBezTo>
                      <a:pt x="28" y="12"/>
                      <a:pt x="16" y="10"/>
                      <a:pt x="7" y="19"/>
                    </a:cubicBezTo>
                    <a:cubicBezTo>
                      <a:pt x="5" y="22"/>
                      <a:pt x="3" y="25"/>
                      <a:pt x="1" y="24"/>
                    </a:cubicBezTo>
                    <a:cubicBezTo>
                      <a:pt x="9" y="20"/>
                      <a:pt x="1" y="11"/>
                      <a:pt x="1" y="5"/>
                    </a:cubicBezTo>
                    <a:cubicBezTo>
                      <a:pt x="0" y="4"/>
                      <a:pt x="0" y="4"/>
                      <a:pt x="0" y="4"/>
                    </a:cubicBezTo>
                    <a:cubicBezTo>
                      <a:pt x="5" y="0"/>
                      <a:pt x="13" y="5"/>
                      <a:pt x="20" y="3"/>
                    </a:cubicBezTo>
                    <a:cubicBezTo>
                      <a:pt x="29" y="7"/>
                      <a:pt x="29" y="7"/>
                      <a:pt x="29"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5" name="Freeform 2961"/>
              <p:cNvSpPr/>
              <p:nvPr/>
            </p:nvSpPr>
            <p:spPr bwMode="auto">
              <a:xfrm>
                <a:off x="3673" y="2050"/>
                <a:ext cx="30" cy="53"/>
              </a:xfrm>
              <a:custGeom>
                <a:avLst/>
                <a:gdLst>
                  <a:gd name="T0" fmla="*/ 12 w 21"/>
                  <a:gd name="T1" fmla="*/ 5 h 36"/>
                  <a:gd name="T2" fmla="*/ 20 w 21"/>
                  <a:gd name="T3" fmla="*/ 29 h 36"/>
                  <a:gd name="T4" fmla="*/ 14 w 21"/>
                  <a:gd name="T5" fmla="*/ 36 h 36"/>
                  <a:gd name="T6" fmla="*/ 11 w 21"/>
                  <a:gd name="T7" fmla="*/ 21 h 36"/>
                  <a:gd name="T8" fmla="*/ 9 w 21"/>
                  <a:gd name="T9" fmla="*/ 13 h 36"/>
                  <a:gd name="T10" fmla="*/ 2 w 21"/>
                  <a:gd name="T11" fmla="*/ 4 h 36"/>
                  <a:gd name="T12" fmla="*/ 12 w 21"/>
                  <a:gd name="T13" fmla="*/ 5 h 36"/>
                </a:gdLst>
                <a:ahLst/>
                <a:cxnLst>
                  <a:cxn ang="0">
                    <a:pos x="T0" y="T1"/>
                  </a:cxn>
                  <a:cxn ang="0">
                    <a:pos x="T2" y="T3"/>
                  </a:cxn>
                  <a:cxn ang="0">
                    <a:pos x="T4" y="T5"/>
                  </a:cxn>
                  <a:cxn ang="0">
                    <a:pos x="T6" y="T7"/>
                  </a:cxn>
                  <a:cxn ang="0">
                    <a:pos x="T8" y="T9"/>
                  </a:cxn>
                  <a:cxn ang="0">
                    <a:pos x="T10" y="T11"/>
                  </a:cxn>
                  <a:cxn ang="0">
                    <a:pos x="T12" y="T13"/>
                  </a:cxn>
                </a:cxnLst>
                <a:rect l="0" t="0" r="r" b="b"/>
                <a:pathLst>
                  <a:path w="21" h="36">
                    <a:moveTo>
                      <a:pt x="12" y="5"/>
                    </a:moveTo>
                    <a:cubicBezTo>
                      <a:pt x="21" y="11"/>
                      <a:pt x="20" y="21"/>
                      <a:pt x="20" y="29"/>
                    </a:cubicBezTo>
                    <a:cubicBezTo>
                      <a:pt x="19" y="32"/>
                      <a:pt x="17" y="34"/>
                      <a:pt x="14" y="36"/>
                    </a:cubicBezTo>
                    <a:cubicBezTo>
                      <a:pt x="7" y="33"/>
                      <a:pt x="13" y="26"/>
                      <a:pt x="11" y="21"/>
                    </a:cubicBezTo>
                    <a:cubicBezTo>
                      <a:pt x="12" y="18"/>
                      <a:pt x="11" y="15"/>
                      <a:pt x="9" y="13"/>
                    </a:cubicBezTo>
                    <a:cubicBezTo>
                      <a:pt x="7" y="9"/>
                      <a:pt x="0" y="10"/>
                      <a:pt x="2" y="4"/>
                    </a:cubicBezTo>
                    <a:cubicBezTo>
                      <a:pt x="5" y="0"/>
                      <a:pt x="8" y="6"/>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6" name="Freeform 2962"/>
              <p:cNvSpPr/>
              <p:nvPr/>
            </p:nvSpPr>
            <p:spPr bwMode="auto">
              <a:xfrm>
                <a:off x="3238" y="2055"/>
                <a:ext cx="81" cy="82"/>
              </a:xfrm>
              <a:custGeom>
                <a:avLst/>
                <a:gdLst>
                  <a:gd name="T0" fmla="*/ 55 w 55"/>
                  <a:gd name="T1" fmla="*/ 2 h 56"/>
                  <a:gd name="T2" fmla="*/ 50 w 55"/>
                  <a:gd name="T3" fmla="*/ 12 h 56"/>
                  <a:gd name="T4" fmla="*/ 39 w 55"/>
                  <a:gd name="T5" fmla="*/ 14 h 56"/>
                  <a:gd name="T6" fmla="*/ 36 w 55"/>
                  <a:gd name="T7" fmla="*/ 15 h 56"/>
                  <a:gd name="T8" fmla="*/ 37 w 55"/>
                  <a:gd name="T9" fmla="*/ 26 h 56"/>
                  <a:gd name="T10" fmla="*/ 24 w 55"/>
                  <a:gd name="T11" fmla="*/ 37 h 56"/>
                  <a:gd name="T12" fmla="*/ 30 w 55"/>
                  <a:gd name="T13" fmla="*/ 38 h 56"/>
                  <a:gd name="T14" fmla="*/ 28 w 55"/>
                  <a:gd name="T15" fmla="*/ 51 h 56"/>
                  <a:gd name="T16" fmla="*/ 18 w 55"/>
                  <a:gd name="T17" fmla="*/ 56 h 56"/>
                  <a:gd name="T18" fmla="*/ 10 w 55"/>
                  <a:gd name="T19" fmla="*/ 54 h 56"/>
                  <a:gd name="T20" fmla="*/ 14 w 55"/>
                  <a:gd name="T21" fmla="*/ 49 h 56"/>
                  <a:gd name="T22" fmla="*/ 20 w 55"/>
                  <a:gd name="T23" fmla="*/ 44 h 56"/>
                  <a:gd name="T24" fmla="*/ 24 w 55"/>
                  <a:gd name="T25" fmla="*/ 37 h 56"/>
                  <a:gd name="T26" fmla="*/ 0 w 55"/>
                  <a:gd name="T27" fmla="*/ 24 h 56"/>
                  <a:gd name="T28" fmla="*/ 9 w 55"/>
                  <a:gd name="T29" fmla="*/ 22 h 56"/>
                  <a:gd name="T30" fmla="*/ 19 w 55"/>
                  <a:gd name="T31" fmla="*/ 27 h 56"/>
                  <a:gd name="T32" fmla="*/ 25 w 55"/>
                  <a:gd name="T33" fmla="*/ 26 h 56"/>
                  <a:gd name="T34" fmla="*/ 36 w 55"/>
                  <a:gd name="T35" fmla="*/ 15 h 56"/>
                  <a:gd name="T36" fmla="*/ 28 w 55"/>
                  <a:gd name="T37" fmla="*/ 6 h 56"/>
                  <a:gd name="T38" fmla="*/ 47 w 55"/>
                  <a:gd name="T39" fmla="*/ 4 h 56"/>
                  <a:gd name="T40" fmla="*/ 55 w 55"/>
                  <a:gd name="T4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56">
                    <a:moveTo>
                      <a:pt x="55" y="2"/>
                    </a:moveTo>
                    <a:cubicBezTo>
                      <a:pt x="55" y="6"/>
                      <a:pt x="51" y="9"/>
                      <a:pt x="50" y="12"/>
                    </a:cubicBezTo>
                    <a:cubicBezTo>
                      <a:pt x="47" y="12"/>
                      <a:pt x="43" y="14"/>
                      <a:pt x="39" y="14"/>
                    </a:cubicBezTo>
                    <a:cubicBezTo>
                      <a:pt x="36" y="15"/>
                      <a:pt x="36" y="15"/>
                      <a:pt x="36" y="15"/>
                    </a:cubicBezTo>
                    <a:cubicBezTo>
                      <a:pt x="41" y="17"/>
                      <a:pt x="39" y="23"/>
                      <a:pt x="37" y="26"/>
                    </a:cubicBezTo>
                    <a:cubicBezTo>
                      <a:pt x="34" y="31"/>
                      <a:pt x="30" y="36"/>
                      <a:pt x="24" y="37"/>
                    </a:cubicBezTo>
                    <a:cubicBezTo>
                      <a:pt x="25" y="40"/>
                      <a:pt x="27" y="37"/>
                      <a:pt x="30" y="38"/>
                    </a:cubicBezTo>
                    <a:cubicBezTo>
                      <a:pt x="33" y="42"/>
                      <a:pt x="29" y="47"/>
                      <a:pt x="28" y="51"/>
                    </a:cubicBezTo>
                    <a:cubicBezTo>
                      <a:pt x="25" y="55"/>
                      <a:pt x="22" y="56"/>
                      <a:pt x="18" y="56"/>
                    </a:cubicBezTo>
                    <a:cubicBezTo>
                      <a:pt x="10" y="54"/>
                      <a:pt x="10" y="54"/>
                      <a:pt x="10" y="54"/>
                    </a:cubicBezTo>
                    <a:cubicBezTo>
                      <a:pt x="9" y="51"/>
                      <a:pt x="12" y="50"/>
                      <a:pt x="14" y="49"/>
                    </a:cubicBezTo>
                    <a:cubicBezTo>
                      <a:pt x="17" y="50"/>
                      <a:pt x="20" y="47"/>
                      <a:pt x="20" y="44"/>
                    </a:cubicBezTo>
                    <a:cubicBezTo>
                      <a:pt x="19" y="41"/>
                      <a:pt x="22" y="39"/>
                      <a:pt x="24" y="37"/>
                    </a:cubicBezTo>
                    <a:cubicBezTo>
                      <a:pt x="15" y="36"/>
                      <a:pt x="5" y="33"/>
                      <a:pt x="0" y="24"/>
                    </a:cubicBezTo>
                    <a:cubicBezTo>
                      <a:pt x="1" y="22"/>
                      <a:pt x="6" y="20"/>
                      <a:pt x="9" y="22"/>
                    </a:cubicBezTo>
                    <a:cubicBezTo>
                      <a:pt x="11" y="25"/>
                      <a:pt x="15" y="29"/>
                      <a:pt x="19" y="27"/>
                    </a:cubicBezTo>
                    <a:cubicBezTo>
                      <a:pt x="21" y="27"/>
                      <a:pt x="23" y="23"/>
                      <a:pt x="25" y="26"/>
                    </a:cubicBezTo>
                    <a:cubicBezTo>
                      <a:pt x="30" y="23"/>
                      <a:pt x="31" y="18"/>
                      <a:pt x="36" y="15"/>
                    </a:cubicBezTo>
                    <a:cubicBezTo>
                      <a:pt x="33" y="12"/>
                      <a:pt x="26" y="12"/>
                      <a:pt x="28" y="6"/>
                    </a:cubicBezTo>
                    <a:cubicBezTo>
                      <a:pt x="33" y="0"/>
                      <a:pt x="41" y="7"/>
                      <a:pt x="47" y="4"/>
                    </a:cubicBezTo>
                    <a:cubicBezTo>
                      <a:pt x="49" y="1"/>
                      <a:pt x="52" y="0"/>
                      <a:pt x="55"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7" name="Freeform 2963"/>
              <p:cNvSpPr/>
              <p:nvPr/>
            </p:nvSpPr>
            <p:spPr bwMode="auto">
              <a:xfrm>
                <a:off x="3477" y="2055"/>
                <a:ext cx="30" cy="35"/>
              </a:xfrm>
              <a:custGeom>
                <a:avLst/>
                <a:gdLst>
                  <a:gd name="T0" fmla="*/ 9 w 21"/>
                  <a:gd name="T1" fmla="*/ 5 h 24"/>
                  <a:gd name="T2" fmla="*/ 21 w 21"/>
                  <a:gd name="T3" fmla="*/ 13 h 24"/>
                  <a:gd name="T4" fmla="*/ 20 w 21"/>
                  <a:gd name="T5" fmla="*/ 15 h 24"/>
                  <a:gd name="T6" fmla="*/ 2 w 21"/>
                  <a:gd name="T7" fmla="*/ 24 h 24"/>
                  <a:gd name="T8" fmla="*/ 2 w 21"/>
                  <a:gd name="T9" fmla="*/ 11 h 24"/>
                  <a:gd name="T10" fmla="*/ 8 w 21"/>
                  <a:gd name="T11" fmla="*/ 5 h 24"/>
                  <a:gd name="T12" fmla="*/ 0 w 21"/>
                  <a:gd name="T13" fmla="*/ 3 h 24"/>
                  <a:gd name="T14" fmla="*/ 10 w 21"/>
                  <a:gd name="T15" fmla="*/ 2 h 24"/>
                  <a:gd name="T16" fmla="*/ 9 w 21"/>
                  <a:gd name="T1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4">
                    <a:moveTo>
                      <a:pt x="9" y="5"/>
                    </a:moveTo>
                    <a:cubicBezTo>
                      <a:pt x="15" y="5"/>
                      <a:pt x="18" y="10"/>
                      <a:pt x="21" y="13"/>
                    </a:cubicBezTo>
                    <a:cubicBezTo>
                      <a:pt x="20" y="15"/>
                      <a:pt x="20" y="15"/>
                      <a:pt x="20" y="15"/>
                    </a:cubicBezTo>
                    <a:cubicBezTo>
                      <a:pt x="2" y="24"/>
                      <a:pt x="2" y="24"/>
                      <a:pt x="2" y="24"/>
                    </a:cubicBezTo>
                    <a:cubicBezTo>
                      <a:pt x="0" y="21"/>
                      <a:pt x="2" y="15"/>
                      <a:pt x="2" y="11"/>
                    </a:cubicBezTo>
                    <a:cubicBezTo>
                      <a:pt x="3" y="8"/>
                      <a:pt x="7" y="8"/>
                      <a:pt x="8" y="5"/>
                    </a:cubicBezTo>
                    <a:cubicBezTo>
                      <a:pt x="5" y="4"/>
                      <a:pt x="2" y="5"/>
                      <a:pt x="0" y="3"/>
                    </a:cubicBezTo>
                    <a:cubicBezTo>
                      <a:pt x="3" y="0"/>
                      <a:pt x="7" y="1"/>
                      <a:pt x="10" y="2"/>
                    </a:cubicBezTo>
                    <a:cubicBezTo>
                      <a:pt x="9" y="5"/>
                      <a:pt x="9" y="5"/>
                      <a:pt x="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8" name="Freeform 2964"/>
              <p:cNvSpPr/>
              <p:nvPr/>
            </p:nvSpPr>
            <p:spPr bwMode="auto">
              <a:xfrm>
                <a:off x="3383" y="2058"/>
                <a:ext cx="26" cy="20"/>
              </a:xfrm>
              <a:custGeom>
                <a:avLst/>
                <a:gdLst>
                  <a:gd name="T0" fmla="*/ 18 w 18"/>
                  <a:gd name="T1" fmla="*/ 10 h 14"/>
                  <a:gd name="T2" fmla="*/ 14 w 18"/>
                  <a:gd name="T3" fmla="*/ 14 h 14"/>
                  <a:gd name="T4" fmla="*/ 3 w 18"/>
                  <a:gd name="T5" fmla="*/ 7 h 14"/>
                  <a:gd name="T6" fmla="*/ 0 w 18"/>
                  <a:gd name="T7" fmla="*/ 2 h 14"/>
                  <a:gd name="T8" fmla="*/ 18 w 18"/>
                  <a:gd name="T9" fmla="*/ 10 h 14"/>
                </a:gdLst>
                <a:ahLst/>
                <a:cxnLst>
                  <a:cxn ang="0">
                    <a:pos x="T0" y="T1"/>
                  </a:cxn>
                  <a:cxn ang="0">
                    <a:pos x="T2" y="T3"/>
                  </a:cxn>
                  <a:cxn ang="0">
                    <a:pos x="T4" y="T5"/>
                  </a:cxn>
                  <a:cxn ang="0">
                    <a:pos x="T6" y="T7"/>
                  </a:cxn>
                  <a:cxn ang="0">
                    <a:pos x="T8" y="T9"/>
                  </a:cxn>
                </a:cxnLst>
                <a:rect l="0" t="0" r="r" b="b"/>
                <a:pathLst>
                  <a:path w="18" h="14">
                    <a:moveTo>
                      <a:pt x="18" y="10"/>
                    </a:moveTo>
                    <a:cubicBezTo>
                      <a:pt x="17" y="13"/>
                      <a:pt x="16" y="13"/>
                      <a:pt x="14" y="14"/>
                    </a:cubicBezTo>
                    <a:cubicBezTo>
                      <a:pt x="9" y="13"/>
                      <a:pt x="9" y="6"/>
                      <a:pt x="3" y="7"/>
                    </a:cubicBezTo>
                    <a:cubicBezTo>
                      <a:pt x="1" y="6"/>
                      <a:pt x="0" y="4"/>
                      <a:pt x="0" y="2"/>
                    </a:cubicBezTo>
                    <a:cubicBezTo>
                      <a:pt x="6" y="0"/>
                      <a:pt x="13" y="6"/>
                      <a:pt x="1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69" name="Freeform 2965"/>
              <p:cNvSpPr/>
              <p:nvPr/>
            </p:nvSpPr>
            <p:spPr bwMode="auto">
              <a:xfrm>
                <a:off x="3583" y="2053"/>
                <a:ext cx="21" cy="46"/>
              </a:xfrm>
              <a:custGeom>
                <a:avLst/>
                <a:gdLst>
                  <a:gd name="T0" fmla="*/ 12 w 14"/>
                  <a:gd name="T1" fmla="*/ 12 h 31"/>
                  <a:gd name="T2" fmla="*/ 7 w 14"/>
                  <a:gd name="T3" fmla="*/ 31 h 31"/>
                  <a:gd name="T4" fmla="*/ 2 w 14"/>
                  <a:gd name="T5" fmla="*/ 28 h 31"/>
                  <a:gd name="T6" fmla="*/ 3 w 14"/>
                  <a:gd name="T7" fmla="*/ 11 h 31"/>
                  <a:gd name="T8" fmla="*/ 2 w 14"/>
                  <a:gd name="T9" fmla="*/ 6 h 31"/>
                  <a:gd name="T10" fmla="*/ 12 w 14"/>
                  <a:gd name="T11" fmla="*/ 12 h 31"/>
                </a:gdLst>
                <a:ahLst/>
                <a:cxnLst>
                  <a:cxn ang="0">
                    <a:pos x="T0" y="T1"/>
                  </a:cxn>
                  <a:cxn ang="0">
                    <a:pos x="T2" y="T3"/>
                  </a:cxn>
                  <a:cxn ang="0">
                    <a:pos x="T4" y="T5"/>
                  </a:cxn>
                  <a:cxn ang="0">
                    <a:pos x="T6" y="T7"/>
                  </a:cxn>
                  <a:cxn ang="0">
                    <a:pos x="T8" y="T9"/>
                  </a:cxn>
                  <a:cxn ang="0">
                    <a:pos x="T10" y="T11"/>
                  </a:cxn>
                </a:cxnLst>
                <a:rect l="0" t="0" r="r" b="b"/>
                <a:pathLst>
                  <a:path w="14" h="31">
                    <a:moveTo>
                      <a:pt x="12" y="12"/>
                    </a:moveTo>
                    <a:cubicBezTo>
                      <a:pt x="12" y="19"/>
                      <a:pt x="14" y="27"/>
                      <a:pt x="7" y="31"/>
                    </a:cubicBezTo>
                    <a:cubicBezTo>
                      <a:pt x="5" y="31"/>
                      <a:pt x="3" y="31"/>
                      <a:pt x="2" y="28"/>
                    </a:cubicBezTo>
                    <a:cubicBezTo>
                      <a:pt x="6" y="24"/>
                      <a:pt x="5" y="16"/>
                      <a:pt x="3" y="11"/>
                    </a:cubicBezTo>
                    <a:cubicBezTo>
                      <a:pt x="2" y="9"/>
                      <a:pt x="0" y="7"/>
                      <a:pt x="2" y="6"/>
                    </a:cubicBezTo>
                    <a:cubicBezTo>
                      <a:pt x="7" y="0"/>
                      <a:pt x="10" y="9"/>
                      <a:pt x="1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0" name="Freeform 2966"/>
              <p:cNvSpPr/>
              <p:nvPr/>
            </p:nvSpPr>
            <p:spPr bwMode="auto">
              <a:xfrm>
                <a:off x="3444" y="2059"/>
                <a:ext cx="22" cy="12"/>
              </a:xfrm>
              <a:custGeom>
                <a:avLst/>
                <a:gdLst>
                  <a:gd name="T0" fmla="*/ 15 w 15"/>
                  <a:gd name="T1" fmla="*/ 4 h 8"/>
                  <a:gd name="T2" fmla="*/ 3 w 15"/>
                  <a:gd name="T3" fmla="*/ 6 h 8"/>
                  <a:gd name="T4" fmla="*/ 1 w 15"/>
                  <a:gd name="T5" fmla="*/ 3 h 8"/>
                  <a:gd name="T6" fmla="*/ 15 w 15"/>
                  <a:gd name="T7" fmla="*/ 4 h 8"/>
                </a:gdLst>
                <a:ahLst/>
                <a:cxnLst>
                  <a:cxn ang="0">
                    <a:pos x="T0" y="T1"/>
                  </a:cxn>
                  <a:cxn ang="0">
                    <a:pos x="T2" y="T3"/>
                  </a:cxn>
                  <a:cxn ang="0">
                    <a:pos x="T4" y="T5"/>
                  </a:cxn>
                  <a:cxn ang="0">
                    <a:pos x="T6" y="T7"/>
                  </a:cxn>
                </a:cxnLst>
                <a:rect l="0" t="0" r="r" b="b"/>
                <a:pathLst>
                  <a:path w="15" h="8">
                    <a:moveTo>
                      <a:pt x="15" y="4"/>
                    </a:moveTo>
                    <a:cubicBezTo>
                      <a:pt x="11" y="6"/>
                      <a:pt x="7" y="8"/>
                      <a:pt x="3" y="6"/>
                    </a:cubicBezTo>
                    <a:cubicBezTo>
                      <a:pt x="3" y="5"/>
                      <a:pt x="0" y="6"/>
                      <a:pt x="1" y="3"/>
                    </a:cubicBezTo>
                    <a:cubicBezTo>
                      <a:pt x="4" y="0"/>
                      <a:pt x="12" y="1"/>
                      <a:pt x="1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1" name="Freeform 2967"/>
              <p:cNvSpPr/>
              <p:nvPr/>
            </p:nvSpPr>
            <p:spPr bwMode="auto">
              <a:xfrm>
                <a:off x="3408" y="2060"/>
                <a:ext cx="31" cy="15"/>
              </a:xfrm>
              <a:custGeom>
                <a:avLst/>
                <a:gdLst>
                  <a:gd name="T0" fmla="*/ 21 w 21"/>
                  <a:gd name="T1" fmla="*/ 7 h 10"/>
                  <a:gd name="T2" fmla="*/ 11 w 21"/>
                  <a:gd name="T3" fmla="*/ 10 h 10"/>
                  <a:gd name="T4" fmla="*/ 2 w 21"/>
                  <a:gd name="T5" fmla="*/ 2 h 10"/>
                  <a:gd name="T6" fmla="*/ 21 w 21"/>
                  <a:gd name="T7" fmla="*/ 7 h 10"/>
                </a:gdLst>
                <a:ahLst/>
                <a:cxnLst>
                  <a:cxn ang="0">
                    <a:pos x="T0" y="T1"/>
                  </a:cxn>
                  <a:cxn ang="0">
                    <a:pos x="T2" y="T3"/>
                  </a:cxn>
                  <a:cxn ang="0">
                    <a:pos x="T4" y="T5"/>
                  </a:cxn>
                  <a:cxn ang="0">
                    <a:pos x="T6" y="T7"/>
                  </a:cxn>
                </a:cxnLst>
                <a:rect l="0" t="0" r="r" b="b"/>
                <a:pathLst>
                  <a:path w="21" h="10">
                    <a:moveTo>
                      <a:pt x="21" y="7"/>
                    </a:moveTo>
                    <a:cubicBezTo>
                      <a:pt x="20" y="10"/>
                      <a:pt x="14" y="10"/>
                      <a:pt x="11" y="10"/>
                    </a:cubicBezTo>
                    <a:cubicBezTo>
                      <a:pt x="9" y="7"/>
                      <a:pt x="0" y="8"/>
                      <a:pt x="2" y="2"/>
                    </a:cubicBezTo>
                    <a:cubicBezTo>
                      <a:pt x="9" y="0"/>
                      <a:pt x="17" y="1"/>
                      <a:pt x="2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2" name="Freeform 2968"/>
              <p:cNvSpPr/>
              <p:nvPr/>
            </p:nvSpPr>
            <p:spPr bwMode="auto">
              <a:xfrm>
                <a:off x="4069" y="2063"/>
                <a:ext cx="23" cy="43"/>
              </a:xfrm>
              <a:custGeom>
                <a:avLst/>
                <a:gdLst>
                  <a:gd name="T0" fmla="*/ 10 w 16"/>
                  <a:gd name="T1" fmla="*/ 11 h 29"/>
                  <a:gd name="T2" fmla="*/ 11 w 16"/>
                  <a:gd name="T3" fmla="*/ 27 h 29"/>
                  <a:gd name="T4" fmla="*/ 1 w 16"/>
                  <a:gd name="T5" fmla="*/ 18 h 29"/>
                  <a:gd name="T6" fmla="*/ 13 w 16"/>
                  <a:gd name="T7" fmla="*/ 0 h 29"/>
                  <a:gd name="T8" fmla="*/ 10 w 16"/>
                  <a:gd name="T9" fmla="*/ 11 h 29"/>
                </a:gdLst>
                <a:ahLst/>
                <a:cxnLst>
                  <a:cxn ang="0">
                    <a:pos x="T0" y="T1"/>
                  </a:cxn>
                  <a:cxn ang="0">
                    <a:pos x="T2" y="T3"/>
                  </a:cxn>
                  <a:cxn ang="0">
                    <a:pos x="T4" y="T5"/>
                  </a:cxn>
                  <a:cxn ang="0">
                    <a:pos x="T6" y="T7"/>
                  </a:cxn>
                  <a:cxn ang="0">
                    <a:pos x="T8" y="T9"/>
                  </a:cxn>
                </a:cxnLst>
                <a:rect l="0" t="0" r="r" b="b"/>
                <a:pathLst>
                  <a:path w="16" h="29">
                    <a:moveTo>
                      <a:pt x="10" y="11"/>
                    </a:moveTo>
                    <a:cubicBezTo>
                      <a:pt x="9" y="17"/>
                      <a:pt x="13" y="22"/>
                      <a:pt x="11" y="27"/>
                    </a:cubicBezTo>
                    <a:cubicBezTo>
                      <a:pt x="5" y="29"/>
                      <a:pt x="3" y="21"/>
                      <a:pt x="1" y="18"/>
                    </a:cubicBezTo>
                    <a:cubicBezTo>
                      <a:pt x="0" y="9"/>
                      <a:pt x="7" y="3"/>
                      <a:pt x="13" y="0"/>
                    </a:cubicBezTo>
                    <a:cubicBezTo>
                      <a:pt x="16" y="3"/>
                      <a:pt x="12" y="8"/>
                      <a:pt x="10"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3" name="Freeform 2969"/>
              <p:cNvSpPr/>
              <p:nvPr/>
            </p:nvSpPr>
            <p:spPr bwMode="auto">
              <a:xfrm>
                <a:off x="3602" y="2063"/>
                <a:ext cx="33" cy="53"/>
              </a:xfrm>
              <a:custGeom>
                <a:avLst/>
                <a:gdLst>
                  <a:gd name="T0" fmla="*/ 18 w 22"/>
                  <a:gd name="T1" fmla="*/ 9 h 36"/>
                  <a:gd name="T2" fmla="*/ 18 w 22"/>
                  <a:gd name="T3" fmla="*/ 34 h 36"/>
                  <a:gd name="T4" fmla="*/ 12 w 22"/>
                  <a:gd name="T5" fmla="*/ 35 h 36"/>
                  <a:gd name="T6" fmla="*/ 12 w 22"/>
                  <a:gd name="T7" fmla="*/ 18 h 36"/>
                  <a:gd name="T8" fmla="*/ 3 w 22"/>
                  <a:gd name="T9" fmla="*/ 6 h 36"/>
                  <a:gd name="T10" fmla="*/ 2 w 22"/>
                  <a:gd name="T11" fmla="*/ 0 h 36"/>
                  <a:gd name="T12" fmla="*/ 18 w 22"/>
                  <a:gd name="T13" fmla="*/ 9 h 36"/>
                </a:gdLst>
                <a:ahLst/>
                <a:cxnLst>
                  <a:cxn ang="0">
                    <a:pos x="T0" y="T1"/>
                  </a:cxn>
                  <a:cxn ang="0">
                    <a:pos x="T2" y="T3"/>
                  </a:cxn>
                  <a:cxn ang="0">
                    <a:pos x="T4" y="T5"/>
                  </a:cxn>
                  <a:cxn ang="0">
                    <a:pos x="T6" y="T7"/>
                  </a:cxn>
                  <a:cxn ang="0">
                    <a:pos x="T8" y="T9"/>
                  </a:cxn>
                  <a:cxn ang="0">
                    <a:pos x="T10" y="T11"/>
                  </a:cxn>
                  <a:cxn ang="0">
                    <a:pos x="T12" y="T13"/>
                  </a:cxn>
                </a:cxnLst>
                <a:rect l="0" t="0" r="r" b="b"/>
                <a:pathLst>
                  <a:path w="22" h="36">
                    <a:moveTo>
                      <a:pt x="18" y="9"/>
                    </a:moveTo>
                    <a:cubicBezTo>
                      <a:pt x="21" y="17"/>
                      <a:pt x="22" y="27"/>
                      <a:pt x="18" y="34"/>
                    </a:cubicBezTo>
                    <a:cubicBezTo>
                      <a:pt x="17" y="36"/>
                      <a:pt x="14" y="36"/>
                      <a:pt x="12" y="35"/>
                    </a:cubicBezTo>
                    <a:cubicBezTo>
                      <a:pt x="7" y="30"/>
                      <a:pt x="14" y="25"/>
                      <a:pt x="12" y="18"/>
                    </a:cubicBezTo>
                    <a:cubicBezTo>
                      <a:pt x="13" y="13"/>
                      <a:pt x="8" y="8"/>
                      <a:pt x="3" y="6"/>
                    </a:cubicBezTo>
                    <a:cubicBezTo>
                      <a:pt x="2" y="4"/>
                      <a:pt x="0" y="2"/>
                      <a:pt x="2" y="0"/>
                    </a:cubicBezTo>
                    <a:cubicBezTo>
                      <a:pt x="9" y="0"/>
                      <a:pt x="16" y="3"/>
                      <a:pt x="1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4" name="Freeform 2970"/>
              <p:cNvSpPr/>
              <p:nvPr/>
            </p:nvSpPr>
            <p:spPr bwMode="auto">
              <a:xfrm>
                <a:off x="3284" y="2066"/>
                <a:ext cx="59" cy="76"/>
              </a:xfrm>
              <a:custGeom>
                <a:avLst/>
                <a:gdLst>
                  <a:gd name="T0" fmla="*/ 40 w 41"/>
                  <a:gd name="T1" fmla="*/ 7 h 52"/>
                  <a:gd name="T2" fmla="*/ 29 w 41"/>
                  <a:gd name="T3" fmla="*/ 13 h 52"/>
                  <a:gd name="T4" fmla="*/ 29 w 41"/>
                  <a:gd name="T5" fmla="*/ 23 h 52"/>
                  <a:gd name="T6" fmla="*/ 18 w 41"/>
                  <a:gd name="T7" fmla="*/ 33 h 52"/>
                  <a:gd name="T8" fmla="*/ 23 w 41"/>
                  <a:gd name="T9" fmla="*/ 43 h 52"/>
                  <a:gd name="T10" fmla="*/ 17 w 41"/>
                  <a:gd name="T11" fmla="*/ 51 h 52"/>
                  <a:gd name="T12" fmla="*/ 0 w 41"/>
                  <a:gd name="T13" fmla="*/ 48 h 52"/>
                  <a:gd name="T14" fmla="*/ 11 w 41"/>
                  <a:gd name="T15" fmla="*/ 45 h 52"/>
                  <a:gd name="T16" fmla="*/ 18 w 41"/>
                  <a:gd name="T17" fmla="*/ 34 h 52"/>
                  <a:gd name="T18" fmla="*/ 5 w 41"/>
                  <a:gd name="T19" fmla="*/ 28 h 52"/>
                  <a:gd name="T20" fmla="*/ 7 w 41"/>
                  <a:gd name="T21" fmla="*/ 24 h 52"/>
                  <a:gd name="T22" fmla="*/ 17 w 41"/>
                  <a:gd name="T23" fmla="*/ 24 h 52"/>
                  <a:gd name="T24" fmla="*/ 25 w 41"/>
                  <a:gd name="T25" fmla="*/ 14 h 52"/>
                  <a:gd name="T26" fmla="*/ 15 w 41"/>
                  <a:gd name="T27" fmla="*/ 9 h 52"/>
                  <a:gd name="T28" fmla="*/ 23 w 41"/>
                  <a:gd name="T29" fmla="*/ 6 h 52"/>
                  <a:gd name="T30" fmla="*/ 32 w 41"/>
                  <a:gd name="T31" fmla="*/ 0 h 52"/>
                  <a:gd name="T32" fmla="*/ 40 w 41"/>
                  <a:gd name="T33"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52">
                    <a:moveTo>
                      <a:pt x="40" y="7"/>
                    </a:moveTo>
                    <a:cubicBezTo>
                      <a:pt x="37" y="10"/>
                      <a:pt x="31" y="10"/>
                      <a:pt x="29" y="13"/>
                    </a:cubicBezTo>
                    <a:cubicBezTo>
                      <a:pt x="30" y="16"/>
                      <a:pt x="32" y="20"/>
                      <a:pt x="29" y="23"/>
                    </a:cubicBezTo>
                    <a:cubicBezTo>
                      <a:pt x="18" y="33"/>
                      <a:pt x="18" y="33"/>
                      <a:pt x="18" y="33"/>
                    </a:cubicBezTo>
                    <a:cubicBezTo>
                      <a:pt x="21" y="35"/>
                      <a:pt x="23" y="40"/>
                      <a:pt x="23" y="43"/>
                    </a:cubicBezTo>
                    <a:cubicBezTo>
                      <a:pt x="21" y="46"/>
                      <a:pt x="22" y="52"/>
                      <a:pt x="17" y="51"/>
                    </a:cubicBezTo>
                    <a:cubicBezTo>
                      <a:pt x="12" y="51"/>
                      <a:pt x="5" y="52"/>
                      <a:pt x="0" y="48"/>
                    </a:cubicBezTo>
                    <a:cubicBezTo>
                      <a:pt x="4" y="47"/>
                      <a:pt x="8" y="48"/>
                      <a:pt x="11" y="45"/>
                    </a:cubicBezTo>
                    <a:cubicBezTo>
                      <a:pt x="15" y="42"/>
                      <a:pt x="12" y="35"/>
                      <a:pt x="18" y="34"/>
                    </a:cubicBezTo>
                    <a:cubicBezTo>
                      <a:pt x="14" y="29"/>
                      <a:pt x="6" y="36"/>
                      <a:pt x="5" y="28"/>
                    </a:cubicBezTo>
                    <a:cubicBezTo>
                      <a:pt x="7" y="24"/>
                      <a:pt x="7" y="24"/>
                      <a:pt x="7" y="24"/>
                    </a:cubicBezTo>
                    <a:cubicBezTo>
                      <a:pt x="9" y="26"/>
                      <a:pt x="15" y="27"/>
                      <a:pt x="17" y="24"/>
                    </a:cubicBezTo>
                    <a:cubicBezTo>
                      <a:pt x="22" y="22"/>
                      <a:pt x="21" y="16"/>
                      <a:pt x="25" y="14"/>
                    </a:cubicBezTo>
                    <a:cubicBezTo>
                      <a:pt x="22" y="10"/>
                      <a:pt x="17" y="13"/>
                      <a:pt x="15" y="9"/>
                    </a:cubicBezTo>
                    <a:cubicBezTo>
                      <a:pt x="18" y="9"/>
                      <a:pt x="19" y="2"/>
                      <a:pt x="23" y="6"/>
                    </a:cubicBezTo>
                    <a:cubicBezTo>
                      <a:pt x="27" y="6"/>
                      <a:pt x="30" y="3"/>
                      <a:pt x="32" y="0"/>
                    </a:cubicBezTo>
                    <a:cubicBezTo>
                      <a:pt x="35" y="1"/>
                      <a:pt x="41" y="4"/>
                      <a:pt x="4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5" name="Freeform 2971"/>
              <p:cNvSpPr/>
              <p:nvPr/>
            </p:nvSpPr>
            <p:spPr bwMode="auto">
              <a:xfrm>
                <a:off x="4239" y="2065"/>
                <a:ext cx="32" cy="38"/>
              </a:xfrm>
              <a:custGeom>
                <a:avLst/>
                <a:gdLst>
                  <a:gd name="T0" fmla="*/ 11 w 22"/>
                  <a:gd name="T1" fmla="*/ 11 h 26"/>
                  <a:gd name="T2" fmla="*/ 20 w 22"/>
                  <a:gd name="T3" fmla="*/ 24 h 26"/>
                  <a:gd name="T4" fmla="*/ 7 w 22"/>
                  <a:gd name="T5" fmla="*/ 21 h 26"/>
                  <a:gd name="T6" fmla="*/ 0 w 22"/>
                  <a:gd name="T7" fmla="*/ 4 h 26"/>
                  <a:gd name="T8" fmla="*/ 7 w 22"/>
                  <a:gd name="T9" fmla="*/ 1 h 26"/>
                  <a:gd name="T10" fmla="*/ 11 w 22"/>
                  <a:gd name="T11" fmla="*/ 11 h 26"/>
                </a:gdLst>
                <a:ahLst/>
                <a:cxnLst>
                  <a:cxn ang="0">
                    <a:pos x="T0" y="T1"/>
                  </a:cxn>
                  <a:cxn ang="0">
                    <a:pos x="T2" y="T3"/>
                  </a:cxn>
                  <a:cxn ang="0">
                    <a:pos x="T4" y="T5"/>
                  </a:cxn>
                  <a:cxn ang="0">
                    <a:pos x="T6" y="T7"/>
                  </a:cxn>
                  <a:cxn ang="0">
                    <a:pos x="T8" y="T9"/>
                  </a:cxn>
                  <a:cxn ang="0">
                    <a:pos x="T10" y="T11"/>
                  </a:cxn>
                </a:cxnLst>
                <a:rect l="0" t="0" r="r" b="b"/>
                <a:pathLst>
                  <a:path w="22" h="26">
                    <a:moveTo>
                      <a:pt x="11" y="11"/>
                    </a:moveTo>
                    <a:cubicBezTo>
                      <a:pt x="13" y="17"/>
                      <a:pt x="22" y="15"/>
                      <a:pt x="20" y="24"/>
                    </a:cubicBezTo>
                    <a:cubicBezTo>
                      <a:pt x="16" y="26"/>
                      <a:pt x="10" y="23"/>
                      <a:pt x="7" y="21"/>
                    </a:cubicBezTo>
                    <a:cubicBezTo>
                      <a:pt x="2" y="17"/>
                      <a:pt x="2" y="10"/>
                      <a:pt x="0" y="4"/>
                    </a:cubicBezTo>
                    <a:cubicBezTo>
                      <a:pt x="2" y="4"/>
                      <a:pt x="4" y="0"/>
                      <a:pt x="7" y="1"/>
                    </a:cubicBezTo>
                    <a:cubicBezTo>
                      <a:pt x="11" y="11"/>
                      <a:pt x="11" y="11"/>
                      <a:pt x="1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6" name="Freeform 2972"/>
              <p:cNvSpPr/>
              <p:nvPr/>
            </p:nvSpPr>
            <p:spPr bwMode="auto">
              <a:xfrm>
                <a:off x="3700" y="2068"/>
                <a:ext cx="34" cy="51"/>
              </a:xfrm>
              <a:custGeom>
                <a:avLst/>
                <a:gdLst>
                  <a:gd name="T0" fmla="*/ 22 w 23"/>
                  <a:gd name="T1" fmla="*/ 12 h 35"/>
                  <a:gd name="T2" fmla="*/ 20 w 23"/>
                  <a:gd name="T3" fmla="*/ 33 h 35"/>
                  <a:gd name="T4" fmla="*/ 16 w 23"/>
                  <a:gd name="T5" fmla="*/ 33 h 35"/>
                  <a:gd name="T6" fmla="*/ 16 w 23"/>
                  <a:gd name="T7" fmla="*/ 24 h 35"/>
                  <a:gd name="T8" fmla="*/ 6 w 23"/>
                  <a:gd name="T9" fmla="*/ 0 h 35"/>
                  <a:gd name="T10" fmla="*/ 22 w 23"/>
                  <a:gd name="T11" fmla="*/ 12 h 35"/>
                </a:gdLst>
                <a:ahLst/>
                <a:cxnLst>
                  <a:cxn ang="0">
                    <a:pos x="T0" y="T1"/>
                  </a:cxn>
                  <a:cxn ang="0">
                    <a:pos x="T2" y="T3"/>
                  </a:cxn>
                  <a:cxn ang="0">
                    <a:pos x="T4" y="T5"/>
                  </a:cxn>
                  <a:cxn ang="0">
                    <a:pos x="T6" y="T7"/>
                  </a:cxn>
                  <a:cxn ang="0">
                    <a:pos x="T8" y="T9"/>
                  </a:cxn>
                  <a:cxn ang="0">
                    <a:pos x="T10" y="T11"/>
                  </a:cxn>
                </a:cxnLst>
                <a:rect l="0" t="0" r="r" b="b"/>
                <a:pathLst>
                  <a:path w="23" h="35">
                    <a:moveTo>
                      <a:pt x="22" y="12"/>
                    </a:moveTo>
                    <a:cubicBezTo>
                      <a:pt x="23" y="18"/>
                      <a:pt x="18" y="26"/>
                      <a:pt x="20" y="33"/>
                    </a:cubicBezTo>
                    <a:cubicBezTo>
                      <a:pt x="19" y="35"/>
                      <a:pt x="17" y="35"/>
                      <a:pt x="16" y="33"/>
                    </a:cubicBezTo>
                    <a:cubicBezTo>
                      <a:pt x="13" y="30"/>
                      <a:pt x="17" y="28"/>
                      <a:pt x="16" y="24"/>
                    </a:cubicBezTo>
                    <a:cubicBezTo>
                      <a:pt x="20" y="12"/>
                      <a:pt x="0" y="12"/>
                      <a:pt x="6" y="0"/>
                    </a:cubicBezTo>
                    <a:cubicBezTo>
                      <a:pt x="13" y="1"/>
                      <a:pt x="19" y="6"/>
                      <a:pt x="2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7" name="Freeform 2973"/>
              <p:cNvSpPr/>
              <p:nvPr/>
            </p:nvSpPr>
            <p:spPr bwMode="auto">
              <a:xfrm>
                <a:off x="3449" y="2063"/>
                <a:ext cx="26" cy="34"/>
              </a:xfrm>
              <a:custGeom>
                <a:avLst/>
                <a:gdLst>
                  <a:gd name="T0" fmla="*/ 17 w 18"/>
                  <a:gd name="T1" fmla="*/ 8 h 23"/>
                  <a:gd name="T2" fmla="*/ 14 w 18"/>
                  <a:gd name="T3" fmla="*/ 22 h 23"/>
                  <a:gd name="T4" fmla="*/ 1 w 18"/>
                  <a:gd name="T5" fmla="*/ 17 h 23"/>
                  <a:gd name="T6" fmla="*/ 3 w 18"/>
                  <a:gd name="T7" fmla="*/ 8 h 23"/>
                  <a:gd name="T8" fmla="*/ 17 w 18"/>
                  <a:gd name="T9" fmla="*/ 8 h 23"/>
                </a:gdLst>
                <a:ahLst/>
                <a:cxnLst>
                  <a:cxn ang="0">
                    <a:pos x="T0" y="T1"/>
                  </a:cxn>
                  <a:cxn ang="0">
                    <a:pos x="T2" y="T3"/>
                  </a:cxn>
                  <a:cxn ang="0">
                    <a:pos x="T4" y="T5"/>
                  </a:cxn>
                  <a:cxn ang="0">
                    <a:pos x="T6" y="T7"/>
                  </a:cxn>
                  <a:cxn ang="0">
                    <a:pos x="T8" y="T9"/>
                  </a:cxn>
                </a:cxnLst>
                <a:rect l="0" t="0" r="r" b="b"/>
                <a:pathLst>
                  <a:path w="18" h="23">
                    <a:moveTo>
                      <a:pt x="17" y="8"/>
                    </a:moveTo>
                    <a:cubicBezTo>
                      <a:pt x="18" y="13"/>
                      <a:pt x="12" y="16"/>
                      <a:pt x="14" y="22"/>
                    </a:cubicBezTo>
                    <a:cubicBezTo>
                      <a:pt x="10" y="23"/>
                      <a:pt x="5" y="18"/>
                      <a:pt x="1" y="17"/>
                    </a:cubicBezTo>
                    <a:cubicBezTo>
                      <a:pt x="0" y="14"/>
                      <a:pt x="3" y="11"/>
                      <a:pt x="3" y="8"/>
                    </a:cubicBezTo>
                    <a:cubicBezTo>
                      <a:pt x="8" y="8"/>
                      <a:pt x="15" y="0"/>
                      <a:pt x="17"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8" name="Freeform 2974"/>
              <p:cNvSpPr/>
              <p:nvPr/>
            </p:nvSpPr>
            <p:spPr bwMode="auto">
              <a:xfrm>
                <a:off x="3965" y="2065"/>
                <a:ext cx="13" cy="20"/>
              </a:xfrm>
              <a:custGeom>
                <a:avLst/>
                <a:gdLst>
                  <a:gd name="T0" fmla="*/ 9 w 9"/>
                  <a:gd name="T1" fmla="*/ 7 h 14"/>
                  <a:gd name="T2" fmla="*/ 3 w 9"/>
                  <a:gd name="T3" fmla="*/ 13 h 14"/>
                  <a:gd name="T4" fmla="*/ 0 w 9"/>
                  <a:gd name="T5" fmla="*/ 8 h 14"/>
                  <a:gd name="T6" fmla="*/ 9 w 9"/>
                  <a:gd name="T7" fmla="*/ 7 h 14"/>
                </a:gdLst>
                <a:ahLst/>
                <a:cxnLst>
                  <a:cxn ang="0">
                    <a:pos x="T0" y="T1"/>
                  </a:cxn>
                  <a:cxn ang="0">
                    <a:pos x="T2" y="T3"/>
                  </a:cxn>
                  <a:cxn ang="0">
                    <a:pos x="T4" y="T5"/>
                  </a:cxn>
                  <a:cxn ang="0">
                    <a:pos x="T6" y="T7"/>
                  </a:cxn>
                </a:cxnLst>
                <a:rect l="0" t="0" r="r" b="b"/>
                <a:pathLst>
                  <a:path w="9" h="14">
                    <a:moveTo>
                      <a:pt x="9" y="7"/>
                    </a:moveTo>
                    <a:cubicBezTo>
                      <a:pt x="9" y="10"/>
                      <a:pt x="7" y="14"/>
                      <a:pt x="3" y="13"/>
                    </a:cubicBezTo>
                    <a:cubicBezTo>
                      <a:pt x="0" y="13"/>
                      <a:pt x="0" y="10"/>
                      <a:pt x="0" y="8"/>
                    </a:cubicBezTo>
                    <a:cubicBezTo>
                      <a:pt x="2" y="5"/>
                      <a:pt x="9" y="0"/>
                      <a:pt x="9"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79" name="Freeform 2975"/>
              <p:cNvSpPr/>
              <p:nvPr/>
            </p:nvSpPr>
            <p:spPr bwMode="auto">
              <a:xfrm>
                <a:off x="4161" y="2071"/>
                <a:ext cx="22" cy="19"/>
              </a:xfrm>
              <a:custGeom>
                <a:avLst/>
                <a:gdLst>
                  <a:gd name="T0" fmla="*/ 13 w 15"/>
                  <a:gd name="T1" fmla="*/ 7 h 13"/>
                  <a:gd name="T2" fmla="*/ 15 w 15"/>
                  <a:gd name="T3" fmla="*/ 12 h 13"/>
                  <a:gd name="T4" fmla="*/ 10 w 15"/>
                  <a:gd name="T5" fmla="*/ 12 h 13"/>
                  <a:gd name="T6" fmla="*/ 4 w 15"/>
                  <a:gd name="T7" fmla="*/ 12 h 13"/>
                  <a:gd name="T8" fmla="*/ 1 w 15"/>
                  <a:gd name="T9" fmla="*/ 3 h 13"/>
                  <a:gd name="T10" fmla="*/ 6 w 15"/>
                  <a:gd name="T11" fmla="*/ 0 h 13"/>
                  <a:gd name="T12" fmla="*/ 13 w 15"/>
                  <a:gd name="T13" fmla="*/ 7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13" y="7"/>
                    </a:moveTo>
                    <a:cubicBezTo>
                      <a:pt x="15" y="8"/>
                      <a:pt x="15" y="10"/>
                      <a:pt x="15" y="12"/>
                    </a:cubicBezTo>
                    <a:cubicBezTo>
                      <a:pt x="13" y="13"/>
                      <a:pt x="12" y="12"/>
                      <a:pt x="10" y="12"/>
                    </a:cubicBezTo>
                    <a:cubicBezTo>
                      <a:pt x="4" y="12"/>
                      <a:pt x="4" y="12"/>
                      <a:pt x="4" y="12"/>
                    </a:cubicBezTo>
                    <a:cubicBezTo>
                      <a:pt x="3" y="9"/>
                      <a:pt x="0" y="6"/>
                      <a:pt x="1" y="3"/>
                    </a:cubicBezTo>
                    <a:cubicBezTo>
                      <a:pt x="6" y="0"/>
                      <a:pt x="6" y="0"/>
                      <a:pt x="6" y="0"/>
                    </a:cubicBezTo>
                    <a:cubicBezTo>
                      <a:pt x="8" y="2"/>
                      <a:pt x="8" y="8"/>
                      <a:pt x="13"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0" name="Freeform 2976"/>
              <p:cNvSpPr/>
              <p:nvPr/>
            </p:nvSpPr>
            <p:spPr bwMode="auto">
              <a:xfrm>
                <a:off x="4271" y="2066"/>
                <a:ext cx="41" cy="53"/>
              </a:xfrm>
              <a:custGeom>
                <a:avLst/>
                <a:gdLst>
                  <a:gd name="T0" fmla="*/ 12 w 28"/>
                  <a:gd name="T1" fmla="*/ 9 h 36"/>
                  <a:gd name="T2" fmla="*/ 10 w 28"/>
                  <a:gd name="T3" fmla="*/ 23 h 36"/>
                  <a:gd name="T4" fmla="*/ 25 w 28"/>
                  <a:gd name="T5" fmla="*/ 28 h 36"/>
                  <a:gd name="T6" fmla="*/ 26 w 28"/>
                  <a:gd name="T7" fmla="*/ 34 h 36"/>
                  <a:gd name="T8" fmla="*/ 16 w 28"/>
                  <a:gd name="T9" fmla="*/ 34 h 36"/>
                  <a:gd name="T10" fmla="*/ 4 w 28"/>
                  <a:gd name="T11" fmla="*/ 28 h 36"/>
                  <a:gd name="T12" fmla="*/ 4 w 28"/>
                  <a:gd name="T13" fmla="*/ 5 h 36"/>
                  <a:gd name="T14" fmla="*/ 12 w 28"/>
                  <a:gd name="T15" fmla="*/ 9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36">
                    <a:moveTo>
                      <a:pt x="12" y="9"/>
                    </a:moveTo>
                    <a:cubicBezTo>
                      <a:pt x="9" y="13"/>
                      <a:pt x="7" y="18"/>
                      <a:pt x="10" y="23"/>
                    </a:cubicBezTo>
                    <a:cubicBezTo>
                      <a:pt x="14" y="28"/>
                      <a:pt x="18" y="30"/>
                      <a:pt x="25" y="28"/>
                    </a:cubicBezTo>
                    <a:cubicBezTo>
                      <a:pt x="26" y="30"/>
                      <a:pt x="28" y="33"/>
                      <a:pt x="26" y="34"/>
                    </a:cubicBezTo>
                    <a:cubicBezTo>
                      <a:pt x="23" y="36"/>
                      <a:pt x="20" y="33"/>
                      <a:pt x="16" y="34"/>
                    </a:cubicBezTo>
                    <a:cubicBezTo>
                      <a:pt x="4" y="28"/>
                      <a:pt x="4" y="28"/>
                      <a:pt x="4" y="28"/>
                    </a:cubicBezTo>
                    <a:cubicBezTo>
                      <a:pt x="1" y="20"/>
                      <a:pt x="0" y="13"/>
                      <a:pt x="4" y="5"/>
                    </a:cubicBezTo>
                    <a:cubicBezTo>
                      <a:pt x="6" y="0"/>
                      <a:pt x="11" y="5"/>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1" name="Freeform 2977"/>
              <p:cNvSpPr/>
              <p:nvPr/>
            </p:nvSpPr>
            <p:spPr bwMode="auto">
              <a:xfrm>
                <a:off x="4184" y="2072"/>
                <a:ext cx="27" cy="41"/>
              </a:xfrm>
              <a:custGeom>
                <a:avLst/>
                <a:gdLst>
                  <a:gd name="T0" fmla="*/ 12 w 18"/>
                  <a:gd name="T1" fmla="*/ 5 h 28"/>
                  <a:gd name="T2" fmla="*/ 18 w 18"/>
                  <a:gd name="T3" fmla="*/ 21 h 28"/>
                  <a:gd name="T4" fmla="*/ 18 w 18"/>
                  <a:gd name="T5" fmla="*/ 27 h 28"/>
                  <a:gd name="T6" fmla="*/ 4 w 18"/>
                  <a:gd name="T7" fmla="*/ 17 h 28"/>
                  <a:gd name="T8" fmla="*/ 5 w 18"/>
                  <a:gd name="T9" fmla="*/ 0 h 28"/>
                  <a:gd name="T10" fmla="*/ 11 w 18"/>
                  <a:gd name="T11" fmla="*/ 0 h 28"/>
                  <a:gd name="T12" fmla="*/ 12 w 18"/>
                  <a:gd name="T13" fmla="*/ 5 h 28"/>
                </a:gdLst>
                <a:ahLst/>
                <a:cxnLst>
                  <a:cxn ang="0">
                    <a:pos x="T0" y="T1"/>
                  </a:cxn>
                  <a:cxn ang="0">
                    <a:pos x="T2" y="T3"/>
                  </a:cxn>
                  <a:cxn ang="0">
                    <a:pos x="T4" y="T5"/>
                  </a:cxn>
                  <a:cxn ang="0">
                    <a:pos x="T6" y="T7"/>
                  </a:cxn>
                  <a:cxn ang="0">
                    <a:pos x="T8" y="T9"/>
                  </a:cxn>
                  <a:cxn ang="0">
                    <a:pos x="T10" y="T11"/>
                  </a:cxn>
                  <a:cxn ang="0">
                    <a:pos x="T12" y="T13"/>
                  </a:cxn>
                </a:cxnLst>
                <a:rect l="0" t="0" r="r" b="b"/>
                <a:pathLst>
                  <a:path w="18" h="28">
                    <a:moveTo>
                      <a:pt x="12" y="5"/>
                    </a:moveTo>
                    <a:cubicBezTo>
                      <a:pt x="9" y="11"/>
                      <a:pt x="14" y="17"/>
                      <a:pt x="18" y="21"/>
                    </a:cubicBezTo>
                    <a:cubicBezTo>
                      <a:pt x="18" y="27"/>
                      <a:pt x="18" y="27"/>
                      <a:pt x="18" y="27"/>
                    </a:cubicBezTo>
                    <a:cubicBezTo>
                      <a:pt x="12" y="28"/>
                      <a:pt x="8" y="21"/>
                      <a:pt x="4" y="17"/>
                    </a:cubicBezTo>
                    <a:cubicBezTo>
                      <a:pt x="0" y="12"/>
                      <a:pt x="3" y="5"/>
                      <a:pt x="5" y="0"/>
                    </a:cubicBezTo>
                    <a:cubicBezTo>
                      <a:pt x="6" y="0"/>
                      <a:pt x="9" y="0"/>
                      <a:pt x="11" y="0"/>
                    </a:cubicBezTo>
                    <a:cubicBezTo>
                      <a:pt x="12" y="5"/>
                      <a:pt x="12" y="5"/>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2" name="Freeform 2978"/>
              <p:cNvSpPr/>
              <p:nvPr/>
            </p:nvSpPr>
            <p:spPr bwMode="auto">
              <a:xfrm>
                <a:off x="3164" y="2072"/>
                <a:ext cx="68" cy="46"/>
              </a:xfrm>
              <a:custGeom>
                <a:avLst/>
                <a:gdLst>
                  <a:gd name="T0" fmla="*/ 10 w 47"/>
                  <a:gd name="T1" fmla="*/ 2 h 31"/>
                  <a:gd name="T2" fmla="*/ 24 w 47"/>
                  <a:gd name="T3" fmla="*/ 14 h 31"/>
                  <a:gd name="T4" fmla="*/ 42 w 47"/>
                  <a:gd name="T5" fmla="*/ 8 h 31"/>
                  <a:gd name="T6" fmla="*/ 45 w 47"/>
                  <a:gd name="T7" fmla="*/ 14 h 31"/>
                  <a:gd name="T8" fmla="*/ 40 w 47"/>
                  <a:gd name="T9" fmla="*/ 26 h 31"/>
                  <a:gd name="T10" fmla="*/ 36 w 47"/>
                  <a:gd name="T11" fmla="*/ 30 h 31"/>
                  <a:gd name="T12" fmla="*/ 30 w 47"/>
                  <a:gd name="T13" fmla="*/ 24 h 31"/>
                  <a:gd name="T14" fmla="*/ 16 w 47"/>
                  <a:gd name="T15" fmla="*/ 21 h 31"/>
                  <a:gd name="T16" fmla="*/ 0 w 47"/>
                  <a:gd name="T17" fmla="*/ 0 h 31"/>
                  <a:gd name="T18" fmla="*/ 10 w 47"/>
                  <a:gd name="T19"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31">
                    <a:moveTo>
                      <a:pt x="10" y="2"/>
                    </a:moveTo>
                    <a:cubicBezTo>
                      <a:pt x="12" y="8"/>
                      <a:pt x="18" y="12"/>
                      <a:pt x="24" y="14"/>
                    </a:cubicBezTo>
                    <a:cubicBezTo>
                      <a:pt x="30" y="12"/>
                      <a:pt x="37" y="13"/>
                      <a:pt x="42" y="8"/>
                    </a:cubicBezTo>
                    <a:cubicBezTo>
                      <a:pt x="43" y="9"/>
                      <a:pt x="47" y="11"/>
                      <a:pt x="45" y="14"/>
                    </a:cubicBezTo>
                    <a:cubicBezTo>
                      <a:pt x="45" y="21"/>
                      <a:pt x="33" y="20"/>
                      <a:pt x="40" y="26"/>
                    </a:cubicBezTo>
                    <a:cubicBezTo>
                      <a:pt x="40" y="29"/>
                      <a:pt x="38" y="31"/>
                      <a:pt x="36" y="30"/>
                    </a:cubicBezTo>
                    <a:cubicBezTo>
                      <a:pt x="32" y="30"/>
                      <a:pt x="30" y="27"/>
                      <a:pt x="30" y="24"/>
                    </a:cubicBezTo>
                    <a:cubicBezTo>
                      <a:pt x="25" y="26"/>
                      <a:pt x="22" y="20"/>
                      <a:pt x="16" y="21"/>
                    </a:cubicBezTo>
                    <a:cubicBezTo>
                      <a:pt x="9" y="15"/>
                      <a:pt x="4" y="8"/>
                      <a:pt x="0" y="0"/>
                    </a:cubicBezTo>
                    <a:cubicBezTo>
                      <a:pt x="10" y="2"/>
                      <a:pt x="10" y="2"/>
                      <a:pt x="10"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3" name="Freeform 2979"/>
              <p:cNvSpPr/>
              <p:nvPr/>
            </p:nvSpPr>
            <p:spPr bwMode="auto">
              <a:xfrm>
                <a:off x="4345" y="2074"/>
                <a:ext cx="60" cy="26"/>
              </a:xfrm>
              <a:custGeom>
                <a:avLst/>
                <a:gdLst>
                  <a:gd name="T0" fmla="*/ 21 w 41"/>
                  <a:gd name="T1" fmla="*/ 10 h 18"/>
                  <a:gd name="T2" fmla="*/ 35 w 41"/>
                  <a:gd name="T3" fmla="*/ 2 h 18"/>
                  <a:gd name="T4" fmla="*/ 36 w 41"/>
                  <a:gd name="T5" fmla="*/ 0 h 18"/>
                  <a:gd name="T6" fmla="*/ 41 w 41"/>
                  <a:gd name="T7" fmla="*/ 4 h 18"/>
                  <a:gd name="T8" fmla="*/ 22 w 41"/>
                  <a:gd name="T9" fmla="*/ 18 h 18"/>
                  <a:gd name="T10" fmla="*/ 7 w 41"/>
                  <a:gd name="T11" fmla="*/ 14 h 18"/>
                  <a:gd name="T12" fmla="*/ 5 w 41"/>
                  <a:gd name="T13" fmla="*/ 0 h 18"/>
                  <a:gd name="T14" fmla="*/ 21 w 41"/>
                  <a:gd name="T15" fmla="*/ 1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8">
                    <a:moveTo>
                      <a:pt x="21" y="10"/>
                    </a:moveTo>
                    <a:cubicBezTo>
                      <a:pt x="28" y="14"/>
                      <a:pt x="31" y="7"/>
                      <a:pt x="35" y="2"/>
                    </a:cubicBezTo>
                    <a:cubicBezTo>
                      <a:pt x="36" y="0"/>
                      <a:pt x="36" y="0"/>
                      <a:pt x="36" y="0"/>
                    </a:cubicBezTo>
                    <a:cubicBezTo>
                      <a:pt x="37" y="1"/>
                      <a:pt x="40" y="2"/>
                      <a:pt x="41" y="4"/>
                    </a:cubicBezTo>
                    <a:cubicBezTo>
                      <a:pt x="38" y="13"/>
                      <a:pt x="29" y="15"/>
                      <a:pt x="22" y="18"/>
                    </a:cubicBezTo>
                    <a:cubicBezTo>
                      <a:pt x="16" y="17"/>
                      <a:pt x="12" y="17"/>
                      <a:pt x="7" y="14"/>
                    </a:cubicBezTo>
                    <a:cubicBezTo>
                      <a:pt x="3" y="10"/>
                      <a:pt x="0" y="4"/>
                      <a:pt x="5" y="0"/>
                    </a:cubicBezTo>
                    <a:cubicBezTo>
                      <a:pt x="12" y="1"/>
                      <a:pt x="12" y="16"/>
                      <a:pt x="2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4" name="Freeform 2980"/>
              <p:cNvSpPr/>
              <p:nvPr/>
            </p:nvSpPr>
            <p:spPr bwMode="auto">
              <a:xfrm>
                <a:off x="4212" y="2077"/>
                <a:ext cx="43" cy="64"/>
              </a:xfrm>
              <a:custGeom>
                <a:avLst/>
                <a:gdLst>
                  <a:gd name="T0" fmla="*/ 13 w 29"/>
                  <a:gd name="T1" fmla="*/ 18 h 44"/>
                  <a:gd name="T2" fmla="*/ 21 w 29"/>
                  <a:gd name="T3" fmla="*/ 34 h 44"/>
                  <a:gd name="T4" fmla="*/ 29 w 29"/>
                  <a:gd name="T5" fmla="*/ 38 h 44"/>
                  <a:gd name="T6" fmla="*/ 29 w 29"/>
                  <a:gd name="T7" fmla="*/ 44 h 44"/>
                  <a:gd name="T8" fmla="*/ 7 w 29"/>
                  <a:gd name="T9" fmla="*/ 38 h 44"/>
                  <a:gd name="T10" fmla="*/ 5 w 29"/>
                  <a:gd name="T11" fmla="*/ 35 h 44"/>
                  <a:gd name="T12" fmla="*/ 7 w 29"/>
                  <a:gd name="T13" fmla="*/ 8 h 44"/>
                  <a:gd name="T14" fmla="*/ 14 w 29"/>
                  <a:gd name="T15" fmla="*/ 0 h 44"/>
                  <a:gd name="T16" fmla="*/ 13 w 29"/>
                  <a:gd name="T17"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44">
                    <a:moveTo>
                      <a:pt x="13" y="18"/>
                    </a:moveTo>
                    <a:cubicBezTo>
                      <a:pt x="13" y="24"/>
                      <a:pt x="14" y="32"/>
                      <a:pt x="21" y="34"/>
                    </a:cubicBezTo>
                    <a:cubicBezTo>
                      <a:pt x="24" y="34"/>
                      <a:pt x="27" y="37"/>
                      <a:pt x="29" y="38"/>
                    </a:cubicBezTo>
                    <a:cubicBezTo>
                      <a:pt x="29" y="44"/>
                      <a:pt x="29" y="44"/>
                      <a:pt x="29" y="44"/>
                    </a:cubicBezTo>
                    <a:cubicBezTo>
                      <a:pt x="22" y="44"/>
                      <a:pt x="13" y="42"/>
                      <a:pt x="7" y="38"/>
                    </a:cubicBezTo>
                    <a:cubicBezTo>
                      <a:pt x="5" y="35"/>
                      <a:pt x="5" y="35"/>
                      <a:pt x="5" y="35"/>
                    </a:cubicBezTo>
                    <a:cubicBezTo>
                      <a:pt x="0" y="27"/>
                      <a:pt x="5" y="17"/>
                      <a:pt x="7" y="8"/>
                    </a:cubicBezTo>
                    <a:cubicBezTo>
                      <a:pt x="14" y="0"/>
                      <a:pt x="14" y="0"/>
                      <a:pt x="14" y="0"/>
                    </a:cubicBezTo>
                    <a:cubicBezTo>
                      <a:pt x="19" y="5"/>
                      <a:pt x="15" y="12"/>
                      <a:pt x="13"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5" name="Freeform 2981"/>
              <p:cNvSpPr/>
              <p:nvPr/>
            </p:nvSpPr>
            <p:spPr bwMode="auto">
              <a:xfrm>
                <a:off x="3633" y="2077"/>
                <a:ext cx="31" cy="51"/>
              </a:xfrm>
              <a:custGeom>
                <a:avLst/>
                <a:gdLst>
                  <a:gd name="T0" fmla="*/ 20 w 21"/>
                  <a:gd name="T1" fmla="*/ 18 h 35"/>
                  <a:gd name="T2" fmla="*/ 13 w 21"/>
                  <a:gd name="T3" fmla="*/ 35 h 35"/>
                  <a:gd name="T4" fmla="*/ 10 w 21"/>
                  <a:gd name="T5" fmla="*/ 35 h 35"/>
                  <a:gd name="T6" fmla="*/ 9 w 21"/>
                  <a:gd name="T7" fmla="*/ 14 h 35"/>
                  <a:gd name="T8" fmla="*/ 3 w 21"/>
                  <a:gd name="T9" fmla="*/ 9 h 35"/>
                  <a:gd name="T10" fmla="*/ 4 w 21"/>
                  <a:gd name="T11" fmla="*/ 0 h 35"/>
                  <a:gd name="T12" fmla="*/ 20 w 21"/>
                  <a:gd name="T13" fmla="*/ 18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20" y="18"/>
                    </a:moveTo>
                    <a:cubicBezTo>
                      <a:pt x="21" y="25"/>
                      <a:pt x="18" y="30"/>
                      <a:pt x="13" y="35"/>
                    </a:cubicBezTo>
                    <a:cubicBezTo>
                      <a:pt x="10" y="35"/>
                      <a:pt x="10" y="35"/>
                      <a:pt x="10" y="35"/>
                    </a:cubicBezTo>
                    <a:cubicBezTo>
                      <a:pt x="11" y="29"/>
                      <a:pt x="14" y="20"/>
                      <a:pt x="9" y="14"/>
                    </a:cubicBezTo>
                    <a:cubicBezTo>
                      <a:pt x="8" y="11"/>
                      <a:pt x="4" y="12"/>
                      <a:pt x="3" y="9"/>
                    </a:cubicBezTo>
                    <a:cubicBezTo>
                      <a:pt x="4" y="6"/>
                      <a:pt x="0" y="2"/>
                      <a:pt x="4" y="0"/>
                    </a:cubicBezTo>
                    <a:cubicBezTo>
                      <a:pt x="13" y="3"/>
                      <a:pt x="18" y="9"/>
                      <a:pt x="20"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6" name="Freeform 2982"/>
              <p:cNvSpPr/>
              <p:nvPr/>
            </p:nvSpPr>
            <p:spPr bwMode="auto">
              <a:xfrm>
                <a:off x="4411" y="2077"/>
                <a:ext cx="18" cy="29"/>
              </a:xfrm>
              <a:custGeom>
                <a:avLst/>
                <a:gdLst>
                  <a:gd name="T0" fmla="*/ 10 w 12"/>
                  <a:gd name="T1" fmla="*/ 9 h 20"/>
                  <a:gd name="T2" fmla="*/ 8 w 12"/>
                  <a:gd name="T3" fmla="*/ 20 h 20"/>
                  <a:gd name="T4" fmla="*/ 0 w 12"/>
                  <a:gd name="T5" fmla="*/ 9 h 20"/>
                  <a:gd name="T6" fmla="*/ 2 w 12"/>
                  <a:gd name="T7" fmla="*/ 0 h 20"/>
                  <a:gd name="T8" fmla="*/ 10 w 12"/>
                  <a:gd name="T9" fmla="*/ 9 h 20"/>
                </a:gdLst>
                <a:ahLst/>
                <a:cxnLst>
                  <a:cxn ang="0">
                    <a:pos x="T0" y="T1"/>
                  </a:cxn>
                  <a:cxn ang="0">
                    <a:pos x="T2" y="T3"/>
                  </a:cxn>
                  <a:cxn ang="0">
                    <a:pos x="T4" y="T5"/>
                  </a:cxn>
                  <a:cxn ang="0">
                    <a:pos x="T6" y="T7"/>
                  </a:cxn>
                  <a:cxn ang="0">
                    <a:pos x="T8" y="T9"/>
                  </a:cxn>
                </a:cxnLst>
                <a:rect l="0" t="0" r="r" b="b"/>
                <a:pathLst>
                  <a:path w="12" h="20">
                    <a:moveTo>
                      <a:pt x="10" y="9"/>
                    </a:moveTo>
                    <a:cubicBezTo>
                      <a:pt x="12" y="14"/>
                      <a:pt x="9" y="17"/>
                      <a:pt x="8" y="20"/>
                    </a:cubicBezTo>
                    <a:cubicBezTo>
                      <a:pt x="3" y="18"/>
                      <a:pt x="3" y="12"/>
                      <a:pt x="0" y="9"/>
                    </a:cubicBezTo>
                    <a:cubicBezTo>
                      <a:pt x="0" y="6"/>
                      <a:pt x="0" y="3"/>
                      <a:pt x="2" y="0"/>
                    </a:cubicBezTo>
                    <a:cubicBezTo>
                      <a:pt x="8" y="0"/>
                      <a:pt x="4" y="9"/>
                      <a:pt x="1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7" name="Freeform 2983"/>
              <p:cNvSpPr/>
              <p:nvPr/>
            </p:nvSpPr>
            <p:spPr bwMode="auto">
              <a:xfrm>
                <a:off x="3322" y="2074"/>
                <a:ext cx="48" cy="48"/>
              </a:xfrm>
              <a:custGeom>
                <a:avLst/>
                <a:gdLst>
                  <a:gd name="T0" fmla="*/ 33 w 33"/>
                  <a:gd name="T1" fmla="*/ 7 h 33"/>
                  <a:gd name="T2" fmla="*/ 24 w 33"/>
                  <a:gd name="T3" fmla="*/ 14 h 33"/>
                  <a:gd name="T4" fmla="*/ 27 w 33"/>
                  <a:gd name="T5" fmla="*/ 22 h 33"/>
                  <a:gd name="T6" fmla="*/ 16 w 33"/>
                  <a:gd name="T7" fmla="*/ 32 h 33"/>
                  <a:gd name="T8" fmla="*/ 3 w 33"/>
                  <a:gd name="T9" fmla="*/ 31 h 33"/>
                  <a:gd name="T10" fmla="*/ 1 w 33"/>
                  <a:gd name="T11" fmla="*/ 26 h 33"/>
                  <a:gd name="T12" fmla="*/ 13 w 33"/>
                  <a:gd name="T13" fmla="*/ 23 h 33"/>
                  <a:gd name="T14" fmla="*/ 19 w 33"/>
                  <a:gd name="T15" fmla="*/ 14 h 33"/>
                  <a:gd name="T16" fmla="*/ 11 w 33"/>
                  <a:gd name="T17" fmla="*/ 11 h 33"/>
                  <a:gd name="T18" fmla="*/ 15 w 33"/>
                  <a:gd name="T19" fmla="*/ 6 h 33"/>
                  <a:gd name="T20" fmla="*/ 22 w 33"/>
                  <a:gd name="T21" fmla="*/ 7 h 33"/>
                  <a:gd name="T22" fmla="*/ 33 w 33"/>
                  <a:gd name="T23"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3">
                    <a:moveTo>
                      <a:pt x="33" y="7"/>
                    </a:moveTo>
                    <a:cubicBezTo>
                      <a:pt x="33" y="12"/>
                      <a:pt x="26" y="10"/>
                      <a:pt x="24" y="14"/>
                    </a:cubicBezTo>
                    <a:cubicBezTo>
                      <a:pt x="25" y="17"/>
                      <a:pt x="30" y="19"/>
                      <a:pt x="27" y="22"/>
                    </a:cubicBezTo>
                    <a:cubicBezTo>
                      <a:pt x="25" y="26"/>
                      <a:pt x="19" y="29"/>
                      <a:pt x="16" y="32"/>
                    </a:cubicBezTo>
                    <a:cubicBezTo>
                      <a:pt x="12" y="33"/>
                      <a:pt x="6" y="32"/>
                      <a:pt x="3" y="31"/>
                    </a:cubicBezTo>
                    <a:cubicBezTo>
                      <a:pt x="1" y="29"/>
                      <a:pt x="0" y="28"/>
                      <a:pt x="1" y="26"/>
                    </a:cubicBezTo>
                    <a:cubicBezTo>
                      <a:pt x="5" y="25"/>
                      <a:pt x="11" y="28"/>
                      <a:pt x="13" y="23"/>
                    </a:cubicBezTo>
                    <a:cubicBezTo>
                      <a:pt x="16" y="21"/>
                      <a:pt x="18" y="18"/>
                      <a:pt x="19" y="14"/>
                    </a:cubicBezTo>
                    <a:cubicBezTo>
                      <a:pt x="18" y="11"/>
                      <a:pt x="13" y="13"/>
                      <a:pt x="11" y="11"/>
                    </a:cubicBezTo>
                    <a:cubicBezTo>
                      <a:pt x="10" y="9"/>
                      <a:pt x="12" y="7"/>
                      <a:pt x="15" y="6"/>
                    </a:cubicBezTo>
                    <a:cubicBezTo>
                      <a:pt x="17" y="10"/>
                      <a:pt x="19" y="4"/>
                      <a:pt x="22" y="7"/>
                    </a:cubicBezTo>
                    <a:cubicBezTo>
                      <a:pt x="23" y="0"/>
                      <a:pt x="31" y="4"/>
                      <a:pt x="33"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8" name="Freeform 2984"/>
              <p:cNvSpPr/>
              <p:nvPr/>
            </p:nvSpPr>
            <p:spPr bwMode="auto">
              <a:xfrm>
                <a:off x="3395" y="2078"/>
                <a:ext cx="42" cy="23"/>
              </a:xfrm>
              <a:custGeom>
                <a:avLst/>
                <a:gdLst>
                  <a:gd name="T0" fmla="*/ 28 w 29"/>
                  <a:gd name="T1" fmla="*/ 5 h 16"/>
                  <a:gd name="T2" fmla="*/ 26 w 29"/>
                  <a:gd name="T3" fmla="*/ 16 h 16"/>
                  <a:gd name="T4" fmla="*/ 18 w 29"/>
                  <a:gd name="T5" fmla="*/ 7 h 16"/>
                  <a:gd name="T6" fmla="*/ 4 w 29"/>
                  <a:gd name="T7" fmla="*/ 14 h 16"/>
                  <a:gd name="T8" fmla="*/ 1 w 29"/>
                  <a:gd name="T9" fmla="*/ 10 h 16"/>
                  <a:gd name="T10" fmla="*/ 7 w 29"/>
                  <a:gd name="T11" fmla="*/ 4 h 16"/>
                  <a:gd name="T12" fmla="*/ 20 w 29"/>
                  <a:gd name="T13" fmla="*/ 0 h 16"/>
                  <a:gd name="T14" fmla="*/ 28 w 29"/>
                  <a:gd name="T15" fmla="*/ 5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6">
                    <a:moveTo>
                      <a:pt x="28" y="5"/>
                    </a:moveTo>
                    <a:cubicBezTo>
                      <a:pt x="28" y="9"/>
                      <a:pt x="29" y="14"/>
                      <a:pt x="26" y="16"/>
                    </a:cubicBezTo>
                    <a:cubicBezTo>
                      <a:pt x="22" y="14"/>
                      <a:pt x="22" y="9"/>
                      <a:pt x="18" y="7"/>
                    </a:cubicBezTo>
                    <a:cubicBezTo>
                      <a:pt x="14" y="11"/>
                      <a:pt x="8" y="11"/>
                      <a:pt x="4" y="14"/>
                    </a:cubicBezTo>
                    <a:cubicBezTo>
                      <a:pt x="2" y="14"/>
                      <a:pt x="0" y="13"/>
                      <a:pt x="1" y="10"/>
                    </a:cubicBezTo>
                    <a:cubicBezTo>
                      <a:pt x="1" y="7"/>
                      <a:pt x="7" y="7"/>
                      <a:pt x="7" y="4"/>
                    </a:cubicBezTo>
                    <a:cubicBezTo>
                      <a:pt x="10" y="1"/>
                      <a:pt x="16" y="3"/>
                      <a:pt x="20" y="0"/>
                    </a:cubicBezTo>
                    <a:cubicBezTo>
                      <a:pt x="23" y="1"/>
                      <a:pt x="28" y="1"/>
                      <a:pt x="2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89" name="Freeform 2985"/>
              <p:cNvSpPr/>
              <p:nvPr/>
            </p:nvSpPr>
            <p:spPr bwMode="auto">
              <a:xfrm>
                <a:off x="3909" y="2079"/>
                <a:ext cx="22" cy="31"/>
              </a:xfrm>
              <a:custGeom>
                <a:avLst/>
                <a:gdLst>
                  <a:gd name="T0" fmla="*/ 7 w 15"/>
                  <a:gd name="T1" fmla="*/ 10 h 21"/>
                  <a:gd name="T2" fmla="*/ 15 w 15"/>
                  <a:gd name="T3" fmla="*/ 18 h 21"/>
                  <a:gd name="T4" fmla="*/ 0 w 15"/>
                  <a:gd name="T5" fmla="*/ 10 h 21"/>
                  <a:gd name="T6" fmla="*/ 3 w 15"/>
                  <a:gd name="T7" fmla="*/ 0 h 21"/>
                  <a:gd name="T8" fmla="*/ 7 w 15"/>
                  <a:gd name="T9" fmla="*/ 10 h 21"/>
                </a:gdLst>
                <a:ahLst/>
                <a:cxnLst>
                  <a:cxn ang="0">
                    <a:pos x="T0" y="T1"/>
                  </a:cxn>
                  <a:cxn ang="0">
                    <a:pos x="T2" y="T3"/>
                  </a:cxn>
                  <a:cxn ang="0">
                    <a:pos x="T4" y="T5"/>
                  </a:cxn>
                  <a:cxn ang="0">
                    <a:pos x="T6" y="T7"/>
                  </a:cxn>
                  <a:cxn ang="0">
                    <a:pos x="T8" y="T9"/>
                  </a:cxn>
                </a:cxnLst>
                <a:rect l="0" t="0" r="r" b="b"/>
                <a:pathLst>
                  <a:path w="15" h="21">
                    <a:moveTo>
                      <a:pt x="7" y="10"/>
                    </a:moveTo>
                    <a:cubicBezTo>
                      <a:pt x="8" y="15"/>
                      <a:pt x="13" y="13"/>
                      <a:pt x="15" y="18"/>
                    </a:cubicBezTo>
                    <a:cubicBezTo>
                      <a:pt x="9" y="21"/>
                      <a:pt x="3" y="14"/>
                      <a:pt x="0" y="10"/>
                    </a:cubicBezTo>
                    <a:cubicBezTo>
                      <a:pt x="0" y="6"/>
                      <a:pt x="0" y="1"/>
                      <a:pt x="3" y="0"/>
                    </a:cubicBezTo>
                    <a:cubicBezTo>
                      <a:pt x="7" y="10"/>
                      <a:pt x="7" y="10"/>
                      <a:pt x="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0" name="Freeform 2986"/>
              <p:cNvSpPr/>
              <p:nvPr/>
            </p:nvSpPr>
            <p:spPr bwMode="auto">
              <a:xfrm>
                <a:off x="2884" y="2081"/>
                <a:ext cx="32" cy="91"/>
              </a:xfrm>
              <a:custGeom>
                <a:avLst/>
                <a:gdLst>
                  <a:gd name="T0" fmla="*/ 22 w 22"/>
                  <a:gd name="T1" fmla="*/ 1 h 62"/>
                  <a:gd name="T2" fmla="*/ 12 w 22"/>
                  <a:gd name="T3" fmla="*/ 41 h 62"/>
                  <a:gd name="T4" fmla="*/ 12 w 22"/>
                  <a:gd name="T5" fmla="*/ 54 h 62"/>
                  <a:gd name="T6" fmla="*/ 1 w 22"/>
                  <a:gd name="T7" fmla="*/ 62 h 62"/>
                  <a:gd name="T8" fmla="*/ 4 w 22"/>
                  <a:gd name="T9" fmla="*/ 57 h 62"/>
                  <a:gd name="T10" fmla="*/ 5 w 22"/>
                  <a:gd name="T11" fmla="*/ 32 h 62"/>
                  <a:gd name="T12" fmla="*/ 21 w 22"/>
                  <a:gd name="T13" fmla="*/ 0 h 62"/>
                  <a:gd name="T14" fmla="*/ 22 w 22"/>
                  <a:gd name="T15" fmla="*/ 1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22" y="1"/>
                    </a:moveTo>
                    <a:cubicBezTo>
                      <a:pt x="19" y="15"/>
                      <a:pt x="4" y="25"/>
                      <a:pt x="12" y="41"/>
                    </a:cubicBezTo>
                    <a:cubicBezTo>
                      <a:pt x="12" y="45"/>
                      <a:pt x="12" y="50"/>
                      <a:pt x="12" y="54"/>
                    </a:cubicBezTo>
                    <a:cubicBezTo>
                      <a:pt x="9" y="59"/>
                      <a:pt x="5" y="62"/>
                      <a:pt x="1" y="62"/>
                    </a:cubicBezTo>
                    <a:cubicBezTo>
                      <a:pt x="0" y="60"/>
                      <a:pt x="1" y="57"/>
                      <a:pt x="4" y="57"/>
                    </a:cubicBezTo>
                    <a:cubicBezTo>
                      <a:pt x="8" y="50"/>
                      <a:pt x="7" y="40"/>
                      <a:pt x="5" y="32"/>
                    </a:cubicBezTo>
                    <a:cubicBezTo>
                      <a:pt x="5" y="20"/>
                      <a:pt x="11" y="9"/>
                      <a:pt x="21" y="0"/>
                    </a:cubicBezTo>
                    <a:cubicBezTo>
                      <a:pt x="22" y="1"/>
                      <a:pt x="22" y="1"/>
                      <a:pt x="22"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1" name="Freeform 2987"/>
              <p:cNvSpPr/>
              <p:nvPr/>
            </p:nvSpPr>
            <p:spPr bwMode="auto">
              <a:xfrm>
                <a:off x="3558" y="2077"/>
                <a:ext cx="30" cy="54"/>
              </a:xfrm>
              <a:custGeom>
                <a:avLst/>
                <a:gdLst>
                  <a:gd name="T0" fmla="*/ 12 w 20"/>
                  <a:gd name="T1" fmla="*/ 9 h 37"/>
                  <a:gd name="T2" fmla="*/ 16 w 20"/>
                  <a:gd name="T3" fmla="*/ 35 h 37"/>
                  <a:gd name="T4" fmla="*/ 10 w 20"/>
                  <a:gd name="T5" fmla="*/ 36 h 37"/>
                  <a:gd name="T6" fmla="*/ 5 w 20"/>
                  <a:gd name="T7" fmla="*/ 12 h 37"/>
                  <a:gd name="T8" fmla="*/ 0 w 20"/>
                  <a:gd name="T9" fmla="*/ 6 h 37"/>
                  <a:gd name="T10" fmla="*/ 12 w 20"/>
                  <a:gd name="T11" fmla="*/ 9 h 37"/>
                </a:gdLst>
                <a:ahLst/>
                <a:cxnLst>
                  <a:cxn ang="0">
                    <a:pos x="T0" y="T1"/>
                  </a:cxn>
                  <a:cxn ang="0">
                    <a:pos x="T2" y="T3"/>
                  </a:cxn>
                  <a:cxn ang="0">
                    <a:pos x="T4" y="T5"/>
                  </a:cxn>
                  <a:cxn ang="0">
                    <a:pos x="T6" y="T7"/>
                  </a:cxn>
                  <a:cxn ang="0">
                    <a:pos x="T8" y="T9"/>
                  </a:cxn>
                  <a:cxn ang="0">
                    <a:pos x="T10" y="T11"/>
                  </a:cxn>
                </a:cxnLst>
                <a:rect l="0" t="0" r="r" b="b"/>
                <a:pathLst>
                  <a:path w="20" h="37">
                    <a:moveTo>
                      <a:pt x="12" y="9"/>
                    </a:moveTo>
                    <a:cubicBezTo>
                      <a:pt x="20" y="16"/>
                      <a:pt x="20" y="26"/>
                      <a:pt x="16" y="35"/>
                    </a:cubicBezTo>
                    <a:cubicBezTo>
                      <a:pt x="14" y="36"/>
                      <a:pt x="12" y="37"/>
                      <a:pt x="10" y="36"/>
                    </a:cubicBezTo>
                    <a:cubicBezTo>
                      <a:pt x="10" y="28"/>
                      <a:pt x="12" y="18"/>
                      <a:pt x="5" y="12"/>
                    </a:cubicBezTo>
                    <a:cubicBezTo>
                      <a:pt x="2" y="12"/>
                      <a:pt x="1" y="8"/>
                      <a:pt x="0" y="6"/>
                    </a:cubicBezTo>
                    <a:cubicBezTo>
                      <a:pt x="2" y="0"/>
                      <a:pt x="11" y="3"/>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2" name="Freeform 2988"/>
              <p:cNvSpPr/>
              <p:nvPr/>
            </p:nvSpPr>
            <p:spPr bwMode="auto">
              <a:xfrm>
                <a:off x="3368" y="2081"/>
                <a:ext cx="24" cy="19"/>
              </a:xfrm>
              <a:custGeom>
                <a:avLst/>
                <a:gdLst>
                  <a:gd name="T0" fmla="*/ 16 w 16"/>
                  <a:gd name="T1" fmla="*/ 4 h 13"/>
                  <a:gd name="T2" fmla="*/ 7 w 16"/>
                  <a:gd name="T3" fmla="*/ 12 h 13"/>
                  <a:gd name="T4" fmla="*/ 0 w 16"/>
                  <a:gd name="T5" fmla="*/ 9 h 13"/>
                  <a:gd name="T6" fmla="*/ 10 w 16"/>
                  <a:gd name="T7" fmla="*/ 0 h 13"/>
                  <a:gd name="T8" fmla="*/ 16 w 16"/>
                  <a:gd name="T9" fmla="*/ 4 h 13"/>
                </a:gdLst>
                <a:ahLst/>
                <a:cxnLst>
                  <a:cxn ang="0">
                    <a:pos x="T0" y="T1"/>
                  </a:cxn>
                  <a:cxn ang="0">
                    <a:pos x="T2" y="T3"/>
                  </a:cxn>
                  <a:cxn ang="0">
                    <a:pos x="T4" y="T5"/>
                  </a:cxn>
                  <a:cxn ang="0">
                    <a:pos x="T6" y="T7"/>
                  </a:cxn>
                  <a:cxn ang="0">
                    <a:pos x="T8" y="T9"/>
                  </a:cxn>
                </a:cxnLst>
                <a:rect l="0" t="0" r="r" b="b"/>
                <a:pathLst>
                  <a:path w="16" h="13">
                    <a:moveTo>
                      <a:pt x="16" y="4"/>
                    </a:moveTo>
                    <a:cubicBezTo>
                      <a:pt x="14" y="8"/>
                      <a:pt x="11" y="11"/>
                      <a:pt x="7" y="12"/>
                    </a:cubicBezTo>
                    <a:cubicBezTo>
                      <a:pt x="4" y="12"/>
                      <a:pt x="1" y="13"/>
                      <a:pt x="0" y="9"/>
                    </a:cubicBezTo>
                    <a:cubicBezTo>
                      <a:pt x="4" y="7"/>
                      <a:pt x="5" y="0"/>
                      <a:pt x="10" y="0"/>
                    </a:cubicBezTo>
                    <a:cubicBezTo>
                      <a:pt x="13" y="1"/>
                      <a:pt x="16" y="0"/>
                      <a:pt x="16"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3" name="Freeform 2989"/>
              <p:cNvSpPr/>
              <p:nvPr/>
            </p:nvSpPr>
            <p:spPr bwMode="auto">
              <a:xfrm>
                <a:off x="3724" y="2085"/>
                <a:ext cx="225" cy="160"/>
              </a:xfrm>
              <a:custGeom>
                <a:avLst/>
                <a:gdLst>
                  <a:gd name="T0" fmla="*/ 39 w 154"/>
                  <a:gd name="T1" fmla="*/ 4 h 109"/>
                  <a:gd name="T2" fmla="*/ 57 w 154"/>
                  <a:gd name="T3" fmla="*/ 14 h 109"/>
                  <a:gd name="T4" fmla="*/ 56 w 154"/>
                  <a:gd name="T5" fmla="*/ 40 h 109"/>
                  <a:gd name="T6" fmla="*/ 17 w 154"/>
                  <a:gd name="T7" fmla="*/ 59 h 109"/>
                  <a:gd name="T8" fmla="*/ 25 w 154"/>
                  <a:gd name="T9" fmla="*/ 60 h 109"/>
                  <a:gd name="T10" fmla="*/ 37 w 154"/>
                  <a:gd name="T11" fmla="*/ 57 h 109"/>
                  <a:gd name="T12" fmla="*/ 53 w 154"/>
                  <a:gd name="T13" fmla="*/ 51 h 109"/>
                  <a:gd name="T14" fmla="*/ 74 w 154"/>
                  <a:gd name="T15" fmla="*/ 58 h 109"/>
                  <a:gd name="T16" fmla="*/ 76 w 154"/>
                  <a:gd name="T17" fmla="*/ 76 h 109"/>
                  <a:gd name="T18" fmla="*/ 58 w 154"/>
                  <a:gd name="T19" fmla="*/ 93 h 109"/>
                  <a:gd name="T20" fmla="*/ 59 w 154"/>
                  <a:gd name="T21" fmla="*/ 95 h 109"/>
                  <a:gd name="T22" fmla="*/ 86 w 154"/>
                  <a:gd name="T23" fmla="*/ 75 h 109"/>
                  <a:gd name="T24" fmla="*/ 112 w 154"/>
                  <a:gd name="T25" fmla="*/ 72 h 109"/>
                  <a:gd name="T26" fmla="*/ 121 w 154"/>
                  <a:gd name="T27" fmla="*/ 84 h 109"/>
                  <a:gd name="T28" fmla="*/ 120 w 154"/>
                  <a:gd name="T29" fmla="*/ 93 h 109"/>
                  <a:gd name="T30" fmla="*/ 125 w 154"/>
                  <a:gd name="T31" fmla="*/ 86 h 109"/>
                  <a:gd name="T32" fmla="*/ 115 w 154"/>
                  <a:gd name="T33" fmla="*/ 69 h 109"/>
                  <a:gd name="T34" fmla="*/ 103 w 154"/>
                  <a:gd name="T35" fmla="*/ 67 h 109"/>
                  <a:gd name="T36" fmla="*/ 82 w 154"/>
                  <a:gd name="T37" fmla="*/ 72 h 109"/>
                  <a:gd name="T38" fmla="*/ 78 w 154"/>
                  <a:gd name="T39" fmla="*/ 57 h 109"/>
                  <a:gd name="T40" fmla="*/ 58 w 154"/>
                  <a:gd name="T41" fmla="*/ 46 h 109"/>
                  <a:gd name="T42" fmla="*/ 66 w 154"/>
                  <a:gd name="T43" fmla="*/ 23 h 109"/>
                  <a:gd name="T44" fmla="*/ 55 w 154"/>
                  <a:gd name="T45" fmla="*/ 7 h 109"/>
                  <a:gd name="T46" fmla="*/ 73 w 154"/>
                  <a:gd name="T47" fmla="*/ 8 h 109"/>
                  <a:gd name="T48" fmla="*/ 80 w 154"/>
                  <a:gd name="T49" fmla="*/ 8 h 109"/>
                  <a:gd name="T50" fmla="*/ 81 w 154"/>
                  <a:gd name="T51" fmla="*/ 17 h 109"/>
                  <a:gd name="T52" fmla="*/ 85 w 154"/>
                  <a:gd name="T53" fmla="*/ 35 h 109"/>
                  <a:gd name="T54" fmla="*/ 72 w 154"/>
                  <a:gd name="T55" fmla="*/ 42 h 109"/>
                  <a:gd name="T56" fmla="*/ 72 w 154"/>
                  <a:gd name="T57" fmla="*/ 44 h 109"/>
                  <a:gd name="T58" fmla="*/ 90 w 154"/>
                  <a:gd name="T59" fmla="*/ 38 h 109"/>
                  <a:gd name="T60" fmla="*/ 100 w 154"/>
                  <a:gd name="T61" fmla="*/ 52 h 109"/>
                  <a:gd name="T62" fmla="*/ 98 w 154"/>
                  <a:gd name="T63" fmla="*/ 59 h 109"/>
                  <a:gd name="T64" fmla="*/ 109 w 154"/>
                  <a:gd name="T65" fmla="*/ 57 h 109"/>
                  <a:gd name="T66" fmla="*/ 137 w 154"/>
                  <a:gd name="T67" fmla="*/ 63 h 109"/>
                  <a:gd name="T68" fmla="*/ 138 w 154"/>
                  <a:gd name="T69" fmla="*/ 71 h 109"/>
                  <a:gd name="T70" fmla="*/ 144 w 154"/>
                  <a:gd name="T71" fmla="*/ 61 h 109"/>
                  <a:gd name="T72" fmla="*/ 153 w 154"/>
                  <a:gd name="T73" fmla="*/ 58 h 109"/>
                  <a:gd name="T74" fmla="*/ 142 w 154"/>
                  <a:gd name="T75" fmla="*/ 79 h 109"/>
                  <a:gd name="T76" fmla="*/ 115 w 154"/>
                  <a:gd name="T77" fmla="*/ 97 h 109"/>
                  <a:gd name="T78" fmla="*/ 75 w 154"/>
                  <a:gd name="T79" fmla="*/ 106 h 109"/>
                  <a:gd name="T80" fmla="*/ 37 w 154"/>
                  <a:gd name="T81" fmla="*/ 92 h 109"/>
                  <a:gd name="T82" fmla="*/ 22 w 154"/>
                  <a:gd name="T83" fmla="*/ 71 h 109"/>
                  <a:gd name="T84" fmla="*/ 4 w 154"/>
                  <a:gd name="T85" fmla="*/ 53 h 109"/>
                  <a:gd name="T86" fmla="*/ 9 w 154"/>
                  <a:gd name="T87" fmla="*/ 12 h 109"/>
                  <a:gd name="T88" fmla="*/ 15 w 154"/>
                  <a:gd name="T89" fmla="*/ 0 h 109"/>
                  <a:gd name="T90" fmla="*/ 39 w 154"/>
                  <a:gd name="T91" fmla="*/ 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4" h="109">
                    <a:moveTo>
                      <a:pt x="39" y="4"/>
                    </a:moveTo>
                    <a:cubicBezTo>
                      <a:pt x="46" y="7"/>
                      <a:pt x="51" y="8"/>
                      <a:pt x="57" y="14"/>
                    </a:cubicBezTo>
                    <a:cubicBezTo>
                      <a:pt x="61" y="22"/>
                      <a:pt x="62" y="33"/>
                      <a:pt x="56" y="40"/>
                    </a:cubicBezTo>
                    <a:cubicBezTo>
                      <a:pt x="45" y="51"/>
                      <a:pt x="29" y="51"/>
                      <a:pt x="17" y="59"/>
                    </a:cubicBezTo>
                    <a:cubicBezTo>
                      <a:pt x="18" y="63"/>
                      <a:pt x="22" y="60"/>
                      <a:pt x="25" y="60"/>
                    </a:cubicBezTo>
                    <a:cubicBezTo>
                      <a:pt x="29" y="59"/>
                      <a:pt x="32" y="55"/>
                      <a:pt x="37" y="57"/>
                    </a:cubicBezTo>
                    <a:cubicBezTo>
                      <a:pt x="42" y="54"/>
                      <a:pt x="48" y="54"/>
                      <a:pt x="53" y="51"/>
                    </a:cubicBezTo>
                    <a:cubicBezTo>
                      <a:pt x="61" y="50"/>
                      <a:pt x="68" y="53"/>
                      <a:pt x="74" y="58"/>
                    </a:cubicBezTo>
                    <a:cubicBezTo>
                      <a:pt x="77" y="63"/>
                      <a:pt x="78" y="70"/>
                      <a:pt x="76" y="76"/>
                    </a:cubicBezTo>
                    <a:cubicBezTo>
                      <a:pt x="71" y="83"/>
                      <a:pt x="64" y="88"/>
                      <a:pt x="58" y="93"/>
                    </a:cubicBezTo>
                    <a:cubicBezTo>
                      <a:pt x="58" y="94"/>
                      <a:pt x="58" y="95"/>
                      <a:pt x="59" y="95"/>
                    </a:cubicBezTo>
                    <a:cubicBezTo>
                      <a:pt x="70" y="91"/>
                      <a:pt x="76" y="80"/>
                      <a:pt x="86" y="75"/>
                    </a:cubicBezTo>
                    <a:cubicBezTo>
                      <a:pt x="94" y="71"/>
                      <a:pt x="104" y="72"/>
                      <a:pt x="112" y="72"/>
                    </a:cubicBezTo>
                    <a:cubicBezTo>
                      <a:pt x="118" y="74"/>
                      <a:pt x="117" y="81"/>
                      <a:pt x="121" y="84"/>
                    </a:cubicBezTo>
                    <a:cubicBezTo>
                      <a:pt x="121" y="87"/>
                      <a:pt x="116" y="91"/>
                      <a:pt x="120" y="93"/>
                    </a:cubicBezTo>
                    <a:cubicBezTo>
                      <a:pt x="124" y="93"/>
                      <a:pt x="124" y="88"/>
                      <a:pt x="125" y="86"/>
                    </a:cubicBezTo>
                    <a:cubicBezTo>
                      <a:pt x="127" y="78"/>
                      <a:pt x="120" y="74"/>
                      <a:pt x="115" y="69"/>
                    </a:cubicBezTo>
                    <a:cubicBezTo>
                      <a:pt x="111" y="70"/>
                      <a:pt x="108" y="66"/>
                      <a:pt x="103" y="67"/>
                    </a:cubicBezTo>
                    <a:cubicBezTo>
                      <a:pt x="96" y="68"/>
                      <a:pt x="89" y="69"/>
                      <a:pt x="82" y="72"/>
                    </a:cubicBezTo>
                    <a:cubicBezTo>
                      <a:pt x="81" y="68"/>
                      <a:pt x="82" y="60"/>
                      <a:pt x="78" y="57"/>
                    </a:cubicBezTo>
                    <a:cubicBezTo>
                      <a:pt x="73" y="51"/>
                      <a:pt x="64" y="50"/>
                      <a:pt x="58" y="46"/>
                    </a:cubicBezTo>
                    <a:cubicBezTo>
                      <a:pt x="61" y="39"/>
                      <a:pt x="68" y="32"/>
                      <a:pt x="66" y="23"/>
                    </a:cubicBezTo>
                    <a:cubicBezTo>
                      <a:pt x="66" y="15"/>
                      <a:pt x="59" y="12"/>
                      <a:pt x="55" y="7"/>
                    </a:cubicBezTo>
                    <a:cubicBezTo>
                      <a:pt x="60" y="8"/>
                      <a:pt x="67" y="5"/>
                      <a:pt x="73" y="8"/>
                    </a:cubicBezTo>
                    <a:cubicBezTo>
                      <a:pt x="74" y="6"/>
                      <a:pt x="78" y="6"/>
                      <a:pt x="80" y="8"/>
                    </a:cubicBezTo>
                    <a:cubicBezTo>
                      <a:pt x="82" y="11"/>
                      <a:pt x="79" y="14"/>
                      <a:pt x="81" y="17"/>
                    </a:cubicBezTo>
                    <a:cubicBezTo>
                      <a:pt x="84" y="23"/>
                      <a:pt x="87" y="29"/>
                      <a:pt x="85" y="35"/>
                    </a:cubicBezTo>
                    <a:cubicBezTo>
                      <a:pt x="72" y="42"/>
                      <a:pt x="72" y="42"/>
                      <a:pt x="72" y="42"/>
                    </a:cubicBezTo>
                    <a:cubicBezTo>
                      <a:pt x="72" y="44"/>
                      <a:pt x="72" y="44"/>
                      <a:pt x="72" y="44"/>
                    </a:cubicBezTo>
                    <a:cubicBezTo>
                      <a:pt x="78" y="42"/>
                      <a:pt x="85" y="42"/>
                      <a:pt x="90" y="38"/>
                    </a:cubicBezTo>
                    <a:cubicBezTo>
                      <a:pt x="94" y="41"/>
                      <a:pt x="98" y="47"/>
                      <a:pt x="100" y="52"/>
                    </a:cubicBezTo>
                    <a:cubicBezTo>
                      <a:pt x="100" y="55"/>
                      <a:pt x="97" y="56"/>
                      <a:pt x="98" y="59"/>
                    </a:cubicBezTo>
                    <a:cubicBezTo>
                      <a:pt x="102" y="61"/>
                      <a:pt x="105" y="53"/>
                      <a:pt x="109" y="57"/>
                    </a:cubicBezTo>
                    <a:cubicBezTo>
                      <a:pt x="117" y="63"/>
                      <a:pt x="127" y="62"/>
                      <a:pt x="137" y="63"/>
                    </a:cubicBezTo>
                    <a:cubicBezTo>
                      <a:pt x="138" y="66"/>
                      <a:pt x="136" y="69"/>
                      <a:pt x="138" y="71"/>
                    </a:cubicBezTo>
                    <a:cubicBezTo>
                      <a:pt x="142" y="70"/>
                      <a:pt x="142" y="65"/>
                      <a:pt x="144" y="61"/>
                    </a:cubicBezTo>
                    <a:cubicBezTo>
                      <a:pt x="153" y="58"/>
                      <a:pt x="153" y="58"/>
                      <a:pt x="153" y="58"/>
                    </a:cubicBezTo>
                    <a:cubicBezTo>
                      <a:pt x="154" y="66"/>
                      <a:pt x="145" y="72"/>
                      <a:pt x="142" y="79"/>
                    </a:cubicBezTo>
                    <a:cubicBezTo>
                      <a:pt x="130" y="82"/>
                      <a:pt x="127" y="97"/>
                      <a:pt x="115" y="97"/>
                    </a:cubicBezTo>
                    <a:cubicBezTo>
                      <a:pt x="105" y="109"/>
                      <a:pt x="88" y="107"/>
                      <a:pt x="75" y="106"/>
                    </a:cubicBezTo>
                    <a:cubicBezTo>
                      <a:pt x="65" y="94"/>
                      <a:pt x="49" y="98"/>
                      <a:pt x="37" y="92"/>
                    </a:cubicBezTo>
                    <a:cubicBezTo>
                      <a:pt x="29" y="87"/>
                      <a:pt x="27" y="78"/>
                      <a:pt x="22" y="71"/>
                    </a:cubicBezTo>
                    <a:cubicBezTo>
                      <a:pt x="13" y="69"/>
                      <a:pt x="8" y="61"/>
                      <a:pt x="4" y="53"/>
                    </a:cubicBezTo>
                    <a:cubicBezTo>
                      <a:pt x="0" y="38"/>
                      <a:pt x="12" y="27"/>
                      <a:pt x="9" y="12"/>
                    </a:cubicBezTo>
                    <a:cubicBezTo>
                      <a:pt x="11" y="8"/>
                      <a:pt x="10" y="3"/>
                      <a:pt x="15" y="0"/>
                    </a:cubicBezTo>
                    <a:cubicBezTo>
                      <a:pt x="20" y="7"/>
                      <a:pt x="31" y="2"/>
                      <a:pt x="39"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4" name="Freeform 2990"/>
              <p:cNvSpPr/>
              <p:nvPr/>
            </p:nvSpPr>
            <p:spPr bwMode="auto">
              <a:xfrm>
                <a:off x="4310" y="2087"/>
                <a:ext cx="76" cy="95"/>
              </a:xfrm>
              <a:custGeom>
                <a:avLst/>
                <a:gdLst>
                  <a:gd name="T0" fmla="*/ 18 w 52"/>
                  <a:gd name="T1" fmla="*/ 14 h 65"/>
                  <a:gd name="T2" fmla="*/ 28 w 52"/>
                  <a:gd name="T3" fmla="*/ 14 h 65"/>
                  <a:gd name="T4" fmla="*/ 36 w 52"/>
                  <a:gd name="T5" fmla="*/ 11 h 65"/>
                  <a:gd name="T6" fmla="*/ 38 w 52"/>
                  <a:gd name="T7" fmla="*/ 14 h 65"/>
                  <a:gd name="T8" fmla="*/ 25 w 52"/>
                  <a:gd name="T9" fmla="*/ 29 h 65"/>
                  <a:gd name="T10" fmla="*/ 28 w 52"/>
                  <a:gd name="T11" fmla="*/ 38 h 65"/>
                  <a:gd name="T12" fmla="*/ 43 w 52"/>
                  <a:gd name="T13" fmla="*/ 35 h 65"/>
                  <a:gd name="T14" fmla="*/ 49 w 52"/>
                  <a:gd name="T15" fmla="*/ 31 h 65"/>
                  <a:gd name="T16" fmla="*/ 52 w 52"/>
                  <a:gd name="T17" fmla="*/ 35 h 65"/>
                  <a:gd name="T18" fmla="*/ 51 w 52"/>
                  <a:gd name="T19" fmla="*/ 38 h 65"/>
                  <a:gd name="T20" fmla="*/ 36 w 52"/>
                  <a:gd name="T21" fmla="*/ 47 h 65"/>
                  <a:gd name="T22" fmla="*/ 38 w 52"/>
                  <a:gd name="T23" fmla="*/ 65 h 65"/>
                  <a:gd name="T24" fmla="*/ 29 w 52"/>
                  <a:gd name="T25" fmla="*/ 50 h 65"/>
                  <a:gd name="T26" fmla="*/ 32 w 52"/>
                  <a:gd name="T27" fmla="*/ 46 h 65"/>
                  <a:gd name="T28" fmla="*/ 18 w 52"/>
                  <a:gd name="T29" fmla="*/ 38 h 65"/>
                  <a:gd name="T30" fmla="*/ 17 w 52"/>
                  <a:gd name="T31" fmla="*/ 23 h 65"/>
                  <a:gd name="T32" fmla="*/ 0 w 52"/>
                  <a:gd name="T33" fmla="*/ 6 h 65"/>
                  <a:gd name="T34" fmla="*/ 3 w 52"/>
                  <a:gd name="T35" fmla="*/ 0 h 65"/>
                  <a:gd name="T36" fmla="*/ 18 w 52"/>
                  <a:gd name="T37"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65">
                    <a:moveTo>
                      <a:pt x="18" y="14"/>
                    </a:moveTo>
                    <a:cubicBezTo>
                      <a:pt x="21" y="18"/>
                      <a:pt x="25" y="13"/>
                      <a:pt x="28" y="14"/>
                    </a:cubicBezTo>
                    <a:cubicBezTo>
                      <a:pt x="31" y="12"/>
                      <a:pt x="33" y="9"/>
                      <a:pt x="36" y="11"/>
                    </a:cubicBezTo>
                    <a:cubicBezTo>
                      <a:pt x="38" y="14"/>
                      <a:pt x="38" y="14"/>
                      <a:pt x="38" y="14"/>
                    </a:cubicBezTo>
                    <a:cubicBezTo>
                      <a:pt x="34" y="19"/>
                      <a:pt x="22" y="20"/>
                      <a:pt x="25" y="29"/>
                    </a:cubicBezTo>
                    <a:cubicBezTo>
                      <a:pt x="21" y="32"/>
                      <a:pt x="27" y="35"/>
                      <a:pt x="28" y="38"/>
                    </a:cubicBezTo>
                    <a:cubicBezTo>
                      <a:pt x="33" y="40"/>
                      <a:pt x="39" y="36"/>
                      <a:pt x="43" y="35"/>
                    </a:cubicBezTo>
                    <a:cubicBezTo>
                      <a:pt x="44" y="34"/>
                      <a:pt x="46" y="30"/>
                      <a:pt x="49" y="31"/>
                    </a:cubicBezTo>
                    <a:cubicBezTo>
                      <a:pt x="51" y="31"/>
                      <a:pt x="51" y="33"/>
                      <a:pt x="52" y="35"/>
                    </a:cubicBezTo>
                    <a:cubicBezTo>
                      <a:pt x="51" y="38"/>
                      <a:pt x="51" y="38"/>
                      <a:pt x="51" y="38"/>
                    </a:cubicBezTo>
                    <a:cubicBezTo>
                      <a:pt x="36" y="47"/>
                      <a:pt x="36" y="47"/>
                      <a:pt x="36" y="47"/>
                    </a:cubicBezTo>
                    <a:cubicBezTo>
                      <a:pt x="36" y="53"/>
                      <a:pt x="46" y="60"/>
                      <a:pt x="38" y="65"/>
                    </a:cubicBezTo>
                    <a:cubicBezTo>
                      <a:pt x="34" y="62"/>
                      <a:pt x="26" y="58"/>
                      <a:pt x="29" y="50"/>
                    </a:cubicBezTo>
                    <a:cubicBezTo>
                      <a:pt x="32" y="46"/>
                      <a:pt x="32" y="46"/>
                      <a:pt x="32" y="46"/>
                    </a:cubicBezTo>
                    <a:cubicBezTo>
                      <a:pt x="28" y="43"/>
                      <a:pt x="20" y="44"/>
                      <a:pt x="18" y="38"/>
                    </a:cubicBezTo>
                    <a:cubicBezTo>
                      <a:pt x="17" y="23"/>
                      <a:pt x="17" y="23"/>
                      <a:pt x="17" y="23"/>
                    </a:cubicBezTo>
                    <a:cubicBezTo>
                      <a:pt x="9" y="22"/>
                      <a:pt x="0" y="16"/>
                      <a:pt x="0" y="6"/>
                    </a:cubicBezTo>
                    <a:cubicBezTo>
                      <a:pt x="0" y="4"/>
                      <a:pt x="1" y="1"/>
                      <a:pt x="3" y="0"/>
                    </a:cubicBezTo>
                    <a:cubicBezTo>
                      <a:pt x="10" y="2"/>
                      <a:pt x="8" y="14"/>
                      <a:pt x="18"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5" name="Freeform 2991"/>
              <p:cNvSpPr/>
              <p:nvPr/>
            </p:nvSpPr>
            <p:spPr bwMode="auto">
              <a:xfrm>
                <a:off x="3537" y="2088"/>
                <a:ext cx="17" cy="27"/>
              </a:xfrm>
              <a:custGeom>
                <a:avLst/>
                <a:gdLst>
                  <a:gd name="T0" fmla="*/ 12 w 12"/>
                  <a:gd name="T1" fmla="*/ 4 h 18"/>
                  <a:gd name="T2" fmla="*/ 6 w 12"/>
                  <a:gd name="T3" fmla="*/ 16 h 18"/>
                  <a:gd name="T4" fmla="*/ 0 w 12"/>
                  <a:gd name="T5" fmla="*/ 12 h 18"/>
                  <a:gd name="T6" fmla="*/ 7 w 12"/>
                  <a:gd name="T7" fmla="*/ 1 h 18"/>
                  <a:gd name="T8" fmla="*/ 12 w 12"/>
                  <a:gd name="T9" fmla="*/ 4 h 18"/>
                </a:gdLst>
                <a:ahLst/>
                <a:cxnLst>
                  <a:cxn ang="0">
                    <a:pos x="T0" y="T1"/>
                  </a:cxn>
                  <a:cxn ang="0">
                    <a:pos x="T2" y="T3"/>
                  </a:cxn>
                  <a:cxn ang="0">
                    <a:pos x="T4" y="T5"/>
                  </a:cxn>
                  <a:cxn ang="0">
                    <a:pos x="T6" y="T7"/>
                  </a:cxn>
                  <a:cxn ang="0">
                    <a:pos x="T8" y="T9"/>
                  </a:cxn>
                </a:cxnLst>
                <a:rect l="0" t="0" r="r" b="b"/>
                <a:pathLst>
                  <a:path w="12" h="18">
                    <a:moveTo>
                      <a:pt x="12" y="4"/>
                    </a:moveTo>
                    <a:cubicBezTo>
                      <a:pt x="10" y="8"/>
                      <a:pt x="12" y="14"/>
                      <a:pt x="6" y="16"/>
                    </a:cubicBezTo>
                    <a:cubicBezTo>
                      <a:pt x="3" y="18"/>
                      <a:pt x="1" y="15"/>
                      <a:pt x="0" y="12"/>
                    </a:cubicBezTo>
                    <a:cubicBezTo>
                      <a:pt x="1" y="8"/>
                      <a:pt x="3" y="2"/>
                      <a:pt x="7" y="1"/>
                    </a:cubicBezTo>
                    <a:cubicBezTo>
                      <a:pt x="10" y="0"/>
                      <a:pt x="11" y="3"/>
                      <a:pt x="12"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6" name="Freeform 2992"/>
              <p:cNvSpPr/>
              <p:nvPr/>
            </p:nvSpPr>
            <p:spPr bwMode="auto">
              <a:xfrm>
                <a:off x="3665" y="2090"/>
                <a:ext cx="31" cy="48"/>
              </a:xfrm>
              <a:custGeom>
                <a:avLst/>
                <a:gdLst>
                  <a:gd name="T0" fmla="*/ 17 w 21"/>
                  <a:gd name="T1" fmla="*/ 13 h 33"/>
                  <a:gd name="T2" fmla="*/ 19 w 21"/>
                  <a:gd name="T3" fmla="*/ 30 h 33"/>
                  <a:gd name="T4" fmla="*/ 12 w 21"/>
                  <a:gd name="T5" fmla="*/ 33 h 33"/>
                  <a:gd name="T6" fmla="*/ 10 w 21"/>
                  <a:gd name="T7" fmla="*/ 29 h 33"/>
                  <a:gd name="T8" fmla="*/ 0 w 21"/>
                  <a:gd name="T9" fmla="*/ 5 h 33"/>
                  <a:gd name="T10" fmla="*/ 3 w 21"/>
                  <a:gd name="T11" fmla="*/ 0 h 33"/>
                  <a:gd name="T12" fmla="*/ 17 w 21"/>
                  <a:gd name="T13" fmla="*/ 13 h 33"/>
                </a:gdLst>
                <a:ahLst/>
                <a:cxnLst>
                  <a:cxn ang="0">
                    <a:pos x="T0" y="T1"/>
                  </a:cxn>
                  <a:cxn ang="0">
                    <a:pos x="T2" y="T3"/>
                  </a:cxn>
                  <a:cxn ang="0">
                    <a:pos x="T4" y="T5"/>
                  </a:cxn>
                  <a:cxn ang="0">
                    <a:pos x="T6" y="T7"/>
                  </a:cxn>
                  <a:cxn ang="0">
                    <a:pos x="T8" y="T9"/>
                  </a:cxn>
                  <a:cxn ang="0">
                    <a:pos x="T10" y="T11"/>
                  </a:cxn>
                  <a:cxn ang="0">
                    <a:pos x="T12" y="T13"/>
                  </a:cxn>
                </a:cxnLst>
                <a:rect l="0" t="0" r="r" b="b"/>
                <a:pathLst>
                  <a:path w="21" h="33">
                    <a:moveTo>
                      <a:pt x="17" y="13"/>
                    </a:moveTo>
                    <a:cubicBezTo>
                      <a:pt x="21" y="18"/>
                      <a:pt x="18" y="24"/>
                      <a:pt x="19" y="30"/>
                    </a:cubicBezTo>
                    <a:cubicBezTo>
                      <a:pt x="17" y="33"/>
                      <a:pt x="14" y="32"/>
                      <a:pt x="12" y="33"/>
                    </a:cubicBezTo>
                    <a:cubicBezTo>
                      <a:pt x="10" y="33"/>
                      <a:pt x="9" y="31"/>
                      <a:pt x="10" y="29"/>
                    </a:cubicBezTo>
                    <a:cubicBezTo>
                      <a:pt x="13" y="20"/>
                      <a:pt x="4" y="12"/>
                      <a:pt x="0" y="5"/>
                    </a:cubicBezTo>
                    <a:cubicBezTo>
                      <a:pt x="1" y="3"/>
                      <a:pt x="1" y="1"/>
                      <a:pt x="3" y="0"/>
                    </a:cubicBezTo>
                    <a:cubicBezTo>
                      <a:pt x="11" y="2"/>
                      <a:pt x="13" y="9"/>
                      <a:pt x="17"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7" name="Freeform 2993"/>
              <p:cNvSpPr/>
              <p:nvPr/>
            </p:nvSpPr>
            <p:spPr bwMode="auto">
              <a:xfrm>
                <a:off x="3437" y="2093"/>
                <a:ext cx="19" cy="14"/>
              </a:xfrm>
              <a:custGeom>
                <a:avLst/>
                <a:gdLst>
                  <a:gd name="T0" fmla="*/ 13 w 13"/>
                  <a:gd name="T1" fmla="*/ 4 h 10"/>
                  <a:gd name="T2" fmla="*/ 6 w 13"/>
                  <a:gd name="T3" fmla="*/ 10 h 10"/>
                  <a:gd name="T4" fmla="*/ 2 w 13"/>
                  <a:gd name="T5" fmla="*/ 10 h 10"/>
                  <a:gd name="T6" fmla="*/ 4 w 13"/>
                  <a:gd name="T7" fmla="*/ 1 h 10"/>
                  <a:gd name="T8" fmla="*/ 13 w 13"/>
                  <a:gd name="T9" fmla="*/ 4 h 10"/>
                </a:gdLst>
                <a:ahLst/>
                <a:cxnLst>
                  <a:cxn ang="0">
                    <a:pos x="T0" y="T1"/>
                  </a:cxn>
                  <a:cxn ang="0">
                    <a:pos x="T2" y="T3"/>
                  </a:cxn>
                  <a:cxn ang="0">
                    <a:pos x="T4" y="T5"/>
                  </a:cxn>
                  <a:cxn ang="0">
                    <a:pos x="T6" y="T7"/>
                  </a:cxn>
                  <a:cxn ang="0">
                    <a:pos x="T8" y="T9"/>
                  </a:cxn>
                </a:cxnLst>
                <a:rect l="0" t="0" r="r" b="b"/>
                <a:pathLst>
                  <a:path w="13" h="10">
                    <a:moveTo>
                      <a:pt x="13" y="4"/>
                    </a:moveTo>
                    <a:cubicBezTo>
                      <a:pt x="13" y="9"/>
                      <a:pt x="8" y="8"/>
                      <a:pt x="6" y="10"/>
                    </a:cubicBezTo>
                    <a:cubicBezTo>
                      <a:pt x="2" y="10"/>
                      <a:pt x="2" y="10"/>
                      <a:pt x="2" y="10"/>
                    </a:cubicBezTo>
                    <a:cubicBezTo>
                      <a:pt x="0" y="7"/>
                      <a:pt x="3" y="4"/>
                      <a:pt x="4" y="1"/>
                    </a:cubicBezTo>
                    <a:cubicBezTo>
                      <a:pt x="7" y="0"/>
                      <a:pt x="10" y="3"/>
                      <a:pt x="1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8" name="Freeform 2994"/>
              <p:cNvSpPr/>
              <p:nvPr/>
            </p:nvSpPr>
            <p:spPr bwMode="auto">
              <a:xfrm>
                <a:off x="3352" y="2094"/>
                <a:ext cx="3" cy="2"/>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1"/>
                      <a:pt x="0" y="1"/>
                    </a:cubicBezTo>
                    <a:cubicBezTo>
                      <a:pt x="0" y="0"/>
                      <a:pt x="0" y="0"/>
                      <a:pt x="0" y="0"/>
                    </a:cubicBezTo>
                    <a:cubicBezTo>
                      <a:pt x="1" y="0"/>
                      <a:pt x="1" y="0"/>
                      <a:pt x="2"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99" name="Freeform 2995"/>
              <p:cNvSpPr/>
              <p:nvPr/>
            </p:nvSpPr>
            <p:spPr bwMode="auto">
              <a:xfrm>
                <a:off x="3977" y="2094"/>
                <a:ext cx="20" cy="31"/>
              </a:xfrm>
              <a:custGeom>
                <a:avLst/>
                <a:gdLst>
                  <a:gd name="T0" fmla="*/ 13 w 14"/>
                  <a:gd name="T1" fmla="*/ 0 h 21"/>
                  <a:gd name="T2" fmla="*/ 14 w 14"/>
                  <a:gd name="T3" fmla="*/ 13 h 21"/>
                  <a:gd name="T4" fmla="*/ 2 w 14"/>
                  <a:gd name="T5" fmla="*/ 19 h 21"/>
                  <a:gd name="T6" fmla="*/ 2 w 14"/>
                  <a:gd name="T7" fmla="*/ 11 h 21"/>
                  <a:gd name="T8" fmla="*/ 13 w 14"/>
                  <a:gd name="T9" fmla="*/ 0 h 21"/>
                </a:gdLst>
                <a:ahLst/>
                <a:cxnLst>
                  <a:cxn ang="0">
                    <a:pos x="T0" y="T1"/>
                  </a:cxn>
                  <a:cxn ang="0">
                    <a:pos x="T2" y="T3"/>
                  </a:cxn>
                  <a:cxn ang="0">
                    <a:pos x="T4" y="T5"/>
                  </a:cxn>
                  <a:cxn ang="0">
                    <a:pos x="T6" y="T7"/>
                  </a:cxn>
                  <a:cxn ang="0">
                    <a:pos x="T8" y="T9"/>
                  </a:cxn>
                </a:cxnLst>
                <a:rect l="0" t="0" r="r" b="b"/>
                <a:pathLst>
                  <a:path w="14" h="21">
                    <a:moveTo>
                      <a:pt x="13" y="0"/>
                    </a:moveTo>
                    <a:cubicBezTo>
                      <a:pt x="13" y="5"/>
                      <a:pt x="11" y="9"/>
                      <a:pt x="14" y="13"/>
                    </a:cubicBezTo>
                    <a:cubicBezTo>
                      <a:pt x="10" y="16"/>
                      <a:pt x="7" y="21"/>
                      <a:pt x="2" y="19"/>
                    </a:cubicBezTo>
                    <a:cubicBezTo>
                      <a:pt x="0" y="17"/>
                      <a:pt x="2" y="14"/>
                      <a:pt x="2" y="11"/>
                    </a:cubicBezTo>
                    <a:cubicBezTo>
                      <a:pt x="7" y="8"/>
                      <a:pt x="7" y="0"/>
                      <a:pt x="13"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0" name="Freeform 2996"/>
              <p:cNvSpPr/>
              <p:nvPr/>
            </p:nvSpPr>
            <p:spPr bwMode="auto">
              <a:xfrm>
                <a:off x="4171" y="2090"/>
                <a:ext cx="37" cy="69"/>
              </a:xfrm>
              <a:custGeom>
                <a:avLst/>
                <a:gdLst>
                  <a:gd name="T0" fmla="*/ 12 w 25"/>
                  <a:gd name="T1" fmla="*/ 11 h 47"/>
                  <a:gd name="T2" fmla="*/ 11 w 25"/>
                  <a:gd name="T3" fmla="*/ 22 h 47"/>
                  <a:gd name="T4" fmla="*/ 12 w 25"/>
                  <a:gd name="T5" fmla="*/ 32 h 47"/>
                  <a:gd name="T6" fmla="*/ 24 w 25"/>
                  <a:gd name="T7" fmla="*/ 38 h 47"/>
                  <a:gd name="T8" fmla="*/ 20 w 25"/>
                  <a:gd name="T9" fmla="*/ 45 h 47"/>
                  <a:gd name="T10" fmla="*/ 2 w 25"/>
                  <a:gd name="T11" fmla="*/ 29 h 47"/>
                  <a:gd name="T12" fmla="*/ 2 w 25"/>
                  <a:gd name="T13" fmla="*/ 8 h 47"/>
                  <a:gd name="T14" fmla="*/ 12 w 25"/>
                  <a:gd name="T15" fmla="*/ 11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7">
                    <a:moveTo>
                      <a:pt x="12" y="11"/>
                    </a:moveTo>
                    <a:cubicBezTo>
                      <a:pt x="12" y="15"/>
                      <a:pt x="8" y="19"/>
                      <a:pt x="11" y="22"/>
                    </a:cubicBezTo>
                    <a:cubicBezTo>
                      <a:pt x="8" y="25"/>
                      <a:pt x="11" y="29"/>
                      <a:pt x="12" y="32"/>
                    </a:cubicBezTo>
                    <a:cubicBezTo>
                      <a:pt x="16" y="34"/>
                      <a:pt x="20" y="39"/>
                      <a:pt x="24" y="38"/>
                    </a:cubicBezTo>
                    <a:cubicBezTo>
                      <a:pt x="25" y="41"/>
                      <a:pt x="25" y="47"/>
                      <a:pt x="20" y="45"/>
                    </a:cubicBezTo>
                    <a:cubicBezTo>
                      <a:pt x="12" y="42"/>
                      <a:pt x="3" y="37"/>
                      <a:pt x="2" y="29"/>
                    </a:cubicBezTo>
                    <a:cubicBezTo>
                      <a:pt x="0" y="21"/>
                      <a:pt x="0" y="15"/>
                      <a:pt x="2" y="8"/>
                    </a:cubicBezTo>
                    <a:cubicBezTo>
                      <a:pt x="6" y="0"/>
                      <a:pt x="11" y="7"/>
                      <a:pt x="1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1" name="Freeform 2997"/>
              <p:cNvSpPr/>
              <p:nvPr/>
            </p:nvSpPr>
            <p:spPr bwMode="auto">
              <a:xfrm>
                <a:off x="3357" y="2100"/>
                <a:ext cx="35" cy="28"/>
              </a:xfrm>
              <a:custGeom>
                <a:avLst/>
                <a:gdLst>
                  <a:gd name="T0" fmla="*/ 22 w 24"/>
                  <a:gd name="T1" fmla="*/ 5 h 19"/>
                  <a:gd name="T2" fmla="*/ 12 w 24"/>
                  <a:gd name="T3" fmla="*/ 16 h 19"/>
                  <a:gd name="T4" fmla="*/ 2 w 24"/>
                  <a:gd name="T5" fmla="*/ 17 h 19"/>
                  <a:gd name="T6" fmla="*/ 0 w 24"/>
                  <a:gd name="T7" fmla="*/ 14 h 19"/>
                  <a:gd name="T8" fmla="*/ 11 w 24"/>
                  <a:gd name="T9" fmla="*/ 8 h 19"/>
                  <a:gd name="T10" fmla="*/ 17 w 24"/>
                  <a:gd name="T11" fmla="*/ 1 h 19"/>
                  <a:gd name="T12" fmla="*/ 22 w 2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24" h="19">
                    <a:moveTo>
                      <a:pt x="22" y="5"/>
                    </a:moveTo>
                    <a:cubicBezTo>
                      <a:pt x="22" y="11"/>
                      <a:pt x="16" y="13"/>
                      <a:pt x="12" y="16"/>
                    </a:cubicBezTo>
                    <a:cubicBezTo>
                      <a:pt x="9" y="19"/>
                      <a:pt x="6" y="18"/>
                      <a:pt x="2" y="17"/>
                    </a:cubicBezTo>
                    <a:cubicBezTo>
                      <a:pt x="0" y="14"/>
                      <a:pt x="0" y="14"/>
                      <a:pt x="0" y="14"/>
                    </a:cubicBezTo>
                    <a:cubicBezTo>
                      <a:pt x="3" y="11"/>
                      <a:pt x="9" y="11"/>
                      <a:pt x="11" y="8"/>
                    </a:cubicBezTo>
                    <a:cubicBezTo>
                      <a:pt x="12" y="5"/>
                      <a:pt x="13" y="1"/>
                      <a:pt x="17" y="1"/>
                    </a:cubicBezTo>
                    <a:cubicBezTo>
                      <a:pt x="20" y="0"/>
                      <a:pt x="24" y="0"/>
                      <a:pt x="2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2" name="Freeform 2998"/>
              <p:cNvSpPr/>
              <p:nvPr/>
            </p:nvSpPr>
            <p:spPr bwMode="auto">
              <a:xfrm>
                <a:off x="3749" y="2097"/>
                <a:ext cx="46" cy="56"/>
              </a:xfrm>
              <a:custGeom>
                <a:avLst/>
                <a:gdLst>
                  <a:gd name="T0" fmla="*/ 27 w 32"/>
                  <a:gd name="T1" fmla="*/ 12 h 38"/>
                  <a:gd name="T2" fmla="*/ 28 w 32"/>
                  <a:gd name="T3" fmla="*/ 25 h 38"/>
                  <a:gd name="T4" fmla="*/ 2 w 32"/>
                  <a:gd name="T5" fmla="*/ 37 h 38"/>
                  <a:gd name="T6" fmla="*/ 11 w 32"/>
                  <a:gd name="T7" fmla="*/ 30 h 38"/>
                  <a:gd name="T8" fmla="*/ 19 w 32"/>
                  <a:gd name="T9" fmla="*/ 13 h 38"/>
                  <a:gd name="T10" fmla="*/ 7 w 32"/>
                  <a:gd name="T11" fmla="*/ 5 h 38"/>
                  <a:gd name="T12" fmla="*/ 0 w 32"/>
                  <a:gd name="T13" fmla="*/ 4 h 38"/>
                  <a:gd name="T14" fmla="*/ 20 w 32"/>
                  <a:gd name="T15" fmla="*/ 6 h 38"/>
                  <a:gd name="T16" fmla="*/ 27 w 32"/>
                  <a:gd name="T17"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8">
                    <a:moveTo>
                      <a:pt x="27" y="12"/>
                    </a:moveTo>
                    <a:cubicBezTo>
                      <a:pt x="32" y="16"/>
                      <a:pt x="29" y="21"/>
                      <a:pt x="28" y="25"/>
                    </a:cubicBezTo>
                    <a:cubicBezTo>
                      <a:pt x="23" y="34"/>
                      <a:pt x="12" y="38"/>
                      <a:pt x="2" y="37"/>
                    </a:cubicBezTo>
                    <a:cubicBezTo>
                      <a:pt x="1" y="31"/>
                      <a:pt x="9" y="34"/>
                      <a:pt x="11" y="30"/>
                    </a:cubicBezTo>
                    <a:cubicBezTo>
                      <a:pt x="16" y="25"/>
                      <a:pt x="22" y="21"/>
                      <a:pt x="19" y="13"/>
                    </a:cubicBezTo>
                    <a:cubicBezTo>
                      <a:pt x="16" y="9"/>
                      <a:pt x="11" y="6"/>
                      <a:pt x="7" y="5"/>
                    </a:cubicBezTo>
                    <a:cubicBezTo>
                      <a:pt x="4" y="6"/>
                      <a:pt x="2" y="7"/>
                      <a:pt x="0" y="4"/>
                    </a:cubicBezTo>
                    <a:cubicBezTo>
                      <a:pt x="6" y="0"/>
                      <a:pt x="13" y="5"/>
                      <a:pt x="20" y="6"/>
                    </a:cubicBezTo>
                    <a:cubicBezTo>
                      <a:pt x="27" y="12"/>
                      <a:pt x="27" y="12"/>
                      <a:pt x="27"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3" name="Freeform 2999"/>
              <p:cNvSpPr/>
              <p:nvPr/>
            </p:nvSpPr>
            <p:spPr bwMode="auto">
              <a:xfrm>
                <a:off x="3743" y="2103"/>
                <a:ext cx="3" cy="0"/>
              </a:xfrm>
              <a:custGeom>
                <a:avLst/>
                <a:gdLst>
                  <a:gd name="T0" fmla="*/ 0 w 3"/>
                  <a:gd name="T1" fmla="*/ 3 w 3"/>
                  <a:gd name="T2" fmla="*/ 0 w 3"/>
                  <a:gd name="T3" fmla="*/ 0 w 3"/>
                </a:gdLst>
                <a:ahLst/>
                <a:cxnLst>
                  <a:cxn ang="0">
                    <a:pos x="T0" y="0"/>
                  </a:cxn>
                  <a:cxn ang="0">
                    <a:pos x="T1" y="0"/>
                  </a:cxn>
                  <a:cxn ang="0">
                    <a:pos x="T2" y="0"/>
                  </a:cxn>
                  <a:cxn ang="0">
                    <a:pos x="T3" y="0"/>
                  </a:cxn>
                </a:cxnLst>
                <a:rect l="0" t="0" r="r" b="b"/>
                <a:pathLst>
                  <a:path w="3">
                    <a:moveTo>
                      <a:pt x="0" y="0"/>
                    </a:moveTo>
                    <a:lnTo>
                      <a:pt x="3" y="0"/>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4" name="Freeform 3000"/>
              <p:cNvSpPr/>
              <p:nvPr/>
            </p:nvSpPr>
            <p:spPr bwMode="auto">
              <a:xfrm>
                <a:off x="3386" y="2103"/>
                <a:ext cx="20" cy="28"/>
              </a:xfrm>
              <a:custGeom>
                <a:avLst/>
                <a:gdLst>
                  <a:gd name="T0" fmla="*/ 14 w 14"/>
                  <a:gd name="T1" fmla="*/ 2 h 19"/>
                  <a:gd name="T2" fmla="*/ 4 w 14"/>
                  <a:gd name="T3" fmla="*/ 18 h 19"/>
                  <a:gd name="T4" fmla="*/ 0 w 14"/>
                  <a:gd name="T5" fmla="*/ 14 h 19"/>
                  <a:gd name="T6" fmla="*/ 10 w 14"/>
                  <a:gd name="T7" fmla="*/ 0 h 19"/>
                  <a:gd name="T8" fmla="*/ 14 w 14"/>
                  <a:gd name="T9" fmla="*/ 2 h 19"/>
                </a:gdLst>
                <a:ahLst/>
                <a:cxnLst>
                  <a:cxn ang="0">
                    <a:pos x="T0" y="T1"/>
                  </a:cxn>
                  <a:cxn ang="0">
                    <a:pos x="T2" y="T3"/>
                  </a:cxn>
                  <a:cxn ang="0">
                    <a:pos x="T4" y="T5"/>
                  </a:cxn>
                  <a:cxn ang="0">
                    <a:pos x="T6" y="T7"/>
                  </a:cxn>
                  <a:cxn ang="0">
                    <a:pos x="T8" y="T9"/>
                  </a:cxn>
                </a:cxnLst>
                <a:rect l="0" t="0" r="r" b="b"/>
                <a:pathLst>
                  <a:path w="14" h="19">
                    <a:moveTo>
                      <a:pt x="14" y="2"/>
                    </a:moveTo>
                    <a:cubicBezTo>
                      <a:pt x="10" y="8"/>
                      <a:pt x="12" y="16"/>
                      <a:pt x="4" y="18"/>
                    </a:cubicBezTo>
                    <a:cubicBezTo>
                      <a:pt x="1" y="19"/>
                      <a:pt x="0" y="17"/>
                      <a:pt x="0" y="14"/>
                    </a:cubicBezTo>
                    <a:cubicBezTo>
                      <a:pt x="2" y="8"/>
                      <a:pt x="8" y="7"/>
                      <a:pt x="10" y="0"/>
                    </a:cubicBezTo>
                    <a:cubicBezTo>
                      <a:pt x="11" y="1"/>
                      <a:pt x="14" y="0"/>
                      <a:pt x="1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5" name="Freeform 3001"/>
              <p:cNvSpPr/>
              <p:nvPr/>
            </p:nvSpPr>
            <p:spPr bwMode="auto">
              <a:xfrm>
                <a:off x="3516" y="2103"/>
                <a:ext cx="22" cy="39"/>
              </a:xfrm>
              <a:custGeom>
                <a:avLst/>
                <a:gdLst>
                  <a:gd name="T0" fmla="*/ 14 w 15"/>
                  <a:gd name="T1" fmla="*/ 20 h 27"/>
                  <a:gd name="T2" fmla="*/ 8 w 15"/>
                  <a:gd name="T3" fmla="*/ 27 h 27"/>
                  <a:gd name="T4" fmla="*/ 5 w 15"/>
                  <a:gd name="T5" fmla="*/ 27 h 27"/>
                  <a:gd name="T6" fmla="*/ 6 w 15"/>
                  <a:gd name="T7" fmla="*/ 11 h 27"/>
                  <a:gd name="T8" fmla="*/ 1 w 15"/>
                  <a:gd name="T9" fmla="*/ 2 h 27"/>
                  <a:gd name="T10" fmla="*/ 9 w 15"/>
                  <a:gd name="T11" fmla="*/ 2 h 27"/>
                  <a:gd name="T12" fmla="*/ 14 w 15"/>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15" h="27">
                    <a:moveTo>
                      <a:pt x="14" y="20"/>
                    </a:moveTo>
                    <a:cubicBezTo>
                      <a:pt x="11" y="23"/>
                      <a:pt x="12" y="27"/>
                      <a:pt x="8" y="27"/>
                    </a:cubicBezTo>
                    <a:cubicBezTo>
                      <a:pt x="5" y="27"/>
                      <a:pt x="5" y="27"/>
                      <a:pt x="5" y="27"/>
                    </a:cubicBezTo>
                    <a:cubicBezTo>
                      <a:pt x="10" y="24"/>
                      <a:pt x="6" y="17"/>
                      <a:pt x="6" y="11"/>
                    </a:cubicBezTo>
                    <a:cubicBezTo>
                      <a:pt x="3" y="9"/>
                      <a:pt x="0" y="6"/>
                      <a:pt x="1" y="2"/>
                    </a:cubicBezTo>
                    <a:cubicBezTo>
                      <a:pt x="3" y="2"/>
                      <a:pt x="6" y="0"/>
                      <a:pt x="9" y="2"/>
                    </a:cubicBezTo>
                    <a:cubicBezTo>
                      <a:pt x="15" y="5"/>
                      <a:pt x="11" y="14"/>
                      <a:pt x="14" y="2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6" name="Freeform 3002"/>
              <p:cNvSpPr/>
              <p:nvPr/>
            </p:nvSpPr>
            <p:spPr bwMode="auto">
              <a:xfrm>
                <a:off x="4069" y="2103"/>
                <a:ext cx="151" cy="199"/>
              </a:xfrm>
              <a:custGeom>
                <a:avLst/>
                <a:gdLst>
                  <a:gd name="T0" fmla="*/ 36 w 103"/>
                  <a:gd name="T1" fmla="*/ 8 h 136"/>
                  <a:gd name="T2" fmla="*/ 42 w 103"/>
                  <a:gd name="T3" fmla="*/ 27 h 136"/>
                  <a:gd name="T4" fmla="*/ 40 w 103"/>
                  <a:gd name="T5" fmla="*/ 36 h 136"/>
                  <a:gd name="T6" fmla="*/ 52 w 103"/>
                  <a:gd name="T7" fmla="*/ 51 h 136"/>
                  <a:gd name="T8" fmla="*/ 61 w 103"/>
                  <a:gd name="T9" fmla="*/ 54 h 136"/>
                  <a:gd name="T10" fmla="*/ 60 w 103"/>
                  <a:gd name="T11" fmla="*/ 78 h 136"/>
                  <a:gd name="T12" fmla="*/ 69 w 103"/>
                  <a:gd name="T13" fmla="*/ 89 h 136"/>
                  <a:gd name="T14" fmla="*/ 73 w 103"/>
                  <a:gd name="T15" fmla="*/ 112 h 136"/>
                  <a:gd name="T16" fmla="*/ 91 w 103"/>
                  <a:gd name="T17" fmla="*/ 124 h 136"/>
                  <a:gd name="T18" fmla="*/ 100 w 103"/>
                  <a:gd name="T19" fmla="*/ 124 h 136"/>
                  <a:gd name="T20" fmla="*/ 96 w 103"/>
                  <a:gd name="T21" fmla="*/ 136 h 136"/>
                  <a:gd name="T22" fmla="*/ 75 w 103"/>
                  <a:gd name="T23" fmla="*/ 127 h 136"/>
                  <a:gd name="T24" fmla="*/ 46 w 103"/>
                  <a:gd name="T25" fmla="*/ 104 h 136"/>
                  <a:gd name="T26" fmla="*/ 20 w 103"/>
                  <a:gd name="T27" fmla="*/ 107 h 136"/>
                  <a:gd name="T28" fmla="*/ 33 w 103"/>
                  <a:gd name="T29" fmla="*/ 92 h 136"/>
                  <a:gd name="T30" fmla="*/ 34 w 103"/>
                  <a:gd name="T31" fmla="*/ 86 h 136"/>
                  <a:gd name="T32" fmla="*/ 1 w 103"/>
                  <a:gd name="T33" fmla="*/ 73 h 136"/>
                  <a:gd name="T34" fmla="*/ 0 w 103"/>
                  <a:gd name="T35" fmla="*/ 72 h 136"/>
                  <a:gd name="T36" fmla="*/ 15 w 103"/>
                  <a:gd name="T37" fmla="*/ 63 h 136"/>
                  <a:gd name="T38" fmla="*/ 37 w 103"/>
                  <a:gd name="T39" fmla="*/ 64 h 136"/>
                  <a:gd name="T40" fmla="*/ 41 w 103"/>
                  <a:gd name="T41" fmla="*/ 63 h 136"/>
                  <a:gd name="T42" fmla="*/ 15 w 103"/>
                  <a:gd name="T43" fmla="*/ 42 h 136"/>
                  <a:gd name="T44" fmla="*/ 39 w 103"/>
                  <a:gd name="T45" fmla="*/ 36 h 136"/>
                  <a:gd name="T46" fmla="*/ 27 w 103"/>
                  <a:gd name="T47" fmla="*/ 26 h 136"/>
                  <a:gd name="T48" fmla="*/ 37 w 103"/>
                  <a:gd name="T49" fmla="*/ 0 h 136"/>
                  <a:gd name="T50" fmla="*/ 36 w 103"/>
                  <a:gd name="T51"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36">
                    <a:moveTo>
                      <a:pt x="36" y="8"/>
                    </a:moveTo>
                    <a:cubicBezTo>
                      <a:pt x="34" y="15"/>
                      <a:pt x="37" y="23"/>
                      <a:pt x="42" y="27"/>
                    </a:cubicBezTo>
                    <a:cubicBezTo>
                      <a:pt x="42" y="30"/>
                      <a:pt x="43" y="34"/>
                      <a:pt x="40" y="36"/>
                    </a:cubicBezTo>
                    <a:cubicBezTo>
                      <a:pt x="45" y="41"/>
                      <a:pt x="50" y="45"/>
                      <a:pt x="52" y="51"/>
                    </a:cubicBezTo>
                    <a:cubicBezTo>
                      <a:pt x="55" y="53"/>
                      <a:pt x="60" y="50"/>
                      <a:pt x="61" y="54"/>
                    </a:cubicBezTo>
                    <a:cubicBezTo>
                      <a:pt x="58" y="62"/>
                      <a:pt x="55" y="71"/>
                      <a:pt x="60" y="78"/>
                    </a:cubicBezTo>
                    <a:cubicBezTo>
                      <a:pt x="69" y="89"/>
                      <a:pt x="69" y="89"/>
                      <a:pt x="69" y="89"/>
                    </a:cubicBezTo>
                    <a:cubicBezTo>
                      <a:pt x="66" y="98"/>
                      <a:pt x="67" y="106"/>
                      <a:pt x="73" y="112"/>
                    </a:cubicBezTo>
                    <a:cubicBezTo>
                      <a:pt x="77" y="119"/>
                      <a:pt x="85" y="120"/>
                      <a:pt x="91" y="124"/>
                    </a:cubicBezTo>
                    <a:cubicBezTo>
                      <a:pt x="94" y="125"/>
                      <a:pt x="97" y="122"/>
                      <a:pt x="100" y="124"/>
                    </a:cubicBezTo>
                    <a:cubicBezTo>
                      <a:pt x="98" y="128"/>
                      <a:pt x="103" y="136"/>
                      <a:pt x="96" y="136"/>
                    </a:cubicBezTo>
                    <a:cubicBezTo>
                      <a:pt x="88" y="136"/>
                      <a:pt x="82" y="131"/>
                      <a:pt x="75" y="127"/>
                    </a:cubicBezTo>
                    <a:cubicBezTo>
                      <a:pt x="71" y="113"/>
                      <a:pt x="58" y="107"/>
                      <a:pt x="46" y="104"/>
                    </a:cubicBezTo>
                    <a:cubicBezTo>
                      <a:pt x="36" y="103"/>
                      <a:pt x="28" y="107"/>
                      <a:pt x="20" y="107"/>
                    </a:cubicBezTo>
                    <a:cubicBezTo>
                      <a:pt x="22" y="100"/>
                      <a:pt x="25" y="93"/>
                      <a:pt x="33" y="92"/>
                    </a:cubicBezTo>
                    <a:cubicBezTo>
                      <a:pt x="34" y="91"/>
                      <a:pt x="36" y="88"/>
                      <a:pt x="34" y="86"/>
                    </a:cubicBezTo>
                    <a:cubicBezTo>
                      <a:pt x="25" y="78"/>
                      <a:pt x="13" y="75"/>
                      <a:pt x="1" y="73"/>
                    </a:cubicBezTo>
                    <a:cubicBezTo>
                      <a:pt x="0" y="72"/>
                      <a:pt x="0" y="72"/>
                      <a:pt x="0" y="72"/>
                    </a:cubicBezTo>
                    <a:cubicBezTo>
                      <a:pt x="4" y="68"/>
                      <a:pt x="9" y="62"/>
                      <a:pt x="15" y="63"/>
                    </a:cubicBezTo>
                    <a:cubicBezTo>
                      <a:pt x="23" y="63"/>
                      <a:pt x="30" y="57"/>
                      <a:pt x="37" y="64"/>
                    </a:cubicBezTo>
                    <a:cubicBezTo>
                      <a:pt x="39" y="63"/>
                      <a:pt x="42" y="66"/>
                      <a:pt x="41" y="63"/>
                    </a:cubicBezTo>
                    <a:cubicBezTo>
                      <a:pt x="37" y="51"/>
                      <a:pt x="25" y="45"/>
                      <a:pt x="15" y="42"/>
                    </a:cubicBezTo>
                    <a:cubicBezTo>
                      <a:pt x="19" y="32"/>
                      <a:pt x="31" y="41"/>
                      <a:pt x="39" y="36"/>
                    </a:cubicBezTo>
                    <a:cubicBezTo>
                      <a:pt x="34" y="33"/>
                      <a:pt x="28" y="32"/>
                      <a:pt x="27" y="26"/>
                    </a:cubicBezTo>
                    <a:cubicBezTo>
                      <a:pt x="21" y="14"/>
                      <a:pt x="34" y="8"/>
                      <a:pt x="37" y="0"/>
                    </a:cubicBezTo>
                    <a:cubicBezTo>
                      <a:pt x="40" y="3"/>
                      <a:pt x="37" y="5"/>
                      <a:pt x="3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7" name="Freeform 3003"/>
              <p:cNvSpPr/>
              <p:nvPr/>
            </p:nvSpPr>
            <p:spPr bwMode="auto">
              <a:xfrm>
                <a:off x="3592" y="2099"/>
                <a:ext cx="29" cy="48"/>
              </a:xfrm>
              <a:custGeom>
                <a:avLst/>
                <a:gdLst>
                  <a:gd name="T0" fmla="*/ 16 w 20"/>
                  <a:gd name="T1" fmla="*/ 11 h 33"/>
                  <a:gd name="T2" fmla="*/ 18 w 20"/>
                  <a:gd name="T3" fmla="*/ 26 h 33"/>
                  <a:gd name="T4" fmla="*/ 12 w 20"/>
                  <a:gd name="T5" fmla="*/ 33 h 33"/>
                  <a:gd name="T6" fmla="*/ 9 w 20"/>
                  <a:gd name="T7" fmla="*/ 33 h 33"/>
                  <a:gd name="T8" fmla="*/ 8 w 20"/>
                  <a:gd name="T9" fmla="*/ 15 h 33"/>
                  <a:gd name="T10" fmla="*/ 0 w 20"/>
                  <a:gd name="T11" fmla="*/ 6 h 33"/>
                  <a:gd name="T12" fmla="*/ 16 w 20"/>
                  <a:gd name="T13" fmla="*/ 11 h 33"/>
                </a:gdLst>
                <a:ahLst/>
                <a:cxnLst>
                  <a:cxn ang="0">
                    <a:pos x="T0" y="T1"/>
                  </a:cxn>
                  <a:cxn ang="0">
                    <a:pos x="T2" y="T3"/>
                  </a:cxn>
                  <a:cxn ang="0">
                    <a:pos x="T4" y="T5"/>
                  </a:cxn>
                  <a:cxn ang="0">
                    <a:pos x="T6" y="T7"/>
                  </a:cxn>
                  <a:cxn ang="0">
                    <a:pos x="T8" y="T9"/>
                  </a:cxn>
                  <a:cxn ang="0">
                    <a:pos x="T10" y="T11"/>
                  </a:cxn>
                  <a:cxn ang="0">
                    <a:pos x="T12" y="T13"/>
                  </a:cxn>
                </a:cxnLst>
                <a:rect l="0" t="0" r="r" b="b"/>
                <a:pathLst>
                  <a:path w="20" h="33">
                    <a:moveTo>
                      <a:pt x="16" y="11"/>
                    </a:moveTo>
                    <a:cubicBezTo>
                      <a:pt x="20" y="14"/>
                      <a:pt x="18" y="21"/>
                      <a:pt x="18" y="26"/>
                    </a:cubicBezTo>
                    <a:cubicBezTo>
                      <a:pt x="18" y="29"/>
                      <a:pt x="15" y="32"/>
                      <a:pt x="12" y="33"/>
                    </a:cubicBezTo>
                    <a:cubicBezTo>
                      <a:pt x="9" y="33"/>
                      <a:pt x="9" y="33"/>
                      <a:pt x="9" y="33"/>
                    </a:cubicBezTo>
                    <a:cubicBezTo>
                      <a:pt x="10" y="27"/>
                      <a:pt x="12" y="20"/>
                      <a:pt x="8" y="15"/>
                    </a:cubicBezTo>
                    <a:cubicBezTo>
                      <a:pt x="6" y="11"/>
                      <a:pt x="0" y="11"/>
                      <a:pt x="0" y="6"/>
                    </a:cubicBezTo>
                    <a:cubicBezTo>
                      <a:pt x="4" y="0"/>
                      <a:pt x="13" y="6"/>
                      <a:pt x="16"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8" name="Freeform 3004"/>
              <p:cNvSpPr/>
              <p:nvPr/>
            </p:nvSpPr>
            <p:spPr bwMode="auto">
              <a:xfrm>
                <a:off x="4259" y="2106"/>
                <a:ext cx="41" cy="54"/>
              </a:xfrm>
              <a:custGeom>
                <a:avLst/>
                <a:gdLst>
                  <a:gd name="T0" fmla="*/ 14 w 28"/>
                  <a:gd name="T1" fmla="*/ 9 h 37"/>
                  <a:gd name="T2" fmla="*/ 11 w 28"/>
                  <a:gd name="T3" fmla="*/ 19 h 37"/>
                  <a:gd name="T4" fmla="*/ 21 w 28"/>
                  <a:gd name="T5" fmla="*/ 28 h 37"/>
                  <a:gd name="T6" fmla="*/ 28 w 28"/>
                  <a:gd name="T7" fmla="*/ 33 h 37"/>
                  <a:gd name="T8" fmla="*/ 18 w 28"/>
                  <a:gd name="T9" fmla="*/ 34 h 37"/>
                  <a:gd name="T10" fmla="*/ 12 w 28"/>
                  <a:gd name="T11" fmla="*/ 33 h 37"/>
                  <a:gd name="T12" fmla="*/ 0 w 28"/>
                  <a:gd name="T13" fmla="*/ 13 h 37"/>
                  <a:gd name="T14" fmla="*/ 8 w 28"/>
                  <a:gd name="T15" fmla="*/ 0 h 37"/>
                  <a:gd name="T16" fmla="*/ 14 w 28"/>
                  <a:gd name="T17"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7">
                    <a:moveTo>
                      <a:pt x="14" y="9"/>
                    </a:moveTo>
                    <a:cubicBezTo>
                      <a:pt x="12" y="12"/>
                      <a:pt x="10" y="15"/>
                      <a:pt x="11" y="19"/>
                    </a:cubicBezTo>
                    <a:cubicBezTo>
                      <a:pt x="12" y="24"/>
                      <a:pt x="17" y="28"/>
                      <a:pt x="21" y="28"/>
                    </a:cubicBezTo>
                    <a:cubicBezTo>
                      <a:pt x="23" y="31"/>
                      <a:pt x="27" y="28"/>
                      <a:pt x="28" y="33"/>
                    </a:cubicBezTo>
                    <a:cubicBezTo>
                      <a:pt x="26" y="37"/>
                      <a:pt x="21" y="33"/>
                      <a:pt x="18" y="34"/>
                    </a:cubicBezTo>
                    <a:cubicBezTo>
                      <a:pt x="17" y="32"/>
                      <a:pt x="14" y="33"/>
                      <a:pt x="12" y="33"/>
                    </a:cubicBezTo>
                    <a:cubicBezTo>
                      <a:pt x="5" y="29"/>
                      <a:pt x="2" y="21"/>
                      <a:pt x="0" y="13"/>
                    </a:cubicBezTo>
                    <a:cubicBezTo>
                      <a:pt x="1" y="8"/>
                      <a:pt x="4" y="2"/>
                      <a:pt x="8" y="0"/>
                    </a:cubicBezTo>
                    <a:cubicBezTo>
                      <a:pt x="12" y="1"/>
                      <a:pt x="12" y="6"/>
                      <a:pt x="14"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09" name="Freeform 3005"/>
              <p:cNvSpPr/>
              <p:nvPr/>
            </p:nvSpPr>
            <p:spPr bwMode="auto">
              <a:xfrm>
                <a:off x="4372" y="2103"/>
                <a:ext cx="45" cy="32"/>
              </a:xfrm>
              <a:custGeom>
                <a:avLst/>
                <a:gdLst>
                  <a:gd name="T0" fmla="*/ 10 w 31"/>
                  <a:gd name="T1" fmla="*/ 7 h 22"/>
                  <a:gd name="T2" fmla="*/ 21 w 31"/>
                  <a:gd name="T3" fmla="*/ 12 h 22"/>
                  <a:gd name="T4" fmla="*/ 30 w 31"/>
                  <a:gd name="T5" fmla="*/ 11 h 22"/>
                  <a:gd name="T6" fmla="*/ 27 w 31"/>
                  <a:gd name="T7" fmla="*/ 19 h 22"/>
                  <a:gd name="T8" fmla="*/ 3 w 31"/>
                  <a:gd name="T9" fmla="*/ 12 h 22"/>
                  <a:gd name="T10" fmla="*/ 3 w 31"/>
                  <a:gd name="T11" fmla="*/ 2 h 22"/>
                  <a:gd name="T12" fmla="*/ 10 w 31"/>
                  <a:gd name="T13" fmla="*/ 7 h 22"/>
                </a:gdLst>
                <a:ahLst/>
                <a:cxnLst>
                  <a:cxn ang="0">
                    <a:pos x="T0" y="T1"/>
                  </a:cxn>
                  <a:cxn ang="0">
                    <a:pos x="T2" y="T3"/>
                  </a:cxn>
                  <a:cxn ang="0">
                    <a:pos x="T4" y="T5"/>
                  </a:cxn>
                  <a:cxn ang="0">
                    <a:pos x="T6" y="T7"/>
                  </a:cxn>
                  <a:cxn ang="0">
                    <a:pos x="T8" y="T9"/>
                  </a:cxn>
                  <a:cxn ang="0">
                    <a:pos x="T10" y="T11"/>
                  </a:cxn>
                  <a:cxn ang="0">
                    <a:pos x="T12" y="T13"/>
                  </a:cxn>
                </a:cxnLst>
                <a:rect l="0" t="0" r="r" b="b"/>
                <a:pathLst>
                  <a:path w="31" h="22">
                    <a:moveTo>
                      <a:pt x="10" y="7"/>
                    </a:moveTo>
                    <a:cubicBezTo>
                      <a:pt x="12" y="12"/>
                      <a:pt x="18" y="9"/>
                      <a:pt x="21" y="12"/>
                    </a:cubicBezTo>
                    <a:cubicBezTo>
                      <a:pt x="30" y="11"/>
                      <a:pt x="30" y="11"/>
                      <a:pt x="30" y="11"/>
                    </a:cubicBezTo>
                    <a:cubicBezTo>
                      <a:pt x="31" y="14"/>
                      <a:pt x="28" y="17"/>
                      <a:pt x="27" y="19"/>
                    </a:cubicBezTo>
                    <a:cubicBezTo>
                      <a:pt x="18" y="22"/>
                      <a:pt x="9" y="19"/>
                      <a:pt x="3" y="12"/>
                    </a:cubicBezTo>
                    <a:cubicBezTo>
                      <a:pt x="1" y="9"/>
                      <a:pt x="0" y="4"/>
                      <a:pt x="3" y="2"/>
                    </a:cubicBezTo>
                    <a:cubicBezTo>
                      <a:pt x="7" y="0"/>
                      <a:pt x="7" y="5"/>
                      <a:pt x="1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0" name="Freeform 3006"/>
              <p:cNvSpPr/>
              <p:nvPr/>
            </p:nvSpPr>
            <p:spPr bwMode="auto">
              <a:xfrm>
                <a:off x="3696" y="2109"/>
                <a:ext cx="23" cy="20"/>
              </a:xfrm>
              <a:custGeom>
                <a:avLst/>
                <a:gdLst>
                  <a:gd name="T0" fmla="*/ 14 w 16"/>
                  <a:gd name="T1" fmla="*/ 6 h 14"/>
                  <a:gd name="T2" fmla="*/ 7 w 16"/>
                  <a:gd name="T3" fmla="*/ 13 h 14"/>
                  <a:gd name="T4" fmla="*/ 2 w 16"/>
                  <a:gd name="T5" fmla="*/ 9 h 14"/>
                  <a:gd name="T6" fmla="*/ 5 w 16"/>
                  <a:gd name="T7" fmla="*/ 1 h 14"/>
                  <a:gd name="T8" fmla="*/ 14 w 16"/>
                  <a:gd name="T9" fmla="*/ 6 h 14"/>
                </a:gdLst>
                <a:ahLst/>
                <a:cxnLst>
                  <a:cxn ang="0">
                    <a:pos x="T0" y="T1"/>
                  </a:cxn>
                  <a:cxn ang="0">
                    <a:pos x="T2" y="T3"/>
                  </a:cxn>
                  <a:cxn ang="0">
                    <a:pos x="T4" y="T5"/>
                  </a:cxn>
                  <a:cxn ang="0">
                    <a:pos x="T6" y="T7"/>
                  </a:cxn>
                  <a:cxn ang="0">
                    <a:pos x="T8" y="T9"/>
                  </a:cxn>
                </a:cxnLst>
                <a:rect l="0" t="0" r="r" b="b"/>
                <a:pathLst>
                  <a:path w="16" h="14">
                    <a:moveTo>
                      <a:pt x="14" y="6"/>
                    </a:moveTo>
                    <a:cubicBezTo>
                      <a:pt x="16" y="11"/>
                      <a:pt x="10" y="11"/>
                      <a:pt x="7" y="13"/>
                    </a:cubicBezTo>
                    <a:cubicBezTo>
                      <a:pt x="4" y="14"/>
                      <a:pt x="4" y="10"/>
                      <a:pt x="2" y="9"/>
                    </a:cubicBezTo>
                    <a:cubicBezTo>
                      <a:pt x="2" y="7"/>
                      <a:pt x="0" y="0"/>
                      <a:pt x="5" y="1"/>
                    </a:cubicBezTo>
                    <a:cubicBezTo>
                      <a:pt x="8" y="4"/>
                      <a:pt x="12" y="2"/>
                      <a:pt x="1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1" name="Freeform 3007"/>
              <p:cNvSpPr/>
              <p:nvPr/>
            </p:nvSpPr>
            <p:spPr bwMode="auto">
              <a:xfrm>
                <a:off x="3494" y="2116"/>
                <a:ext cx="9" cy="9"/>
              </a:xfrm>
              <a:custGeom>
                <a:avLst/>
                <a:gdLst>
                  <a:gd name="T0" fmla="*/ 5 w 6"/>
                  <a:gd name="T1" fmla="*/ 0 h 6"/>
                  <a:gd name="T2" fmla="*/ 2 w 6"/>
                  <a:gd name="T3" fmla="*/ 6 h 6"/>
                  <a:gd name="T4" fmla="*/ 0 w 6"/>
                  <a:gd name="T5" fmla="*/ 3 h 6"/>
                  <a:gd name="T6" fmla="*/ 5 w 6"/>
                  <a:gd name="T7" fmla="*/ 0 h 6"/>
                </a:gdLst>
                <a:ahLst/>
                <a:cxnLst>
                  <a:cxn ang="0">
                    <a:pos x="T0" y="T1"/>
                  </a:cxn>
                  <a:cxn ang="0">
                    <a:pos x="T2" y="T3"/>
                  </a:cxn>
                  <a:cxn ang="0">
                    <a:pos x="T4" y="T5"/>
                  </a:cxn>
                  <a:cxn ang="0">
                    <a:pos x="T6" y="T7"/>
                  </a:cxn>
                </a:cxnLst>
                <a:rect l="0" t="0" r="r" b="b"/>
                <a:pathLst>
                  <a:path w="6" h="6">
                    <a:moveTo>
                      <a:pt x="5" y="0"/>
                    </a:moveTo>
                    <a:cubicBezTo>
                      <a:pt x="6" y="3"/>
                      <a:pt x="3" y="4"/>
                      <a:pt x="2" y="6"/>
                    </a:cubicBezTo>
                    <a:cubicBezTo>
                      <a:pt x="0" y="6"/>
                      <a:pt x="1" y="5"/>
                      <a:pt x="0" y="3"/>
                    </a:cubicBezTo>
                    <a:cubicBezTo>
                      <a:pt x="2" y="2"/>
                      <a:pt x="2" y="0"/>
                      <a:pt x="5"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2" name="Freeform 3008"/>
              <p:cNvSpPr/>
              <p:nvPr/>
            </p:nvSpPr>
            <p:spPr bwMode="auto">
              <a:xfrm>
                <a:off x="3542" y="2119"/>
                <a:ext cx="30" cy="44"/>
              </a:xfrm>
              <a:custGeom>
                <a:avLst/>
                <a:gdLst>
                  <a:gd name="T0" fmla="*/ 17 w 20"/>
                  <a:gd name="T1" fmla="*/ 7 h 30"/>
                  <a:gd name="T2" fmla="*/ 19 w 20"/>
                  <a:gd name="T3" fmla="*/ 18 h 30"/>
                  <a:gd name="T4" fmla="*/ 14 w 20"/>
                  <a:gd name="T5" fmla="*/ 27 h 30"/>
                  <a:gd name="T6" fmla="*/ 6 w 20"/>
                  <a:gd name="T7" fmla="*/ 26 h 30"/>
                  <a:gd name="T8" fmla="*/ 6 w 20"/>
                  <a:gd name="T9" fmla="*/ 10 h 30"/>
                  <a:gd name="T10" fmla="*/ 0 w 20"/>
                  <a:gd name="T11" fmla="*/ 4 h 30"/>
                  <a:gd name="T12" fmla="*/ 6 w 20"/>
                  <a:gd name="T13" fmla="*/ 0 h 30"/>
                  <a:gd name="T14" fmla="*/ 17 w 20"/>
                  <a:gd name="T15" fmla="*/ 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0">
                    <a:moveTo>
                      <a:pt x="17" y="7"/>
                    </a:moveTo>
                    <a:cubicBezTo>
                      <a:pt x="20" y="9"/>
                      <a:pt x="18" y="15"/>
                      <a:pt x="19" y="18"/>
                    </a:cubicBezTo>
                    <a:cubicBezTo>
                      <a:pt x="19" y="22"/>
                      <a:pt x="16" y="24"/>
                      <a:pt x="14" y="27"/>
                    </a:cubicBezTo>
                    <a:cubicBezTo>
                      <a:pt x="11" y="27"/>
                      <a:pt x="8" y="30"/>
                      <a:pt x="6" y="26"/>
                    </a:cubicBezTo>
                    <a:cubicBezTo>
                      <a:pt x="9" y="21"/>
                      <a:pt x="9" y="15"/>
                      <a:pt x="6" y="10"/>
                    </a:cubicBezTo>
                    <a:cubicBezTo>
                      <a:pt x="5" y="7"/>
                      <a:pt x="0" y="8"/>
                      <a:pt x="0" y="4"/>
                    </a:cubicBezTo>
                    <a:cubicBezTo>
                      <a:pt x="1" y="1"/>
                      <a:pt x="4" y="2"/>
                      <a:pt x="6" y="0"/>
                    </a:cubicBezTo>
                    <a:cubicBezTo>
                      <a:pt x="9" y="1"/>
                      <a:pt x="16" y="1"/>
                      <a:pt x="17"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3" name="Freeform 3009"/>
              <p:cNvSpPr/>
              <p:nvPr/>
            </p:nvSpPr>
            <p:spPr bwMode="auto">
              <a:xfrm>
                <a:off x="3624" y="2122"/>
                <a:ext cx="27" cy="38"/>
              </a:xfrm>
              <a:custGeom>
                <a:avLst/>
                <a:gdLst>
                  <a:gd name="T0" fmla="*/ 15 w 18"/>
                  <a:gd name="T1" fmla="*/ 10 h 26"/>
                  <a:gd name="T2" fmla="*/ 18 w 18"/>
                  <a:gd name="T3" fmla="*/ 22 h 26"/>
                  <a:gd name="T4" fmla="*/ 9 w 18"/>
                  <a:gd name="T5" fmla="*/ 23 h 26"/>
                  <a:gd name="T6" fmla="*/ 1 w 18"/>
                  <a:gd name="T7" fmla="*/ 5 h 26"/>
                  <a:gd name="T8" fmla="*/ 3 w 18"/>
                  <a:gd name="T9" fmla="*/ 0 h 26"/>
                  <a:gd name="T10" fmla="*/ 15 w 18"/>
                  <a:gd name="T11" fmla="*/ 10 h 26"/>
                </a:gdLst>
                <a:ahLst/>
                <a:cxnLst>
                  <a:cxn ang="0">
                    <a:pos x="T0" y="T1"/>
                  </a:cxn>
                  <a:cxn ang="0">
                    <a:pos x="T2" y="T3"/>
                  </a:cxn>
                  <a:cxn ang="0">
                    <a:pos x="T4" y="T5"/>
                  </a:cxn>
                  <a:cxn ang="0">
                    <a:pos x="T6" y="T7"/>
                  </a:cxn>
                  <a:cxn ang="0">
                    <a:pos x="T8" y="T9"/>
                  </a:cxn>
                  <a:cxn ang="0">
                    <a:pos x="T10" y="T11"/>
                  </a:cxn>
                </a:cxnLst>
                <a:rect l="0" t="0" r="r" b="b"/>
                <a:pathLst>
                  <a:path w="18" h="26">
                    <a:moveTo>
                      <a:pt x="15" y="10"/>
                    </a:moveTo>
                    <a:cubicBezTo>
                      <a:pt x="17" y="14"/>
                      <a:pt x="18" y="17"/>
                      <a:pt x="18" y="22"/>
                    </a:cubicBezTo>
                    <a:cubicBezTo>
                      <a:pt x="14" y="21"/>
                      <a:pt x="11" y="26"/>
                      <a:pt x="9" y="23"/>
                    </a:cubicBezTo>
                    <a:cubicBezTo>
                      <a:pt x="11" y="16"/>
                      <a:pt x="6" y="9"/>
                      <a:pt x="1" y="5"/>
                    </a:cubicBezTo>
                    <a:cubicBezTo>
                      <a:pt x="0" y="2"/>
                      <a:pt x="1" y="1"/>
                      <a:pt x="3" y="0"/>
                    </a:cubicBezTo>
                    <a:cubicBezTo>
                      <a:pt x="8" y="2"/>
                      <a:pt x="14" y="3"/>
                      <a:pt x="15"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4" name="Freeform 3010"/>
              <p:cNvSpPr/>
              <p:nvPr/>
            </p:nvSpPr>
            <p:spPr bwMode="auto">
              <a:xfrm>
                <a:off x="4301" y="2118"/>
                <a:ext cx="44" cy="48"/>
              </a:xfrm>
              <a:custGeom>
                <a:avLst/>
                <a:gdLst>
                  <a:gd name="T0" fmla="*/ 10 w 30"/>
                  <a:gd name="T1" fmla="*/ 17 h 33"/>
                  <a:gd name="T2" fmla="*/ 15 w 30"/>
                  <a:gd name="T3" fmla="*/ 23 h 33"/>
                  <a:gd name="T4" fmla="*/ 25 w 30"/>
                  <a:gd name="T5" fmla="*/ 25 h 33"/>
                  <a:gd name="T6" fmla="*/ 27 w 30"/>
                  <a:gd name="T7" fmla="*/ 29 h 33"/>
                  <a:gd name="T8" fmla="*/ 6 w 30"/>
                  <a:gd name="T9" fmla="*/ 28 h 33"/>
                  <a:gd name="T10" fmla="*/ 2 w 30"/>
                  <a:gd name="T11" fmla="*/ 7 h 33"/>
                  <a:gd name="T12" fmla="*/ 10 w 30"/>
                  <a:gd name="T13" fmla="*/ 4 h 33"/>
                  <a:gd name="T14" fmla="*/ 10 w 30"/>
                  <a:gd name="T15" fmla="*/ 1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10" y="17"/>
                    </a:moveTo>
                    <a:cubicBezTo>
                      <a:pt x="11" y="20"/>
                      <a:pt x="13" y="23"/>
                      <a:pt x="15" y="23"/>
                    </a:cubicBezTo>
                    <a:cubicBezTo>
                      <a:pt x="18" y="23"/>
                      <a:pt x="22" y="25"/>
                      <a:pt x="25" y="25"/>
                    </a:cubicBezTo>
                    <a:cubicBezTo>
                      <a:pt x="27" y="26"/>
                      <a:pt x="30" y="28"/>
                      <a:pt x="27" y="29"/>
                    </a:cubicBezTo>
                    <a:cubicBezTo>
                      <a:pt x="20" y="33"/>
                      <a:pt x="13" y="29"/>
                      <a:pt x="6" y="28"/>
                    </a:cubicBezTo>
                    <a:cubicBezTo>
                      <a:pt x="0" y="22"/>
                      <a:pt x="2" y="14"/>
                      <a:pt x="2" y="7"/>
                    </a:cubicBezTo>
                    <a:cubicBezTo>
                      <a:pt x="6" y="6"/>
                      <a:pt x="6" y="0"/>
                      <a:pt x="10" y="4"/>
                    </a:cubicBezTo>
                    <a:cubicBezTo>
                      <a:pt x="10" y="17"/>
                      <a:pt x="10" y="17"/>
                      <a:pt x="10"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5" name="Freeform 3011"/>
              <p:cNvSpPr/>
              <p:nvPr/>
            </p:nvSpPr>
            <p:spPr bwMode="auto">
              <a:xfrm>
                <a:off x="3472" y="2122"/>
                <a:ext cx="18" cy="31"/>
              </a:xfrm>
              <a:custGeom>
                <a:avLst/>
                <a:gdLst>
                  <a:gd name="T0" fmla="*/ 12 w 12"/>
                  <a:gd name="T1" fmla="*/ 6 h 21"/>
                  <a:gd name="T2" fmla="*/ 5 w 12"/>
                  <a:gd name="T3" fmla="*/ 21 h 21"/>
                  <a:gd name="T4" fmla="*/ 0 w 12"/>
                  <a:gd name="T5" fmla="*/ 16 h 21"/>
                  <a:gd name="T6" fmla="*/ 8 w 12"/>
                  <a:gd name="T7" fmla="*/ 0 h 21"/>
                  <a:gd name="T8" fmla="*/ 12 w 12"/>
                  <a:gd name="T9" fmla="*/ 6 h 21"/>
                </a:gdLst>
                <a:ahLst/>
                <a:cxnLst>
                  <a:cxn ang="0">
                    <a:pos x="T0" y="T1"/>
                  </a:cxn>
                  <a:cxn ang="0">
                    <a:pos x="T2" y="T3"/>
                  </a:cxn>
                  <a:cxn ang="0">
                    <a:pos x="T4" y="T5"/>
                  </a:cxn>
                  <a:cxn ang="0">
                    <a:pos x="T6" y="T7"/>
                  </a:cxn>
                  <a:cxn ang="0">
                    <a:pos x="T8" y="T9"/>
                  </a:cxn>
                </a:cxnLst>
                <a:rect l="0" t="0" r="r" b="b"/>
                <a:pathLst>
                  <a:path w="12" h="21">
                    <a:moveTo>
                      <a:pt x="12" y="6"/>
                    </a:moveTo>
                    <a:cubicBezTo>
                      <a:pt x="12" y="11"/>
                      <a:pt x="10" y="19"/>
                      <a:pt x="5" y="21"/>
                    </a:cubicBezTo>
                    <a:cubicBezTo>
                      <a:pt x="2" y="21"/>
                      <a:pt x="0" y="18"/>
                      <a:pt x="0" y="16"/>
                    </a:cubicBezTo>
                    <a:cubicBezTo>
                      <a:pt x="2" y="10"/>
                      <a:pt x="0" y="2"/>
                      <a:pt x="8" y="0"/>
                    </a:cubicBezTo>
                    <a:cubicBezTo>
                      <a:pt x="12" y="0"/>
                      <a:pt x="11" y="4"/>
                      <a:pt x="12"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6" name="Freeform 3012"/>
              <p:cNvSpPr/>
              <p:nvPr/>
            </p:nvSpPr>
            <p:spPr bwMode="auto">
              <a:xfrm>
                <a:off x="3329" y="2120"/>
                <a:ext cx="23" cy="21"/>
              </a:xfrm>
              <a:custGeom>
                <a:avLst/>
                <a:gdLst>
                  <a:gd name="T0" fmla="*/ 15 w 16"/>
                  <a:gd name="T1" fmla="*/ 6 h 14"/>
                  <a:gd name="T2" fmla="*/ 13 w 16"/>
                  <a:gd name="T3" fmla="*/ 13 h 14"/>
                  <a:gd name="T4" fmla="*/ 0 w 16"/>
                  <a:gd name="T5" fmla="*/ 14 h 14"/>
                  <a:gd name="T6" fmla="*/ 5 w 16"/>
                  <a:gd name="T7" fmla="*/ 4 h 14"/>
                  <a:gd name="T8" fmla="*/ 15 w 16"/>
                  <a:gd name="T9" fmla="*/ 6 h 14"/>
                </a:gdLst>
                <a:ahLst/>
                <a:cxnLst>
                  <a:cxn ang="0">
                    <a:pos x="T0" y="T1"/>
                  </a:cxn>
                  <a:cxn ang="0">
                    <a:pos x="T2" y="T3"/>
                  </a:cxn>
                  <a:cxn ang="0">
                    <a:pos x="T4" y="T5"/>
                  </a:cxn>
                  <a:cxn ang="0">
                    <a:pos x="T6" y="T7"/>
                  </a:cxn>
                  <a:cxn ang="0">
                    <a:pos x="T8" y="T9"/>
                  </a:cxn>
                </a:cxnLst>
                <a:rect l="0" t="0" r="r" b="b"/>
                <a:pathLst>
                  <a:path w="16" h="14">
                    <a:moveTo>
                      <a:pt x="15" y="6"/>
                    </a:moveTo>
                    <a:cubicBezTo>
                      <a:pt x="16" y="9"/>
                      <a:pt x="15" y="12"/>
                      <a:pt x="13" y="13"/>
                    </a:cubicBezTo>
                    <a:cubicBezTo>
                      <a:pt x="0" y="14"/>
                      <a:pt x="0" y="14"/>
                      <a:pt x="0" y="14"/>
                    </a:cubicBezTo>
                    <a:cubicBezTo>
                      <a:pt x="1" y="11"/>
                      <a:pt x="5" y="8"/>
                      <a:pt x="5" y="4"/>
                    </a:cubicBezTo>
                    <a:cubicBezTo>
                      <a:pt x="8" y="2"/>
                      <a:pt x="14" y="0"/>
                      <a:pt x="1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7" name="Freeform 3013"/>
              <p:cNvSpPr/>
              <p:nvPr/>
            </p:nvSpPr>
            <p:spPr bwMode="auto">
              <a:xfrm>
                <a:off x="4010" y="2120"/>
                <a:ext cx="18" cy="27"/>
              </a:xfrm>
              <a:custGeom>
                <a:avLst/>
                <a:gdLst>
                  <a:gd name="T0" fmla="*/ 7 w 12"/>
                  <a:gd name="T1" fmla="*/ 7 h 18"/>
                  <a:gd name="T2" fmla="*/ 10 w 12"/>
                  <a:gd name="T3" fmla="*/ 17 h 18"/>
                  <a:gd name="T4" fmla="*/ 2 w 12"/>
                  <a:gd name="T5" fmla="*/ 14 h 18"/>
                  <a:gd name="T6" fmla="*/ 3 w 12"/>
                  <a:gd name="T7" fmla="*/ 4 h 18"/>
                  <a:gd name="T8" fmla="*/ 7 w 12"/>
                  <a:gd name="T9" fmla="*/ 7 h 18"/>
                </a:gdLst>
                <a:ahLst/>
                <a:cxnLst>
                  <a:cxn ang="0">
                    <a:pos x="T0" y="T1"/>
                  </a:cxn>
                  <a:cxn ang="0">
                    <a:pos x="T2" y="T3"/>
                  </a:cxn>
                  <a:cxn ang="0">
                    <a:pos x="T4" y="T5"/>
                  </a:cxn>
                  <a:cxn ang="0">
                    <a:pos x="T6" y="T7"/>
                  </a:cxn>
                  <a:cxn ang="0">
                    <a:pos x="T8" y="T9"/>
                  </a:cxn>
                </a:cxnLst>
                <a:rect l="0" t="0" r="r" b="b"/>
                <a:pathLst>
                  <a:path w="12" h="18">
                    <a:moveTo>
                      <a:pt x="7" y="7"/>
                    </a:moveTo>
                    <a:cubicBezTo>
                      <a:pt x="10" y="9"/>
                      <a:pt x="12" y="13"/>
                      <a:pt x="10" y="17"/>
                    </a:cubicBezTo>
                    <a:cubicBezTo>
                      <a:pt x="7" y="18"/>
                      <a:pt x="4" y="15"/>
                      <a:pt x="2" y="14"/>
                    </a:cubicBezTo>
                    <a:cubicBezTo>
                      <a:pt x="0" y="11"/>
                      <a:pt x="1" y="6"/>
                      <a:pt x="3" y="4"/>
                    </a:cubicBezTo>
                    <a:cubicBezTo>
                      <a:pt x="6" y="0"/>
                      <a:pt x="7" y="5"/>
                      <a:pt x="7"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8" name="Freeform 3014"/>
              <p:cNvSpPr/>
              <p:nvPr/>
            </p:nvSpPr>
            <p:spPr bwMode="auto">
              <a:xfrm>
                <a:off x="4078" y="2122"/>
                <a:ext cx="19" cy="12"/>
              </a:xfrm>
              <a:custGeom>
                <a:avLst/>
                <a:gdLst>
                  <a:gd name="T0" fmla="*/ 13 w 13"/>
                  <a:gd name="T1" fmla="*/ 4 h 8"/>
                  <a:gd name="T2" fmla="*/ 2 w 13"/>
                  <a:gd name="T3" fmla="*/ 8 h 8"/>
                  <a:gd name="T4" fmla="*/ 1 w 13"/>
                  <a:gd name="T5" fmla="*/ 4 h 8"/>
                  <a:gd name="T6" fmla="*/ 13 w 13"/>
                  <a:gd name="T7" fmla="*/ 4 h 8"/>
                </a:gdLst>
                <a:ahLst/>
                <a:cxnLst>
                  <a:cxn ang="0">
                    <a:pos x="T0" y="T1"/>
                  </a:cxn>
                  <a:cxn ang="0">
                    <a:pos x="T2" y="T3"/>
                  </a:cxn>
                  <a:cxn ang="0">
                    <a:pos x="T4" y="T5"/>
                  </a:cxn>
                  <a:cxn ang="0">
                    <a:pos x="T6" y="T7"/>
                  </a:cxn>
                </a:cxnLst>
                <a:rect l="0" t="0" r="r" b="b"/>
                <a:pathLst>
                  <a:path w="13" h="8">
                    <a:moveTo>
                      <a:pt x="13" y="4"/>
                    </a:moveTo>
                    <a:cubicBezTo>
                      <a:pt x="10" y="6"/>
                      <a:pt x="6" y="8"/>
                      <a:pt x="2" y="8"/>
                    </a:cubicBezTo>
                    <a:cubicBezTo>
                      <a:pt x="1" y="7"/>
                      <a:pt x="0" y="5"/>
                      <a:pt x="1" y="4"/>
                    </a:cubicBezTo>
                    <a:cubicBezTo>
                      <a:pt x="5" y="0"/>
                      <a:pt x="9" y="7"/>
                      <a:pt x="1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19" name="Freeform 3015"/>
              <p:cNvSpPr/>
              <p:nvPr/>
            </p:nvSpPr>
            <p:spPr bwMode="auto">
              <a:xfrm>
                <a:off x="3371" y="2128"/>
                <a:ext cx="8" cy="6"/>
              </a:xfrm>
              <a:custGeom>
                <a:avLst/>
                <a:gdLst>
                  <a:gd name="T0" fmla="*/ 5 w 5"/>
                  <a:gd name="T1" fmla="*/ 1 h 4"/>
                  <a:gd name="T2" fmla="*/ 0 w 5"/>
                  <a:gd name="T3" fmla="*/ 3 h 4"/>
                  <a:gd name="T4" fmla="*/ 5 w 5"/>
                  <a:gd name="T5" fmla="*/ 1 h 4"/>
                </a:gdLst>
                <a:ahLst/>
                <a:cxnLst>
                  <a:cxn ang="0">
                    <a:pos x="T0" y="T1"/>
                  </a:cxn>
                  <a:cxn ang="0">
                    <a:pos x="T2" y="T3"/>
                  </a:cxn>
                  <a:cxn ang="0">
                    <a:pos x="T4" y="T5"/>
                  </a:cxn>
                </a:cxnLst>
                <a:rect l="0" t="0" r="r" b="b"/>
                <a:pathLst>
                  <a:path w="5" h="4">
                    <a:moveTo>
                      <a:pt x="5" y="1"/>
                    </a:moveTo>
                    <a:cubicBezTo>
                      <a:pt x="5" y="4"/>
                      <a:pt x="2" y="2"/>
                      <a:pt x="0" y="3"/>
                    </a:cubicBezTo>
                    <a:cubicBezTo>
                      <a:pt x="1" y="3"/>
                      <a:pt x="4" y="0"/>
                      <a:pt x="5"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0" name="Freeform 3016"/>
              <p:cNvSpPr/>
              <p:nvPr/>
            </p:nvSpPr>
            <p:spPr bwMode="auto">
              <a:xfrm>
                <a:off x="4135" y="2128"/>
                <a:ext cx="29" cy="48"/>
              </a:xfrm>
              <a:custGeom>
                <a:avLst/>
                <a:gdLst>
                  <a:gd name="T0" fmla="*/ 9 w 20"/>
                  <a:gd name="T1" fmla="*/ 16 h 33"/>
                  <a:gd name="T2" fmla="*/ 19 w 20"/>
                  <a:gd name="T3" fmla="*/ 32 h 33"/>
                  <a:gd name="T4" fmla="*/ 7 w 20"/>
                  <a:gd name="T5" fmla="*/ 27 h 33"/>
                  <a:gd name="T6" fmla="*/ 2 w 20"/>
                  <a:gd name="T7" fmla="*/ 17 h 33"/>
                  <a:gd name="T8" fmla="*/ 6 w 20"/>
                  <a:gd name="T9" fmla="*/ 1 h 33"/>
                  <a:gd name="T10" fmla="*/ 10 w 20"/>
                  <a:gd name="T11" fmla="*/ 3 h 33"/>
                  <a:gd name="T12" fmla="*/ 9 w 20"/>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20" h="33">
                    <a:moveTo>
                      <a:pt x="9" y="16"/>
                    </a:moveTo>
                    <a:cubicBezTo>
                      <a:pt x="9" y="24"/>
                      <a:pt x="20" y="23"/>
                      <a:pt x="19" y="32"/>
                    </a:cubicBezTo>
                    <a:cubicBezTo>
                      <a:pt x="14" y="33"/>
                      <a:pt x="10" y="29"/>
                      <a:pt x="7" y="27"/>
                    </a:cubicBezTo>
                    <a:cubicBezTo>
                      <a:pt x="5" y="24"/>
                      <a:pt x="7" y="19"/>
                      <a:pt x="2" y="17"/>
                    </a:cubicBezTo>
                    <a:cubicBezTo>
                      <a:pt x="3" y="12"/>
                      <a:pt x="0" y="4"/>
                      <a:pt x="6" y="1"/>
                    </a:cubicBezTo>
                    <a:cubicBezTo>
                      <a:pt x="8" y="0"/>
                      <a:pt x="9" y="2"/>
                      <a:pt x="10" y="3"/>
                    </a:cubicBezTo>
                    <a:cubicBezTo>
                      <a:pt x="9" y="16"/>
                      <a:pt x="9" y="16"/>
                      <a:pt x="9"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1" name="Freeform 3017"/>
              <p:cNvSpPr/>
              <p:nvPr/>
            </p:nvSpPr>
            <p:spPr bwMode="auto">
              <a:xfrm>
                <a:off x="4051" y="2131"/>
                <a:ext cx="22" cy="29"/>
              </a:xfrm>
              <a:custGeom>
                <a:avLst/>
                <a:gdLst>
                  <a:gd name="T0" fmla="*/ 15 w 15"/>
                  <a:gd name="T1" fmla="*/ 14 h 20"/>
                  <a:gd name="T2" fmla="*/ 15 w 15"/>
                  <a:gd name="T3" fmla="*/ 18 h 20"/>
                  <a:gd name="T4" fmla="*/ 9 w 15"/>
                  <a:gd name="T5" fmla="*/ 17 h 20"/>
                  <a:gd name="T6" fmla="*/ 0 w 15"/>
                  <a:gd name="T7" fmla="*/ 2 h 20"/>
                  <a:gd name="T8" fmla="*/ 5 w 15"/>
                  <a:gd name="T9" fmla="*/ 1 h 20"/>
                  <a:gd name="T10" fmla="*/ 15 w 15"/>
                  <a:gd name="T11" fmla="*/ 14 h 20"/>
                </a:gdLst>
                <a:ahLst/>
                <a:cxnLst>
                  <a:cxn ang="0">
                    <a:pos x="T0" y="T1"/>
                  </a:cxn>
                  <a:cxn ang="0">
                    <a:pos x="T2" y="T3"/>
                  </a:cxn>
                  <a:cxn ang="0">
                    <a:pos x="T4" y="T5"/>
                  </a:cxn>
                  <a:cxn ang="0">
                    <a:pos x="T6" y="T7"/>
                  </a:cxn>
                  <a:cxn ang="0">
                    <a:pos x="T8" y="T9"/>
                  </a:cxn>
                  <a:cxn ang="0">
                    <a:pos x="T10" y="T11"/>
                  </a:cxn>
                </a:cxnLst>
                <a:rect l="0" t="0" r="r" b="b"/>
                <a:pathLst>
                  <a:path w="15" h="20">
                    <a:moveTo>
                      <a:pt x="15" y="14"/>
                    </a:moveTo>
                    <a:cubicBezTo>
                      <a:pt x="15" y="15"/>
                      <a:pt x="15" y="17"/>
                      <a:pt x="15" y="18"/>
                    </a:cubicBezTo>
                    <a:cubicBezTo>
                      <a:pt x="13" y="20"/>
                      <a:pt x="11" y="17"/>
                      <a:pt x="9" y="17"/>
                    </a:cubicBezTo>
                    <a:cubicBezTo>
                      <a:pt x="3" y="14"/>
                      <a:pt x="0" y="7"/>
                      <a:pt x="0" y="2"/>
                    </a:cubicBezTo>
                    <a:cubicBezTo>
                      <a:pt x="1" y="0"/>
                      <a:pt x="4" y="1"/>
                      <a:pt x="5" y="1"/>
                    </a:cubicBezTo>
                    <a:cubicBezTo>
                      <a:pt x="9" y="4"/>
                      <a:pt x="9" y="12"/>
                      <a:pt x="15"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2" name="Freeform 3018"/>
              <p:cNvSpPr/>
              <p:nvPr/>
            </p:nvSpPr>
            <p:spPr bwMode="auto">
              <a:xfrm>
                <a:off x="3493" y="2132"/>
                <a:ext cx="27" cy="46"/>
              </a:xfrm>
              <a:custGeom>
                <a:avLst/>
                <a:gdLst>
                  <a:gd name="T0" fmla="*/ 15 w 19"/>
                  <a:gd name="T1" fmla="*/ 7 h 31"/>
                  <a:gd name="T2" fmla="*/ 18 w 19"/>
                  <a:gd name="T3" fmla="*/ 13 h 31"/>
                  <a:gd name="T4" fmla="*/ 13 w 19"/>
                  <a:gd name="T5" fmla="*/ 30 h 31"/>
                  <a:gd name="T6" fmla="*/ 7 w 19"/>
                  <a:gd name="T7" fmla="*/ 27 h 31"/>
                  <a:gd name="T8" fmla="*/ 7 w 19"/>
                  <a:gd name="T9" fmla="*/ 13 h 31"/>
                  <a:gd name="T10" fmla="*/ 2 w 19"/>
                  <a:gd name="T11" fmla="*/ 3 h 31"/>
                  <a:gd name="T12" fmla="*/ 9 w 19"/>
                  <a:gd name="T13" fmla="*/ 0 h 31"/>
                  <a:gd name="T14" fmla="*/ 15 w 19"/>
                  <a:gd name="T15" fmla="*/ 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1">
                    <a:moveTo>
                      <a:pt x="15" y="7"/>
                    </a:moveTo>
                    <a:cubicBezTo>
                      <a:pt x="15" y="10"/>
                      <a:pt x="16" y="12"/>
                      <a:pt x="18" y="13"/>
                    </a:cubicBezTo>
                    <a:cubicBezTo>
                      <a:pt x="19" y="20"/>
                      <a:pt x="18" y="25"/>
                      <a:pt x="13" y="30"/>
                    </a:cubicBezTo>
                    <a:cubicBezTo>
                      <a:pt x="10" y="31"/>
                      <a:pt x="9" y="30"/>
                      <a:pt x="7" y="27"/>
                    </a:cubicBezTo>
                    <a:cubicBezTo>
                      <a:pt x="8" y="22"/>
                      <a:pt x="10" y="18"/>
                      <a:pt x="7" y="13"/>
                    </a:cubicBezTo>
                    <a:cubicBezTo>
                      <a:pt x="6" y="9"/>
                      <a:pt x="0" y="7"/>
                      <a:pt x="2" y="3"/>
                    </a:cubicBezTo>
                    <a:cubicBezTo>
                      <a:pt x="4" y="1"/>
                      <a:pt x="7" y="0"/>
                      <a:pt x="9" y="0"/>
                    </a:cubicBezTo>
                    <a:cubicBezTo>
                      <a:pt x="12" y="1"/>
                      <a:pt x="10" y="6"/>
                      <a:pt x="15"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3" name="Freeform 3019"/>
              <p:cNvSpPr/>
              <p:nvPr/>
            </p:nvSpPr>
            <p:spPr bwMode="auto">
              <a:xfrm>
                <a:off x="3365" y="2132"/>
                <a:ext cx="2" cy="2"/>
              </a:xfrm>
              <a:custGeom>
                <a:avLst/>
                <a:gdLst>
                  <a:gd name="T0" fmla="*/ 0 w 2"/>
                  <a:gd name="T1" fmla="*/ 0 h 2"/>
                  <a:gd name="T2" fmla="*/ 2 w 2"/>
                  <a:gd name="T3" fmla="*/ 2 h 2"/>
                  <a:gd name="T4" fmla="*/ 0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0" y="0"/>
                    </a:lnTo>
                    <a:lnTo>
                      <a:pt x="0" y="0"/>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4" name="Freeform 3020"/>
              <p:cNvSpPr/>
              <p:nvPr/>
            </p:nvSpPr>
            <p:spPr bwMode="auto">
              <a:xfrm>
                <a:off x="4211" y="2132"/>
                <a:ext cx="44" cy="53"/>
              </a:xfrm>
              <a:custGeom>
                <a:avLst/>
                <a:gdLst>
                  <a:gd name="T0" fmla="*/ 11 w 30"/>
                  <a:gd name="T1" fmla="*/ 18 h 36"/>
                  <a:gd name="T2" fmla="*/ 21 w 30"/>
                  <a:gd name="T3" fmla="*/ 27 h 36"/>
                  <a:gd name="T4" fmla="*/ 30 w 30"/>
                  <a:gd name="T5" fmla="*/ 29 h 36"/>
                  <a:gd name="T6" fmla="*/ 17 w 30"/>
                  <a:gd name="T7" fmla="*/ 33 h 36"/>
                  <a:gd name="T8" fmla="*/ 2 w 30"/>
                  <a:gd name="T9" fmla="*/ 17 h 36"/>
                  <a:gd name="T10" fmla="*/ 4 w 30"/>
                  <a:gd name="T11" fmla="*/ 0 h 36"/>
                  <a:gd name="T12" fmla="*/ 11 w 30"/>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11" y="18"/>
                    </a:moveTo>
                    <a:cubicBezTo>
                      <a:pt x="12" y="24"/>
                      <a:pt x="17" y="26"/>
                      <a:pt x="21" y="27"/>
                    </a:cubicBezTo>
                    <a:cubicBezTo>
                      <a:pt x="24" y="27"/>
                      <a:pt x="30" y="24"/>
                      <a:pt x="30" y="29"/>
                    </a:cubicBezTo>
                    <a:cubicBezTo>
                      <a:pt x="29" y="36"/>
                      <a:pt x="21" y="32"/>
                      <a:pt x="17" y="33"/>
                    </a:cubicBezTo>
                    <a:cubicBezTo>
                      <a:pt x="10" y="30"/>
                      <a:pt x="5" y="25"/>
                      <a:pt x="2" y="17"/>
                    </a:cubicBezTo>
                    <a:cubicBezTo>
                      <a:pt x="3" y="12"/>
                      <a:pt x="0" y="5"/>
                      <a:pt x="4" y="0"/>
                    </a:cubicBezTo>
                    <a:cubicBezTo>
                      <a:pt x="14" y="2"/>
                      <a:pt x="7" y="12"/>
                      <a:pt x="11" y="1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5" name="Freeform 3021"/>
              <p:cNvSpPr/>
              <p:nvPr/>
            </p:nvSpPr>
            <p:spPr bwMode="auto">
              <a:xfrm>
                <a:off x="3649" y="2131"/>
                <a:ext cx="24" cy="17"/>
              </a:xfrm>
              <a:custGeom>
                <a:avLst/>
                <a:gdLst>
                  <a:gd name="T0" fmla="*/ 16 w 16"/>
                  <a:gd name="T1" fmla="*/ 7 h 12"/>
                  <a:gd name="T2" fmla="*/ 5 w 16"/>
                  <a:gd name="T3" fmla="*/ 12 h 12"/>
                  <a:gd name="T4" fmla="*/ 6 w 16"/>
                  <a:gd name="T5" fmla="*/ 2 h 12"/>
                  <a:gd name="T6" fmla="*/ 16 w 16"/>
                  <a:gd name="T7" fmla="*/ 7 h 12"/>
                </a:gdLst>
                <a:ahLst/>
                <a:cxnLst>
                  <a:cxn ang="0">
                    <a:pos x="T0" y="T1"/>
                  </a:cxn>
                  <a:cxn ang="0">
                    <a:pos x="T2" y="T3"/>
                  </a:cxn>
                  <a:cxn ang="0">
                    <a:pos x="T4" y="T5"/>
                  </a:cxn>
                  <a:cxn ang="0">
                    <a:pos x="T6" y="T7"/>
                  </a:cxn>
                </a:cxnLst>
                <a:rect l="0" t="0" r="r" b="b"/>
                <a:pathLst>
                  <a:path w="16" h="12">
                    <a:moveTo>
                      <a:pt x="16" y="7"/>
                    </a:moveTo>
                    <a:cubicBezTo>
                      <a:pt x="15" y="10"/>
                      <a:pt x="9" y="12"/>
                      <a:pt x="5" y="12"/>
                    </a:cubicBezTo>
                    <a:cubicBezTo>
                      <a:pt x="4" y="9"/>
                      <a:pt x="0" y="3"/>
                      <a:pt x="6" y="2"/>
                    </a:cubicBezTo>
                    <a:cubicBezTo>
                      <a:pt x="9" y="5"/>
                      <a:pt x="15" y="0"/>
                      <a:pt x="16"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6" name="Freeform 3022"/>
              <p:cNvSpPr/>
              <p:nvPr/>
            </p:nvSpPr>
            <p:spPr bwMode="auto">
              <a:xfrm>
                <a:off x="4024" y="2134"/>
                <a:ext cx="20" cy="44"/>
              </a:xfrm>
              <a:custGeom>
                <a:avLst/>
                <a:gdLst>
                  <a:gd name="T0" fmla="*/ 14 w 14"/>
                  <a:gd name="T1" fmla="*/ 5 h 30"/>
                  <a:gd name="T2" fmla="*/ 10 w 14"/>
                  <a:gd name="T3" fmla="*/ 19 h 30"/>
                  <a:gd name="T4" fmla="*/ 14 w 14"/>
                  <a:gd name="T5" fmla="*/ 28 h 30"/>
                  <a:gd name="T6" fmla="*/ 14 w 14"/>
                  <a:gd name="T7" fmla="*/ 30 h 30"/>
                  <a:gd name="T8" fmla="*/ 3 w 14"/>
                  <a:gd name="T9" fmla="*/ 24 h 30"/>
                  <a:gd name="T10" fmla="*/ 7 w 14"/>
                  <a:gd name="T11" fmla="*/ 4 h 30"/>
                  <a:gd name="T12" fmla="*/ 14 w 14"/>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14" h="30">
                    <a:moveTo>
                      <a:pt x="14" y="5"/>
                    </a:moveTo>
                    <a:cubicBezTo>
                      <a:pt x="13" y="9"/>
                      <a:pt x="8" y="14"/>
                      <a:pt x="10" y="19"/>
                    </a:cubicBezTo>
                    <a:cubicBezTo>
                      <a:pt x="12" y="22"/>
                      <a:pt x="10" y="26"/>
                      <a:pt x="14" y="28"/>
                    </a:cubicBezTo>
                    <a:cubicBezTo>
                      <a:pt x="14" y="30"/>
                      <a:pt x="14" y="30"/>
                      <a:pt x="14" y="30"/>
                    </a:cubicBezTo>
                    <a:cubicBezTo>
                      <a:pt x="10" y="30"/>
                      <a:pt x="3" y="30"/>
                      <a:pt x="3" y="24"/>
                    </a:cubicBezTo>
                    <a:cubicBezTo>
                      <a:pt x="3" y="17"/>
                      <a:pt x="0" y="9"/>
                      <a:pt x="7" y="4"/>
                    </a:cubicBezTo>
                    <a:cubicBezTo>
                      <a:pt x="8" y="0"/>
                      <a:pt x="14" y="0"/>
                      <a:pt x="14"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7" name="Freeform 3023"/>
              <p:cNvSpPr/>
              <p:nvPr/>
            </p:nvSpPr>
            <p:spPr bwMode="auto">
              <a:xfrm>
                <a:off x="3576" y="2135"/>
                <a:ext cx="28" cy="41"/>
              </a:xfrm>
              <a:custGeom>
                <a:avLst/>
                <a:gdLst>
                  <a:gd name="T0" fmla="*/ 17 w 19"/>
                  <a:gd name="T1" fmla="*/ 11 h 28"/>
                  <a:gd name="T2" fmla="*/ 15 w 19"/>
                  <a:gd name="T3" fmla="*/ 25 h 28"/>
                  <a:gd name="T4" fmla="*/ 8 w 19"/>
                  <a:gd name="T5" fmla="*/ 25 h 28"/>
                  <a:gd name="T6" fmla="*/ 5 w 19"/>
                  <a:gd name="T7" fmla="*/ 8 h 28"/>
                  <a:gd name="T8" fmla="*/ 0 w 19"/>
                  <a:gd name="T9" fmla="*/ 4 h 28"/>
                  <a:gd name="T10" fmla="*/ 5 w 19"/>
                  <a:gd name="T11" fmla="*/ 0 h 28"/>
                  <a:gd name="T12" fmla="*/ 17 w 19"/>
                  <a:gd name="T13" fmla="*/ 11 h 28"/>
                </a:gdLst>
                <a:ahLst/>
                <a:cxnLst>
                  <a:cxn ang="0">
                    <a:pos x="T0" y="T1"/>
                  </a:cxn>
                  <a:cxn ang="0">
                    <a:pos x="T2" y="T3"/>
                  </a:cxn>
                  <a:cxn ang="0">
                    <a:pos x="T4" y="T5"/>
                  </a:cxn>
                  <a:cxn ang="0">
                    <a:pos x="T6" y="T7"/>
                  </a:cxn>
                  <a:cxn ang="0">
                    <a:pos x="T8" y="T9"/>
                  </a:cxn>
                  <a:cxn ang="0">
                    <a:pos x="T10" y="T11"/>
                  </a:cxn>
                  <a:cxn ang="0">
                    <a:pos x="T12" y="T13"/>
                  </a:cxn>
                </a:cxnLst>
                <a:rect l="0" t="0" r="r" b="b"/>
                <a:pathLst>
                  <a:path w="19" h="28">
                    <a:moveTo>
                      <a:pt x="17" y="11"/>
                    </a:moveTo>
                    <a:cubicBezTo>
                      <a:pt x="19" y="17"/>
                      <a:pt x="17" y="20"/>
                      <a:pt x="15" y="25"/>
                    </a:cubicBezTo>
                    <a:cubicBezTo>
                      <a:pt x="13" y="25"/>
                      <a:pt x="9" y="28"/>
                      <a:pt x="8" y="25"/>
                    </a:cubicBezTo>
                    <a:cubicBezTo>
                      <a:pt x="10" y="19"/>
                      <a:pt x="9" y="13"/>
                      <a:pt x="5" y="8"/>
                    </a:cubicBezTo>
                    <a:cubicBezTo>
                      <a:pt x="3" y="7"/>
                      <a:pt x="0" y="7"/>
                      <a:pt x="0" y="4"/>
                    </a:cubicBezTo>
                    <a:cubicBezTo>
                      <a:pt x="0" y="2"/>
                      <a:pt x="3" y="1"/>
                      <a:pt x="5" y="0"/>
                    </a:cubicBezTo>
                    <a:cubicBezTo>
                      <a:pt x="10" y="2"/>
                      <a:pt x="14" y="6"/>
                      <a:pt x="17"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8" name="Freeform 3024"/>
              <p:cNvSpPr/>
              <p:nvPr/>
            </p:nvSpPr>
            <p:spPr bwMode="auto">
              <a:xfrm>
                <a:off x="4079" y="2135"/>
                <a:ext cx="26" cy="22"/>
              </a:xfrm>
              <a:custGeom>
                <a:avLst/>
                <a:gdLst>
                  <a:gd name="T0" fmla="*/ 11 w 18"/>
                  <a:gd name="T1" fmla="*/ 10 h 15"/>
                  <a:gd name="T2" fmla="*/ 2 w 18"/>
                  <a:gd name="T3" fmla="*/ 15 h 15"/>
                  <a:gd name="T4" fmla="*/ 3 w 18"/>
                  <a:gd name="T5" fmla="*/ 5 h 15"/>
                  <a:gd name="T6" fmla="*/ 12 w 18"/>
                  <a:gd name="T7" fmla="*/ 0 h 15"/>
                  <a:gd name="T8" fmla="*/ 11 w 18"/>
                  <a:gd name="T9" fmla="*/ 10 h 15"/>
                </a:gdLst>
                <a:ahLst/>
                <a:cxnLst>
                  <a:cxn ang="0">
                    <a:pos x="T0" y="T1"/>
                  </a:cxn>
                  <a:cxn ang="0">
                    <a:pos x="T2" y="T3"/>
                  </a:cxn>
                  <a:cxn ang="0">
                    <a:pos x="T4" y="T5"/>
                  </a:cxn>
                  <a:cxn ang="0">
                    <a:pos x="T6" y="T7"/>
                  </a:cxn>
                  <a:cxn ang="0">
                    <a:pos x="T8" y="T9"/>
                  </a:cxn>
                </a:cxnLst>
                <a:rect l="0" t="0" r="r" b="b"/>
                <a:pathLst>
                  <a:path w="18" h="15">
                    <a:moveTo>
                      <a:pt x="11" y="10"/>
                    </a:moveTo>
                    <a:cubicBezTo>
                      <a:pt x="12" y="14"/>
                      <a:pt x="5" y="15"/>
                      <a:pt x="2" y="15"/>
                    </a:cubicBezTo>
                    <a:cubicBezTo>
                      <a:pt x="0" y="12"/>
                      <a:pt x="1" y="8"/>
                      <a:pt x="3" y="5"/>
                    </a:cubicBezTo>
                    <a:cubicBezTo>
                      <a:pt x="6" y="4"/>
                      <a:pt x="7" y="0"/>
                      <a:pt x="12" y="0"/>
                    </a:cubicBezTo>
                    <a:cubicBezTo>
                      <a:pt x="18" y="2"/>
                      <a:pt x="11" y="6"/>
                      <a:pt x="1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29" name="Freeform 3025"/>
              <p:cNvSpPr/>
              <p:nvPr/>
            </p:nvSpPr>
            <p:spPr bwMode="auto">
              <a:xfrm>
                <a:off x="4388" y="2137"/>
                <a:ext cx="16" cy="16"/>
              </a:xfrm>
              <a:custGeom>
                <a:avLst/>
                <a:gdLst>
                  <a:gd name="T0" fmla="*/ 11 w 11"/>
                  <a:gd name="T1" fmla="*/ 3 h 11"/>
                  <a:gd name="T2" fmla="*/ 5 w 11"/>
                  <a:gd name="T3" fmla="*/ 11 h 11"/>
                  <a:gd name="T4" fmla="*/ 4 w 11"/>
                  <a:gd name="T5" fmla="*/ 1 h 11"/>
                  <a:gd name="T6" fmla="*/ 11 w 11"/>
                  <a:gd name="T7" fmla="*/ 3 h 11"/>
                </a:gdLst>
                <a:ahLst/>
                <a:cxnLst>
                  <a:cxn ang="0">
                    <a:pos x="T0" y="T1"/>
                  </a:cxn>
                  <a:cxn ang="0">
                    <a:pos x="T2" y="T3"/>
                  </a:cxn>
                  <a:cxn ang="0">
                    <a:pos x="T4" y="T5"/>
                  </a:cxn>
                  <a:cxn ang="0">
                    <a:pos x="T6" y="T7"/>
                  </a:cxn>
                </a:cxnLst>
                <a:rect l="0" t="0" r="r" b="b"/>
                <a:pathLst>
                  <a:path w="11" h="11">
                    <a:moveTo>
                      <a:pt x="11" y="3"/>
                    </a:moveTo>
                    <a:cubicBezTo>
                      <a:pt x="9" y="6"/>
                      <a:pt x="8" y="10"/>
                      <a:pt x="5" y="11"/>
                    </a:cubicBezTo>
                    <a:cubicBezTo>
                      <a:pt x="0" y="9"/>
                      <a:pt x="4" y="4"/>
                      <a:pt x="4" y="1"/>
                    </a:cubicBezTo>
                    <a:cubicBezTo>
                      <a:pt x="6" y="0"/>
                      <a:pt x="10" y="0"/>
                      <a:pt x="11"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0" name="Freeform 3026"/>
              <p:cNvSpPr/>
              <p:nvPr/>
            </p:nvSpPr>
            <p:spPr bwMode="auto">
              <a:xfrm>
                <a:off x="3684" y="2138"/>
                <a:ext cx="40" cy="19"/>
              </a:xfrm>
              <a:custGeom>
                <a:avLst/>
                <a:gdLst>
                  <a:gd name="T0" fmla="*/ 25 w 27"/>
                  <a:gd name="T1" fmla="*/ 3 h 13"/>
                  <a:gd name="T2" fmla="*/ 24 w 27"/>
                  <a:gd name="T3" fmla="*/ 7 h 13"/>
                  <a:gd name="T4" fmla="*/ 6 w 27"/>
                  <a:gd name="T5" fmla="*/ 12 h 13"/>
                  <a:gd name="T6" fmla="*/ 0 w 27"/>
                  <a:gd name="T7" fmla="*/ 5 h 13"/>
                  <a:gd name="T8" fmla="*/ 9 w 27"/>
                  <a:gd name="T9" fmla="*/ 0 h 13"/>
                  <a:gd name="T10" fmla="*/ 25 w 27"/>
                  <a:gd name="T11" fmla="*/ 3 h 13"/>
                </a:gdLst>
                <a:ahLst/>
                <a:cxnLst>
                  <a:cxn ang="0">
                    <a:pos x="T0" y="T1"/>
                  </a:cxn>
                  <a:cxn ang="0">
                    <a:pos x="T2" y="T3"/>
                  </a:cxn>
                  <a:cxn ang="0">
                    <a:pos x="T4" y="T5"/>
                  </a:cxn>
                  <a:cxn ang="0">
                    <a:pos x="T6" y="T7"/>
                  </a:cxn>
                  <a:cxn ang="0">
                    <a:pos x="T8" y="T9"/>
                  </a:cxn>
                  <a:cxn ang="0">
                    <a:pos x="T10" y="T11"/>
                  </a:cxn>
                </a:cxnLst>
                <a:rect l="0" t="0" r="r" b="b"/>
                <a:pathLst>
                  <a:path w="27" h="13">
                    <a:moveTo>
                      <a:pt x="25" y="3"/>
                    </a:moveTo>
                    <a:cubicBezTo>
                      <a:pt x="27" y="5"/>
                      <a:pt x="25" y="6"/>
                      <a:pt x="24" y="7"/>
                    </a:cubicBezTo>
                    <a:cubicBezTo>
                      <a:pt x="19" y="11"/>
                      <a:pt x="12" y="13"/>
                      <a:pt x="6" y="12"/>
                    </a:cubicBezTo>
                    <a:cubicBezTo>
                      <a:pt x="3" y="11"/>
                      <a:pt x="0" y="8"/>
                      <a:pt x="0" y="5"/>
                    </a:cubicBezTo>
                    <a:cubicBezTo>
                      <a:pt x="3" y="5"/>
                      <a:pt x="4" y="0"/>
                      <a:pt x="9" y="0"/>
                    </a:cubicBezTo>
                    <a:cubicBezTo>
                      <a:pt x="14" y="3"/>
                      <a:pt x="19" y="2"/>
                      <a:pt x="25"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1" name="Freeform 3027"/>
              <p:cNvSpPr/>
              <p:nvPr/>
            </p:nvSpPr>
            <p:spPr bwMode="auto">
              <a:xfrm>
                <a:off x="3425" y="2132"/>
                <a:ext cx="22" cy="32"/>
              </a:xfrm>
              <a:custGeom>
                <a:avLst/>
                <a:gdLst>
                  <a:gd name="T0" fmla="*/ 14 w 15"/>
                  <a:gd name="T1" fmla="*/ 11 h 22"/>
                  <a:gd name="T2" fmla="*/ 3 w 15"/>
                  <a:gd name="T3" fmla="*/ 22 h 22"/>
                  <a:gd name="T4" fmla="*/ 2 w 15"/>
                  <a:gd name="T5" fmla="*/ 13 h 22"/>
                  <a:gd name="T6" fmla="*/ 14 w 15"/>
                  <a:gd name="T7" fmla="*/ 11 h 22"/>
                </a:gdLst>
                <a:ahLst/>
                <a:cxnLst>
                  <a:cxn ang="0">
                    <a:pos x="T0" y="T1"/>
                  </a:cxn>
                  <a:cxn ang="0">
                    <a:pos x="T2" y="T3"/>
                  </a:cxn>
                  <a:cxn ang="0">
                    <a:pos x="T4" y="T5"/>
                  </a:cxn>
                  <a:cxn ang="0">
                    <a:pos x="T6" y="T7"/>
                  </a:cxn>
                </a:cxnLst>
                <a:rect l="0" t="0" r="r" b="b"/>
                <a:pathLst>
                  <a:path w="15" h="22">
                    <a:moveTo>
                      <a:pt x="14" y="11"/>
                    </a:moveTo>
                    <a:cubicBezTo>
                      <a:pt x="12" y="16"/>
                      <a:pt x="8" y="21"/>
                      <a:pt x="3" y="22"/>
                    </a:cubicBezTo>
                    <a:cubicBezTo>
                      <a:pt x="0" y="20"/>
                      <a:pt x="1" y="16"/>
                      <a:pt x="2" y="13"/>
                    </a:cubicBezTo>
                    <a:cubicBezTo>
                      <a:pt x="5" y="9"/>
                      <a:pt x="15" y="0"/>
                      <a:pt x="14"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2" name="Freeform 3028"/>
              <p:cNvSpPr/>
              <p:nvPr/>
            </p:nvSpPr>
            <p:spPr bwMode="auto">
              <a:xfrm>
                <a:off x="4162" y="2135"/>
                <a:ext cx="43" cy="63"/>
              </a:xfrm>
              <a:custGeom>
                <a:avLst/>
                <a:gdLst>
                  <a:gd name="T0" fmla="*/ 12 w 29"/>
                  <a:gd name="T1" fmla="*/ 11 h 43"/>
                  <a:gd name="T2" fmla="*/ 17 w 29"/>
                  <a:gd name="T3" fmla="*/ 31 h 43"/>
                  <a:gd name="T4" fmla="*/ 25 w 29"/>
                  <a:gd name="T5" fmla="*/ 34 h 43"/>
                  <a:gd name="T6" fmla="*/ 29 w 29"/>
                  <a:gd name="T7" fmla="*/ 43 h 43"/>
                  <a:gd name="T8" fmla="*/ 8 w 29"/>
                  <a:gd name="T9" fmla="*/ 33 h 43"/>
                  <a:gd name="T10" fmla="*/ 3 w 29"/>
                  <a:gd name="T11" fmla="*/ 7 h 43"/>
                  <a:gd name="T12" fmla="*/ 12 w 29"/>
                  <a:gd name="T13" fmla="*/ 11 h 43"/>
                </a:gdLst>
                <a:ahLst/>
                <a:cxnLst>
                  <a:cxn ang="0">
                    <a:pos x="T0" y="T1"/>
                  </a:cxn>
                  <a:cxn ang="0">
                    <a:pos x="T2" y="T3"/>
                  </a:cxn>
                  <a:cxn ang="0">
                    <a:pos x="T4" y="T5"/>
                  </a:cxn>
                  <a:cxn ang="0">
                    <a:pos x="T6" y="T7"/>
                  </a:cxn>
                  <a:cxn ang="0">
                    <a:pos x="T8" y="T9"/>
                  </a:cxn>
                  <a:cxn ang="0">
                    <a:pos x="T10" y="T11"/>
                  </a:cxn>
                  <a:cxn ang="0">
                    <a:pos x="T12" y="T13"/>
                  </a:cxn>
                </a:cxnLst>
                <a:rect l="0" t="0" r="r" b="b"/>
                <a:pathLst>
                  <a:path w="29" h="43">
                    <a:moveTo>
                      <a:pt x="12" y="11"/>
                    </a:moveTo>
                    <a:cubicBezTo>
                      <a:pt x="12" y="18"/>
                      <a:pt x="9" y="27"/>
                      <a:pt x="17" y="31"/>
                    </a:cubicBezTo>
                    <a:cubicBezTo>
                      <a:pt x="20" y="31"/>
                      <a:pt x="21" y="35"/>
                      <a:pt x="25" y="34"/>
                    </a:cubicBezTo>
                    <a:cubicBezTo>
                      <a:pt x="29" y="36"/>
                      <a:pt x="29" y="40"/>
                      <a:pt x="29" y="43"/>
                    </a:cubicBezTo>
                    <a:cubicBezTo>
                      <a:pt x="20" y="43"/>
                      <a:pt x="15" y="38"/>
                      <a:pt x="8" y="33"/>
                    </a:cubicBezTo>
                    <a:cubicBezTo>
                      <a:pt x="3" y="26"/>
                      <a:pt x="0" y="15"/>
                      <a:pt x="3" y="7"/>
                    </a:cubicBezTo>
                    <a:cubicBezTo>
                      <a:pt x="7" y="0"/>
                      <a:pt x="9" y="9"/>
                      <a:pt x="1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3" name="Freeform 3029"/>
              <p:cNvSpPr/>
              <p:nvPr/>
            </p:nvSpPr>
            <p:spPr bwMode="auto">
              <a:xfrm>
                <a:off x="3444" y="2141"/>
                <a:ext cx="33" cy="47"/>
              </a:xfrm>
              <a:custGeom>
                <a:avLst/>
                <a:gdLst>
                  <a:gd name="T0" fmla="*/ 19 w 22"/>
                  <a:gd name="T1" fmla="*/ 12 h 32"/>
                  <a:gd name="T2" fmla="*/ 16 w 22"/>
                  <a:gd name="T3" fmla="*/ 29 h 32"/>
                  <a:gd name="T4" fmla="*/ 10 w 22"/>
                  <a:gd name="T5" fmla="*/ 28 h 32"/>
                  <a:gd name="T6" fmla="*/ 10 w 22"/>
                  <a:gd name="T7" fmla="*/ 21 h 32"/>
                  <a:gd name="T8" fmla="*/ 9 w 22"/>
                  <a:gd name="T9" fmla="*/ 2 h 32"/>
                  <a:gd name="T10" fmla="*/ 19 w 22"/>
                  <a:gd name="T11" fmla="*/ 12 h 32"/>
                </a:gdLst>
                <a:ahLst/>
                <a:cxnLst>
                  <a:cxn ang="0">
                    <a:pos x="T0" y="T1"/>
                  </a:cxn>
                  <a:cxn ang="0">
                    <a:pos x="T2" y="T3"/>
                  </a:cxn>
                  <a:cxn ang="0">
                    <a:pos x="T4" y="T5"/>
                  </a:cxn>
                  <a:cxn ang="0">
                    <a:pos x="T6" y="T7"/>
                  </a:cxn>
                  <a:cxn ang="0">
                    <a:pos x="T8" y="T9"/>
                  </a:cxn>
                  <a:cxn ang="0">
                    <a:pos x="T10" y="T11"/>
                  </a:cxn>
                </a:cxnLst>
                <a:rect l="0" t="0" r="r" b="b"/>
                <a:pathLst>
                  <a:path w="22" h="32">
                    <a:moveTo>
                      <a:pt x="19" y="12"/>
                    </a:moveTo>
                    <a:cubicBezTo>
                      <a:pt x="22" y="18"/>
                      <a:pt x="19" y="24"/>
                      <a:pt x="16" y="29"/>
                    </a:cubicBezTo>
                    <a:cubicBezTo>
                      <a:pt x="14" y="30"/>
                      <a:pt x="11" y="32"/>
                      <a:pt x="10" y="28"/>
                    </a:cubicBezTo>
                    <a:cubicBezTo>
                      <a:pt x="7" y="26"/>
                      <a:pt x="10" y="24"/>
                      <a:pt x="10" y="21"/>
                    </a:cubicBezTo>
                    <a:cubicBezTo>
                      <a:pt x="12" y="14"/>
                      <a:pt x="0" y="7"/>
                      <a:pt x="9" y="2"/>
                    </a:cubicBezTo>
                    <a:cubicBezTo>
                      <a:pt x="15" y="0"/>
                      <a:pt x="16" y="9"/>
                      <a:pt x="19"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4" name="Freeform 3030"/>
              <p:cNvSpPr/>
              <p:nvPr/>
            </p:nvSpPr>
            <p:spPr bwMode="auto">
              <a:xfrm>
                <a:off x="3955" y="2147"/>
                <a:ext cx="3" cy="3"/>
              </a:xfrm>
              <a:custGeom>
                <a:avLst/>
                <a:gdLst>
                  <a:gd name="T0" fmla="*/ 1 w 2"/>
                  <a:gd name="T1" fmla="*/ 2 h 2"/>
                  <a:gd name="T2" fmla="*/ 0 w 2"/>
                  <a:gd name="T3" fmla="*/ 2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0" y="2"/>
                      <a:pt x="0" y="2"/>
                      <a:pt x="0" y="2"/>
                    </a:cubicBezTo>
                    <a:cubicBezTo>
                      <a:pt x="1" y="0"/>
                      <a:pt x="1" y="0"/>
                      <a:pt x="1" y="0"/>
                    </a:cubicBezTo>
                    <a:cubicBezTo>
                      <a:pt x="1" y="1"/>
                      <a:pt x="2" y="2"/>
                      <a:pt x="1"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5" name="Freeform 3031"/>
              <p:cNvSpPr/>
              <p:nvPr/>
            </p:nvSpPr>
            <p:spPr bwMode="auto">
              <a:xfrm>
                <a:off x="4255" y="2148"/>
                <a:ext cx="61" cy="60"/>
              </a:xfrm>
              <a:custGeom>
                <a:avLst/>
                <a:gdLst>
                  <a:gd name="T0" fmla="*/ 11 w 42"/>
                  <a:gd name="T1" fmla="*/ 5 h 41"/>
                  <a:gd name="T2" fmla="*/ 12 w 42"/>
                  <a:gd name="T3" fmla="*/ 19 h 41"/>
                  <a:gd name="T4" fmla="*/ 30 w 42"/>
                  <a:gd name="T5" fmla="*/ 26 h 41"/>
                  <a:gd name="T6" fmla="*/ 42 w 42"/>
                  <a:gd name="T7" fmla="*/ 38 h 41"/>
                  <a:gd name="T8" fmla="*/ 31 w 42"/>
                  <a:gd name="T9" fmla="*/ 38 h 41"/>
                  <a:gd name="T10" fmla="*/ 30 w 42"/>
                  <a:gd name="T11" fmla="*/ 37 h 41"/>
                  <a:gd name="T12" fmla="*/ 33 w 42"/>
                  <a:gd name="T13" fmla="*/ 32 h 41"/>
                  <a:gd name="T14" fmla="*/ 13 w 42"/>
                  <a:gd name="T15" fmla="*/ 26 h 41"/>
                  <a:gd name="T16" fmla="*/ 5 w 42"/>
                  <a:gd name="T17" fmla="*/ 23 h 41"/>
                  <a:gd name="T18" fmla="*/ 3 w 42"/>
                  <a:gd name="T19" fmla="*/ 16 h 41"/>
                  <a:gd name="T20" fmla="*/ 4 w 42"/>
                  <a:gd name="T21" fmla="*/ 1 h 41"/>
                  <a:gd name="T22" fmla="*/ 11 w 42"/>
                  <a:gd name="T2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41">
                    <a:moveTo>
                      <a:pt x="11" y="5"/>
                    </a:moveTo>
                    <a:cubicBezTo>
                      <a:pt x="10" y="10"/>
                      <a:pt x="10" y="16"/>
                      <a:pt x="12" y="19"/>
                    </a:cubicBezTo>
                    <a:cubicBezTo>
                      <a:pt x="17" y="23"/>
                      <a:pt x="24" y="27"/>
                      <a:pt x="30" y="26"/>
                    </a:cubicBezTo>
                    <a:cubicBezTo>
                      <a:pt x="30" y="33"/>
                      <a:pt x="39" y="33"/>
                      <a:pt x="42" y="38"/>
                    </a:cubicBezTo>
                    <a:cubicBezTo>
                      <a:pt x="39" y="41"/>
                      <a:pt x="34" y="39"/>
                      <a:pt x="31" y="38"/>
                    </a:cubicBezTo>
                    <a:cubicBezTo>
                      <a:pt x="30" y="37"/>
                      <a:pt x="30" y="37"/>
                      <a:pt x="30" y="37"/>
                    </a:cubicBezTo>
                    <a:cubicBezTo>
                      <a:pt x="30" y="37"/>
                      <a:pt x="33" y="34"/>
                      <a:pt x="33" y="32"/>
                    </a:cubicBezTo>
                    <a:cubicBezTo>
                      <a:pt x="26" y="32"/>
                      <a:pt x="18" y="31"/>
                      <a:pt x="13" y="26"/>
                    </a:cubicBezTo>
                    <a:cubicBezTo>
                      <a:pt x="9" y="28"/>
                      <a:pt x="8" y="25"/>
                      <a:pt x="5" y="23"/>
                    </a:cubicBezTo>
                    <a:cubicBezTo>
                      <a:pt x="6" y="20"/>
                      <a:pt x="3" y="19"/>
                      <a:pt x="3" y="16"/>
                    </a:cubicBezTo>
                    <a:cubicBezTo>
                      <a:pt x="3" y="10"/>
                      <a:pt x="0" y="5"/>
                      <a:pt x="4" y="1"/>
                    </a:cubicBezTo>
                    <a:cubicBezTo>
                      <a:pt x="8" y="0"/>
                      <a:pt x="9" y="4"/>
                      <a:pt x="11"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6" name="Freeform 3032"/>
              <p:cNvSpPr/>
              <p:nvPr/>
            </p:nvSpPr>
            <p:spPr bwMode="auto">
              <a:xfrm>
                <a:off x="3525" y="2148"/>
                <a:ext cx="29" cy="37"/>
              </a:xfrm>
              <a:custGeom>
                <a:avLst/>
                <a:gdLst>
                  <a:gd name="T0" fmla="*/ 15 w 20"/>
                  <a:gd name="T1" fmla="*/ 6 h 25"/>
                  <a:gd name="T2" fmla="*/ 18 w 20"/>
                  <a:gd name="T3" fmla="*/ 23 h 25"/>
                  <a:gd name="T4" fmla="*/ 13 w 20"/>
                  <a:gd name="T5" fmla="*/ 24 h 25"/>
                  <a:gd name="T6" fmla="*/ 11 w 20"/>
                  <a:gd name="T7" fmla="*/ 14 h 25"/>
                  <a:gd name="T8" fmla="*/ 1 w 20"/>
                  <a:gd name="T9" fmla="*/ 4 h 25"/>
                  <a:gd name="T10" fmla="*/ 9 w 20"/>
                  <a:gd name="T11" fmla="*/ 4 h 25"/>
                  <a:gd name="T12" fmla="*/ 15 w 20"/>
                  <a:gd name="T13" fmla="*/ 6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15" y="6"/>
                    </a:moveTo>
                    <a:cubicBezTo>
                      <a:pt x="20" y="10"/>
                      <a:pt x="20" y="18"/>
                      <a:pt x="18" y="23"/>
                    </a:cubicBezTo>
                    <a:cubicBezTo>
                      <a:pt x="17" y="23"/>
                      <a:pt x="14" y="25"/>
                      <a:pt x="13" y="24"/>
                    </a:cubicBezTo>
                    <a:cubicBezTo>
                      <a:pt x="11" y="14"/>
                      <a:pt x="11" y="14"/>
                      <a:pt x="11" y="14"/>
                    </a:cubicBezTo>
                    <a:cubicBezTo>
                      <a:pt x="6" y="12"/>
                      <a:pt x="0" y="10"/>
                      <a:pt x="1" y="4"/>
                    </a:cubicBezTo>
                    <a:cubicBezTo>
                      <a:pt x="3" y="0"/>
                      <a:pt x="6" y="3"/>
                      <a:pt x="9" y="4"/>
                    </a:cubicBezTo>
                    <a:cubicBezTo>
                      <a:pt x="10" y="7"/>
                      <a:pt x="14" y="5"/>
                      <a:pt x="1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7" name="Freeform 3033"/>
              <p:cNvSpPr/>
              <p:nvPr/>
            </p:nvSpPr>
            <p:spPr bwMode="auto">
              <a:xfrm>
                <a:off x="3952" y="2145"/>
                <a:ext cx="19" cy="36"/>
              </a:xfrm>
              <a:custGeom>
                <a:avLst/>
                <a:gdLst>
                  <a:gd name="T0" fmla="*/ 10 w 13"/>
                  <a:gd name="T1" fmla="*/ 14 h 24"/>
                  <a:gd name="T2" fmla="*/ 3 w 13"/>
                  <a:gd name="T3" fmla="*/ 24 h 24"/>
                  <a:gd name="T4" fmla="*/ 1 w 13"/>
                  <a:gd name="T5" fmla="*/ 24 h 24"/>
                  <a:gd name="T6" fmla="*/ 3 w 13"/>
                  <a:gd name="T7" fmla="*/ 9 h 24"/>
                  <a:gd name="T8" fmla="*/ 13 w 13"/>
                  <a:gd name="T9" fmla="*/ 6 h 24"/>
                  <a:gd name="T10" fmla="*/ 10 w 13"/>
                  <a:gd name="T11" fmla="*/ 14 h 24"/>
                </a:gdLst>
                <a:ahLst/>
                <a:cxnLst>
                  <a:cxn ang="0">
                    <a:pos x="T0" y="T1"/>
                  </a:cxn>
                  <a:cxn ang="0">
                    <a:pos x="T2" y="T3"/>
                  </a:cxn>
                  <a:cxn ang="0">
                    <a:pos x="T4" y="T5"/>
                  </a:cxn>
                  <a:cxn ang="0">
                    <a:pos x="T6" y="T7"/>
                  </a:cxn>
                  <a:cxn ang="0">
                    <a:pos x="T8" y="T9"/>
                  </a:cxn>
                  <a:cxn ang="0">
                    <a:pos x="T10" y="T11"/>
                  </a:cxn>
                </a:cxnLst>
                <a:rect l="0" t="0" r="r" b="b"/>
                <a:pathLst>
                  <a:path w="13" h="24">
                    <a:moveTo>
                      <a:pt x="10" y="14"/>
                    </a:moveTo>
                    <a:cubicBezTo>
                      <a:pt x="9" y="19"/>
                      <a:pt x="9" y="23"/>
                      <a:pt x="3" y="24"/>
                    </a:cubicBezTo>
                    <a:cubicBezTo>
                      <a:pt x="1" y="24"/>
                      <a:pt x="1" y="24"/>
                      <a:pt x="1" y="24"/>
                    </a:cubicBezTo>
                    <a:cubicBezTo>
                      <a:pt x="0" y="19"/>
                      <a:pt x="2" y="14"/>
                      <a:pt x="3" y="9"/>
                    </a:cubicBezTo>
                    <a:cubicBezTo>
                      <a:pt x="7" y="9"/>
                      <a:pt x="9" y="0"/>
                      <a:pt x="13" y="6"/>
                    </a:cubicBezTo>
                    <a:cubicBezTo>
                      <a:pt x="10" y="14"/>
                      <a:pt x="10" y="14"/>
                      <a:pt x="10"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8" name="Freeform 3034"/>
              <p:cNvSpPr/>
              <p:nvPr/>
            </p:nvSpPr>
            <p:spPr bwMode="auto">
              <a:xfrm>
                <a:off x="3978" y="2151"/>
                <a:ext cx="19" cy="24"/>
              </a:xfrm>
              <a:custGeom>
                <a:avLst/>
                <a:gdLst>
                  <a:gd name="T0" fmla="*/ 12 w 13"/>
                  <a:gd name="T1" fmla="*/ 11 h 16"/>
                  <a:gd name="T2" fmla="*/ 9 w 13"/>
                  <a:gd name="T3" fmla="*/ 15 h 16"/>
                  <a:gd name="T4" fmla="*/ 1 w 13"/>
                  <a:gd name="T5" fmla="*/ 10 h 16"/>
                  <a:gd name="T6" fmla="*/ 7 w 13"/>
                  <a:gd name="T7" fmla="*/ 0 h 16"/>
                  <a:gd name="T8" fmla="*/ 12 w 13"/>
                  <a:gd name="T9" fmla="*/ 11 h 16"/>
                </a:gdLst>
                <a:ahLst/>
                <a:cxnLst>
                  <a:cxn ang="0">
                    <a:pos x="T0" y="T1"/>
                  </a:cxn>
                  <a:cxn ang="0">
                    <a:pos x="T2" y="T3"/>
                  </a:cxn>
                  <a:cxn ang="0">
                    <a:pos x="T4" y="T5"/>
                  </a:cxn>
                  <a:cxn ang="0">
                    <a:pos x="T6" y="T7"/>
                  </a:cxn>
                  <a:cxn ang="0">
                    <a:pos x="T8" y="T9"/>
                  </a:cxn>
                </a:cxnLst>
                <a:rect l="0" t="0" r="r" b="b"/>
                <a:pathLst>
                  <a:path w="13" h="16">
                    <a:moveTo>
                      <a:pt x="12" y="11"/>
                    </a:moveTo>
                    <a:cubicBezTo>
                      <a:pt x="11" y="12"/>
                      <a:pt x="13" y="16"/>
                      <a:pt x="9" y="15"/>
                    </a:cubicBezTo>
                    <a:cubicBezTo>
                      <a:pt x="6" y="15"/>
                      <a:pt x="3" y="13"/>
                      <a:pt x="1" y="10"/>
                    </a:cubicBezTo>
                    <a:cubicBezTo>
                      <a:pt x="0" y="6"/>
                      <a:pt x="1" y="0"/>
                      <a:pt x="7" y="0"/>
                    </a:cubicBezTo>
                    <a:cubicBezTo>
                      <a:pt x="10" y="2"/>
                      <a:pt x="9" y="8"/>
                      <a:pt x="1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39" name="Freeform 3035"/>
              <p:cNvSpPr/>
              <p:nvPr/>
            </p:nvSpPr>
            <p:spPr bwMode="auto">
              <a:xfrm>
                <a:off x="3605" y="2150"/>
                <a:ext cx="50" cy="57"/>
              </a:xfrm>
              <a:custGeom>
                <a:avLst/>
                <a:gdLst>
                  <a:gd name="T0" fmla="*/ 14 w 34"/>
                  <a:gd name="T1" fmla="*/ 6 h 39"/>
                  <a:gd name="T2" fmla="*/ 11 w 34"/>
                  <a:gd name="T3" fmla="*/ 13 h 39"/>
                  <a:gd name="T4" fmla="*/ 16 w 34"/>
                  <a:gd name="T5" fmla="*/ 12 h 39"/>
                  <a:gd name="T6" fmla="*/ 19 w 34"/>
                  <a:gd name="T7" fmla="*/ 30 h 39"/>
                  <a:gd name="T8" fmla="*/ 34 w 34"/>
                  <a:gd name="T9" fmla="*/ 38 h 39"/>
                  <a:gd name="T10" fmla="*/ 16 w 34"/>
                  <a:gd name="T11" fmla="*/ 39 h 39"/>
                  <a:gd name="T12" fmla="*/ 6 w 34"/>
                  <a:gd name="T13" fmla="*/ 27 h 39"/>
                  <a:gd name="T14" fmla="*/ 8 w 34"/>
                  <a:gd name="T15" fmla="*/ 13 h 39"/>
                  <a:gd name="T16" fmla="*/ 1 w 34"/>
                  <a:gd name="T17" fmla="*/ 6 h 39"/>
                  <a:gd name="T18" fmla="*/ 6 w 34"/>
                  <a:gd name="T19" fmla="*/ 1 h 39"/>
                  <a:gd name="T20" fmla="*/ 14 w 34"/>
                  <a:gd name="T21" fmla="*/ 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9">
                    <a:moveTo>
                      <a:pt x="14" y="6"/>
                    </a:moveTo>
                    <a:cubicBezTo>
                      <a:pt x="18" y="10"/>
                      <a:pt x="6" y="9"/>
                      <a:pt x="11" y="13"/>
                    </a:cubicBezTo>
                    <a:cubicBezTo>
                      <a:pt x="12" y="13"/>
                      <a:pt x="14" y="12"/>
                      <a:pt x="16" y="12"/>
                    </a:cubicBezTo>
                    <a:cubicBezTo>
                      <a:pt x="16" y="18"/>
                      <a:pt x="15" y="25"/>
                      <a:pt x="19" y="30"/>
                    </a:cubicBezTo>
                    <a:cubicBezTo>
                      <a:pt x="21" y="37"/>
                      <a:pt x="34" y="29"/>
                      <a:pt x="34" y="38"/>
                    </a:cubicBezTo>
                    <a:cubicBezTo>
                      <a:pt x="28" y="39"/>
                      <a:pt x="21" y="39"/>
                      <a:pt x="16" y="39"/>
                    </a:cubicBezTo>
                    <a:cubicBezTo>
                      <a:pt x="12" y="35"/>
                      <a:pt x="7" y="33"/>
                      <a:pt x="6" y="27"/>
                    </a:cubicBezTo>
                    <a:cubicBezTo>
                      <a:pt x="7" y="22"/>
                      <a:pt x="6" y="17"/>
                      <a:pt x="8" y="13"/>
                    </a:cubicBezTo>
                    <a:cubicBezTo>
                      <a:pt x="4" y="12"/>
                      <a:pt x="0" y="11"/>
                      <a:pt x="1" y="6"/>
                    </a:cubicBezTo>
                    <a:cubicBezTo>
                      <a:pt x="1" y="3"/>
                      <a:pt x="6" y="4"/>
                      <a:pt x="6" y="1"/>
                    </a:cubicBezTo>
                    <a:cubicBezTo>
                      <a:pt x="10" y="0"/>
                      <a:pt x="12" y="5"/>
                      <a:pt x="1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0" name="Freeform 3036"/>
              <p:cNvSpPr/>
              <p:nvPr/>
            </p:nvSpPr>
            <p:spPr bwMode="auto">
              <a:xfrm>
                <a:off x="4002" y="2153"/>
                <a:ext cx="20" cy="22"/>
              </a:xfrm>
              <a:custGeom>
                <a:avLst/>
                <a:gdLst>
                  <a:gd name="T0" fmla="*/ 14 w 14"/>
                  <a:gd name="T1" fmla="*/ 4 h 15"/>
                  <a:gd name="T2" fmla="*/ 5 w 14"/>
                  <a:gd name="T3" fmla="*/ 15 h 15"/>
                  <a:gd name="T4" fmla="*/ 0 w 14"/>
                  <a:gd name="T5" fmla="*/ 10 h 15"/>
                  <a:gd name="T6" fmla="*/ 8 w 14"/>
                  <a:gd name="T7" fmla="*/ 0 h 15"/>
                  <a:gd name="T8" fmla="*/ 14 w 14"/>
                  <a:gd name="T9" fmla="*/ 4 h 15"/>
                </a:gdLst>
                <a:ahLst/>
                <a:cxnLst>
                  <a:cxn ang="0">
                    <a:pos x="T0" y="T1"/>
                  </a:cxn>
                  <a:cxn ang="0">
                    <a:pos x="T2" y="T3"/>
                  </a:cxn>
                  <a:cxn ang="0">
                    <a:pos x="T4" y="T5"/>
                  </a:cxn>
                  <a:cxn ang="0">
                    <a:pos x="T6" y="T7"/>
                  </a:cxn>
                  <a:cxn ang="0">
                    <a:pos x="T8" y="T9"/>
                  </a:cxn>
                </a:cxnLst>
                <a:rect l="0" t="0" r="r" b="b"/>
                <a:pathLst>
                  <a:path w="14" h="15">
                    <a:moveTo>
                      <a:pt x="14" y="4"/>
                    </a:moveTo>
                    <a:cubicBezTo>
                      <a:pt x="10" y="7"/>
                      <a:pt x="9" y="12"/>
                      <a:pt x="5" y="15"/>
                    </a:cubicBezTo>
                    <a:cubicBezTo>
                      <a:pt x="3" y="14"/>
                      <a:pt x="0" y="13"/>
                      <a:pt x="0" y="10"/>
                    </a:cubicBezTo>
                    <a:cubicBezTo>
                      <a:pt x="2" y="6"/>
                      <a:pt x="4" y="2"/>
                      <a:pt x="8" y="0"/>
                    </a:cubicBezTo>
                    <a:cubicBezTo>
                      <a:pt x="11" y="1"/>
                      <a:pt x="14" y="1"/>
                      <a:pt x="14"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1" name="Freeform 3037"/>
              <p:cNvSpPr/>
              <p:nvPr/>
            </p:nvSpPr>
            <p:spPr bwMode="auto">
              <a:xfrm>
                <a:off x="3396" y="2154"/>
                <a:ext cx="28" cy="32"/>
              </a:xfrm>
              <a:custGeom>
                <a:avLst/>
                <a:gdLst>
                  <a:gd name="T0" fmla="*/ 18 w 19"/>
                  <a:gd name="T1" fmla="*/ 8 h 22"/>
                  <a:gd name="T2" fmla="*/ 13 w 19"/>
                  <a:gd name="T3" fmla="*/ 22 h 22"/>
                  <a:gd name="T4" fmla="*/ 1 w 19"/>
                  <a:gd name="T5" fmla="*/ 5 h 22"/>
                  <a:gd name="T6" fmla="*/ 9 w 19"/>
                  <a:gd name="T7" fmla="*/ 0 h 22"/>
                  <a:gd name="T8" fmla="*/ 18 w 19"/>
                  <a:gd name="T9" fmla="*/ 8 h 22"/>
                </a:gdLst>
                <a:ahLst/>
                <a:cxnLst>
                  <a:cxn ang="0">
                    <a:pos x="T0" y="T1"/>
                  </a:cxn>
                  <a:cxn ang="0">
                    <a:pos x="T2" y="T3"/>
                  </a:cxn>
                  <a:cxn ang="0">
                    <a:pos x="T4" y="T5"/>
                  </a:cxn>
                  <a:cxn ang="0">
                    <a:pos x="T6" y="T7"/>
                  </a:cxn>
                  <a:cxn ang="0">
                    <a:pos x="T8" y="T9"/>
                  </a:cxn>
                </a:cxnLst>
                <a:rect l="0" t="0" r="r" b="b"/>
                <a:pathLst>
                  <a:path w="19" h="22">
                    <a:moveTo>
                      <a:pt x="18" y="8"/>
                    </a:moveTo>
                    <a:cubicBezTo>
                      <a:pt x="19" y="13"/>
                      <a:pt x="17" y="19"/>
                      <a:pt x="13" y="22"/>
                    </a:cubicBezTo>
                    <a:cubicBezTo>
                      <a:pt x="4" y="22"/>
                      <a:pt x="9" y="10"/>
                      <a:pt x="1" y="5"/>
                    </a:cubicBezTo>
                    <a:cubicBezTo>
                      <a:pt x="0" y="2"/>
                      <a:pt x="6" y="0"/>
                      <a:pt x="9" y="0"/>
                    </a:cubicBezTo>
                    <a:cubicBezTo>
                      <a:pt x="13" y="0"/>
                      <a:pt x="16" y="4"/>
                      <a:pt x="18"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2" name="Freeform 3038"/>
              <p:cNvSpPr/>
              <p:nvPr/>
            </p:nvSpPr>
            <p:spPr bwMode="auto">
              <a:xfrm>
                <a:off x="3636" y="2159"/>
                <a:ext cx="75" cy="54"/>
              </a:xfrm>
              <a:custGeom>
                <a:avLst/>
                <a:gdLst>
                  <a:gd name="T0" fmla="*/ 24 w 51"/>
                  <a:gd name="T1" fmla="*/ 6 h 37"/>
                  <a:gd name="T2" fmla="*/ 31 w 51"/>
                  <a:gd name="T3" fmla="*/ 4 h 37"/>
                  <a:gd name="T4" fmla="*/ 34 w 51"/>
                  <a:gd name="T5" fmla="*/ 1 h 37"/>
                  <a:gd name="T6" fmla="*/ 27 w 51"/>
                  <a:gd name="T7" fmla="*/ 13 h 37"/>
                  <a:gd name="T8" fmla="*/ 24 w 51"/>
                  <a:gd name="T9" fmla="*/ 15 h 37"/>
                  <a:gd name="T10" fmla="*/ 28 w 51"/>
                  <a:gd name="T11" fmla="*/ 27 h 37"/>
                  <a:gd name="T12" fmla="*/ 41 w 51"/>
                  <a:gd name="T13" fmla="*/ 28 h 37"/>
                  <a:gd name="T14" fmla="*/ 49 w 51"/>
                  <a:gd name="T15" fmla="*/ 27 h 37"/>
                  <a:gd name="T16" fmla="*/ 44 w 51"/>
                  <a:gd name="T17" fmla="*/ 34 h 37"/>
                  <a:gd name="T18" fmla="*/ 39 w 51"/>
                  <a:gd name="T19" fmla="*/ 36 h 37"/>
                  <a:gd name="T20" fmla="*/ 18 w 51"/>
                  <a:gd name="T21" fmla="*/ 28 h 37"/>
                  <a:gd name="T22" fmla="*/ 18 w 51"/>
                  <a:gd name="T23" fmla="*/ 19 h 37"/>
                  <a:gd name="T24" fmla="*/ 21 w 51"/>
                  <a:gd name="T25" fmla="*/ 16 h 37"/>
                  <a:gd name="T26" fmla="*/ 2 w 51"/>
                  <a:gd name="T27" fmla="*/ 7 h 37"/>
                  <a:gd name="T28" fmla="*/ 9 w 51"/>
                  <a:gd name="T29" fmla="*/ 0 h 37"/>
                  <a:gd name="T30" fmla="*/ 24 w 51"/>
                  <a:gd name="T3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37">
                    <a:moveTo>
                      <a:pt x="24" y="6"/>
                    </a:moveTo>
                    <a:cubicBezTo>
                      <a:pt x="27" y="9"/>
                      <a:pt x="28" y="4"/>
                      <a:pt x="31" y="4"/>
                    </a:cubicBezTo>
                    <a:cubicBezTo>
                      <a:pt x="31" y="3"/>
                      <a:pt x="32" y="1"/>
                      <a:pt x="34" y="1"/>
                    </a:cubicBezTo>
                    <a:cubicBezTo>
                      <a:pt x="36" y="6"/>
                      <a:pt x="30" y="10"/>
                      <a:pt x="27" y="13"/>
                    </a:cubicBezTo>
                    <a:cubicBezTo>
                      <a:pt x="25" y="13"/>
                      <a:pt x="24" y="14"/>
                      <a:pt x="24" y="15"/>
                    </a:cubicBezTo>
                    <a:cubicBezTo>
                      <a:pt x="25" y="20"/>
                      <a:pt x="26" y="22"/>
                      <a:pt x="28" y="27"/>
                    </a:cubicBezTo>
                    <a:cubicBezTo>
                      <a:pt x="32" y="30"/>
                      <a:pt x="37" y="29"/>
                      <a:pt x="41" y="28"/>
                    </a:cubicBezTo>
                    <a:cubicBezTo>
                      <a:pt x="43" y="25"/>
                      <a:pt x="47" y="25"/>
                      <a:pt x="49" y="27"/>
                    </a:cubicBezTo>
                    <a:cubicBezTo>
                      <a:pt x="51" y="31"/>
                      <a:pt x="45" y="32"/>
                      <a:pt x="44" y="34"/>
                    </a:cubicBezTo>
                    <a:cubicBezTo>
                      <a:pt x="43" y="34"/>
                      <a:pt x="40" y="34"/>
                      <a:pt x="39" y="36"/>
                    </a:cubicBezTo>
                    <a:cubicBezTo>
                      <a:pt x="31" y="37"/>
                      <a:pt x="21" y="36"/>
                      <a:pt x="18" y="28"/>
                    </a:cubicBezTo>
                    <a:cubicBezTo>
                      <a:pt x="17" y="26"/>
                      <a:pt x="16" y="22"/>
                      <a:pt x="18" y="19"/>
                    </a:cubicBezTo>
                    <a:cubicBezTo>
                      <a:pt x="19" y="18"/>
                      <a:pt x="22" y="18"/>
                      <a:pt x="21" y="16"/>
                    </a:cubicBezTo>
                    <a:cubicBezTo>
                      <a:pt x="13" y="18"/>
                      <a:pt x="6" y="14"/>
                      <a:pt x="2" y="7"/>
                    </a:cubicBezTo>
                    <a:cubicBezTo>
                      <a:pt x="0" y="1"/>
                      <a:pt x="7" y="4"/>
                      <a:pt x="9" y="0"/>
                    </a:cubicBezTo>
                    <a:cubicBezTo>
                      <a:pt x="12" y="6"/>
                      <a:pt x="18" y="7"/>
                      <a:pt x="2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3" name="Freeform 3039"/>
              <p:cNvSpPr/>
              <p:nvPr/>
            </p:nvSpPr>
            <p:spPr bwMode="auto">
              <a:xfrm>
                <a:off x="4300" y="2157"/>
                <a:ext cx="60" cy="48"/>
              </a:xfrm>
              <a:custGeom>
                <a:avLst/>
                <a:gdLst>
                  <a:gd name="T0" fmla="*/ 12 w 41"/>
                  <a:gd name="T1" fmla="*/ 8 h 33"/>
                  <a:gd name="T2" fmla="*/ 16 w 41"/>
                  <a:gd name="T3" fmla="*/ 21 h 33"/>
                  <a:gd name="T4" fmla="*/ 23 w 41"/>
                  <a:gd name="T5" fmla="*/ 22 h 33"/>
                  <a:gd name="T6" fmla="*/ 37 w 41"/>
                  <a:gd name="T7" fmla="*/ 17 h 33"/>
                  <a:gd name="T8" fmla="*/ 41 w 41"/>
                  <a:gd name="T9" fmla="*/ 20 h 33"/>
                  <a:gd name="T10" fmla="*/ 32 w 41"/>
                  <a:gd name="T11" fmla="*/ 28 h 33"/>
                  <a:gd name="T12" fmla="*/ 21 w 41"/>
                  <a:gd name="T13" fmla="*/ 30 h 33"/>
                  <a:gd name="T14" fmla="*/ 2 w 41"/>
                  <a:gd name="T15" fmla="*/ 17 h 33"/>
                  <a:gd name="T16" fmla="*/ 2 w 41"/>
                  <a:gd name="T17" fmla="*/ 4 h 33"/>
                  <a:gd name="T18" fmla="*/ 12 w 41"/>
                  <a:gd name="T19"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3">
                    <a:moveTo>
                      <a:pt x="12" y="8"/>
                    </a:moveTo>
                    <a:cubicBezTo>
                      <a:pt x="11" y="13"/>
                      <a:pt x="13" y="19"/>
                      <a:pt x="16" y="21"/>
                    </a:cubicBezTo>
                    <a:cubicBezTo>
                      <a:pt x="19" y="19"/>
                      <a:pt x="21" y="22"/>
                      <a:pt x="23" y="22"/>
                    </a:cubicBezTo>
                    <a:cubicBezTo>
                      <a:pt x="28" y="22"/>
                      <a:pt x="34" y="20"/>
                      <a:pt x="37" y="17"/>
                    </a:cubicBezTo>
                    <a:cubicBezTo>
                      <a:pt x="38" y="17"/>
                      <a:pt x="40" y="19"/>
                      <a:pt x="41" y="20"/>
                    </a:cubicBezTo>
                    <a:cubicBezTo>
                      <a:pt x="40" y="23"/>
                      <a:pt x="35" y="26"/>
                      <a:pt x="32" y="28"/>
                    </a:cubicBezTo>
                    <a:cubicBezTo>
                      <a:pt x="29" y="33"/>
                      <a:pt x="25" y="28"/>
                      <a:pt x="21" y="30"/>
                    </a:cubicBezTo>
                    <a:cubicBezTo>
                      <a:pt x="13" y="28"/>
                      <a:pt x="5" y="25"/>
                      <a:pt x="2" y="17"/>
                    </a:cubicBezTo>
                    <a:cubicBezTo>
                      <a:pt x="2" y="13"/>
                      <a:pt x="0" y="8"/>
                      <a:pt x="2" y="4"/>
                    </a:cubicBezTo>
                    <a:cubicBezTo>
                      <a:pt x="5" y="0"/>
                      <a:pt x="13" y="5"/>
                      <a:pt x="12"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4" name="Freeform 3040"/>
              <p:cNvSpPr/>
              <p:nvPr/>
            </p:nvSpPr>
            <p:spPr bwMode="auto">
              <a:xfrm>
                <a:off x="4051" y="2157"/>
                <a:ext cx="25" cy="26"/>
              </a:xfrm>
              <a:custGeom>
                <a:avLst/>
                <a:gdLst>
                  <a:gd name="T0" fmla="*/ 17 w 17"/>
                  <a:gd name="T1" fmla="*/ 10 h 18"/>
                  <a:gd name="T2" fmla="*/ 16 w 17"/>
                  <a:gd name="T3" fmla="*/ 17 h 18"/>
                  <a:gd name="T4" fmla="*/ 2 w 17"/>
                  <a:gd name="T5" fmla="*/ 16 h 18"/>
                  <a:gd name="T6" fmla="*/ 3 w 17"/>
                  <a:gd name="T7" fmla="*/ 7 h 18"/>
                  <a:gd name="T8" fmla="*/ 15 w 17"/>
                  <a:gd name="T9" fmla="*/ 4 h 18"/>
                  <a:gd name="T10" fmla="*/ 17 w 17"/>
                  <a:gd name="T11" fmla="*/ 10 h 18"/>
                </a:gdLst>
                <a:ahLst/>
                <a:cxnLst>
                  <a:cxn ang="0">
                    <a:pos x="T0" y="T1"/>
                  </a:cxn>
                  <a:cxn ang="0">
                    <a:pos x="T2" y="T3"/>
                  </a:cxn>
                  <a:cxn ang="0">
                    <a:pos x="T4" y="T5"/>
                  </a:cxn>
                  <a:cxn ang="0">
                    <a:pos x="T6" y="T7"/>
                  </a:cxn>
                  <a:cxn ang="0">
                    <a:pos x="T8" y="T9"/>
                  </a:cxn>
                  <a:cxn ang="0">
                    <a:pos x="T10" y="T11"/>
                  </a:cxn>
                </a:cxnLst>
                <a:rect l="0" t="0" r="r" b="b"/>
                <a:pathLst>
                  <a:path w="17" h="18">
                    <a:moveTo>
                      <a:pt x="17" y="10"/>
                    </a:moveTo>
                    <a:cubicBezTo>
                      <a:pt x="16" y="12"/>
                      <a:pt x="16" y="16"/>
                      <a:pt x="16" y="17"/>
                    </a:cubicBezTo>
                    <a:cubicBezTo>
                      <a:pt x="10" y="18"/>
                      <a:pt x="6" y="17"/>
                      <a:pt x="2" y="16"/>
                    </a:cubicBezTo>
                    <a:cubicBezTo>
                      <a:pt x="0" y="13"/>
                      <a:pt x="1" y="10"/>
                      <a:pt x="3" y="7"/>
                    </a:cubicBezTo>
                    <a:cubicBezTo>
                      <a:pt x="7" y="5"/>
                      <a:pt x="10" y="0"/>
                      <a:pt x="15" y="4"/>
                    </a:cubicBezTo>
                    <a:cubicBezTo>
                      <a:pt x="17" y="10"/>
                      <a:pt x="17" y="10"/>
                      <a:pt x="1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5" name="Freeform 3041"/>
              <p:cNvSpPr/>
              <p:nvPr/>
            </p:nvSpPr>
            <p:spPr bwMode="auto">
              <a:xfrm>
                <a:off x="3693" y="2162"/>
                <a:ext cx="41" cy="33"/>
              </a:xfrm>
              <a:custGeom>
                <a:avLst/>
                <a:gdLst>
                  <a:gd name="T0" fmla="*/ 14 w 28"/>
                  <a:gd name="T1" fmla="*/ 13 h 23"/>
                  <a:gd name="T2" fmla="*/ 28 w 28"/>
                  <a:gd name="T3" fmla="*/ 15 h 23"/>
                  <a:gd name="T4" fmla="*/ 22 w 28"/>
                  <a:gd name="T5" fmla="*/ 22 h 23"/>
                  <a:gd name="T6" fmla="*/ 4 w 28"/>
                  <a:gd name="T7" fmla="*/ 17 h 23"/>
                  <a:gd name="T8" fmla="*/ 1 w 28"/>
                  <a:gd name="T9" fmla="*/ 3 h 23"/>
                  <a:gd name="T10" fmla="*/ 6 w 28"/>
                  <a:gd name="T11" fmla="*/ 1 h 23"/>
                  <a:gd name="T12" fmla="*/ 14 w 28"/>
                  <a:gd name="T13" fmla="*/ 13 h 23"/>
                </a:gdLst>
                <a:ahLst/>
                <a:cxnLst>
                  <a:cxn ang="0">
                    <a:pos x="T0" y="T1"/>
                  </a:cxn>
                  <a:cxn ang="0">
                    <a:pos x="T2" y="T3"/>
                  </a:cxn>
                  <a:cxn ang="0">
                    <a:pos x="T4" y="T5"/>
                  </a:cxn>
                  <a:cxn ang="0">
                    <a:pos x="T6" y="T7"/>
                  </a:cxn>
                  <a:cxn ang="0">
                    <a:pos x="T8" y="T9"/>
                  </a:cxn>
                  <a:cxn ang="0">
                    <a:pos x="T10" y="T11"/>
                  </a:cxn>
                  <a:cxn ang="0">
                    <a:pos x="T12" y="T13"/>
                  </a:cxn>
                </a:cxnLst>
                <a:rect l="0" t="0" r="r" b="b"/>
                <a:pathLst>
                  <a:path w="28" h="23">
                    <a:moveTo>
                      <a:pt x="14" y="13"/>
                    </a:moveTo>
                    <a:cubicBezTo>
                      <a:pt x="19" y="14"/>
                      <a:pt x="25" y="10"/>
                      <a:pt x="28" y="15"/>
                    </a:cubicBezTo>
                    <a:cubicBezTo>
                      <a:pt x="28" y="19"/>
                      <a:pt x="24" y="20"/>
                      <a:pt x="22" y="22"/>
                    </a:cubicBezTo>
                    <a:cubicBezTo>
                      <a:pt x="15" y="23"/>
                      <a:pt x="9" y="21"/>
                      <a:pt x="4" y="17"/>
                    </a:cubicBezTo>
                    <a:cubicBezTo>
                      <a:pt x="1" y="14"/>
                      <a:pt x="0" y="8"/>
                      <a:pt x="1" y="3"/>
                    </a:cubicBezTo>
                    <a:cubicBezTo>
                      <a:pt x="1" y="0"/>
                      <a:pt x="4" y="0"/>
                      <a:pt x="6" y="1"/>
                    </a:cubicBezTo>
                    <a:cubicBezTo>
                      <a:pt x="9" y="5"/>
                      <a:pt x="7" y="12"/>
                      <a:pt x="14"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6" name="Freeform 3042"/>
              <p:cNvSpPr/>
              <p:nvPr/>
            </p:nvSpPr>
            <p:spPr bwMode="auto">
              <a:xfrm>
                <a:off x="3479" y="2163"/>
                <a:ext cx="25" cy="31"/>
              </a:xfrm>
              <a:custGeom>
                <a:avLst/>
                <a:gdLst>
                  <a:gd name="T0" fmla="*/ 17 w 17"/>
                  <a:gd name="T1" fmla="*/ 16 h 21"/>
                  <a:gd name="T2" fmla="*/ 14 w 17"/>
                  <a:gd name="T3" fmla="*/ 21 h 21"/>
                  <a:gd name="T4" fmla="*/ 8 w 17"/>
                  <a:gd name="T5" fmla="*/ 15 h 21"/>
                  <a:gd name="T6" fmla="*/ 0 w 17"/>
                  <a:gd name="T7" fmla="*/ 7 h 21"/>
                  <a:gd name="T8" fmla="*/ 1 w 17"/>
                  <a:gd name="T9" fmla="*/ 1 h 21"/>
                  <a:gd name="T10" fmla="*/ 17 w 17"/>
                  <a:gd name="T11" fmla="*/ 16 h 21"/>
                </a:gdLst>
                <a:ahLst/>
                <a:cxnLst>
                  <a:cxn ang="0">
                    <a:pos x="T0" y="T1"/>
                  </a:cxn>
                  <a:cxn ang="0">
                    <a:pos x="T2" y="T3"/>
                  </a:cxn>
                  <a:cxn ang="0">
                    <a:pos x="T4" y="T5"/>
                  </a:cxn>
                  <a:cxn ang="0">
                    <a:pos x="T6" y="T7"/>
                  </a:cxn>
                  <a:cxn ang="0">
                    <a:pos x="T8" y="T9"/>
                  </a:cxn>
                  <a:cxn ang="0">
                    <a:pos x="T10" y="T11"/>
                  </a:cxn>
                </a:cxnLst>
                <a:rect l="0" t="0" r="r" b="b"/>
                <a:pathLst>
                  <a:path w="17" h="21">
                    <a:moveTo>
                      <a:pt x="17" y="16"/>
                    </a:moveTo>
                    <a:cubicBezTo>
                      <a:pt x="17" y="18"/>
                      <a:pt x="16" y="19"/>
                      <a:pt x="14" y="21"/>
                    </a:cubicBezTo>
                    <a:cubicBezTo>
                      <a:pt x="12" y="18"/>
                      <a:pt x="6" y="19"/>
                      <a:pt x="8" y="15"/>
                    </a:cubicBezTo>
                    <a:cubicBezTo>
                      <a:pt x="6" y="12"/>
                      <a:pt x="4" y="8"/>
                      <a:pt x="0" y="7"/>
                    </a:cubicBezTo>
                    <a:cubicBezTo>
                      <a:pt x="0" y="6"/>
                      <a:pt x="0" y="3"/>
                      <a:pt x="1" y="1"/>
                    </a:cubicBezTo>
                    <a:cubicBezTo>
                      <a:pt x="12" y="0"/>
                      <a:pt x="13" y="10"/>
                      <a:pt x="17"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7" name="Freeform 3043"/>
              <p:cNvSpPr/>
              <p:nvPr/>
            </p:nvSpPr>
            <p:spPr bwMode="auto">
              <a:xfrm>
                <a:off x="4202" y="2164"/>
                <a:ext cx="53" cy="56"/>
              </a:xfrm>
              <a:custGeom>
                <a:avLst/>
                <a:gdLst>
                  <a:gd name="T0" fmla="*/ 14 w 36"/>
                  <a:gd name="T1" fmla="*/ 11 h 38"/>
                  <a:gd name="T2" fmla="*/ 24 w 36"/>
                  <a:gd name="T3" fmla="*/ 30 h 38"/>
                  <a:gd name="T4" fmla="*/ 36 w 36"/>
                  <a:gd name="T5" fmla="*/ 34 h 38"/>
                  <a:gd name="T6" fmla="*/ 33 w 36"/>
                  <a:gd name="T7" fmla="*/ 38 h 38"/>
                  <a:gd name="T8" fmla="*/ 25 w 36"/>
                  <a:gd name="T9" fmla="*/ 38 h 38"/>
                  <a:gd name="T10" fmla="*/ 4 w 36"/>
                  <a:gd name="T11" fmla="*/ 18 h 38"/>
                  <a:gd name="T12" fmla="*/ 5 w 36"/>
                  <a:gd name="T13" fmla="*/ 0 h 38"/>
                  <a:gd name="T14" fmla="*/ 14 w 36"/>
                  <a:gd name="T15" fmla="*/ 1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8">
                    <a:moveTo>
                      <a:pt x="14" y="11"/>
                    </a:moveTo>
                    <a:cubicBezTo>
                      <a:pt x="14" y="18"/>
                      <a:pt x="18" y="26"/>
                      <a:pt x="24" y="30"/>
                    </a:cubicBezTo>
                    <a:cubicBezTo>
                      <a:pt x="28" y="30"/>
                      <a:pt x="33" y="30"/>
                      <a:pt x="36" y="34"/>
                    </a:cubicBezTo>
                    <a:cubicBezTo>
                      <a:pt x="36" y="36"/>
                      <a:pt x="35" y="37"/>
                      <a:pt x="33" y="38"/>
                    </a:cubicBezTo>
                    <a:cubicBezTo>
                      <a:pt x="30" y="38"/>
                      <a:pt x="27" y="35"/>
                      <a:pt x="25" y="38"/>
                    </a:cubicBezTo>
                    <a:cubicBezTo>
                      <a:pt x="15" y="36"/>
                      <a:pt x="7" y="26"/>
                      <a:pt x="4" y="18"/>
                    </a:cubicBezTo>
                    <a:cubicBezTo>
                      <a:pt x="0" y="12"/>
                      <a:pt x="3" y="6"/>
                      <a:pt x="5" y="0"/>
                    </a:cubicBezTo>
                    <a:cubicBezTo>
                      <a:pt x="9" y="3"/>
                      <a:pt x="10" y="8"/>
                      <a:pt x="14"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8" name="Freeform 3044"/>
              <p:cNvSpPr/>
              <p:nvPr/>
            </p:nvSpPr>
            <p:spPr bwMode="auto">
              <a:xfrm>
                <a:off x="3343" y="2164"/>
                <a:ext cx="28" cy="17"/>
              </a:xfrm>
              <a:custGeom>
                <a:avLst/>
                <a:gdLst>
                  <a:gd name="T0" fmla="*/ 19 w 19"/>
                  <a:gd name="T1" fmla="*/ 2 h 11"/>
                  <a:gd name="T2" fmla="*/ 5 w 19"/>
                  <a:gd name="T3" fmla="*/ 9 h 11"/>
                  <a:gd name="T4" fmla="*/ 0 w 19"/>
                  <a:gd name="T5" fmla="*/ 6 h 11"/>
                  <a:gd name="T6" fmla="*/ 12 w 19"/>
                  <a:gd name="T7" fmla="*/ 0 h 11"/>
                  <a:gd name="T8" fmla="*/ 19 w 19"/>
                  <a:gd name="T9" fmla="*/ 2 h 11"/>
                </a:gdLst>
                <a:ahLst/>
                <a:cxnLst>
                  <a:cxn ang="0">
                    <a:pos x="T0" y="T1"/>
                  </a:cxn>
                  <a:cxn ang="0">
                    <a:pos x="T2" y="T3"/>
                  </a:cxn>
                  <a:cxn ang="0">
                    <a:pos x="T4" y="T5"/>
                  </a:cxn>
                  <a:cxn ang="0">
                    <a:pos x="T6" y="T7"/>
                  </a:cxn>
                  <a:cxn ang="0">
                    <a:pos x="T8" y="T9"/>
                  </a:cxn>
                </a:cxnLst>
                <a:rect l="0" t="0" r="r" b="b"/>
                <a:pathLst>
                  <a:path w="19" h="11">
                    <a:moveTo>
                      <a:pt x="19" y="2"/>
                    </a:moveTo>
                    <a:cubicBezTo>
                      <a:pt x="16" y="6"/>
                      <a:pt x="12" y="11"/>
                      <a:pt x="5" y="9"/>
                    </a:cubicBezTo>
                    <a:cubicBezTo>
                      <a:pt x="3" y="8"/>
                      <a:pt x="0" y="8"/>
                      <a:pt x="0" y="6"/>
                    </a:cubicBezTo>
                    <a:cubicBezTo>
                      <a:pt x="3" y="2"/>
                      <a:pt x="8" y="3"/>
                      <a:pt x="12" y="0"/>
                    </a:cubicBezTo>
                    <a:cubicBezTo>
                      <a:pt x="19" y="2"/>
                      <a:pt x="19" y="2"/>
                      <a:pt x="19"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49" name="Freeform 3045"/>
              <p:cNvSpPr/>
              <p:nvPr/>
            </p:nvSpPr>
            <p:spPr bwMode="auto">
              <a:xfrm>
                <a:off x="4047" y="2164"/>
                <a:ext cx="3" cy="5"/>
              </a:xfrm>
              <a:custGeom>
                <a:avLst/>
                <a:gdLst>
                  <a:gd name="T0" fmla="*/ 2 w 2"/>
                  <a:gd name="T1" fmla="*/ 2 h 3"/>
                  <a:gd name="T2" fmla="*/ 2 w 2"/>
                  <a:gd name="T3" fmla="*/ 3 h 3"/>
                  <a:gd name="T4" fmla="*/ 1 w 2"/>
                  <a:gd name="T5" fmla="*/ 3 h 3"/>
                  <a:gd name="T6" fmla="*/ 0 w 2"/>
                  <a:gd name="T7" fmla="*/ 1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2" y="3"/>
                      <a:pt x="2" y="3"/>
                      <a:pt x="2" y="3"/>
                    </a:cubicBezTo>
                    <a:cubicBezTo>
                      <a:pt x="1" y="3"/>
                      <a:pt x="1" y="3"/>
                      <a:pt x="1" y="3"/>
                    </a:cubicBezTo>
                    <a:cubicBezTo>
                      <a:pt x="0" y="1"/>
                      <a:pt x="0" y="1"/>
                      <a:pt x="0" y="1"/>
                    </a:cubicBezTo>
                    <a:cubicBezTo>
                      <a:pt x="1" y="0"/>
                      <a:pt x="1" y="2"/>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0" name="Freeform 3046"/>
              <p:cNvSpPr/>
              <p:nvPr/>
            </p:nvSpPr>
            <p:spPr bwMode="auto">
              <a:xfrm>
                <a:off x="3558" y="2167"/>
                <a:ext cx="21" cy="15"/>
              </a:xfrm>
              <a:custGeom>
                <a:avLst/>
                <a:gdLst>
                  <a:gd name="T0" fmla="*/ 14 w 14"/>
                  <a:gd name="T1" fmla="*/ 6 h 10"/>
                  <a:gd name="T2" fmla="*/ 3 w 14"/>
                  <a:gd name="T3" fmla="*/ 9 h 10"/>
                  <a:gd name="T4" fmla="*/ 0 w 14"/>
                  <a:gd name="T5" fmla="*/ 1 h 10"/>
                  <a:gd name="T6" fmla="*/ 14 w 14"/>
                  <a:gd name="T7" fmla="*/ 6 h 10"/>
                </a:gdLst>
                <a:ahLst/>
                <a:cxnLst>
                  <a:cxn ang="0">
                    <a:pos x="T0" y="T1"/>
                  </a:cxn>
                  <a:cxn ang="0">
                    <a:pos x="T2" y="T3"/>
                  </a:cxn>
                  <a:cxn ang="0">
                    <a:pos x="T4" y="T5"/>
                  </a:cxn>
                  <a:cxn ang="0">
                    <a:pos x="T6" y="T7"/>
                  </a:cxn>
                </a:cxnLst>
                <a:rect l="0" t="0" r="r" b="b"/>
                <a:pathLst>
                  <a:path w="14" h="10">
                    <a:moveTo>
                      <a:pt x="14" y="6"/>
                    </a:moveTo>
                    <a:cubicBezTo>
                      <a:pt x="11" y="7"/>
                      <a:pt x="7" y="10"/>
                      <a:pt x="3" y="9"/>
                    </a:cubicBezTo>
                    <a:cubicBezTo>
                      <a:pt x="0" y="7"/>
                      <a:pt x="0" y="4"/>
                      <a:pt x="0" y="1"/>
                    </a:cubicBezTo>
                    <a:cubicBezTo>
                      <a:pt x="6" y="0"/>
                      <a:pt x="11" y="0"/>
                      <a:pt x="1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1" name="Freeform 3047"/>
              <p:cNvSpPr/>
              <p:nvPr/>
            </p:nvSpPr>
            <p:spPr bwMode="auto">
              <a:xfrm>
                <a:off x="3275" y="2167"/>
                <a:ext cx="523" cy="331"/>
              </a:xfrm>
              <a:custGeom>
                <a:avLst/>
                <a:gdLst>
                  <a:gd name="T0" fmla="*/ 39 w 358"/>
                  <a:gd name="T1" fmla="*/ 6 h 226"/>
                  <a:gd name="T2" fmla="*/ 86 w 358"/>
                  <a:gd name="T3" fmla="*/ 17 h 226"/>
                  <a:gd name="T4" fmla="*/ 147 w 358"/>
                  <a:gd name="T5" fmla="*/ 31 h 226"/>
                  <a:gd name="T6" fmla="*/ 129 w 358"/>
                  <a:gd name="T7" fmla="*/ 48 h 226"/>
                  <a:gd name="T8" fmla="*/ 132 w 358"/>
                  <a:gd name="T9" fmla="*/ 54 h 226"/>
                  <a:gd name="T10" fmla="*/ 147 w 358"/>
                  <a:gd name="T11" fmla="*/ 36 h 226"/>
                  <a:gd name="T12" fmla="*/ 175 w 358"/>
                  <a:gd name="T13" fmla="*/ 18 h 226"/>
                  <a:gd name="T14" fmla="*/ 146 w 358"/>
                  <a:gd name="T15" fmla="*/ 63 h 226"/>
                  <a:gd name="T16" fmla="*/ 162 w 358"/>
                  <a:gd name="T17" fmla="*/ 152 h 226"/>
                  <a:gd name="T18" fmla="*/ 233 w 358"/>
                  <a:gd name="T19" fmla="*/ 198 h 226"/>
                  <a:gd name="T20" fmla="*/ 233 w 358"/>
                  <a:gd name="T21" fmla="*/ 189 h 226"/>
                  <a:gd name="T22" fmla="*/ 236 w 358"/>
                  <a:gd name="T23" fmla="*/ 189 h 226"/>
                  <a:gd name="T24" fmla="*/ 248 w 358"/>
                  <a:gd name="T25" fmla="*/ 169 h 226"/>
                  <a:gd name="T26" fmla="*/ 235 w 358"/>
                  <a:gd name="T27" fmla="*/ 197 h 226"/>
                  <a:gd name="T28" fmla="*/ 266 w 358"/>
                  <a:gd name="T29" fmla="*/ 205 h 226"/>
                  <a:gd name="T30" fmla="*/ 304 w 358"/>
                  <a:gd name="T31" fmla="*/ 203 h 226"/>
                  <a:gd name="T32" fmla="*/ 358 w 358"/>
                  <a:gd name="T33" fmla="*/ 191 h 226"/>
                  <a:gd name="T34" fmla="*/ 338 w 358"/>
                  <a:gd name="T35" fmla="*/ 208 h 226"/>
                  <a:gd name="T36" fmla="*/ 283 w 358"/>
                  <a:gd name="T37" fmla="*/ 218 h 226"/>
                  <a:gd name="T38" fmla="*/ 238 w 358"/>
                  <a:gd name="T39" fmla="*/ 213 h 226"/>
                  <a:gd name="T40" fmla="*/ 215 w 358"/>
                  <a:gd name="T41" fmla="*/ 226 h 226"/>
                  <a:gd name="T42" fmla="*/ 218 w 358"/>
                  <a:gd name="T43" fmla="*/ 204 h 226"/>
                  <a:gd name="T44" fmla="*/ 169 w 358"/>
                  <a:gd name="T45" fmla="*/ 177 h 226"/>
                  <a:gd name="T46" fmla="*/ 135 w 358"/>
                  <a:gd name="T47" fmla="*/ 159 h 226"/>
                  <a:gd name="T48" fmla="*/ 144 w 358"/>
                  <a:gd name="T49" fmla="*/ 146 h 226"/>
                  <a:gd name="T50" fmla="*/ 131 w 358"/>
                  <a:gd name="T51" fmla="*/ 70 h 226"/>
                  <a:gd name="T52" fmla="*/ 123 w 358"/>
                  <a:gd name="T53" fmla="*/ 66 h 226"/>
                  <a:gd name="T54" fmla="*/ 125 w 358"/>
                  <a:gd name="T55" fmla="*/ 53 h 226"/>
                  <a:gd name="T56" fmla="*/ 104 w 358"/>
                  <a:gd name="T57" fmla="*/ 59 h 226"/>
                  <a:gd name="T58" fmla="*/ 84 w 358"/>
                  <a:gd name="T59" fmla="*/ 53 h 226"/>
                  <a:gd name="T60" fmla="*/ 102 w 358"/>
                  <a:gd name="T61" fmla="*/ 62 h 226"/>
                  <a:gd name="T62" fmla="*/ 94 w 358"/>
                  <a:gd name="T63" fmla="*/ 88 h 226"/>
                  <a:gd name="T64" fmla="*/ 68 w 358"/>
                  <a:gd name="T65" fmla="*/ 61 h 226"/>
                  <a:gd name="T66" fmla="*/ 52 w 358"/>
                  <a:gd name="T67" fmla="*/ 66 h 226"/>
                  <a:gd name="T68" fmla="*/ 0 w 358"/>
                  <a:gd name="T69" fmla="*/ 4 h 226"/>
                  <a:gd name="T70" fmla="*/ 31 w 358"/>
                  <a:gd name="T71" fmla="*/ 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8" h="226">
                    <a:moveTo>
                      <a:pt x="31" y="7"/>
                    </a:moveTo>
                    <a:cubicBezTo>
                      <a:pt x="34" y="7"/>
                      <a:pt x="36" y="4"/>
                      <a:pt x="39" y="6"/>
                    </a:cubicBezTo>
                    <a:cubicBezTo>
                      <a:pt x="42" y="8"/>
                      <a:pt x="42" y="8"/>
                      <a:pt x="42" y="8"/>
                    </a:cubicBezTo>
                    <a:cubicBezTo>
                      <a:pt x="55" y="14"/>
                      <a:pt x="72" y="12"/>
                      <a:pt x="86" y="17"/>
                    </a:cubicBezTo>
                    <a:cubicBezTo>
                      <a:pt x="109" y="20"/>
                      <a:pt x="131" y="19"/>
                      <a:pt x="153" y="19"/>
                    </a:cubicBezTo>
                    <a:cubicBezTo>
                      <a:pt x="156" y="24"/>
                      <a:pt x="148" y="26"/>
                      <a:pt x="147" y="31"/>
                    </a:cubicBezTo>
                    <a:cubicBezTo>
                      <a:pt x="142" y="33"/>
                      <a:pt x="141" y="39"/>
                      <a:pt x="137" y="39"/>
                    </a:cubicBezTo>
                    <a:cubicBezTo>
                      <a:pt x="134" y="42"/>
                      <a:pt x="132" y="47"/>
                      <a:pt x="129" y="48"/>
                    </a:cubicBezTo>
                    <a:cubicBezTo>
                      <a:pt x="127" y="48"/>
                      <a:pt x="126" y="50"/>
                      <a:pt x="126" y="52"/>
                    </a:cubicBezTo>
                    <a:cubicBezTo>
                      <a:pt x="128" y="54"/>
                      <a:pt x="131" y="51"/>
                      <a:pt x="132" y="54"/>
                    </a:cubicBezTo>
                    <a:cubicBezTo>
                      <a:pt x="133" y="56"/>
                      <a:pt x="129" y="59"/>
                      <a:pt x="132" y="60"/>
                    </a:cubicBezTo>
                    <a:cubicBezTo>
                      <a:pt x="138" y="54"/>
                      <a:pt x="139" y="42"/>
                      <a:pt x="147" y="36"/>
                    </a:cubicBezTo>
                    <a:cubicBezTo>
                      <a:pt x="152" y="30"/>
                      <a:pt x="158" y="24"/>
                      <a:pt x="164" y="19"/>
                    </a:cubicBezTo>
                    <a:cubicBezTo>
                      <a:pt x="168" y="16"/>
                      <a:pt x="171" y="19"/>
                      <a:pt x="175" y="18"/>
                    </a:cubicBezTo>
                    <a:cubicBezTo>
                      <a:pt x="176" y="19"/>
                      <a:pt x="176" y="19"/>
                      <a:pt x="176" y="19"/>
                    </a:cubicBezTo>
                    <a:cubicBezTo>
                      <a:pt x="159" y="28"/>
                      <a:pt x="153" y="46"/>
                      <a:pt x="146" y="63"/>
                    </a:cubicBezTo>
                    <a:cubicBezTo>
                      <a:pt x="147" y="66"/>
                      <a:pt x="146" y="68"/>
                      <a:pt x="146" y="71"/>
                    </a:cubicBezTo>
                    <a:cubicBezTo>
                      <a:pt x="142" y="101"/>
                      <a:pt x="150" y="127"/>
                      <a:pt x="162" y="152"/>
                    </a:cubicBezTo>
                    <a:cubicBezTo>
                      <a:pt x="168" y="153"/>
                      <a:pt x="168" y="161"/>
                      <a:pt x="173" y="164"/>
                    </a:cubicBezTo>
                    <a:cubicBezTo>
                      <a:pt x="191" y="179"/>
                      <a:pt x="210" y="193"/>
                      <a:pt x="233" y="198"/>
                    </a:cubicBezTo>
                    <a:cubicBezTo>
                      <a:pt x="234" y="197"/>
                      <a:pt x="234" y="197"/>
                      <a:pt x="234" y="197"/>
                    </a:cubicBezTo>
                    <a:cubicBezTo>
                      <a:pt x="232" y="195"/>
                      <a:pt x="232" y="192"/>
                      <a:pt x="233" y="189"/>
                    </a:cubicBezTo>
                    <a:cubicBezTo>
                      <a:pt x="235" y="187"/>
                      <a:pt x="235" y="187"/>
                      <a:pt x="235" y="187"/>
                    </a:cubicBezTo>
                    <a:cubicBezTo>
                      <a:pt x="235" y="188"/>
                      <a:pt x="235" y="189"/>
                      <a:pt x="236" y="189"/>
                    </a:cubicBezTo>
                    <a:cubicBezTo>
                      <a:pt x="242" y="185"/>
                      <a:pt x="242" y="178"/>
                      <a:pt x="241" y="172"/>
                    </a:cubicBezTo>
                    <a:cubicBezTo>
                      <a:pt x="244" y="171"/>
                      <a:pt x="245" y="167"/>
                      <a:pt x="248" y="169"/>
                    </a:cubicBezTo>
                    <a:cubicBezTo>
                      <a:pt x="253" y="176"/>
                      <a:pt x="252" y="183"/>
                      <a:pt x="249" y="191"/>
                    </a:cubicBezTo>
                    <a:cubicBezTo>
                      <a:pt x="245" y="195"/>
                      <a:pt x="239" y="197"/>
                      <a:pt x="235" y="197"/>
                    </a:cubicBezTo>
                    <a:cubicBezTo>
                      <a:pt x="234" y="198"/>
                      <a:pt x="235" y="200"/>
                      <a:pt x="236" y="201"/>
                    </a:cubicBezTo>
                    <a:cubicBezTo>
                      <a:pt x="245" y="201"/>
                      <a:pt x="256" y="206"/>
                      <a:pt x="266" y="205"/>
                    </a:cubicBezTo>
                    <a:cubicBezTo>
                      <a:pt x="270" y="203"/>
                      <a:pt x="274" y="207"/>
                      <a:pt x="278" y="206"/>
                    </a:cubicBezTo>
                    <a:cubicBezTo>
                      <a:pt x="287" y="207"/>
                      <a:pt x="295" y="202"/>
                      <a:pt x="304" y="203"/>
                    </a:cubicBezTo>
                    <a:cubicBezTo>
                      <a:pt x="316" y="199"/>
                      <a:pt x="329" y="200"/>
                      <a:pt x="340" y="194"/>
                    </a:cubicBezTo>
                    <a:cubicBezTo>
                      <a:pt x="347" y="197"/>
                      <a:pt x="353" y="188"/>
                      <a:pt x="358" y="191"/>
                    </a:cubicBezTo>
                    <a:cubicBezTo>
                      <a:pt x="353" y="201"/>
                      <a:pt x="355" y="215"/>
                      <a:pt x="342" y="219"/>
                    </a:cubicBezTo>
                    <a:cubicBezTo>
                      <a:pt x="338" y="217"/>
                      <a:pt x="345" y="209"/>
                      <a:pt x="338" y="208"/>
                    </a:cubicBezTo>
                    <a:cubicBezTo>
                      <a:pt x="327" y="215"/>
                      <a:pt x="314" y="212"/>
                      <a:pt x="304" y="218"/>
                    </a:cubicBezTo>
                    <a:cubicBezTo>
                      <a:pt x="296" y="219"/>
                      <a:pt x="290" y="216"/>
                      <a:pt x="283" y="218"/>
                    </a:cubicBezTo>
                    <a:cubicBezTo>
                      <a:pt x="277" y="218"/>
                      <a:pt x="271" y="218"/>
                      <a:pt x="265" y="218"/>
                    </a:cubicBezTo>
                    <a:cubicBezTo>
                      <a:pt x="255" y="216"/>
                      <a:pt x="245" y="219"/>
                      <a:pt x="238" y="213"/>
                    </a:cubicBezTo>
                    <a:cubicBezTo>
                      <a:pt x="234" y="213"/>
                      <a:pt x="233" y="218"/>
                      <a:pt x="230" y="219"/>
                    </a:cubicBezTo>
                    <a:cubicBezTo>
                      <a:pt x="226" y="224"/>
                      <a:pt x="220" y="224"/>
                      <a:pt x="215" y="226"/>
                    </a:cubicBezTo>
                    <a:cubicBezTo>
                      <a:pt x="211" y="222"/>
                      <a:pt x="216" y="220"/>
                      <a:pt x="214" y="216"/>
                    </a:cubicBezTo>
                    <a:cubicBezTo>
                      <a:pt x="215" y="212"/>
                      <a:pt x="221" y="209"/>
                      <a:pt x="218" y="204"/>
                    </a:cubicBezTo>
                    <a:cubicBezTo>
                      <a:pt x="212" y="200"/>
                      <a:pt x="206" y="203"/>
                      <a:pt x="200" y="198"/>
                    </a:cubicBezTo>
                    <a:cubicBezTo>
                      <a:pt x="188" y="194"/>
                      <a:pt x="180" y="184"/>
                      <a:pt x="169" y="177"/>
                    </a:cubicBezTo>
                    <a:cubicBezTo>
                      <a:pt x="159" y="165"/>
                      <a:pt x="159" y="165"/>
                      <a:pt x="159" y="165"/>
                    </a:cubicBezTo>
                    <a:cubicBezTo>
                      <a:pt x="150" y="167"/>
                      <a:pt x="143" y="160"/>
                      <a:pt x="135" y="159"/>
                    </a:cubicBezTo>
                    <a:cubicBezTo>
                      <a:pt x="134" y="157"/>
                      <a:pt x="128" y="156"/>
                      <a:pt x="131" y="153"/>
                    </a:cubicBezTo>
                    <a:cubicBezTo>
                      <a:pt x="135" y="149"/>
                      <a:pt x="139" y="146"/>
                      <a:pt x="144" y="146"/>
                    </a:cubicBezTo>
                    <a:cubicBezTo>
                      <a:pt x="152" y="143"/>
                      <a:pt x="143" y="137"/>
                      <a:pt x="144" y="132"/>
                    </a:cubicBezTo>
                    <a:cubicBezTo>
                      <a:pt x="134" y="113"/>
                      <a:pt x="135" y="90"/>
                      <a:pt x="131" y="70"/>
                    </a:cubicBezTo>
                    <a:cubicBezTo>
                      <a:pt x="131" y="68"/>
                      <a:pt x="132" y="67"/>
                      <a:pt x="131" y="66"/>
                    </a:cubicBezTo>
                    <a:cubicBezTo>
                      <a:pt x="123" y="66"/>
                      <a:pt x="123" y="66"/>
                      <a:pt x="123" y="66"/>
                    </a:cubicBezTo>
                    <a:cubicBezTo>
                      <a:pt x="121" y="62"/>
                      <a:pt x="113" y="63"/>
                      <a:pt x="114" y="58"/>
                    </a:cubicBezTo>
                    <a:cubicBezTo>
                      <a:pt x="117" y="56"/>
                      <a:pt x="122" y="56"/>
                      <a:pt x="125" y="53"/>
                    </a:cubicBezTo>
                    <a:cubicBezTo>
                      <a:pt x="122" y="50"/>
                      <a:pt x="120" y="56"/>
                      <a:pt x="117" y="53"/>
                    </a:cubicBezTo>
                    <a:cubicBezTo>
                      <a:pt x="113" y="55"/>
                      <a:pt x="110" y="59"/>
                      <a:pt x="104" y="59"/>
                    </a:cubicBezTo>
                    <a:cubicBezTo>
                      <a:pt x="100" y="53"/>
                      <a:pt x="93" y="54"/>
                      <a:pt x="88" y="51"/>
                    </a:cubicBezTo>
                    <a:cubicBezTo>
                      <a:pt x="86" y="50"/>
                      <a:pt x="84" y="51"/>
                      <a:pt x="84" y="53"/>
                    </a:cubicBezTo>
                    <a:cubicBezTo>
                      <a:pt x="86" y="60"/>
                      <a:pt x="87" y="69"/>
                      <a:pt x="88" y="76"/>
                    </a:cubicBezTo>
                    <a:cubicBezTo>
                      <a:pt x="93" y="71"/>
                      <a:pt x="98" y="68"/>
                      <a:pt x="102" y="62"/>
                    </a:cubicBezTo>
                    <a:cubicBezTo>
                      <a:pt x="103" y="63"/>
                      <a:pt x="103" y="63"/>
                      <a:pt x="103" y="63"/>
                    </a:cubicBezTo>
                    <a:cubicBezTo>
                      <a:pt x="99" y="72"/>
                      <a:pt x="102" y="83"/>
                      <a:pt x="94" y="88"/>
                    </a:cubicBezTo>
                    <a:cubicBezTo>
                      <a:pt x="92" y="87"/>
                      <a:pt x="90" y="81"/>
                      <a:pt x="86" y="81"/>
                    </a:cubicBezTo>
                    <a:cubicBezTo>
                      <a:pt x="80" y="74"/>
                      <a:pt x="72" y="69"/>
                      <a:pt x="68" y="61"/>
                    </a:cubicBezTo>
                    <a:cubicBezTo>
                      <a:pt x="65" y="57"/>
                      <a:pt x="59" y="56"/>
                      <a:pt x="53" y="56"/>
                    </a:cubicBezTo>
                    <a:cubicBezTo>
                      <a:pt x="50" y="59"/>
                      <a:pt x="56" y="63"/>
                      <a:pt x="52" y="66"/>
                    </a:cubicBezTo>
                    <a:cubicBezTo>
                      <a:pt x="45" y="64"/>
                      <a:pt x="38" y="58"/>
                      <a:pt x="33" y="52"/>
                    </a:cubicBezTo>
                    <a:cubicBezTo>
                      <a:pt x="21" y="37"/>
                      <a:pt x="18" y="15"/>
                      <a:pt x="0" y="4"/>
                    </a:cubicBezTo>
                    <a:cubicBezTo>
                      <a:pt x="0" y="3"/>
                      <a:pt x="0" y="2"/>
                      <a:pt x="0" y="1"/>
                    </a:cubicBezTo>
                    <a:cubicBezTo>
                      <a:pt x="11" y="0"/>
                      <a:pt x="22" y="1"/>
                      <a:pt x="3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2" name="Freeform 3048"/>
              <p:cNvSpPr/>
              <p:nvPr/>
            </p:nvSpPr>
            <p:spPr bwMode="auto">
              <a:xfrm>
                <a:off x="3776" y="2169"/>
                <a:ext cx="50" cy="39"/>
              </a:xfrm>
              <a:custGeom>
                <a:avLst/>
                <a:gdLst>
                  <a:gd name="T0" fmla="*/ 30 w 34"/>
                  <a:gd name="T1" fmla="*/ 7 h 27"/>
                  <a:gd name="T2" fmla="*/ 30 w 34"/>
                  <a:gd name="T3" fmla="*/ 20 h 27"/>
                  <a:gd name="T4" fmla="*/ 16 w 34"/>
                  <a:gd name="T5" fmla="*/ 27 h 27"/>
                  <a:gd name="T6" fmla="*/ 23 w 34"/>
                  <a:gd name="T7" fmla="*/ 18 h 27"/>
                  <a:gd name="T8" fmla="*/ 21 w 34"/>
                  <a:gd name="T9" fmla="*/ 9 h 27"/>
                  <a:gd name="T10" fmla="*/ 14 w 34"/>
                  <a:gd name="T11" fmla="*/ 5 h 27"/>
                  <a:gd name="T12" fmla="*/ 0 w 34"/>
                  <a:gd name="T13" fmla="*/ 9 h 27"/>
                  <a:gd name="T14" fmla="*/ 12 w 34"/>
                  <a:gd name="T15" fmla="*/ 3 h 27"/>
                  <a:gd name="T16" fmla="*/ 30 w 34"/>
                  <a:gd name="T1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7">
                    <a:moveTo>
                      <a:pt x="30" y="7"/>
                    </a:moveTo>
                    <a:cubicBezTo>
                      <a:pt x="34" y="11"/>
                      <a:pt x="30" y="17"/>
                      <a:pt x="30" y="20"/>
                    </a:cubicBezTo>
                    <a:cubicBezTo>
                      <a:pt x="27" y="24"/>
                      <a:pt x="22" y="27"/>
                      <a:pt x="16" y="27"/>
                    </a:cubicBezTo>
                    <a:cubicBezTo>
                      <a:pt x="15" y="23"/>
                      <a:pt x="22" y="23"/>
                      <a:pt x="23" y="18"/>
                    </a:cubicBezTo>
                    <a:cubicBezTo>
                      <a:pt x="25" y="14"/>
                      <a:pt x="21" y="12"/>
                      <a:pt x="21" y="9"/>
                    </a:cubicBezTo>
                    <a:cubicBezTo>
                      <a:pt x="19" y="7"/>
                      <a:pt x="15" y="8"/>
                      <a:pt x="14" y="5"/>
                    </a:cubicBezTo>
                    <a:cubicBezTo>
                      <a:pt x="0" y="9"/>
                      <a:pt x="0" y="9"/>
                      <a:pt x="0" y="9"/>
                    </a:cubicBezTo>
                    <a:cubicBezTo>
                      <a:pt x="1" y="5"/>
                      <a:pt x="8" y="6"/>
                      <a:pt x="12" y="3"/>
                    </a:cubicBezTo>
                    <a:cubicBezTo>
                      <a:pt x="18" y="0"/>
                      <a:pt x="25" y="2"/>
                      <a:pt x="3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3" name="Freeform 3049"/>
              <p:cNvSpPr/>
              <p:nvPr/>
            </p:nvSpPr>
            <p:spPr bwMode="auto">
              <a:xfrm>
                <a:off x="3427" y="2173"/>
                <a:ext cx="26" cy="19"/>
              </a:xfrm>
              <a:custGeom>
                <a:avLst/>
                <a:gdLst>
                  <a:gd name="T0" fmla="*/ 15 w 18"/>
                  <a:gd name="T1" fmla="*/ 5 h 13"/>
                  <a:gd name="T2" fmla="*/ 18 w 18"/>
                  <a:gd name="T3" fmla="*/ 10 h 13"/>
                  <a:gd name="T4" fmla="*/ 1 w 18"/>
                  <a:gd name="T5" fmla="*/ 10 h 13"/>
                  <a:gd name="T6" fmla="*/ 3 w 18"/>
                  <a:gd name="T7" fmla="*/ 0 h 13"/>
                  <a:gd name="T8" fmla="*/ 15 w 18"/>
                  <a:gd name="T9" fmla="*/ 5 h 13"/>
                </a:gdLst>
                <a:ahLst/>
                <a:cxnLst>
                  <a:cxn ang="0">
                    <a:pos x="T0" y="T1"/>
                  </a:cxn>
                  <a:cxn ang="0">
                    <a:pos x="T2" y="T3"/>
                  </a:cxn>
                  <a:cxn ang="0">
                    <a:pos x="T4" y="T5"/>
                  </a:cxn>
                  <a:cxn ang="0">
                    <a:pos x="T6" y="T7"/>
                  </a:cxn>
                  <a:cxn ang="0">
                    <a:pos x="T8" y="T9"/>
                  </a:cxn>
                </a:cxnLst>
                <a:rect l="0" t="0" r="r" b="b"/>
                <a:pathLst>
                  <a:path w="18" h="13">
                    <a:moveTo>
                      <a:pt x="15" y="5"/>
                    </a:moveTo>
                    <a:cubicBezTo>
                      <a:pt x="18" y="10"/>
                      <a:pt x="18" y="10"/>
                      <a:pt x="18" y="10"/>
                    </a:cubicBezTo>
                    <a:cubicBezTo>
                      <a:pt x="13" y="13"/>
                      <a:pt x="7" y="9"/>
                      <a:pt x="1" y="10"/>
                    </a:cubicBezTo>
                    <a:cubicBezTo>
                      <a:pt x="0" y="7"/>
                      <a:pt x="0" y="3"/>
                      <a:pt x="3" y="0"/>
                    </a:cubicBezTo>
                    <a:cubicBezTo>
                      <a:pt x="8" y="0"/>
                      <a:pt x="12" y="3"/>
                      <a:pt x="1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4" name="Freeform 3050"/>
              <p:cNvSpPr/>
              <p:nvPr/>
            </p:nvSpPr>
            <p:spPr bwMode="auto">
              <a:xfrm>
                <a:off x="3512" y="2181"/>
                <a:ext cx="13" cy="10"/>
              </a:xfrm>
              <a:custGeom>
                <a:avLst/>
                <a:gdLst>
                  <a:gd name="T0" fmla="*/ 9 w 9"/>
                  <a:gd name="T1" fmla="*/ 4 h 7"/>
                  <a:gd name="T2" fmla="*/ 1 w 9"/>
                  <a:gd name="T3" fmla="*/ 6 h 7"/>
                  <a:gd name="T4" fmla="*/ 0 w 9"/>
                  <a:gd name="T5" fmla="*/ 3 h 7"/>
                  <a:gd name="T6" fmla="*/ 5 w 9"/>
                  <a:gd name="T7" fmla="*/ 1 h 7"/>
                  <a:gd name="T8" fmla="*/ 9 w 9"/>
                  <a:gd name="T9" fmla="*/ 4 h 7"/>
                </a:gdLst>
                <a:ahLst/>
                <a:cxnLst>
                  <a:cxn ang="0">
                    <a:pos x="T0" y="T1"/>
                  </a:cxn>
                  <a:cxn ang="0">
                    <a:pos x="T2" y="T3"/>
                  </a:cxn>
                  <a:cxn ang="0">
                    <a:pos x="T4" y="T5"/>
                  </a:cxn>
                  <a:cxn ang="0">
                    <a:pos x="T6" y="T7"/>
                  </a:cxn>
                  <a:cxn ang="0">
                    <a:pos x="T8" y="T9"/>
                  </a:cxn>
                </a:cxnLst>
                <a:rect l="0" t="0" r="r" b="b"/>
                <a:pathLst>
                  <a:path w="9" h="7">
                    <a:moveTo>
                      <a:pt x="9" y="4"/>
                    </a:moveTo>
                    <a:cubicBezTo>
                      <a:pt x="8" y="7"/>
                      <a:pt x="3" y="5"/>
                      <a:pt x="1" y="6"/>
                    </a:cubicBezTo>
                    <a:cubicBezTo>
                      <a:pt x="0" y="5"/>
                      <a:pt x="0" y="4"/>
                      <a:pt x="0" y="3"/>
                    </a:cubicBezTo>
                    <a:cubicBezTo>
                      <a:pt x="1" y="1"/>
                      <a:pt x="3" y="1"/>
                      <a:pt x="5" y="1"/>
                    </a:cubicBezTo>
                    <a:cubicBezTo>
                      <a:pt x="7" y="0"/>
                      <a:pt x="9" y="3"/>
                      <a:pt x="9"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5" name="Freeform 3051"/>
              <p:cNvSpPr/>
              <p:nvPr/>
            </p:nvSpPr>
            <p:spPr bwMode="auto">
              <a:xfrm>
                <a:off x="3564" y="2182"/>
                <a:ext cx="50" cy="25"/>
              </a:xfrm>
              <a:custGeom>
                <a:avLst/>
                <a:gdLst>
                  <a:gd name="T0" fmla="*/ 14 w 34"/>
                  <a:gd name="T1" fmla="*/ 5 h 17"/>
                  <a:gd name="T2" fmla="*/ 31 w 34"/>
                  <a:gd name="T3" fmla="*/ 9 h 17"/>
                  <a:gd name="T4" fmla="*/ 33 w 34"/>
                  <a:gd name="T5" fmla="*/ 14 h 17"/>
                  <a:gd name="T6" fmla="*/ 18 w 34"/>
                  <a:gd name="T7" fmla="*/ 17 h 17"/>
                  <a:gd name="T8" fmla="*/ 2 w 34"/>
                  <a:gd name="T9" fmla="*/ 6 h 17"/>
                  <a:gd name="T10" fmla="*/ 10 w 34"/>
                  <a:gd name="T11" fmla="*/ 0 h 17"/>
                  <a:gd name="T12" fmla="*/ 14 w 34"/>
                  <a:gd name="T13" fmla="*/ 5 h 17"/>
                </a:gdLst>
                <a:ahLst/>
                <a:cxnLst>
                  <a:cxn ang="0">
                    <a:pos x="T0" y="T1"/>
                  </a:cxn>
                  <a:cxn ang="0">
                    <a:pos x="T2" y="T3"/>
                  </a:cxn>
                  <a:cxn ang="0">
                    <a:pos x="T4" y="T5"/>
                  </a:cxn>
                  <a:cxn ang="0">
                    <a:pos x="T6" y="T7"/>
                  </a:cxn>
                  <a:cxn ang="0">
                    <a:pos x="T8" y="T9"/>
                  </a:cxn>
                  <a:cxn ang="0">
                    <a:pos x="T10" y="T11"/>
                  </a:cxn>
                  <a:cxn ang="0">
                    <a:pos x="T12" y="T13"/>
                  </a:cxn>
                </a:cxnLst>
                <a:rect l="0" t="0" r="r" b="b"/>
                <a:pathLst>
                  <a:path w="34" h="17">
                    <a:moveTo>
                      <a:pt x="14" y="5"/>
                    </a:moveTo>
                    <a:cubicBezTo>
                      <a:pt x="19" y="9"/>
                      <a:pt x="24" y="11"/>
                      <a:pt x="31" y="9"/>
                    </a:cubicBezTo>
                    <a:cubicBezTo>
                      <a:pt x="32" y="11"/>
                      <a:pt x="34" y="12"/>
                      <a:pt x="33" y="14"/>
                    </a:cubicBezTo>
                    <a:cubicBezTo>
                      <a:pt x="18" y="17"/>
                      <a:pt x="18" y="17"/>
                      <a:pt x="18" y="17"/>
                    </a:cubicBezTo>
                    <a:cubicBezTo>
                      <a:pt x="12" y="15"/>
                      <a:pt x="6" y="11"/>
                      <a:pt x="2" y="6"/>
                    </a:cubicBezTo>
                    <a:cubicBezTo>
                      <a:pt x="0" y="0"/>
                      <a:pt x="7" y="3"/>
                      <a:pt x="10" y="0"/>
                    </a:cubicBezTo>
                    <a:cubicBezTo>
                      <a:pt x="13" y="0"/>
                      <a:pt x="14" y="2"/>
                      <a:pt x="14"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6" name="Freeform 3052"/>
              <p:cNvSpPr/>
              <p:nvPr/>
            </p:nvSpPr>
            <p:spPr bwMode="auto">
              <a:xfrm>
                <a:off x="4158" y="2185"/>
                <a:ext cx="50" cy="54"/>
              </a:xfrm>
              <a:custGeom>
                <a:avLst/>
                <a:gdLst>
                  <a:gd name="T0" fmla="*/ 12 w 34"/>
                  <a:gd name="T1" fmla="*/ 6 h 37"/>
                  <a:gd name="T2" fmla="*/ 14 w 34"/>
                  <a:gd name="T3" fmla="*/ 22 h 37"/>
                  <a:gd name="T4" fmla="*/ 30 w 34"/>
                  <a:gd name="T5" fmla="*/ 29 h 37"/>
                  <a:gd name="T6" fmla="*/ 33 w 34"/>
                  <a:gd name="T7" fmla="*/ 29 h 37"/>
                  <a:gd name="T8" fmla="*/ 34 w 34"/>
                  <a:gd name="T9" fmla="*/ 34 h 37"/>
                  <a:gd name="T10" fmla="*/ 7 w 34"/>
                  <a:gd name="T11" fmla="*/ 27 h 37"/>
                  <a:gd name="T12" fmla="*/ 1 w 34"/>
                  <a:gd name="T13" fmla="*/ 9 h 37"/>
                  <a:gd name="T14" fmla="*/ 6 w 34"/>
                  <a:gd name="T15" fmla="*/ 0 h 37"/>
                  <a:gd name="T16" fmla="*/ 12 w 34"/>
                  <a:gd name="T17"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37">
                    <a:moveTo>
                      <a:pt x="12" y="6"/>
                    </a:moveTo>
                    <a:cubicBezTo>
                      <a:pt x="10" y="12"/>
                      <a:pt x="11" y="17"/>
                      <a:pt x="14" y="22"/>
                    </a:cubicBezTo>
                    <a:cubicBezTo>
                      <a:pt x="17" y="26"/>
                      <a:pt x="24" y="32"/>
                      <a:pt x="30" y="29"/>
                    </a:cubicBezTo>
                    <a:cubicBezTo>
                      <a:pt x="31" y="29"/>
                      <a:pt x="32" y="27"/>
                      <a:pt x="33" y="29"/>
                    </a:cubicBezTo>
                    <a:cubicBezTo>
                      <a:pt x="33" y="30"/>
                      <a:pt x="34" y="32"/>
                      <a:pt x="34" y="34"/>
                    </a:cubicBezTo>
                    <a:cubicBezTo>
                      <a:pt x="25" y="37"/>
                      <a:pt x="15" y="32"/>
                      <a:pt x="7" y="27"/>
                    </a:cubicBezTo>
                    <a:cubicBezTo>
                      <a:pt x="0" y="24"/>
                      <a:pt x="2" y="16"/>
                      <a:pt x="1" y="9"/>
                    </a:cubicBezTo>
                    <a:cubicBezTo>
                      <a:pt x="2" y="5"/>
                      <a:pt x="3" y="3"/>
                      <a:pt x="6" y="0"/>
                    </a:cubicBezTo>
                    <a:cubicBezTo>
                      <a:pt x="9" y="1"/>
                      <a:pt x="11" y="3"/>
                      <a:pt x="12"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7" name="Freeform 3053"/>
              <p:cNvSpPr/>
              <p:nvPr/>
            </p:nvSpPr>
            <p:spPr bwMode="auto">
              <a:xfrm>
                <a:off x="4253" y="2186"/>
                <a:ext cx="40" cy="46"/>
              </a:xfrm>
              <a:custGeom>
                <a:avLst/>
                <a:gdLst>
                  <a:gd name="T0" fmla="*/ 10 w 27"/>
                  <a:gd name="T1" fmla="*/ 8 h 31"/>
                  <a:gd name="T2" fmla="*/ 27 w 27"/>
                  <a:gd name="T3" fmla="*/ 28 h 31"/>
                  <a:gd name="T4" fmla="*/ 14 w 27"/>
                  <a:gd name="T5" fmla="*/ 28 h 31"/>
                  <a:gd name="T6" fmla="*/ 3 w 27"/>
                  <a:gd name="T7" fmla="*/ 0 h 31"/>
                  <a:gd name="T8" fmla="*/ 10 w 27"/>
                  <a:gd name="T9" fmla="*/ 8 h 31"/>
                </a:gdLst>
                <a:ahLst/>
                <a:cxnLst>
                  <a:cxn ang="0">
                    <a:pos x="T0" y="T1"/>
                  </a:cxn>
                  <a:cxn ang="0">
                    <a:pos x="T2" y="T3"/>
                  </a:cxn>
                  <a:cxn ang="0">
                    <a:pos x="T4" y="T5"/>
                  </a:cxn>
                  <a:cxn ang="0">
                    <a:pos x="T6" y="T7"/>
                  </a:cxn>
                  <a:cxn ang="0">
                    <a:pos x="T8" y="T9"/>
                  </a:cxn>
                </a:cxnLst>
                <a:rect l="0" t="0" r="r" b="b"/>
                <a:pathLst>
                  <a:path w="27" h="31">
                    <a:moveTo>
                      <a:pt x="10" y="8"/>
                    </a:moveTo>
                    <a:cubicBezTo>
                      <a:pt x="10" y="19"/>
                      <a:pt x="23" y="19"/>
                      <a:pt x="27" y="28"/>
                    </a:cubicBezTo>
                    <a:cubicBezTo>
                      <a:pt x="24" y="31"/>
                      <a:pt x="18" y="29"/>
                      <a:pt x="14" y="28"/>
                    </a:cubicBezTo>
                    <a:cubicBezTo>
                      <a:pt x="5" y="21"/>
                      <a:pt x="0" y="11"/>
                      <a:pt x="3" y="0"/>
                    </a:cubicBezTo>
                    <a:cubicBezTo>
                      <a:pt x="7" y="1"/>
                      <a:pt x="10" y="4"/>
                      <a:pt x="10"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8" name="Freeform 3054"/>
              <p:cNvSpPr/>
              <p:nvPr/>
            </p:nvSpPr>
            <p:spPr bwMode="auto">
              <a:xfrm>
                <a:off x="3528" y="2197"/>
                <a:ext cx="45" cy="22"/>
              </a:xfrm>
              <a:custGeom>
                <a:avLst/>
                <a:gdLst>
                  <a:gd name="T0" fmla="*/ 27 w 31"/>
                  <a:gd name="T1" fmla="*/ 10 h 15"/>
                  <a:gd name="T2" fmla="*/ 16 w 31"/>
                  <a:gd name="T3" fmla="*/ 15 h 15"/>
                  <a:gd name="T4" fmla="*/ 6 w 31"/>
                  <a:gd name="T5" fmla="*/ 13 h 15"/>
                  <a:gd name="T6" fmla="*/ 0 w 31"/>
                  <a:gd name="T7" fmla="*/ 10 h 15"/>
                  <a:gd name="T8" fmla="*/ 3 w 31"/>
                  <a:gd name="T9" fmla="*/ 5 h 15"/>
                  <a:gd name="T10" fmla="*/ 15 w 31"/>
                  <a:gd name="T11" fmla="*/ 2 h 15"/>
                  <a:gd name="T12" fmla="*/ 24 w 31"/>
                  <a:gd name="T13" fmla="*/ 4 h 15"/>
                  <a:gd name="T14" fmla="*/ 27 w 31"/>
                  <a:gd name="T15" fmla="*/ 2 h 15"/>
                  <a:gd name="T16" fmla="*/ 27 w 31"/>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5">
                    <a:moveTo>
                      <a:pt x="27" y="10"/>
                    </a:moveTo>
                    <a:cubicBezTo>
                      <a:pt x="16" y="15"/>
                      <a:pt x="16" y="15"/>
                      <a:pt x="16" y="15"/>
                    </a:cubicBezTo>
                    <a:cubicBezTo>
                      <a:pt x="13" y="13"/>
                      <a:pt x="9" y="13"/>
                      <a:pt x="6" y="13"/>
                    </a:cubicBezTo>
                    <a:cubicBezTo>
                      <a:pt x="6" y="10"/>
                      <a:pt x="3" y="11"/>
                      <a:pt x="0" y="10"/>
                    </a:cubicBezTo>
                    <a:cubicBezTo>
                      <a:pt x="0" y="8"/>
                      <a:pt x="1" y="5"/>
                      <a:pt x="3" y="5"/>
                    </a:cubicBezTo>
                    <a:cubicBezTo>
                      <a:pt x="7" y="0"/>
                      <a:pt x="13" y="9"/>
                      <a:pt x="15" y="2"/>
                    </a:cubicBezTo>
                    <a:cubicBezTo>
                      <a:pt x="18" y="4"/>
                      <a:pt x="21" y="7"/>
                      <a:pt x="24" y="4"/>
                    </a:cubicBezTo>
                    <a:cubicBezTo>
                      <a:pt x="27" y="2"/>
                      <a:pt x="27" y="2"/>
                      <a:pt x="27" y="2"/>
                    </a:cubicBezTo>
                    <a:cubicBezTo>
                      <a:pt x="31" y="4"/>
                      <a:pt x="30" y="8"/>
                      <a:pt x="2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59" name="Freeform 3055"/>
              <p:cNvSpPr/>
              <p:nvPr/>
            </p:nvSpPr>
            <p:spPr bwMode="auto">
              <a:xfrm>
                <a:off x="3842" y="2191"/>
                <a:ext cx="46" cy="33"/>
              </a:xfrm>
              <a:custGeom>
                <a:avLst/>
                <a:gdLst>
                  <a:gd name="T0" fmla="*/ 30 w 31"/>
                  <a:gd name="T1" fmla="*/ 14 h 23"/>
                  <a:gd name="T2" fmla="*/ 26 w 31"/>
                  <a:gd name="T3" fmla="*/ 23 h 23"/>
                  <a:gd name="T4" fmla="*/ 22 w 31"/>
                  <a:gd name="T5" fmla="*/ 16 h 23"/>
                  <a:gd name="T6" fmla="*/ 13 w 31"/>
                  <a:gd name="T7" fmla="*/ 11 h 23"/>
                  <a:gd name="T8" fmla="*/ 0 w 31"/>
                  <a:gd name="T9" fmla="*/ 17 h 23"/>
                  <a:gd name="T10" fmla="*/ 30 w 31"/>
                  <a:gd name="T11" fmla="*/ 14 h 23"/>
                </a:gdLst>
                <a:ahLst/>
                <a:cxnLst>
                  <a:cxn ang="0">
                    <a:pos x="T0" y="T1"/>
                  </a:cxn>
                  <a:cxn ang="0">
                    <a:pos x="T2" y="T3"/>
                  </a:cxn>
                  <a:cxn ang="0">
                    <a:pos x="T4" y="T5"/>
                  </a:cxn>
                  <a:cxn ang="0">
                    <a:pos x="T6" y="T7"/>
                  </a:cxn>
                  <a:cxn ang="0">
                    <a:pos x="T8" y="T9"/>
                  </a:cxn>
                  <a:cxn ang="0">
                    <a:pos x="T10" y="T11"/>
                  </a:cxn>
                </a:cxnLst>
                <a:rect l="0" t="0" r="r" b="b"/>
                <a:pathLst>
                  <a:path w="31" h="23">
                    <a:moveTo>
                      <a:pt x="30" y="14"/>
                    </a:moveTo>
                    <a:cubicBezTo>
                      <a:pt x="31" y="18"/>
                      <a:pt x="28" y="21"/>
                      <a:pt x="26" y="23"/>
                    </a:cubicBezTo>
                    <a:cubicBezTo>
                      <a:pt x="24" y="21"/>
                      <a:pt x="24" y="18"/>
                      <a:pt x="22" y="16"/>
                    </a:cubicBezTo>
                    <a:cubicBezTo>
                      <a:pt x="22" y="11"/>
                      <a:pt x="16" y="12"/>
                      <a:pt x="13" y="11"/>
                    </a:cubicBezTo>
                    <a:cubicBezTo>
                      <a:pt x="8" y="12"/>
                      <a:pt x="6" y="17"/>
                      <a:pt x="0" y="17"/>
                    </a:cubicBezTo>
                    <a:cubicBezTo>
                      <a:pt x="7" y="9"/>
                      <a:pt x="24" y="0"/>
                      <a:pt x="30"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0" name="Freeform 3056"/>
              <p:cNvSpPr/>
              <p:nvPr/>
            </p:nvSpPr>
            <p:spPr bwMode="auto">
              <a:xfrm>
                <a:off x="3019" y="2200"/>
                <a:ext cx="30" cy="27"/>
              </a:xfrm>
              <a:custGeom>
                <a:avLst/>
                <a:gdLst>
                  <a:gd name="T0" fmla="*/ 21 w 21"/>
                  <a:gd name="T1" fmla="*/ 15 h 19"/>
                  <a:gd name="T2" fmla="*/ 7 w 21"/>
                  <a:gd name="T3" fmla="*/ 16 h 19"/>
                  <a:gd name="T4" fmla="*/ 0 w 21"/>
                  <a:gd name="T5" fmla="*/ 8 h 19"/>
                  <a:gd name="T6" fmla="*/ 21 w 21"/>
                  <a:gd name="T7" fmla="*/ 15 h 19"/>
                </a:gdLst>
                <a:ahLst/>
                <a:cxnLst>
                  <a:cxn ang="0">
                    <a:pos x="T0" y="T1"/>
                  </a:cxn>
                  <a:cxn ang="0">
                    <a:pos x="T2" y="T3"/>
                  </a:cxn>
                  <a:cxn ang="0">
                    <a:pos x="T4" y="T5"/>
                  </a:cxn>
                  <a:cxn ang="0">
                    <a:pos x="T6" y="T7"/>
                  </a:cxn>
                </a:cxnLst>
                <a:rect l="0" t="0" r="r" b="b"/>
                <a:pathLst>
                  <a:path w="21" h="19">
                    <a:moveTo>
                      <a:pt x="21" y="15"/>
                    </a:moveTo>
                    <a:cubicBezTo>
                      <a:pt x="18" y="19"/>
                      <a:pt x="11" y="15"/>
                      <a:pt x="7" y="16"/>
                    </a:cubicBezTo>
                    <a:cubicBezTo>
                      <a:pt x="0" y="8"/>
                      <a:pt x="0" y="8"/>
                      <a:pt x="0" y="8"/>
                    </a:cubicBezTo>
                    <a:cubicBezTo>
                      <a:pt x="7" y="0"/>
                      <a:pt x="16" y="9"/>
                      <a:pt x="21"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1" name="Freeform 3057"/>
              <p:cNvSpPr/>
              <p:nvPr/>
            </p:nvSpPr>
            <p:spPr bwMode="auto">
              <a:xfrm>
                <a:off x="3610" y="2207"/>
                <a:ext cx="49" cy="37"/>
              </a:xfrm>
              <a:custGeom>
                <a:avLst/>
                <a:gdLst>
                  <a:gd name="T0" fmla="*/ 13 w 34"/>
                  <a:gd name="T1" fmla="*/ 6 h 25"/>
                  <a:gd name="T2" fmla="*/ 20 w 34"/>
                  <a:gd name="T3" fmla="*/ 16 h 25"/>
                  <a:gd name="T4" fmla="*/ 34 w 34"/>
                  <a:gd name="T5" fmla="*/ 21 h 25"/>
                  <a:gd name="T6" fmla="*/ 29 w 34"/>
                  <a:gd name="T7" fmla="*/ 25 h 25"/>
                  <a:gd name="T8" fmla="*/ 20 w 34"/>
                  <a:gd name="T9" fmla="*/ 23 h 25"/>
                  <a:gd name="T10" fmla="*/ 5 w 34"/>
                  <a:gd name="T11" fmla="*/ 12 h 25"/>
                  <a:gd name="T12" fmla="*/ 6 w 34"/>
                  <a:gd name="T13" fmla="*/ 0 h 25"/>
                  <a:gd name="T14" fmla="*/ 13 w 34"/>
                  <a:gd name="T15" fmla="*/ 6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5">
                    <a:moveTo>
                      <a:pt x="13" y="6"/>
                    </a:moveTo>
                    <a:cubicBezTo>
                      <a:pt x="13" y="11"/>
                      <a:pt x="16" y="14"/>
                      <a:pt x="20" y="16"/>
                    </a:cubicBezTo>
                    <a:cubicBezTo>
                      <a:pt x="24" y="20"/>
                      <a:pt x="30" y="16"/>
                      <a:pt x="34" y="21"/>
                    </a:cubicBezTo>
                    <a:cubicBezTo>
                      <a:pt x="34" y="23"/>
                      <a:pt x="31" y="24"/>
                      <a:pt x="29" y="25"/>
                    </a:cubicBezTo>
                    <a:cubicBezTo>
                      <a:pt x="26" y="24"/>
                      <a:pt x="23" y="21"/>
                      <a:pt x="20" y="23"/>
                    </a:cubicBezTo>
                    <a:cubicBezTo>
                      <a:pt x="13" y="24"/>
                      <a:pt x="9" y="17"/>
                      <a:pt x="5" y="12"/>
                    </a:cubicBezTo>
                    <a:cubicBezTo>
                      <a:pt x="4" y="9"/>
                      <a:pt x="0" y="3"/>
                      <a:pt x="6" y="0"/>
                    </a:cubicBezTo>
                    <a:cubicBezTo>
                      <a:pt x="9" y="1"/>
                      <a:pt x="15" y="1"/>
                      <a:pt x="13"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2" name="Freeform 3058"/>
              <p:cNvSpPr/>
              <p:nvPr/>
            </p:nvSpPr>
            <p:spPr bwMode="auto">
              <a:xfrm>
                <a:off x="3575" y="2205"/>
                <a:ext cx="40" cy="37"/>
              </a:xfrm>
              <a:custGeom>
                <a:avLst/>
                <a:gdLst>
                  <a:gd name="T0" fmla="*/ 9 w 28"/>
                  <a:gd name="T1" fmla="*/ 5 h 25"/>
                  <a:gd name="T2" fmla="*/ 13 w 28"/>
                  <a:gd name="T3" fmla="*/ 16 h 25"/>
                  <a:gd name="T4" fmla="*/ 28 w 28"/>
                  <a:gd name="T5" fmla="*/ 21 h 25"/>
                  <a:gd name="T6" fmla="*/ 20 w 28"/>
                  <a:gd name="T7" fmla="*/ 25 h 25"/>
                  <a:gd name="T8" fmla="*/ 1 w 28"/>
                  <a:gd name="T9" fmla="*/ 17 h 25"/>
                  <a:gd name="T10" fmla="*/ 1 w 28"/>
                  <a:gd name="T11" fmla="*/ 4 h 25"/>
                  <a:gd name="T12" fmla="*/ 9 w 28"/>
                  <a:gd name="T13" fmla="*/ 5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9" y="5"/>
                    </a:moveTo>
                    <a:cubicBezTo>
                      <a:pt x="7" y="10"/>
                      <a:pt x="11" y="13"/>
                      <a:pt x="13" y="16"/>
                    </a:cubicBezTo>
                    <a:cubicBezTo>
                      <a:pt x="18" y="17"/>
                      <a:pt x="25" y="15"/>
                      <a:pt x="28" y="21"/>
                    </a:cubicBezTo>
                    <a:cubicBezTo>
                      <a:pt x="28" y="24"/>
                      <a:pt x="23" y="24"/>
                      <a:pt x="20" y="25"/>
                    </a:cubicBezTo>
                    <a:cubicBezTo>
                      <a:pt x="12" y="25"/>
                      <a:pt x="6" y="24"/>
                      <a:pt x="1" y="17"/>
                    </a:cubicBezTo>
                    <a:cubicBezTo>
                      <a:pt x="0" y="13"/>
                      <a:pt x="0" y="7"/>
                      <a:pt x="1" y="4"/>
                    </a:cubicBezTo>
                    <a:cubicBezTo>
                      <a:pt x="3" y="0"/>
                      <a:pt x="9" y="2"/>
                      <a:pt x="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3" name="Freeform 3059"/>
              <p:cNvSpPr/>
              <p:nvPr/>
            </p:nvSpPr>
            <p:spPr bwMode="auto">
              <a:xfrm>
                <a:off x="4206" y="2208"/>
                <a:ext cx="54" cy="52"/>
              </a:xfrm>
              <a:custGeom>
                <a:avLst/>
                <a:gdLst>
                  <a:gd name="T0" fmla="*/ 14 w 37"/>
                  <a:gd name="T1" fmla="*/ 8 h 35"/>
                  <a:gd name="T2" fmla="*/ 18 w 37"/>
                  <a:gd name="T3" fmla="*/ 22 h 35"/>
                  <a:gd name="T4" fmla="*/ 33 w 37"/>
                  <a:gd name="T5" fmla="*/ 26 h 35"/>
                  <a:gd name="T6" fmla="*/ 36 w 37"/>
                  <a:gd name="T7" fmla="*/ 33 h 35"/>
                  <a:gd name="T8" fmla="*/ 16 w 37"/>
                  <a:gd name="T9" fmla="*/ 31 h 35"/>
                  <a:gd name="T10" fmla="*/ 8 w 37"/>
                  <a:gd name="T11" fmla="*/ 20 h 35"/>
                  <a:gd name="T12" fmla="*/ 3 w 37"/>
                  <a:gd name="T13" fmla="*/ 0 h 35"/>
                  <a:gd name="T14" fmla="*/ 14 w 37"/>
                  <a:gd name="T15" fmla="*/ 8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5">
                    <a:moveTo>
                      <a:pt x="14" y="8"/>
                    </a:moveTo>
                    <a:cubicBezTo>
                      <a:pt x="15" y="13"/>
                      <a:pt x="14" y="20"/>
                      <a:pt x="18" y="22"/>
                    </a:cubicBezTo>
                    <a:cubicBezTo>
                      <a:pt x="22" y="28"/>
                      <a:pt x="29" y="25"/>
                      <a:pt x="33" y="26"/>
                    </a:cubicBezTo>
                    <a:cubicBezTo>
                      <a:pt x="35" y="29"/>
                      <a:pt x="37" y="30"/>
                      <a:pt x="36" y="33"/>
                    </a:cubicBezTo>
                    <a:cubicBezTo>
                      <a:pt x="29" y="35"/>
                      <a:pt x="22" y="34"/>
                      <a:pt x="16" y="31"/>
                    </a:cubicBezTo>
                    <a:cubicBezTo>
                      <a:pt x="14" y="26"/>
                      <a:pt x="8" y="25"/>
                      <a:pt x="8" y="20"/>
                    </a:cubicBezTo>
                    <a:cubicBezTo>
                      <a:pt x="5" y="14"/>
                      <a:pt x="0" y="6"/>
                      <a:pt x="3" y="0"/>
                    </a:cubicBezTo>
                    <a:cubicBezTo>
                      <a:pt x="14" y="8"/>
                      <a:pt x="14" y="8"/>
                      <a:pt x="14"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4" name="Freeform 3060"/>
              <p:cNvSpPr/>
              <p:nvPr/>
            </p:nvSpPr>
            <p:spPr bwMode="auto">
              <a:xfrm>
                <a:off x="4622" y="2204"/>
                <a:ext cx="51" cy="47"/>
              </a:xfrm>
              <a:custGeom>
                <a:avLst/>
                <a:gdLst>
                  <a:gd name="T0" fmla="*/ 30 w 35"/>
                  <a:gd name="T1" fmla="*/ 8 h 32"/>
                  <a:gd name="T2" fmla="*/ 33 w 35"/>
                  <a:gd name="T3" fmla="*/ 22 h 32"/>
                  <a:gd name="T4" fmla="*/ 30 w 35"/>
                  <a:gd name="T5" fmla="*/ 26 h 32"/>
                  <a:gd name="T6" fmla="*/ 12 w 35"/>
                  <a:gd name="T7" fmla="*/ 31 h 32"/>
                  <a:gd name="T8" fmla="*/ 2 w 35"/>
                  <a:gd name="T9" fmla="*/ 25 h 32"/>
                  <a:gd name="T10" fmla="*/ 11 w 35"/>
                  <a:gd name="T11" fmla="*/ 8 h 32"/>
                  <a:gd name="T12" fmla="*/ 30 w 35"/>
                  <a:gd name="T13" fmla="*/ 8 h 32"/>
                </a:gdLst>
                <a:ahLst/>
                <a:cxnLst>
                  <a:cxn ang="0">
                    <a:pos x="T0" y="T1"/>
                  </a:cxn>
                  <a:cxn ang="0">
                    <a:pos x="T2" y="T3"/>
                  </a:cxn>
                  <a:cxn ang="0">
                    <a:pos x="T4" y="T5"/>
                  </a:cxn>
                  <a:cxn ang="0">
                    <a:pos x="T6" y="T7"/>
                  </a:cxn>
                  <a:cxn ang="0">
                    <a:pos x="T8" y="T9"/>
                  </a:cxn>
                  <a:cxn ang="0">
                    <a:pos x="T10" y="T11"/>
                  </a:cxn>
                  <a:cxn ang="0">
                    <a:pos x="T12" y="T13"/>
                  </a:cxn>
                </a:cxnLst>
                <a:rect l="0" t="0" r="r" b="b"/>
                <a:pathLst>
                  <a:path w="35" h="32">
                    <a:moveTo>
                      <a:pt x="30" y="8"/>
                    </a:moveTo>
                    <a:cubicBezTo>
                      <a:pt x="33" y="12"/>
                      <a:pt x="35" y="16"/>
                      <a:pt x="33" y="22"/>
                    </a:cubicBezTo>
                    <a:cubicBezTo>
                      <a:pt x="30" y="22"/>
                      <a:pt x="32" y="25"/>
                      <a:pt x="30" y="26"/>
                    </a:cubicBezTo>
                    <a:cubicBezTo>
                      <a:pt x="25" y="32"/>
                      <a:pt x="18" y="29"/>
                      <a:pt x="12" y="31"/>
                    </a:cubicBezTo>
                    <a:cubicBezTo>
                      <a:pt x="8" y="31"/>
                      <a:pt x="3" y="29"/>
                      <a:pt x="2" y="25"/>
                    </a:cubicBezTo>
                    <a:cubicBezTo>
                      <a:pt x="0" y="17"/>
                      <a:pt x="6" y="11"/>
                      <a:pt x="11" y="8"/>
                    </a:cubicBezTo>
                    <a:cubicBezTo>
                      <a:pt x="18" y="8"/>
                      <a:pt x="24" y="0"/>
                      <a:pt x="30"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5" name="Freeform 3061"/>
              <p:cNvSpPr/>
              <p:nvPr/>
            </p:nvSpPr>
            <p:spPr bwMode="auto">
              <a:xfrm>
                <a:off x="3659" y="2213"/>
                <a:ext cx="15" cy="20"/>
              </a:xfrm>
              <a:custGeom>
                <a:avLst/>
                <a:gdLst>
                  <a:gd name="T0" fmla="*/ 9 w 10"/>
                  <a:gd name="T1" fmla="*/ 4 h 14"/>
                  <a:gd name="T2" fmla="*/ 8 w 10"/>
                  <a:gd name="T3" fmla="*/ 13 h 14"/>
                  <a:gd name="T4" fmla="*/ 2 w 10"/>
                  <a:gd name="T5" fmla="*/ 10 h 14"/>
                  <a:gd name="T6" fmla="*/ 3 w 10"/>
                  <a:gd name="T7" fmla="*/ 0 h 14"/>
                  <a:gd name="T8" fmla="*/ 9 w 10"/>
                  <a:gd name="T9" fmla="*/ 4 h 14"/>
                </a:gdLst>
                <a:ahLst/>
                <a:cxnLst>
                  <a:cxn ang="0">
                    <a:pos x="T0" y="T1"/>
                  </a:cxn>
                  <a:cxn ang="0">
                    <a:pos x="T2" y="T3"/>
                  </a:cxn>
                  <a:cxn ang="0">
                    <a:pos x="T4" y="T5"/>
                  </a:cxn>
                  <a:cxn ang="0">
                    <a:pos x="T6" y="T7"/>
                  </a:cxn>
                  <a:cxn ang="0">
                    <a:pos x="T8" y="T9"/>
                  </a:cxn>
                </a:cxnLst>
                <a:rect l="0" t="0" r="r" b="b"/>
                <a:pathLst>
                  <a:path w="10" h="14">
                    <a:moveTo>
                      <a:pt x="9" y="4"/>
                    </a:moveTo>
                    <a:cubicBezTo>
                      <a:pt x="9" y="8"/>
                      <a:pt x="10" y="10"/>
                      <a:pt x="8" y="13"/>
                    </a:cubicBezTo>
                    <a:cubicBezTo>
                      <a:pt x="5" y="14"/>
                      <a:pt x="2" y="13"/>
                      <a:pt x="2" y="10"/>
                    </a:cubicBezTo>
                    <a:cubicBezTo>
                      <a:pt x="2" y="6"/>
                      <a:pt x="0" y="2"/>
                      <a:pt x="3" y="0"/>
                    </a:cubicBezTo>
                    <a:cubicBezTo>
                      <a:pt x="6" y="0"/>
                      <a:pt x="9" y="1"/>
                      <a:pt x="9"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6" name="Freeform 3062"/>
              <p:cNvSpPr/>
              <p:nvPr/>
            </p:nvSpPr>
            <p:spPr bwMode="auto">
              <a:xfrm>
                <a:off x="3520" y="2211"/>
                <a:ext cx="66" cy="79"/>
              </a:xfrm>
              <a:custGeom>
                <a:avLst/>
                <a:gdLst>
                  <a:gd name="T0" fmla="*/ 12 w 45"/>
                  <a:gd name="T1" fmla="*/ 9 h 54"/>
                  <a:gd name="T2" fmla="*/ 17 w 45"/>
                  <a:gd name="T3" fmla="*/ 17 h 54"/>
                  <a:gd name="T4" fmla="*/ 24 w 45"/>
                  <a:gd name="T5" fmla="*/ 20 h 54"/>
                  <a:gd name="T6" fmla="*/ 39 w 45"/>
                  <a:gd name="T7" fmla="*/ 21 h 54"/>
                  <a:gd name="T8" fmla="*/ 21 w 45"/>
                  <a:gd name="T9" fmla="*/ 30 h 54"/>
                  <a:gd name="T10" fmla="*/ 23 w 45"/>
                  <a:gd name="T11" fmla="*/ 36 h 54"/>
                  <a:gd name="T12" fmla="*/ 29 w 45"/>
                  <a:gd name="T13" fmla="*/ 45 h 54"/>
                  <a:gd name="T14" fmla="*/ 43 w 45"/>
                  <a:gd name="T15" fmla="*/ 45 h 54"/>
                  <a:gd name="T16" fmla="*/ 45 w 45"/>
                  <a:gd name="T17" fmla="*/ 47 h 54"/>
                  <a:gd name="T18" fmla="*/ 32 w 45"/>
                  <a:gd name="T19" fmla="*/ 54 h 54"/>
                  <a:gd name="T20" fmla="*/ 11 w 45"/>
                  <a:gd name="T21" fmla="*/ 44 h 54"/>
                  <a:gd name="T22" fmla="*/ 16 w 45"/>
                  <a:gd name="T23" fmla="*/ 29 h 54"/>
                  <a:gd name="T24" fmla="*/ 3 w 45"/>
                  <a:gd name="T25" fmla="*/ 20 h 54"/>
                  <a:gd name="T26" fmla="*/ 2 w 45"/>
                  <a:gd name="T27" fmla="*/ 4 h 54"/>
                  <a:gd name="T28" fmla="*/ 12 w 45"/>
                  <a:gd name="T29"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54">
                    <a:moveTo>
                      <a:pt x="12" y="9"/>
                    </a:moveTo>
                    <a:cubicBezTo>
                      <a:pt x="11" y="12"/>
                      <a:pt x="14" y="16"/>
                      <a:pt x="17" y="17"/>
                    </a:cubicBezTo>
                    <a:cubicBezTo>
                      <a:pt x="20" y="20"/>
                      <a:pt x="21" y="18"/>
                      <a:pt x="24" y="20"/>
                    </a:cubicBezTo>
                    <a:cubicBezTo>
                      <a:pt x="31" y="21"/>
                      <a:pt x="36" y="14"/>
                      <a:pt x="39" y="21"/>
                    </a:cubicBezTo>
                    <a:cubicBezTo>
                      <a:pt x="35" y="26"/>
                      <a:pt x="28" y="30"/>
                      <a:pt x="21" y="30"/>
                    </a:cubicBezTo>
                    <a:cubicBezTo>
                      <a:pt x="19" y="32"/>
                      <a:pt x="24" y="33"/>
                      <a:pt x="23" y="36"/>
                    </a:cubicBezTo>
                    <a:cubicBezTo>
                      <a:pt x="21" y="40"/>
                      <a:pt x="25" y="44"/>
                      <a:pt x="29" y="45"/>
                    </a:cubicBezTo>
                    <a:cubicBezTo>
                      <a:pt x="34" y="42"/>
                      <a:pt x="38" y="48"/>
                      <a:pt x="43" y="45"/>
                    </a:cubicBezTo>
                    <a:cubicBezTo>
                      <a:pt x="44" y="44"/>
                      <a:pt x="44" y="45"/>
                      <a:pt x="45" y="47"/>
                    </a:cubicBezTo>
                    <a:cubicBezTo>
                      <a:pt x="44" y="53"/>
                      <a:pt x="37" y="52"/>
                      <a:pt x="32" y="54"/>
                    </a:cubicBezTo>
                    <a:cubicBezTo>
                      <a:pt x="24" y="54"/>
                      <a:pt x="16" y="50"/>
                      <a:pt x="11" y="44"/>
                    </a:cubicBezTo>
                    <a:cubicBezTo>
                      <a:pt x="9" y="37"/>
                      <a:pt x="18" y="35"/>
                      <a:pt x="16" y="29"/>
                    </a:cubicBezTo>
                    <a:cubicBezTo>
                      <a:pt x="10" y="29"/>
                      <a:pt x="6" y="24"/>
                      <a:pt x="3" y="20"/>
                    </a:cubicBezTo>
                    <a:cubicBezTo>
                      <a:pt x="0" y="15"/>
                      <a:pt x="0" y="10"/>
                      <a:pt x="2" y="4"/>
                    </a:cubicBezTo>
                    <a:cubicBezTo>
                      <a:pt x="7" y="0"/>
                      <a:pt x="8" y="7"/>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7" name="Freeform 3063"/>
              <p:cNvSpPr/>
              <p:nvPr/>
            </p:nvSpPr>
            <p:spPr bwMode="auto">
              <a:xfrm>
                <a:off x="3684" y="2207"/>
                <a:ext cx="85" cy="37"/>
              </a:xfrm>
              <a:custGeom>
                <a:avLst/>
                <a:gdLst>
                  <a:gd name="T0" fmla="*/ 58 w 58"/>
                  <a:gd name="T1" fmla="*/ 10 h 25"/>
                  <a:gd name="T2" fmla="*/ 48 w 58"/>
                  <a:gd name="T3" fmla="*/ 20 h 25"/>
                  <a:gd name="T4" fmla="*/ 10 w 58"/>
                  <a:gd name="T5" fmla="*/ 21 h 25"/>
                  <a:gd name="T6" fmla="*/ 11 w 58"/>
                  <a:gd name="T7" fmla="*/ 17 h 25"/>
                  <a:gd name="T8" fmla="*/ 1 w 58"/>
                  <a:gd name="T9" fmla="*/ 14 h 25"/>
                  <a:gd name="T10" fmla="*/ 6 w 58"/>
                  <a:gd name="T11" fmla="*/ 9 h 25"/>
                  <a:gd name="T12" fmla="*/ 25 w 58"/>
                  <a:gd name="T13" fmla="*/ 21 h 25"/>
                  <a:gd name="T14" fmla="*/ 41 w 58"/>
                  <a:gd name="T15" fmla="*/ 13 h 25"/>
                  <a:gd name="T16" fmla="*/ 58 w 58"/>
                  <a:gd name="T17"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25">
                    <a:moveTo>
                      <a:pt x="58" y="10"/>
                    </a:moveTo>
                    <a:cubicBezTo>
                      <a:pt x="58" y="17"/>
                      <a:pt x="52" y="17"/>
                      <a:pt x="48" y="20"/>
                    </a:cubicBezTo>
                    <a:cubicBezTo>
                      <a:pt x="37" y="25"/>
                      <a:pt x="22" y="24"/>
                      <a:pt x="10" y="21"/>
                    </a:cubicBezTo>
                    <a:cubicBezTo>
                      <a:pt x="11" y="17"/>
                      <a:pt x="11" y="17"/>
                      <a:pt x="11" y="17"/>
                    </a:cubicBezTo>
                    <a:cubicBezTo>
                      <a:pt x="8" y="14"/>
                      <a:pt x="0" y="19"/>
                      <a:pt x="1" y="14"/>
                    </a:cubicBezTo>
                    <a:cubicBezTo>
                      <a:pt x="5" y="14"/>
                      <a:pt x="4" y="10"/>
                      <a:pt x="6" y="9"/>
                    </a:cubicBezTo>
                    <a:cubicBezTo>
                      <a:pt x="10" y="15"/>
                      <a:pt x="18" y="18"/>
                      <a:pt x="25" y="21"/>
                    </a:cubicBezTo>
                    <a:cubicBezTo>
                      <a:pt x="34" y="23"/>
                      <a:pt x="32" y="8"/>
                      <a:pt x="41" y="13"/>
                    </a:cubicBezTo>
                    <a:cubicBezTo>
                      <a:pt x="46" y="12"/>
                      <a:pt x="53" y="0"/>
                      <a:pt x="5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8" name="Freeform 3064"/>
              <p:cNvSpPr/>
              <p:nvPr/>
            </p:nvSpPr>
            <p:spPr bwMode="auto">
              <a:xfrm>
                <a:off x="3696" y="2217"/>
                <a:ext cx="6" cy="3"/>
              </a:xfrm>
              <a:custGeom>
                <a:avLst/>
                <a:gdLst>
                  <a:gd name="T0" fmla="*/ 4 w 4"/>
                  <a:gd name="T1" fmla="*/ 0 h 2"/>
                  <a:gd name="T2" fmla="*/ 2 w 4"/>
                  <a:gd name="T3" fmla="*/ 2 h 2"/>
                  <a:gd name="T4" fmla="*/ 1 w 4"/>
                  <a:gd name="T5" fmla="*/ 2 h 2"/>
                  <a:gd name="T6" fmla="*/ 4 w 4"/>
                  <a:gd name="T7" fmla="*/ 0 h 2"/>
                </a:gdLst>
                <a:ahLst/>
                <a:cxnLst>
                  <a:cxn ang="0">
                    <a:pos x="T0" y="T1"/>
                  </a:cxn>
                  <a:cxn ang="0">
                    <a:pos x="T2" y="T3"/>
                  </a:cxn>
                  <a:cxn ang="0">
                    <a:pos x="T4" y="T5"/>
                  </a:cxn>
                  <a:cxn ang="0">
                    <a:pos x="T6" y="T7"/>
                  </a:cxn>
                </a:cxnLst>
                <a:rect l="0" t="0" r="r" b="b"/>
                <a:pathLst>
                  <a:path w="4" h="2">
                    <a:moveTo>
                      <a:pt x="4" y="0"/>
                    </a:moveTo>
                    <a:cubicBezTo>
                      <a:pt x="4" y="2"/>
                      <a:pt x="2" y="2"/>
                      <a:pt x="2" y="2"/>
                    </a:cubicBezTo>
                    <a:cubicBezTo>
                      <a:pt x="1" y="2"/>
                      <a:pt x="1" y="2"/>
                      <a:pt x="1" y="2"/>
                    </a:cubicBezTo>
                    <a:cubicBezTo>
                      <a:pt x="0" y="0"/>
                      <a:pt x="2" y="0"/>
                      <a:pt x="4"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69" name="Freeform 3065"/>
              <p:cNvSpPr/>
              <p:nvPr/>
            </p:nvSpPr>
            <p:spPr bwMode="auto">
              <a:xfrm>
                <a:off x="4633" y="2211"/>
                <a:ext cx="31" cy="38"/>
              </a:xfrm>
              <a:custGeom>
                <a:avLst/>
                <a:gdLst>
                  <a:gd name="T0" fmla="*/ 21 w 21"/>
                  <a:gd name="T1" fmla="*/ 11 h 26"/>
                  <a:gd name="T2" fmla="*/ 16 w 21"/>
                  <a:gd name="T3" fmla="*/ 20 h 26"/>
                  <a:gd name="T4" fmla="*/ 0 w 21"/>
                  <a:gd name="T5" fmla="*/ 17 h 26"/>
                  <a:gd name="T6" fmla="*/ 2 w 21"/>
                  <a:gd name="T7" fmla="*/ 9 h 26"/>
                  <a:gd name="T8" fmla="*/ 21 w 21"/>
                  <a:gd name="T9" fmla="*/ 11 h 26"/>
                </a:gdLst>
                <a:ahLst/>
                <a:cxnLst>
                  <a:cxn ang="0">
                    <a:pos x="T0" y="T1"/>
                  </a:cxn>
                  <a:cxn ang="0">
                    <a:pos x="T2" y="T3"/>
                  </a:cxn>
                  <a:cxn ang="0">
                    <a:pos x="T4" y="T5"/>
                  </a:cxn>
                  <a:cxn ang="0">
                    <a:pos x="T6" y="T7"/>
                  </a:cxn>
                  <a:cxn ang="0">
                    <a:pos x="T8" y="T9"/>
                  </a:cxn>
                </a:cxnLst>
                <a:rect l="0" t="0" r="r" b="b"/>
                <a:pathLst>
                  <a:path w="21" h="26">
                    <a:moveTo>
                      <a:pt x="21" y="11"/>
                    </a:moveTo>
                    <a:cubicBezTo>
                      <a:pt x="20" y="14"/>
                      <a:pt x="20" y="18"/>
                      <a:pt x="16" y="20"/>
                    </a:cubicBezTo>
                    <a:cubicBezTo>
                      <a:pt x="10" y="19"/>
                      <a:pt x="2" y="26"/>
                      <a:pt x="0" y="17"/>
                    </a:cubicBezTo>
                    <a:cubicBezTo>
                      <a:pt x="2" y="9"/>
                      <a:pt x="2" y="9"/>
                      <a:pt x="2" y="9"/>
                    </a:cubicBezTo>
                    <a:cubicBezTo>
                      <a:pt x="9" y="8"/>
                      <a:pt x="17" y="0"/>
                      <a:pt x="2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0" name="Freeform 3066"/>
              <p:cNvSpPr/>
              <p:nvPr/>
            </p:nvSpPr>
            <p:spPr bwMode="auto">
              <a:xfrm>
                <a:off x="4255" y="2224"/>
                <a:ext cx="48" cy="43"/>
              </a:xfrm>
              <a:custGeom>
                <a:avLst/>
                <a:gdLst>
                  <a:gd name="T0" fmla="*/ 11 w 33"/>
                  <a:gd name="T1" fmla="*/ 8 h 29"/>
                  <a:gd name="T2" fmla="*/ 23 w 33"/>
                  <a:gd name="T3" fmla="*/ 20 h 29"/>
                  <a:gd name="T4" fmla="*/ 26 w 33"/>
                  <a:gd name="T5" fmla="*/ 21 h 29"/>
                  <a:gd name="T6" fmla="*/ 33 w 33"/>
                  <a:gd name="T7" fmla="*/ 21 h 29"/>
                  <a:gd name="T8" fmla="*/ 28 w 33"/>
                  <a:gd name="T9" fmla="*/ 29 h 29"/>
                  <a:gd name="T10" fmla="*/ 12 w 33"/>
                  <a:gd name="T11" fmla="*/ 22 h 29"/>
                  <a:gd name="T12" fmla="*/ 2 w 33"/>
                  <a:gd name="T13" fmla="*/ 8 h 29"/>
                  <a:gd name="T14" fmla="*/ 3 w 33"/>
                  <a:gd name="T15" fmla="*/ 0 h 29"/>
                  <a:gd name="T16" fmla="*/ 11 w 33"/>
                  <a:gd name="T17"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9">
                    <a:moveTo>
                      <a:pt x="11" y="8"/>
                    </a:moveTo>
                    <a:cubicBezTo>
                      <a:pt x="10" y="16"/>
                      <a:pt x="18" y="17"/>
                      <a:pt x="23" y="20"/>
                    </a:cubicBezTo>
                    <a:cubicBezTo>
                      <a:pt x="24" y="19"/>
                      <a:pt x="24" y="21"/>
                      <a:pt x="26" y="21"/>
                    </a:cubicBezTo>
                    <a:cubicBezTo>
                      <a:pt x="28" y="22"/>
                      <a:pt x="32" y="20"/>
                      <a:pt x="33" y="21"/>
                    </a:cubicBezTo>
                    <a:cubicBezTo>
                      <a:pt x="31" y="23"/>
                      <a:pt x="33" y="29"/>
                      <a:pt x="28" y="29"/>
                    </a:cubicBezTo>
                    <a:cubicBezTo>
                      <a:pt x="22" y="27"/>
                      <a:pt x="18" y="23"/>
                      <a:pt x="12" y="22"/>
                    </a:cubicBezTo>
                    <a:cubicBezTo>
                      <a:pt x="6" y="20"/>
                      <a:pt x="4" y="12"/>
                      <a:pt x="2" y="8"/>
                    </a:cubicBezTo>
                    <a:cubicBezTo>
                      <a:pt x="3" y="5"/>
                      <a:pt x="0" y="2"/>
                      <a:pt x="3" y="0"/>
                    </a:cubicBezTo>
                    <a:cubicBezTo>
                      <a:pt x="8" y="0"/>
                      <a:pt x="10" y="5"/>
                      <a:pt x="11"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1" name="Freeform 3067"/>
              <p:cNvSpPr/>
              <p:nvPr/>
            </p:nvSpPr>
            <p:spPr bwMode="auto">
              <a:xfrm>
                <a:off x="2889" y="2229"/>
                <a:ext cx="153" cy="284"/>
              </a:xfrm>
              <a:custGeom>
                <a:avLst/>
                <a:gdLst>
                  <a:gd name="T0" fmla="*/ 105 w 105"/>
                  <a:gd name="T1" fmla="*/ 2 h 194"/>
                  <a:gd name="T2" fmla="*/ 90 w 105"/>
                  <a:gd name="T3" fmla="*/ 68 h 194"/>
                  <a:gd name="T4" fmla="*/ 102 w 105"/>
                  <a:gd name="T5" fmla="*/ 71 h 194"/>
                  <a:gd name="T6" fmla="*/ 105 w 105"/>
                  <a:gd name="T7" fmla="*/ 78 h 194"/>
                  <a:gd name="T8" fmla="*/ 98 w 105"/>
                  <a:gd name="T9" fmla="*/ 85 h 194"/>
                  <a:gd name="T10" fmla="*/ 90 w 105"/>
                  <a:gd name="T11" fmla="*/ 76 h 194"/>
                  <a:gd name="T12" fmla="*/ 94 w 105"/>
                  <a:gd name="T13" fmla="*/ 89 h 194"/>
                  <a:gd name="T14" fmla="*/ 93 w 105"/>
                  <a:gd name="T15" fmla="*/ 99 h 194"/>
                  <a:gd name="T16" fmla="*/ 100 w 105"/>
                  <a:gd name="T17" fmla="*/ 94 h 194"/>
                  <a:gd name="T18" fmla="*/ 102 w 105"/>
                  <a:gd name="T19" fmla="*/ 101 h 194"/>
                  <a:gd name="T20" fmla="*/ 61 w 105"/>
                  <a:gd name="T21" fmla="*/ 144 h 194"/>
                  <a:gd name="T22" fmla="*/ 55 w 105"/>
                  <a:gd name="T23" fmla="*/ 168 h 194"/>
                  <a:gd name="T24" fmla="*/ 49 w 105"/>
                  <a:gd name="T25" fmla="*/ 193 h 194"/>
                  <a:gd name="T26" fmla="*/ 39 w 105"/>
                  <a:gd name="T27" fmla="*/ 189 h 194"/>
                  <a:gd name="T28" fmla="*/ 39 w 105"/>
                  <a:gd name="T29" fmla="*/ 150 h 194"/>
                  <a:gd name="T30" fmla="*/ 54 w 105"/>
                  <a:gd name="T31" fmla="*/ 125 h 194"/>
                  <a:gd name="T32" fmla="*/ 65 w 105"/>
                  <a:gd name="T33" fmla="*/ 111 h 194"/>
                  <a:gd name="T34" fmla="*/ 63 w 105"/>
                  <a:gd name="T35" fmla="*/ 110 h 194"/>
                  <a:gd name="T36" fmla="*/ 37 w 105"/>
                  <a:gd name="T37" fmla="*/ 127 h 194"/>
                  <a:gd name="T38" fmla="*/ 24 w 105"/>
                  <a:gd name="T39" fmla="*/ 141 h 194"/>
                  <a:gd name="T40" fmla="*/ 12 w 105"/>
                  <a:gd name="T41" fmla="*/ 152 h 194"/>
                  <a:gd name="T42" fmla="*/ 5 w 105"/>
                  <a:gd name="T43" fmla="*/ 134 h 194"/>
                  <a:gd name="T44" fmla="*/ 15 w 105"/>
                  <a:gd name="T45" fmla="*/ 123 h 194"/>
                  <a:gd name="T46" fmla="*/ 32 w 105"/>
                  <a:gd name="T47" fmla="*/ 102 h 194"/>
                  <a:gd name="T48" fmla="*/ 50 w 105"/>
                  <a:gd name="T49" fmla="*/ 87 h 194"/>
                  <a:gd name="T50" fmla="*/ 71 w 105"/>
                  <a:gd name="T51" fmla="*/ 69 h 194"/>
                  <a:gd name="T52" fmla="*/ 76 w 105"/>
                  <a:gd name="T53" fmla="*/ 43 h 194"/>
                  <a:gd name="T54" fmla="*/ 86 w 105"/>
                  <a:gd name="T55" fmla="*/ 17 h 194"/>
                  <a:gd name="T56" fmla="*/ 93 w 105"/>
                  <a:gd name="T57" fmla="*/ 1 h 194"/>
                  <a:gd name="T58" fmla="*/ 105 w 105"/>
                  <a:gd name="T59" fmla="*/ 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194">
                    <a:moveTo>
                      <a:pt x="105" y="2"/>
                    </a:moveTo>
                    <a:cubicBezTo>
                      <a:pt x="92" y="21"/>
                      <a:pt x="87" y="44"/>
                      <a:pt x="90" y="68"/>
                    </a:cubicBezTo>
                    <a:cubicBezTo>
                      <a:pt x="91" y="76"/>
                      <a:pt x="98" y="69"/>
                      <a:pt x="102" y="71"/>
                    </a:cubicBezTo>
                    <a:cubicBezTo>
                      <a:pt x="105" y="72"/>
                      <a:pt x="102" y="76"/>
                      <a:pt x="105" y="78"/>
                    </a:cubicBezTo>
                    <a:cubicBezTo>
                      <a:pt x="103" y="80"/>
                      <a:pt x="102" y="85"/>
                      <a:pt x="98" y="85"/>
                    </a:cubicBezTo>
                    <a:cubicBezTo>
                      <a:pt x="93" y="83"/>
                      <a:pt x="97" y="74"/>
                      <a:pt x="90" y="76"/>
                    </a:cubicBezTo>
                    <a:cubicBezTo>
                      <a:pt x="88" y="81"/>
                      <a:pt x="93" y="85"/>
                      <a:pt x="94" y="89"/>
                    </a:cubicBezTo>
                    <a:cubicBezTo>
                      <a:pt x="94" y="93"/>
                      <a:pt x="89" y="95"/>
                      <a:pt x="93" y="99"/>
                    </a:cubicBezTo>
                    <a:cubicBezTo>
                      <a:pt x="97" y="99"/>
                      <a:pt x="96" y="91"/>
                      <a:pt x="100" y="94"/>
                    </a:cubicBezTo>
                    <a:cubicBezTo>
                      <a:pt x="100" y="96"/>
                      <a:pt x="102" y="98"/>
                      <a:pt x="102" y="101"/>
                    </a:cubicBezTo>
                    <a:cubicBezTo>
                      <a:pt x="81" y="106"/>
                      <a:pt x="69" y="126"/>
                      <a:pt x="61" y="144"/>
                    </a:cubicBezTo>
                    <a:cubicBezTo>
                      <a:pt x="58" y="152"/>
                      <a:pt x="54" y="159"/>
                      <a:pt x="55" y="168"/>
                    </a:cubicBezTo>
                    <a:cubicBezTo>
                      <a:pt x="50" y="176"/>
                      <a:pt x="52" y="185"/>
                      <a:pt x="49" y="193"/>
                    </a:cubicBezTo>
                    <a:cubicBezTo>
                      <a:pt x="45" y="194"/>
                      <a:pt x="42" y="191"/>
                      <a:pt x="39" y="189"/>
                    </a:cubicBezTo>
                    <a:cubicBezTo>
                      <a:pt x="36" y="176"/>
                      <a:pt x="39" y="164"/>
                      <a:pt x="39" y="150"/>
                    </a:cubicBezTo>
                    <a:cubicBezTo>
                      <a:pt x="43" y="141"/>
                      <a:pt x="53" y="136"/>
                      <a:pt x="54" y="125"/>
                    </a:cubicBezTo>
                    <a:cubicBezTo>
                      <a:pt x="57" y="120"/>
                      <a:pt x="60" y="115"/>
                      <a:pt x="65" y="111"/>
                    </a:cubicBezTo>
                    <a:cubicBezTo>
                      <a:pt x="65" y="110"/>
                      <a:pt x="64" y="108"/>
                      <a:pt x="63" y="110"/>
                    </a:cubicBezTo>
                    <a:cubicBezTo>
                      <a:pt x="53" y="113"/>
                      <a:pt x="43" y="119"/>
                      <a:pt x="37" y="127"/>
                    </a:cubicBezTo>
                    <a:cubicBezTo>
                      <a:pt x="31" y="130"/>
                      <a:pt x="25" y="135"/>
                      <a:pt x="24" y="141"/>
                    </a:cubicBezTo>
                    <a:cubicBezTo>
                      <a:pt x="20" y="145"/>
                      <a:pt x="16" y="149"/>
                      <a:pt x="12" y="152"/>
                    </a:cubicBezTo>
                    <a:cubicBezTo>
                      <a:pt x="9" y="146"/>
                      <a:pt x="0" y="142"/>
                      <a:pt x="5" y="134"/>
                    </a:cubicBezTo>
                    <a:cubicBezTo>
                      <a:pt x="15" y="123"/>
                      <a:pt x="15" y="123"/>
                      <a:pt x="15" y="123"/>
                    </a:cubicBezTo>
                    <a:cubicBezTo>
                      <a:pt x="13" y="111"/>
                      <a:pt x="27" y="110"/>
                      <a:pt x="32" y="102"/>
                    </a:cubicBezTo>
                    <a:cubicBezTo>
                      <a:pt x="36" y="95"/>
                      <a:pt x="43" y="89"/>
                      <a:pt x="50" y="87"/>
                    </a:cubicBezTo>
                    <a:cubicBezTo>
                      <a:pt x="55" y="79"/>
                      <a:pt x="64" y="74"/>
                      <a:pt x="71" y="69"/>
                    </a:cubicBezTo>
                    <a:cubicBezTo>
                      <a:pt x="69" y="60"/>
                      <a:pt x="69" y="50"/>
                      <a:pt x="76" y="43"/>
                    </a:cubicBezTo>
                    <a:cubicBezTo>
                      <a:pt x="75" y="33"/>
                      <a:pt x="79" y="23"/>
                      <a:pt x="86" y="17"/>
                    </a:cubicBezTo>
                    <a:cubicBezTo>
                      <a:pt x="87" y="11"/>
                      <a:pt x="88" y="4"/>
                      <a:pt x="93" y="1"/>
                    </a:cubicBezTo>
                    <a:cubicBezTo>
                      <a:pt x="97" y="0"/>
                      <a:pt x="101" y="2"/>
                      <a:pt x="105"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2" name="Freeform 3068"/>
              <p:cNvSpPr/>
              <p:nvPr/>
            </p:nvSpPr>
            <p:spPr bwMode="auto">
              <a:xfrm>
                <a:off x="4300" y="2232"/>
                <a:ext cx="15" cy="17"/>
              </a:xfrm>
              <a:custGeom>
                <a:avLst/>
                <a:gdLst>
                  <a:gd name="T0" fmla="*/ 10 w 10"/>
                  <a:gd name="T1" fmla="*/ 7 h 12"/>
                  <a:gd name="T2" fmla="*/ 5 w 10"/>
                  <a:gd name="T3" fmla="*/ 12 h 12"/>
                  <a:gd name="T4" fmla="*/ 0 w 10"/>
                  <a:gd name="T5" fmla="*/ 3 h 12"/>
                  <a:gd name="T6" fmla="*/ 2 w 10"/>
                  <a:gd name="T7" fmla="*/ 1 h 12"/>
                  <a:gd name="T8" fmla="*/ 10 w 10"/>
                  <a:gd name="T9" fmla="*/ 7 h 12"/>
                </a:gdLst>
                <a:ahLst/>
                <a:cxnLst>
                  <a:cxn ang="0">
                    <a:pos x="T0" y="T1"/>
                  </a:cxn>
                  <a:cxn ang="0">
                    <a:pos x="T2" y="T3"/>
                  </a:cxn>
                  <a:cxn ang="0">
                    <a:pos x="T4" y="T5"/>
                  </a:cxn>
                  <a:cxn ang="0">
                    <a:pos x="T6" y="T7"/>
                  </a:cxn>
                  <a:cxn ang="0">
                    <a:pos x="T8" y="T9"/>
                  </a:cxn>
                </a:cxnLst>
                <a:rect l="0" t="0" r="r" b="b"/>
                <a:pathLst>
                  <a:path w="10" h="12">
                    <a:moveTo>
                      <a:pt x="10" y="7"/>
                    </a:moveTo>
                    <a:cubicBezTo>
                      <a:pt x="10" y="9"/>
                      <a:pt x="7" y="10"/>
                      <a:pt x="5" y="12"/>
                    </a:cubicBezTo>
                    <a:cubicBezTo>
                      <a:pt x="2" y="11"/>
                      <a:pt x="1" y="6"/>
                      <a:pt x="0" y="3"/>
                    </a:cubicBezTo>
                    <a:cubicBezTo>
                      <a:pt x="1" y="3"/>
                      <a:pt x="0" y="0"/>
                      <a:pt x="2" y="1"/>
                    </a:cubicBezTo>
                    <a:cubicBezTo>
                      <a:pt x="5" y="1"/>
                      <a:pt x="10" y="3"/>
                      <a:pt x="1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3" name="Freeform 3069"/>
              <p:cNvSpPr/>
              <p:nvPr/>
            </p:nvSpPr>
            <p:spPr bwMode="auto">
              <a:xfrm>
                <a:off x="4173" y="2236"/>
                <a:ext cx="42" cy="44"/>
              </a:xfrm>
              <a:custGeom>
                <a:avLst/>
                <a:gdLst>
                  <a:gd name="T0" fmla="*/ 10 w 29"/>
                  <a:gd name="T1" fmla="*/ 6 h 30"/>
                  <a:gd name="T2" fmla="*/ 14 w 29"/>
                  <a:gd name="T3" fmla="*/ 18 h 30"/>
                  <a:gd name="T4" fmla="*/ 28 w 29"/>
                  <a:gd name="T5" fmla="*/ 27 h 30"/>
                  <a:gd name="T6" fmla="*/ 24 w 29"/>
                  <a:gd name="T7" fmla="*/ 30 h 30"/>
                  <a:gd name="T8" fmla="*/ 1 w 29"/>
                  <a:gd name="T9" fmla="*/ 6 h 30"/>
                  <a:gd name="T10" fmla="*/ 3 w 29"/>
                  <a:gd name="T11" fmla="*/ 0 h 30"/>
                  <a:gd name="T12" fmla="*/ 10 w 29"/>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29" h="30">
                    <a:moveTo>
                      <a:pt x="10" y="6"/>
                    </a:moveTo>
                    <a:cubicBezTo>
                      <a:pt x="7" y="10"/>
                      <a:pt x="12" y="14"/>
                      <a:pt x="14" y="18"/>
                    </a:cubicBezTo>
                    <a:cubicBezTo>
                      <a:pt x="19" y="21"/>
                      <a:pt x="28" y="19"/>
                      <a:pt x="28" y="27"/>
                    </a:cubicBezTo>
                    <a:cubicBezTo>
                      <a:pt x="29" y="30"/>
                      <a:pt x="26" y="30"/>
                      <a:pt x="24" y="30"/>
                    </a:cubicBezTo>
                    <a:cubicBezTo>
                      <a:pt x="14" y="27"/>
                      <a:pt x="0" y="19"/>
                      <a:pt x="1" y="6"/>
                    </a:cubicBezTo>
                    <a:cubicBezTo>
                      <a:pt x="1" y="4"/>
                      <a:pt x="1" y="1"/>
                      <a:pt x="3" y="0"/>
                    </a:cubicBezTo>
                    <a:cubicBezTo>
                      <a:pt x="6" y="1"/>
                      <a:pt x="11" y="1"/>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4" name="Freeform 3070"/>
              <p:cNvSpPr/>
              <p:nvPr/>
            </p:nvSpPr>
            <p:spPr bwMode="auto">
              <a:xfrm>
                <a:off x="3825" y="2238"/>
                <a:ext cx="215" cy="88"/>
              </a:xfrm>
              <a:custGeom>
                <a:avLst/>
                <a:gdLst>
                  <a:gd name="T0" fmla="*/ 78 w 147"/>
                  <a:gd name="T1" fmla="*/ 15 h 60"/>
                  <a:gd name="T2" fmla="*/ 75 w 147"/>
                  <a:gd name="T3" fmla="*/ 42 h 60"/>
                  <a:gd name="T4" fmla="*/ 73 w 147"/>
                  <a:gd name="T5" fmla="*/ 50 h 60"/>
                  <a:gd name="T6" fmla="*/ 81 w 147"/>
                  <a:gd name="T7" fmla="*/ 49 h 60"/>
                  <a:gd name="T8" fmla="*/ 91 w 147"/>
                  <a:gd name="T9" fmla="*/ 40 h 60"/>
                  <a:gd name="T10" fmla="*/ 106 w 147"/>
                  <a:gd name="T11" fmla="*/ 36 h 60"/>
                  <a:gd name="T12" fmla="*/ 125 w 147"/>
                  <a:gd name="T13" fmla="*/ 39 h 60"/>
                  <a:gd name="T14" fmla="*/ 133 w 147"/>
                  <a:gd name="T15" fmla="*/ 36 h 60"/>
                  <a:gd name="T16" fmla="*/ 147 w 147"/>
                  <a:gd name="T17" fmla="*/ 32 h 60"/>
                  <a:gd name="T18" fmla="*/ 121 w 147"/>
                  <a:gd name="T19" fmla="*/ 50 h 60"/>
                  <a:gd name="T20" fmla="*/ 87 w 147"/>
                  <a:gd name="T21" fmla="*/ 54 h 60"/>
                  <a:gd name="T22" fmla="*/ 66 w 147"/>
                  <a:gd name="T23" fmla="*/ 58 h 60"/>
                  <a:gd name="T24" fmla="*/ 60 w 147"/>
                  <a:gd name="T25" fmla="*/ 47 h 60"/>
                  <a:gd name="T26" fmla="*/ 71 w 147"/>
                  <a:gd name="T27" fmla="*/ 26 h 60"/>
                  <a:gd name="T28" fmla="*/ 63 w 147"/>
                  <a:gd name="T29" fmla="*/ 17 h 60"/>
                  <a:gd name="T30" fmla="*/ 21 w 147"/>
                  <a:gd name="T31" fmla="*/ 35 h 60"/>
                  <a:gd name="T32" fmla="*/ 4 w 147"/>
                  <a:gd name="T33" fmla="*/ 32 h 60"/>
                  <a:gd name="T34" fmla="*/ 4 w 147"/>
                  <a:gd name="T35" fmla="*/ 8 h 60"/>
                  <a:gd name="T36" fmla="*/ 12 w 147"/>
                  <a:gd name="T37" fmla="*/ 9 h 60"/>
                  <a:gd name="T38" fmla="*/ 13 w 147"/>
                  <a:gd name="T39" fmla="*/ 23 h 60"/>
                  <a:gd name="T40" fmla="*/ 33 w 147"/>
                  <a:gd name="T41" fmla="*/ 22 h 60"/>
                  <a:gd name="T42" fmla="*/ 71 w 147"/>
                  <a:gd name="T43" fmla="*/ 8 h 60"/>
                  <a:gd name="T44" fmla="*/ 80 w 147"/>
                  <a:gd name="T45" fmla="*/ 6 h 60"/>
                  <a:gd name="T46" fmla="*/ 89 w 147"/>
                  <a:gd name="T47" fmla="*/ 0 h 60"/>
                  <a:gd name="T48" fmla="*/ 78 w 147"/>
                  <a:gd name="T49"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 h="60">
                    <a:moveTo>
                      <a:pt x="78" y="15"/>
                    </a:moveTo>
                    <a:cubicBezTo>
                      <a:pt x="71" y="24"/>
                      <a:pt x="85" y="33"/>
                      <a:pt x="75" y="42"/>
                    </a:cubicBezTo>
                    <a:cubicBezTo>
                      <a:pt x="74" y="44"/>
                      <a:pt x="71" y="47"/>
                      <a:pt x="73" y="50"/>
                    </a:cubicBezTo>
                    <a:cubicBezTo>
                      <a:pt x="76" y="51"/>
                      <a:pt x="78" y="50"/>
                      <a:pt x="81" y="49"/>
                    </a:cubicBezTo>
                    <a:cubicBezTo>
                      <a:pt x="82" y="43"/>
                      <a:pt x="90" y="45"/>
                      <a:pt x="91" y="40"/>
                    </a:cubicBezTo>
                    <a:cubicBezTo>
                      <a:pt x="95" y="35"/>
                      <a:pt x="100" y="35"/>
                      <a:pt x="106" y="36"/>
                    </a:cubicBezTo>
                    <a:cubicBezTo>
                      <a:pt x="113" y="38"/>
                      <a:pt x="118" y="44"/>
                      <a:pt x="125" y="39"/>
                    </a:cubicBezTo>
                    <a:cubicBezTo>
                      <a:pt x="127" y="38"/>
                      <a:pt x="130" y="38"/>
                      <a:pt x="133" y="36"/>
                    </a:cubicBezTo>
                    <a:cubicBezTo>
                      <a:pt x="136" y="32"/>
                      <a:pt x="143" y="31"/>
                      <a:pt x="147" y="32"/>
                    </a:cubicBezTo>
                    <a:cubicBezTo>
                      <a:pt x="138" y="36"/>
                      <a:pt x="133" y="51"/>
                      <a:pt x="121" y="50"/>
                    </a:cubicBezTo>
                    <a:cubicBezTo>
                      <a:pt x="109" y="53"/>
                      <a:pt x="96" y="43"/>
                      <a:pt x="87" y="54"/>
                    </a:cubicBezTo>
                    <a:cubicBezTo>
                      <a:pt x="81" y="59"/>
                      <a:pt x="73" y="60"/>
                      <a:pt x="66" y="58"/>
                    </a:cubicBezTo>
                    <a:cubicBezTo>
                      <a:pt x="62" y="56"/>
                      <a:pt x="59" y="51"/>
                      <a:pt x="60" y="47"/>
                    </a:cubicBezTo>
                    <a:cubicBezTo>
                      <a:pt x="67" y="41"/>
                      <a:pt x="73" y="34"/>
                      <a:pt x="71" y="26"/>
                    </a:cubicBezTo>
                    <a:cubicBezTo>
                      <a:pt x="70" y="21"/>
                      <a:pt x="69" y="16"/>
                      <a:pt x="63" y="17"/>
                    </a:cubicBezTo>
                    <a:cubicBezTo>
                      <a:pt x="46" y="15"/>
                      <a:pt x="37" y="34"/>
                      <a:pt x="21" y="35"/>
                    </a:cubicBezTo>
                    <a:cubicBezTo>
                      <a:pt x="16" y="33"/>
                      <a:pt x="9" y="36"/>
                      <a:pt x="4" y="32"/>
                    </a:cubicBezTo>
                    <a:cubicBezTo>
                      <a:pt x="1" y="25"/>
                      <a:pt x="0" y="15"/>
                      <a:pt x="4" y="8"/>
                    </a:cubicBezTo>
                    <a:cubicBezTo>
                      <a:pt x="7" y="5"/>
                      <a:pt x="9" y="9"/>
                      <a:pt x="12" y="9"/>
                    </a:cubicBezTo>
                    <a:cubicBezTo>
                      <a:pt x="12" y="14"/>
                      <a:pt x="8" y="19"/>
                      <a:pt x="13" y="23"/>
                    </a:cubicBezTo>
                    <a:cubicBezTo>
                      <a:pt x="19" y="31"/>
                      <a:pt x="27" y="24"/>
                      <a:pt x="33" y="22"/>
                    </a:cubicBezTo>
                    <a:cubicBezTo>
                      <a:pt x="43" y="12"/>
                      <a:pt x="56" y="5"/>
                      <a:pt x="71" y="8"/>
                    </a:cubicBezTo>
                    <a:cubicBezTo>
                      <a:pt x="73" y="5"/>
                      <a:pt x="77" y="8"/>
                      <a:pt x="80" y="6"/>
                    </a:cubicBezTo>
                    <a:cubicBezTo>
                      <a:pt x="89" y="0"/>
                      <a:pt x="89" y="0"/>
                      <a:pt x="89" y="0"/>
                    </a:cubicBezTo>
                    <a:cubicBezTo>
                      <a:pt x="90" y="8"/>
                      <a:pt x="82" y="9"/>
                      <a:pt x="78"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5" name="Freeform 3071"/>
              <p:cNvSpPr/>
              <p:nvPr/>
            </p:nvSpPr>
            <p:spPr bwMode="auto">
              <a:xfrm>
                <a:off x="4745" y="2238"/>
                <a:ext cx="48" cy="47"/>
              </a:xfrm>
              <a:custGeom>
                <a:avLst/>
                <a:gdLst>
                  <a:gd name="T0" fmla="*/ 29 w 33"/>
                  <a:gd name="T1" fmla="*/ 6 h 32"/>
                  <a:gd name="T2" fmla="*/ 29 w 33"/>
                  <a:gd name="T3" fmla="*/ 23 h 32"/>
                  <a:gd name="T4" fmla="*/ 21 w 33"/>
                  <a:gd name="T5" fmla="*/ 30 h 32"/>
                  <a:gd name="T6" fmla="*/ 12 w 33"/>
                  <a:gd name="T7" fmla="*/ 32 h 32"/>
                  <a:gd name="T8" fmla="*/ 0 w 33"/>
                  <a:gd name="T9" fmla="*/ 17 h 32"/>
                  <a:gd name="T10" fmla="*/ 18 w 33"/>
                  <a:gd name="T11" fmla="*/ 0 h 32"/>
                  <a:gd name="T12" fmla="*/ 29 w 33"/>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29" y="6"/>
                    </a:moveTo>
                    <a:cubicBezTo>
                      <a:pt x="30" y="11"/>
                      <a:pt x="33" y="18"/>
                      <a:pt x="29" y="23"/>
                    </a:cubicBezTo>
                    <a:cubicBezTo>
                      <a:pt x="26" y="26"/>
                      <a:pt x="25" y="29"/>
                      <a:pt x="21" y="30"/>
                    </a:cubicBezTo>
                    <a:cubicBezTo>
                      <a:pt x="18" y="32"/>
                      <a:pt x="15" y="32"/>
                      <a:pt x="12" y="32"/>
                    </a:cubicBezTo>
                    <a:cubicBezTo>
                      <a:pt x="5" y="29"/>
                      <a:pt x="1" y="24"/>
                      <a:pt x="0" y="17"/>
                    </a:cubicBezTo>
                    <a:cubicBezTo>
                      <a:pt x="1" y="6"/>
                      <a:pt x="11" y="3"/>
                      <a:pt x="18" y="0"/>
                    </a:cubicBezTo>
                    <a:cubicBezTo>
                      <a:pt x="23" y="0"/>
                      <a:pt x="26" y="3"/>
                      <a:pt x="2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6" name="Freeform 3072"/>
              <p:cNvSpPr/>
              <p:nvPr/>
            </p:nvSpPr>
            <p:spPr bwMode="auto">
              <a:xfrm>
                <a:off x="3618" y="2241"/>
                <a:ext cx="17" cy="26"/>
              </a:xfrm>
              <a:custGeom>
                <a:avLst/>
                <a:gdLst>
                  <a:gd name="T0" fmla="*/ 9 w 11"/>
                  <a:gd name="T1" fmla="*/ 5 h 18"/>
                  <a:gd name="T2" fmla="*/ 11 w 11"/>
                  <a:gd name="T3" fmla="*/ 12 h 18"/>
                  <a:gd name="T4" fmla="*/ 6 w 11"/>
                  <a:gd name="T5" fmla="*/ 18 h 18"/>
                  <a:gd name="T6" fmla="*/ 1 w 11"/>
                  <a:gd name="T7" fmla="*/ 9 h 18"/>
                  <a:gd name="T8" fmla="*/ 5 w 11"/>
                  <a:gd name="T9" fmla="*/ 1 h 18"/>
                  <a:gd name="T10" fmla="*/ 9 w 11"/>
                  <a:gd name="T11" fmla="*/ 5 h 18"/>
                </a:gdLst>
                <a:ahLst/>
                <a:cxnLst>
                  <a:cxn ang="0">
                    <a:pos x="T0" y="T1"/>
                  </a:cxn>
                  <a:cxn ang="0">
                    <a:pos x="T2" y="T3"/>
                  </a:cxn>
                  <a:cxn ang="0">
                    <a:pos x="T4" y="T5"/>
                  </a:cxn>
                  <a:cxn ang="0">
                    <a:pos x="T6" y="T7"/>
                  </a:cxn>
                  <a:cxn ang="0">
                    <a:pos x="T8" y="T9"/>
                  </a:cxn>
                  <a:cxn ang="0">
                    <a:pos x="T10" y="T11"/>
                  </a:cxn>
                </a:cxnLst>
                <a:rect l="0" t="0" r="r" b="b"/>
                <a:pathLst>
                  <a:path w="11" h="18">
                    <a:moveTo>
                      <a:pt x="9" y="5"/>
                    </a:moveTo>
                    <a:cubicBezTo>
                      <a:pt x="9" y="7"/>
                      <a:pt x="7" y="12"/>
                      <a:pt x="11" y="12"/>
                    </a:cubicBezTo>
                    <a:cubicBezTo>
                      <a:pt x="11" y="15"/>
                      <a:pt x="8" y="16"/>
                      <a:pt x="6" y="18"/>
                    </a:cubicBezTo>
                    <a:cubicBezTo>
                      <a:pt x="2" y="18"/>
                      <a:pt x="2" y="12"/>
                      <a:pt x="1" y="9"/>
                    </a:cubicBezTo>
                    <a:cubicBezTo>
                      <a:pt x="1" y="6"/>
                      <a:pt x="0" y="0"/>
                      <a:pt x="5" y="1"/>
                    </a:cubicBezTo>
                    <a:cubicBezTo>
                      <a:pt x="7" y="1"/>
                      <a:pt x="9" y="3"/>
                      <a:pt x="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7" name="Freeform 3073"/>
              <p:cNvSpPr/>
              <p:nvPr/>
            </p:nvSpPr>
            <p:spPr bwMode="auto">
              <a:xfrm>
                <a:off x="4750" y="2242"/>
                <a:ext cx="33" cy="38"/>
              </a:xfrm>
              <a:custGeom>
                <a:avLst/>
                <a:gdLst>
                  <a:gd name="T0" fmla="*/ 21 w 22"/>
                  <a:gd name="T1" fmla="*/ 8 h 26"/>
                  <a:gd name="T2" fmla="*/ 17 w 22"/>
                  <a:gd name="T3" fmla="*/ 21 h 26"/>
                  <a:gd name="T4" fmla="*/ 5 w 22"/>
                  <a:gd name="T5" fmla="*/ 22 h 26"/>
                  <a:gd name="T6" fmla="*/ 2 w 22"/>
                  <a:gd name="T7" fmla="*/ 9 h 26"/>
                  <a:gd name="T8" fmla="*/ 13 w 22"/>
                  <a:gd name="T9" fmla="*/ 0 h 26"/>
                  <a:gd name="T10" fmla="*/ 21 w 22"/>
                  <a:gd name="T11" fmla="*/ 8 h 26"/>
                </a:gdLst>
                <a:ahLst/>
                <a:cxnLst>
                  <a:cxn ang="0">
                    <a:pos x="T0" y="T1"/>
                  </a:cxn>
                  <a:cxn ang="0">
                    <a:pos x="T2" y="T3"/>
                  </a:cxn>
                  <a:cxn ang="0">
                    <a:pos x="T4" y="T5"/>
                  </a:cxn>
                  <a:cxn ang="0">
                    <a:pos x="T6" y="T7"/>
                  </a:cxn>
                  <a:cxn ang="0">
                    <a:pos x="T8" y="T9"/>
                  </a:cxn>
                  <a:cxn ang="0">
                    <a:pos x="T10" y="T11"/>
                  </a:cxn>
                </a:cxnLst>
                <a:rect l="0" t="0" r="r" b="b"/>
                <a:pathLst>
                  <a:path w="22" h="26">
                    <a:moveTo>
                      <a:pt x="21" y="8"/>
                    </a:moveTo>
                    <a:cubicBezTo>
                      <a:pt x="22" y="12"/>
                      <a:pt x="20" y="18"/>
                      <a:pt x="17" y="21"/>
                    </a:cubicBezTo>
                    <a:cubicBezTo>
                      <a:pt x="14" y="23"/>
                      <a:pt x="9" y="26"/>
                      <a:pt x="5" y="22"/>
                    </a:cubicBezTo>
                    <a:cubicBezTo>
                      <a:pt x="0" y="20"/>
                      <a:pt x="1" y="13"/>
                      <a:pt x="2" y="9"/>
                    </a:cubicBezTo>
                    <a:cubicBezTo>
                      <a:pt x="4" y="4"/>
                      <a:pt x="10" y="4"/>
                      <a:pt x="13" y="0"/>
                    </a:cubicBezTo>
                    <a:cubicBezTo>
                      <a:pt x="16" y="2"/>
                      <a:pt x="20" y="4"/>
                      <a:pt x="21"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8" name="Freeform 3074"/>
              <p:cNvSpPr/>
              <p:nvPr/>
            </p:nvSpPr>
            <p:spPr bwMode="auto">
              <a:xfrm>
                <a:off x="3579" y="2242"/>
                <a:ext cx="44" cy="38"/>
              </a:xfrm>
              <a:custGeom>
                <a:avLst/>
                <a:gdLst>
                  <a:gd name="T0" fmla="*/ 12 w 30"/>
                  <a:gd name="T1" fmla="*/ 6 h 26"/>
                  <a:gd name="T2" fmla="*/ 20 w 30"/>
                  <a:gd name="T3" fmla="*/ 17 h 26"/>
                  <a:gd name="T4" fmla="*/ 28 w 30"/>
                  <a:gd name="T5" fmla="*/ 18 h 26"/>
                  <a:gd name="T6" fmla="*/ 28 w 30"/>
                  <a:gd name="T7" fmla="*/ 24 h 26"/>
                  <a:gd name="T8" fmla="*/ 23 w 30"/>
                  <a:gd name="T9" fmla="*/ 23 h 26"/>
                  <a:gd name="T10" fmla="*/ 12 w 30"/>
                  <a:gd name="T11" fmla="*/ 24 h 26"/>
                  <a:gd name="T12" fmla="*/ 0 w 30"/>
                  <a:gd name="T13" fmla="*/ 8 h 26"/>
                  <a:gd name="T14" fmla="*/ 4 w 30"/>
                  <a:gd name="T15" fmla="*/ 1 h 26"/>
                  <a:gd name="T16" fmla="*/ 12 w 30"/>
                  <a:gd name="T17"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6">
                    <a:moveTo>
                      <a:pt x="12" y="6"/>
                    </a:moveTo>
                    <a:cubicBezTo>
                      <a:pt x="10" y="11"/>
                      <a:pt x="16" y="15"/>
                      <a:pt x="20" y="17"/>
                    </a:cubicBezTo>
                    <a:cubicBezTo>
                      <a:pt x="23" y="19"/>
                      <a:pt x="27" y="14"/>
                      <a:pt x="28" y="18"/>
                    </a:cubicBezTo>
                    <a:cubicBezTo>
                      <a:pt x="30" y="20"/>
                      <a:pt x="30" y="23"/>
                      <a:pt x="28" y="24"/>
                    </a:cubicBezTo>
                    <a:cubicBezTo>
                      <a:pt x="27" y="26"/>
                      <a:pt x="25" y="23"/>
                      <a:pt x="23" y="23"/>
                    </a:cubicBezTo>
                    <a:cubicBezTo>
                      <a:pt x="12" y="24"/>
                      <a:pt x="12" y="24"/>
                      <a:pt x="12" y="24"/>
                    </a:cubicBezTo>
                    <a:cubicBezTo>
                      <a:pt x="7" y="20"/>
                      <a:pt x="0" y="16"/>
                      <a:pt x="0" y="8"/>
                    </a:cubicBezTo>
                    <a:cubicBezTo>
                      <a:pt x="1" y="5"/>
                      <a:pt x="1" y="2"/>
                      <a:pt x="4" y="1"/>
                    </a:cubicBezTo>
                    <a:cubicBezTo>
                      <a:pt x="9" y="0"/>
                      <a:pt x="10" y="3"/>
                      <a:pt x="12"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79" name="Freeform 3075"/>
              <p:cNvSpPr/>
              <p:nvPr/>
            </p:nvSpPr>
            <p:spPr bwMode="auto">
              <a:xfrm>
                <a:off x="3633" y="2245"/>
                <a:ext cx="78" cy="37"/>
              </a:xfrm>
              <a:custGeom>
                <a:avLst/>
                <a:gdLst>
                  <a:gd name="T0" fmla="*/ 53 w 53"/>
                  <a:gd name="T1" fmla="*/ 4 h 25"/>
                  <a:gd name="T2" fmla="*/ 38 w 53"/>
                  <a:gd name="T3" fmla="*/ 18 h 25"/>
                  <a:gd name="T4" fmla="*/ 17 w 53"/>
                  <a:gd name="T5" fmla="*/ 20 h 25"/>
                  <a:gd name="T6" fmla="*/ 0 w 53"/>
                  <a:gd name="T7" fmla="*/ 19 h 25"/>
                  <a:gd name="T8" fmla="*/ 6 w 53"/>
                  <a:gd name="T9" fmla="*/ 10 h 25"/>
                  <a:gd name="T10" fmla="*/ 15 w 53"/>
                  <a:gd name="T11" fmla="*/ 13 h 25"/>
                  <a:gd name="T12" fmla="*/ 23 w 53"/>
                  <a:gd name="T13" fmla="*/ 15 h 25"/>
                  <a:gd name="T14" fmla="*/ 45 w 53"/>
                  <a:gd name="T15" fmla="*/ 0 h 25"/>
                  <a:gd name="T16" fmla="*/ 53 w 53"/>
                  <a:gd name="T1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25">
                    <a:moveTo>
                      <a:pt x="53" y="4"/>
                    </a:moveTo>
                    <a:cubicBezTo>
                      <a:pt x="50" y="10"/>
                      <a:pt x="42" y="13"/>
                      <a:pt x="38" y="18"/>
                    </a:cubicBezTo>
                    <a:cubicBezTo>
                      <a:pt x="32" y="20"/>
                      <a:pt x="23" y="25"/>
                      <a:pt x="17" y="20"/>
                    </a:cubicBezTo>
                    <a:cubicBezTo>
                      <a:pt x="11" y="19"/>
                      <a:pt x="5" y="24"/>
                      <a:pt x="0" y="19"/>
                    </a:cubicBezTo>
                    <a:cubicBezTo>
                      <a:pt x="1" y="15"/>
                      <a:pt x="3" y="13"/>
                      <a:pt x="6" y="10"/>
                    </a:cubicBezTo>
                    <a:cubicBezTo>
                      <a:pt x="10" y="8"/>
                      <a:pt x="11" y="13"/>
                      <a:pt x="15" y="13"/>
                    </a:cubicBezTo>
                    <a:cubicBezTo>
                      <a:pt x="18" y="14"/>
                      <a:pt x="21" y="12"/>
                      <a:pt x="23" y="15"/>
                    </a:cubicBezTo>
                    <a:cubicBezTo>
                      <a:pt x="32" y="11"/>
                      <a:pt x="42" y="9"/>
                      <a:pt x="45" y="0"/>
                    </a:cubicBezTo>
                    <a:cubicBezTo>
                      <a:pt x="48" y="0"/>
                      <a:pt x="52" y="1"/>
                      <a:pt x="5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0" name="Freeform 3076"/>
              <p:cNvSpPr/>
              <p:nvPr/>
            </p:nvSpPr>
            <p:spPr bwMode="auto">
              <a:xfrm>
                <a:off x="4212" y="2245"/>
                <a:ext cx="63" cy="51"/>
              </a:xfrm>
              <a:custGeom>
                <a:avLst/>
                <a:gdLst>
                  <a:gd name="T0" fmla="*/ 11 w 43"/>
                  <a:gd name="T1" fmla="*/ 7 h 35"/>
                  <a:gd name="T2" fmla="*/ 20 w 43"/>
                  <a:gd name="T3" fmla="*/ 25 h 35"/>
                  <a:gd name="T4" fmla="*/ 33 w 43"/>
                  <a:gd name="T5" fmla="*/ 26 h 35"/>
                  <a:gd name="T6" fmla="*/ 42 w 43"/>
                  <a:gd name="T7" fmla="*/ 28 h 35"/>
                  <a:gd name="T8" fmla="*/ 41 w 43"/>
                  <a:gd name="T9" fmla="*/ 32 h 35"/>
                  <a:gd name="T10" fmla="*/ 26 w 43"/>
                  <a:gd name="T11" fmla="*/ 34 h 35"/>
                  <a:gd name="T12" fmla="*/ 8 w 43"/>
                  <a:gd name="T13" fmla="*/ 22 h 35"/>
                  <a:gd name="T14" fmla="*/ 0 w 43"/>
                  <a:gd name="T15" fmla="*/ 7 h 35"/>
                  <a:gd name="T16" fmla="*/ 2 w 43"/>
                  <a:gd name="T17" fmla="*/ 1 h 35"/>
                  <a:gd name="T18" fmla="*/ 11 w 43"/>
                  <a:gd name="T19"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5">
                    <a:moveTo>
                      <a:pt x="11" y="7"/>
                    </a:moveTo>
                    <a:cubicBezTo>
                      <a:pt x="10" y="15"/>
                      <a:pt x="16" y="20"/>
                      <a:pt x="20" y="25"/>
                    </a:cubicBezTo>
                    <a:cubicBezTo>
                      <a:pt x="23" y="27"/>
                      <a:pt x="30" y="28"/>
                      <a:pt x="33" y="26"/>
                    </a:cubicBezTo>
                    <a:cubicBezTo>
                      <a:pt x="37" y="25"/>
                      <a:pt x="40" y="25"/>
                      <a:pt x="42" y="28"/>
                    </a:cubicBezTo>
                    <a:cubicBezTo>
                      <a:pt x="43" y="30"/>
                      <a:pt x="42" y="31"/>
                      <a:pt x="41" y="32"/>
                    </a:cubicBezTo>
                    <a:cubicBezTo>
                      <a:pt x="35" y="31"/>
                      <a:pt x="31" y="35"/>
                      <a:pt x="26" y="34"/>
                    </a:cubicBezTo>
                    <a:cubicBezTo>
                      <a:pt x="20" y="31"/>
                      <a:pt x="10" y="30"/>
                      <a:pt x="8" y="22"/>
                    </a:cubicBezTo>
                    <a:cubicBezTo>
                      <a:pt x="2" y="19"/>
                      <a:pt x="2" y="12"/>
                      <a:pt x="0" y="7"/>
                    </a:cubicBezTo>
                    <a:cubicBezTo>
                      <a:pt x="2" y="1"/>
                      <a:pt x="2" y="1"/>
                      <a:pt x="2" y="1"/>
                    </a:cubicBezTo>
                    <a:cubicBezTo>
                      <a:pt x="7" y="0"/>
                      <a:pt x="8" y="5"/>
                      <a:pt x="1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1" name="Freeform 3077"/>
              <p:cNvSpPr/>
              <p:nvPr/>
            </p:nvSpPr>
            <p:spPr bwMode="auto">
              <a:xfrm>
                <a:off x="3496" y="2249"/>
                <a:ext cx="42" cy="24"/>
              </a:xfrm>
              <a:custGeom>
                <a:avLst/>
                <a:gdLst>
                  <a:gd name="T0" fmla="*/ 28 w 29"/>
                  <a:gd name="T1" fmla="*/ 10 h 16"/>
                  <a:gd name="T2" fmla="*/ 14 w 29"/>
                  <a:gd name="T3" fmla="*/ 16 h 16"/>
                  <a:gd name="T4" fmla="*/ 0 w 29"/>
                  <a:gd name="T5" fmla="*/ 10 h 16"/>
                  <a:gd name="T6" fmla="*/ 18 w 29"/>
                  <a:gd name="T7" fmla="*/ 7 h 16"/>
                  <a:gd name="T8" fmla="*/ 20 w 29"/>
                  <a:gd name="T9" fmla="*/ 7 h 16"/>
                  <a:gd name="T10" fmla="*/ 20 w 29"/>
                  <a:gd name="T11" fmla="*/ 8 h 16"/>
                  <a:gd name="T12" fmla="*/ 25 w 29"/>
                  <a:gd name="T13" fmla="*/ 3 h 16"/>
                  <a:gd name="T14" fmla="*/ 28 w 29"/>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6">
                    <a:moveTo>
                      <a:pt x="28" y="10"/>
                    </a:moveTo>
                    <a:cubicBezTo>
                      <a:pt x="24" y="15"/>
                      <a:pt x="17" y="12"/>
                      <a:pt x="14" y="16"/>
                    </a:cubicBezTo>
                    <a:cubicBezTo>
                      <a:pt x="9" y="15"/>
                      <a:pt x="2" y="15"/>
                      <a:pt x="0" y="10"/>
                    </a:cubicBezTo>
                    <a:cubicBezTo>
                      <a:pt x="1" y="0"/>
                      <a:pt x="11" y="10"/>
                      <a:pt x="18" y="7"/>
                    </a:cubicBezTo>
                    <a:cubicBezTo>
                      <a:pt x="20" y="7"/>
                      <a:pt x="20" y="7"/>
                      <a:pt x="20" y="7"/>
                    </a:cubicBezTo>
                    <a:cubicBezTo>
                      <a:pt x="20" y="8"/>
                      <a:pt x="20" y="8"/>
                      <a:pt x="20" y="8"/>
                    </a:cubicBezTo>
                    <a:cubicBezTo>
                      <a:pt x="22" y="7"/>
                      <a:pt x="22" y="1"/>
                      <a:pt x="25" y="3"/>
                    </a:cubicBezTo>
                    <a:cubicBezTo>
                      <a:pt x="27" y="4"/>
                      <a:pt x="29" y="7"/>
                      <a:pt x="2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2" name="Freeform 3078"/>
              <p:cNvSpPr/>
              <p:nvPr/>
            </p:nvSpPr>
            <p:spPr bwMode="auto">
              <a:xfrm>
                <a:off x="3360" y="2258"/>
                <a:ext cx="19" cy="13"/>
              </a:xfrm>
              <a:custGeom>
                <a:avLst/>
                <a:gdLst>
                  <a:gd name="T0" fmla="*/ 13 w 13"/>
                  <a:gd name="T1" fmla="*/ 8 h 9"/>
                  <a:gd name="T2" fmla="*/ 1 w 13"/>
                  <a:gd name="T3" fmla="*/ 4 h 9"/>
                  <a:gd name="T4" fmla="*/ 2 w 13"/>
                  <a:gd name="T5" fmla="*/ 0 h 9"/>
                  <a:gd name="T6" fmla="*/ 13 w 13"/>
                  <a:gd name="T7" fmla="*/ 8 h 9"/>
                </a:gdLst>
                <a:ahLst/>
                <a:cxnLst>
                  <a:cxn ang="0">
                    <a:pos x="T0" y="T1"/>
                  </a:cxn>
                  <a:cxn ang="0">
                    <a:pos x="T2" y="T3"/>
                  </a:cxn>
                  <a:cxn ang="0">
                    <a:pos x="T4" y="T5"/>
                  </a:cxn>
                  <a:cxn ang="0">
                    <a:pos x="T6" y="T7"/>
                  </a:cxn>
                </a:cxnLst>
                <a:rect l="0" t="0" r="r" b="b"/>
                <a:pathLst>
                  <a:path w="13" h="9">
                    <a:moveTo>
                      <a:pt x="13" y="8"/>
                    </a:moveTo>
                    <a:cubicBezTo>
                      <a:pt x="10" y="8"/>
                      <a:pt x="3" y="9"/>
                      <a:pt x="1" y="4"/>
                    </a:cubicBezTo>
                    <a:cubicBezTo>
                      <a:pt x="1" y="3"/>
                      <a:pt x="0" y="1"/>
                      <a:pt x="2" y="0"/>
                    </a:cubicBezTo>
                    <a:cubicBezTo>
                      <a:pt x="6" y="1"/>
                      <a:pt x="11" y="4"/>
                      <a:pt x="13"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3" name="Freeform 3079"/>
              <p:cNvSpPr/>
              <p:nvPr/>
            </p:nvSpPr>
            <p:spPr bwMode="auto">
              <a:xfrm>
                <a:off x="4266" y="2258"/>
                <a:ext cx="43" cy="50"/>
              </a:xfrm>
              <a:custGeom>
                <a:avLst/>
                <a:gdLst>
                  <a:gd name="T0" fmla="*/ 17 w 29"/>
                  <a:gd name="T1" fmla="*/ 13 h 34"/>
                  <a:gd name="T2" fmla="*/ 26 w 29"/>
                  <a:gd name="T3" fmla="*/ 9 h 34"/>
                  <a:gd name="T4" fmla="*/ 28 w 29"/>
                  <a:gd name="T5" fmla="*/ 15 h 34"/>
                  <a:gd name="T6" fmla="*/ 24 w 29"/>
                  <a:gd name="T7" fmla="*/ 19 h 34"/>
                  <a:gd name="T8" fmla="*/ 27 w 29"/>
                  <a:gd name="T9" fmla="*/ 25 h 34"/>
                  <a:gd name="T10" fmla="*/ 16 w 29"/>
                  <a:gd name="T11" fmla="*/ 33 h 34"/>
                  <a:gd name="T12" fmla="*/ 4 w 29"/>
                  <a:gd name="T13" fmla="*/ 30 h 34"/>
                  <a:gd name="T14" fmla="*/ 9 w 29"/>
                  <a:gd name="T15" fmla="*/ 28 h 34"/>
                  <a:gd name="T16" fmla="*/ 16 w 29"/>
                  <a:gd name="T17" fmla="*/ 29 h 34"/>
                  <a:gd name="T18" fmla="*/ 21 w 29"/>
                  <a:gd name="T19" fmla="*/ 22 h 34"/>
                  <a:gd name="T20" fmla="*/ 23 w 29"/>
                  <a:gd name="T21" fmla="*/ 19 h 34"/>
                  <a:gd name="T22" fmla="*/ 14 w 29"/>
                  <a:gd name="T23" fmla="*/ 18 h 34"/>
                  <a:gd name="T24" fmla="*/ 3 w 29"/>
                  <a:gd name="T25" fmla="*/ 13 h 34"/>
                  <a:gd name="T26" fmla="*/ 1 w 29"/>
                  <a:gd name="T27" fmla="*/ 3 h 34"/>
                  <a:gd name="T28" fmla="*/ 8 w 29"/>
                  <a:gd name="T29" fmla="*/ 4 h 34"/>
                  <a:gd name="T30" fmla="*/ 17 w 29"/>
                  <a:gd name="T31"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34">
                    <a:moveTo>
                      <a:pt x="17" y="13"/>
                    </a:moveTo>
                    <a:cubicBezTo>
                      <a:pt x="19" y="12"/>
                      <a:pt x="25" y="13"/>
                      <a:pt x="26" y="9"/>
                    </a:cubicBezTo>
                    <a:cubicBezTo>
                      <a:pt x="28" y="10"/>
                      <a:pt x="27" y="13"/>
                      <a:pt x="28" y="15"/>
                    </a:cubicBezTo>
                    <a:cubicBezTo>
                      <a:pt x="24" y="19"/>
                      <a:pt x="24" y="19"/>
                      <a:pt x="24" y="19"/>
                    </a:cubicBezTo>
                    <a:cubicBezTo>
                      <a:pt x="25" y="21"/>
                      <a:pt x="29" y="21"/>
                      <a:pt x="27" y="25"/>
                    </a:cubicBezTo>
                    <a:cubicBezTo>
                      <a:pt x="23" y="28"/>
                      <a:pt x="22" y="34"/>
                      <a:pt x="16" y="33"/>
                    </a:cubicBezTo>
                    <a:cubicBezTo>
                      <a:pt x="13" y="33"/>
                      <a:pt x="6" y="33"/>
                      <a:pt x="4" y="30"/>
                    </a:cubicBezTo>
                    <a:cubicBezTo>
                      <a:pt x="3" y="27"/>
                      <a:pt x="7" y="27"/>
                      <a:pt x="9" y="28"/>
                    </a:cubicBezTo>
                    <a:cubicBezTo>
                      <a:pt x="10" y="30"/>
                      <a:pt x="13" y="30"/>
                      <a:pt x="16" y="29"/>
                    </a:cubicBezTo>
                    <a:cubicBezTo>
                      <a:pt x="19" y="28"/>
                      <a:pt x="18" y="22"/>
                      <a:pt x="21" y="22"/>
                    </a:cubicBezTo>
                    <a:cubicBezTo>
                      <a:pt x="23" y="19"/>
                      <a:pt x="23" y="19"/>
                      <a:pt x="23" y="19"/>
                    </a:cubicBezTo>
                    <a:cubicBezTo>
                      <a:pt x="21" y="17"/>
                      <a:pt x="17" y="19"/>
                      <a:pt x="14" y="18"/>
                    </a:cubicBezTo>
                    <a:cubicBezTo>
                      <a:pt x="10" y="18"/>
                      <a:pt x="6" y="15"/>
                      <a:pt x="3" y="13"/>
                    </a:cubicBezTo>
                    <a:cubicBezTo>
                      <a:pt x="0" y="10"/>
                      <a:pt x="1" y="6"/>
                      <a:pt x="1" y="3"/>
                    </a:cubicBezTo>
                    <a:cubicBezTo>
                      <a:pt x="3" y="0"/>
                      <a:pt x="6" y="3"/>
                      <a:pt x="8" y="4"/>
                    </a:cubicBezTo>
                    <a:cubicBezTo>
                      <a:pt x="9" y="9"/>
                      <a:pt x="14" y="10"/>
                      <a:pt x="17"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4" name="Freeform 3080"/>
              <p:cNvSpPr/>
              <p:nvPr/>
            </p:nvSpPr>
            <p:spPr bwMode="auto">
              <a:xfrm>
                <a:off x="3424" y="2258"/>
                <a:ext cx="42" cy="59"/>
              </a:xfrm>
              <a:custGeom>
                <a:avLst/>
                <a:gdLst>
                  <a:gd name="T0" fmla="*/ 16 w 29"/>
                  <a:gd name="T1" fmla="*/ 7 h 40"/>
                  <a:gd name="T2" fmla="*/ 24 w 29"/>
                  <a:gd name="T3" fmla="*/ 28 h 40"/>
                  <a:gd name="T4" fmla="*/ 27 w 29"/>
                  <a:gd name="T5" fmla="*/ 37 h 40"/>
                  <a:gd name="T6" fmla="*/ 21 w 29"/>
                  <a:gd name="T7" fmla="*/ 39 h 40"/>
                  <a:gd name="T8" fmla="*/ 13 w 29"/>
                  <a:gd name="T9" fmla="*/ 20 h 40"/>
                  <a:gd name="T10" fmla="*/ 6 w 29"/>
                  <a:gd name="T11" fmla="*/ 19 h 40"/>
                  <a:gd name="T12" fmla="*/ 5 w 29"/>
                  <a:gd name="T13" fmla="*/ 4 h 40"/>
                  <a:gd name="T14" fmla="*/ 16 w 29"/>
                  <a:gd name="T15" fmla="*/ 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40">
                    <a:moveTo>
                      <a:pt x="16" y="7"/>
                    </a:moveTo>
                    <a:cubicBezTo>
                      <a:pt x="16" y="15"/>
                      <a:pt x="25" y="19"/>
                      <a:pt x="24" y="28"/>
                    </a:cubicBezTo>
                    <a:cubicBezTo>
                      <a:pt x="29" y="30"/>
                      <a:pt x="26" y="34"/>
                      <a:pt x="27" y="37"/>
                    </a:cubicBezTo>
                    <a:cubicBezTo>
                      <a:pt x="26" y="39"/>
                      <a:pt x="24" y="40"/>
                      <a:pt x="21" y="39"/>
                    </a:cubicBezTo>
                    <a:cubicBezTo>
                      <a:pt x="21" y="31"/>
                      <a:pt x="11" y="28"/>
                      <a:pt x="13" y="20"/>
                    </a:cubicBezTo>
                    <a:cubicBezTo>
                      <a:pt x="11" y="19"/>
                      <a:pt x="8" y="20"/>
                      <a:pt x="6" y="19"/>
                    </a:cubicBezTo>
                    <a:cubicBezTo>
                      <a:pt x="0" y="16"/>
                      <a:pt x="3" y="9"/>
                      <a:pt x="5" y="4"/>
                    </a:cubicBezTo>
                    <a:cubicBezTo>
                      <a:pt x="8" y="0"/>
                      <a:pt x="14" y="4"/>
                      <a:pt x="16"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5" name="Freeform 3081"/>
              <p:cNvSpPr/>
              <p:nvPr/>
            </p:nvSpPr>
            <p:spPr bwMode="auto">
              <a:xfrm>
                <a:off x="3251" y="2261"/>
                <a:ext cx="130" cy="125"/>
              </a:xfrm>
              <a:custGeom>
                <a:avLst/>
                <a:gdLst>
                  <a:gd name="T0" fmla="*/ 54 w 89"/>
                  <a:gd name="T1" fmla="*/ 23 h 85"/>
                  <a:gd name="T2" fmla="*/ 64 w 89"/>
                  <a:gd name="T3" fmla="*/ 40 h 85"/>
                  <a:gd name="T4" fmla="*/ 74 w 89"/>
                  <a:gd name="T5" fmla="*/ 27 h 85"/>
                  <a:gd name="T6" fmla="*/ 82 w 89"/>
                  <a:gd name="T7" fmla="*/ 28 h 85"/>
                  <a:gd name="T8" fmla="*/ 84 w 89"/>
                  <a:gd name="T9" fmla="*/ 38 h 85"/>
                  <a:gd name="T10" fmla="*/ 77 w 89"/>
                  <a:gd name="T11" fmla="*/ 41 h 85"/>
                  <a:gd name="T12" fmla="*/ 73 w 89"/>
                  <a:gd name="T13" fmla="*/ 52 h 85"/>
                  <a:gd name="T14" fmla="*/ 74 w 89"/>
                  <a:gd name="T15" fmla="*/ 58 h 85"/>
                  <a:gd name="T16" fmla="*/ 58 w 89"/>
                  <a:gd name="T17" fmla="*/ 60 h 85"/>
                  <a:gd name="T18" fmla="*/ 51 w 89"/>
                  <a:gd name="T19" fmla="*/ 60 h 85"/>
                  <a:gd name="T20" fmla="*/ 56 w 89"/>
                  <a:gd name="T21" fmla="*/ 46 h 85"/>
                  <a:gd name="T22" fmla="*/ 39 w 89"/>
                  <a:gd name="T23" fmla="*/ 73 h 85"/>
                  <a:gd name="T24" fmla="*/ 37 w 89"/>
                  <a:gd name="T25" fmla="*/ 85 h 85"/>
                  <a:gd name="T26" fmla="*/ 30 w 89"/>
                  <a:gd name="T27" fmla="*/ 76 h 85"/>
                  <a:gd name="T28" fmla="*/ 32 w 89"/>
                  <a:gd name="T29" fmla="*/ 64 h 85"/>
                  <a:gd name="T30" fmla="*/ 36 w 89"/>
                  <a:gd name="T31" fmla="*/ 56 h 85"/>
                  <a:gd name="T32" fmla="*/ 27 w 89"/>
                  <a:gd name="T33" fmla="*/ 62 h 85"/>
                  <a:gd name="T34" fmla="*/ 19 w 89"/>
                  <a:gd name="T35" fmla="*/ 49 h 85"/>
                  <a:gd name="T36" fmla="*/ 13 w 89"/>
                  <a:gd name="T37" fmla="*/ 55 h 85"/>
                  <a:gd name="T38" fmla="*/ 12 w 89"/>
                  <a:gd name="T39" fmla="*/ 68 h 85"/>
                  <a:gd name="T40" fmla="*/ 8 w 89"/>
                  <a:gd name="T41" fmla="*/ 73 h 85"/>
                  <a:gd name="T42" fmla="*/ 0 w 89"/>
                  <a:gd name="T43" fmla="*/ 61 h 85"/>
                  <a:gd name="T44" fmla="*/ 7 w 89"/>
                  <a:gd name="T45" fmla="*/ 46 h 85"/>
                  <a:gd name="T46" fmla="*/ 25 w 89"/>
                  <a:gd name="T47" fmla="*/ 37 h 85"/>
                  <a:gd name="T48" fmla="*/ 27 w 89"/>
                  <a:gd name="T49" fmla="*/ 2 h 85"/>
                  <a:gd name="T50" fmla="*/ 27 w 89"/>
                  <a:gd name="T51" fmla="*/ 0 h 85"/>
                  <a:gd name="T52" fmla="*/ 54 w 89"/>
                  <a:gd name="T53" fmla="*/ 2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4" y="23"/>
                    </a:moveTo>
                    <a:cubicBezTo>
                      <a:pt x="54" y="30"/>
                      <a:pt x="58" y="37"/>
                      <a:pt x="64" y="40"/>
                    </a:cubicBezTo>
                    <a:cubicBezTo>
                      <a:pt x="68" y="37"/>
                      <a:pt x="73" y="34"/>
                      <a:pt x="74" y="27"/>
                    </a:cubicBezTo>
                    <a:cubicBezTo>
                      <a:pt x="77" y="25"/>
                      <a:pt x="80" y="28"/>
                      <a:pt x="82" y="28"/>
                    </a:cubicBezTo>
                    <a:cubicBezTo>
                      <a:pt x="84" y="31"/>
                      <a:pt x="89" y="35"/>
                      <a:pt x="84" y="38"/>
                    </a:cubicBezTo>
                    <a:cubicBezTo>
                      <a:pt x="82" y="41"/>
                      <a:pt x="79" y="38"/>
                      <a:pt x="77" y="41"/>
                    </a:cubicBezTo>
                    <a:cubicBezTo>
                      <a:pt x="75" y="44"/>
                      <a:pt x="72" y="48"/>
                      <a:pt x="73" y="52"/>
                    </a:cubicBezTo>
                    <a:cubicBezTo>
                      <a:pt x="75" y="53"/>
                      <a:pt x="76" y="56"/>
                      <a:pt x="74" y="58"/>
                    </a:cubicBezTo>
                    <a:cubicBezTo>
                      <a:pt x="69" y="60"/>
                      <a:pt x="62" y="53"/>
                      <a:pt x="58" y="60"/>
                    </a:cubicBezTo>
                    <a:cubicBezTo>
                      <a:pt x="55" y="61"/>
                      <a:pt x="54" y="61"/>
                      <a:pt x="51" y="60"/>
                    </a:cubicBezTo>
                    <a:cubicBezTo>
                      <a:pt x="50" y="53"/>
                      <a:pt x="60" y="51"/>
                      <a:pt x="56" y="46"/>
                    </a:cubicBezTo>
                    <a:cubicBezTo>
                      <a:pt x="45" y="50"/>
                      <a:pt x="47" y="65"/>
                      <a:pt x="39" y="73"/>
                    </a:cubicBezTo>
                    <a:cubicBezTo>
                      <a:pt x="37" y="77"/>
                      <a:pt x="44" y="83"/>
                      <a:pt x="37" y="85"/>
                    </a:cubicBezTo>
                    <a:cubicBezTo>
                      <a:pt x="33" y="83"/>
                      <a:pt x="30" y="80"/>
                      <a:pt x="30" y="76"/>
                    </a:cubicBezTo>
                    <a:cubicBezTo>
                      <a:pt x="28" y="71"/>
                      <a:pt x="30" y="67"/>
                      <a:pt x="32" y="64"/>
                    </a:cubicBezTo>
                    <a:cubicBezTo>
                      <a:pt x="33" y="61"/>
                      <a:pt x="39" y="60"/>
                      <a:pt x="36" y="56"/>
                    </a:cubicBezTo>
                    <a:cubicBezTo>
                      <a:pt x="33" y="56"/>
                      <a:pt x="30" y="62"/>
                      <a:pt x="27" y="62"/>
                    </a:cubicBezTo>
                    <a:cubicBezTo>
                      <a:pt x="22" y="58"/>
                      <a:pt x="22" y="52"/>
                      <a:pt x="19" y="49"/>
                    </a:cubicBezTo>
                    <a:cubicBezTo>
                      <a:pt x="15" y="50"/>
                      <a:pt x="18" y="55"/>
                      <a:pt x="13" y="55"/>
                    </a:cubicBezTo>
                    <a:cubicBezTo>
                      <a:pt x="14" y="60"/>
                      <a:pt x="4" y="63"/>
                      <a:pt x="12" y="68"/>
                    </a:cubicBezTo>
                    <a:cubicBezTo>
                      <a:pt x="10" y="70"/>
                      <a:pt x="10" y="72"/>
                      <a:pt x="8" y="73"/>
                    </a:cubicBezTo>
                    <a:cubicBezTo>
                      <a:pt x="3" y="71"/>
                      <a:pt x="0" y="66"/>
                      <a:pt x="0" y="61"/>
                    </a:cubicBezTo>
                    <a:cubicBezTo>
                      <a:pt x="0" y="56"/>
                      <a:pt x="1" y="49"/>
                      <a:pt x="7" y="46"/>
                    </a:cubicBezTo>
                    <a:cubicBezTo>
                      <a:pt x="15" y="48"/>
                      <a:pt x="21" y="41"/>
                      <a:pt x="25" y="37"/>
                    </a:cubicBezTo>
                    <a:cubicBezTo>
                      <a:pt x="31" y="26"/>
                      <a:pt x="29" y="12"/>
                      <a:pt x="27" y="2"/>
                    </a:cubicBezTo>
                    <a:cubicBezTo>
                      <a:pt x="27" y="0"/>
                      <a:pt x="27" y="0"/>
                      <a:pt x="27" y="0"/>
                    </a:cubicBezTo>
                    <a:cubicBezTo>
                      <a:pt x="36" y="10"/>
                      <a:pt x="48" y="11"/>
                      <a:pt x="54" y="2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6" name="Freeform 3082"/>
              <p:cNvSpPr/>
              <p:nvPr/>
            </p:nvSpPr>
            <p:spPr bwMode="auto">
              <a:xfrm>
                <a:off x="3494" y="2274"/>
                <a:ext cx="72" cy="73"/>
              </a:xfrm>
              <a:custGeom>
                <a:avLst/>
                <a:gdLst>
                  <a:gd name="T0" fmla="*/ 17 w 49"/>
                  <a:gd name="T1" fmla="*/ 11 h 50"/>
                  <a:gd name="T2" fmla="*/ 21 w 49"/>
                  <a:gd name="T3" fmla="*/ 17 h 50"/>
                  <a:gd name="T4" fmla="*/ 39 w 49"/>
                  <a:gd name="T5" fmla="*/ 13 h 50"/>
                  <a:gd name="T6" fmla="*/ 33 w 49"/>
                  <a:gd name="T7" fmla="*/ 24 h 50"/>
                  <a:gd name="T8" fmla="*/ 27 w 49"/>
                  <a:gd name="T9" fmla="*/ 26 h 50"/>
                  <a:gd name="T10" fmla="*/ 38 w 49"/>
                  <a:gd name="T11" fmla="*/ 41 h 50"/>
                  <a:gd name="T12" fmla="*/ 45 w 49"/>
                  <a:gd name="T13" fmla="*/ 38 h 50"/>
                  <a:gd name="T14" fmla="*/ 49 w 49"/>
                  <a:gd name="T15" fmla="*/ 39 h 50"/>
                  <a:gd name="T16" fmla="*/ 41 w 49"/>
                  <a:gd name="T17" fmla="*/ 49 h 50"/>
                  <a:gd name="T18" fmla="*/ 27 w 49"/>
                  <a:gd name="T19" fmla="*/ 46 h 50"/>
                  <a:gd name="T20" fmla="*/ 22 w 49"/>
                  <a:gd name="T21" fmla="*/ 31 h 50"/>
                  <a:gd name="T22" fmla="*/ 26 w 49"/>
                  <a:gd name="T23" fmla="*/ 27 h 50"/>
                  <a:gd name="T24" fmla="*/ 15 w 49"/>
                  <a:gd name="T25" fmla="*/ 24 h 50"/>
                  <a:gd name="T26" fmla="*/ 2 w 49"/>
                  <a:gd name="T27" fmla="*/ 2 h 50"/>
                  <a:gd name="T28" fmla="*/ 11 w 49"/>
                  <a:gd name="T29" fmla="*/ 2 h 50"/>
                  <a:gd name="T30" fmla="*/ 17 w 49"/>
                  <a:gd name="T31"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 h="50">
                    <a:moveTo>
                      <a:pt x="17" y="11"/>
                    </a:moveTo>
                    <a:cubicBezTo>
                      <a:pt x="18" y="14"/>
                      <a:pt x="19" y="16"/>
                      <a:pt x="21" y="17"/>
                    </a:cubicBezTo>
                    <a:cubicBezTo>
                      <a:pt x="28" y="20"/>
                      <a:pt x="32" y="9"/>
                      <a:pt x="39" y="13"/>
                    </a:cubicBezTo>
                    <a:cubicBezTo>
                      <a:pt x="41" y="20"/>
                      <a:pt x="33" y="19"/>
                      <a:pt x="33" y="24"/>
                    </a:cubicBezTo>
                    <a:cubicBezTo>
                      <a:pt x="30" y="25"/>
                      <a:pt x="29" y="24"/>
                      <a:pt x="27" y="26"/>
                    </a:cubicBezTo>
                    <a:cubicBezTo>
                      <a:pt x="29" y="32"/>
                      <a:pt x="30" y="41"/>
                      <a:pt x="38" y="41"/>
                    </a:cubicBezTo>
                    <a:cubicBezTo>
                      <a:pt x="40" y="39"/>
                      <a:pt x="44" y="41"/>
                      <a:pt x="45" y="38"/>
                    </a:cubicBezTo>
                    <a:cubicBezTo>
                      <a:pt x="47" y="37"/>
                      <a:pt x="48" y="38"/>
                      <a:pt x="49" y="39"/>
                    </a:cubicBezTo>
                    <a:cubicBezTo>
                      <a:pt x="49" y="44"/>
                      <a:pt x="45" y="48"/>
                      <a:pt x="41" y="49"/>
                    </a:cubicBezTo>
                    <a:cubicBezTo>
                      <a:pt x="36" y="50"/>
                      <a:pt x="31" y="49"/>
                      <a:pt x="27" y="46"/>
                    </a:cubicBezTo>
                    <a:cubicBezTo>
                      <a:pt x="23" y="42"/>
                      <a:pt x="22" y="37"/>
                      <a:pt x="22" y="31"/>
                    </a:cubicBezTo>
                    <a:cubicBezTo>
                      <a:pt x="26" y="27"/>
                      <a:pt x="26" y="27"/>
                      <a:pt x="26" y="27"/>
                    </a:cubicBezTo>
                    <a:cubicBezTo>
                      <a:pt x="23" y="23"/>
                      <a:pt x="18" y="26"/>
                      <a:pt x="15" y="24"/>
                    </a:cubicBezTo>
                    <a:cubicBezTo>
                      <a:pt x="9" y="18"/>
                      <a:pt x="0" y="12"/>
                      <a:pt x="2" y="2"/>
                    </a:cubicBezTo>
                    <a:cubicBezTo>
                      <a:pt x="4" y="1"/>
                      <a:pt x="8" y="0"/>
                      <a:pt x="11" y="2"/>
                    </a:cubicBezTo>
                    <a:cubicBezTo>
                      <a:pt x="12" y="5"/>
                      <a:pt x="11" y="11"/>
                      <a:pt x="17"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7" name="Freeform 3083"/>
              <p:cNvSpPr/>
              <p:nvPr/>
            </p:nvSpPr>
            <p:spPr bwMode="auto">
              <a:xfrm>
                <a:off x="4494" y="2276"/>
                <a:ext cx="12" cy="16"/>
              </a:xfrm>
              <a:custGeom>
                <a:avLst/>
                <a:gdLst>
                  <a:gd name="T0" fmla="*/ 8 w 8"/>
                  <a:gd name="T1" fmla="*/ 1 h 11"/>
                  <a:gd name="T2" fmla="*/ 2 w 8"/>
                  <a:gd name="T3" fmla="*/ 10 h 11"/>
                  <a:gd name="T4" fmla="*/ 0 w 8"/>
                  <a:gd name="T5" fmla="*/ 9 h 11"/>
                  <a:gd name="T6" fmla="*/ 8 w 8"/>
                  <a:gd name="T7" fmla="*/ 1 h 11"/>
                </a:gdLst>
                <a:ahLst/>
                <a:cxnLst>
                  <a:cxn ang="0">
                    <a:pos x="T0" y="T1"/>
                  </a:cxn>
                  <a:cxn ang="0">
                    <a:pos x="T2" y="T3"/>
                  </a:cxn>
                  <a:cxn ang="0">
                    <a:pos x="T4" y="T5"/>
                  </a:cxn>
                  <a:cxn ang="0">
                    <a:pos x="T6" y="T7"/>
                  </a:cxn>
                </a:cxnLst>
                <a:rect l="0" t="0" r="r" b="b"/>
                <a:pathLst>
                  <a:path w="8" h="11">
                    <a:moveTo>
                      <a:pt x="8" y="1"/>
                    </a:moveTo>
                    <a:cubicBezTo>
                      <a:pt x="5" y="4"/>
                      <a:pt x="8" y="11"/>
                      <a:pt x="2" y="10"/>
                    </a:cubicBezTo>
                    <a:cubicBezTo>
                      <a:pt x="1" y="10"/>
                      <a:pt x="0" y="10"/>
                      <a:pt x="0" y="9"/>
                    </a:cubicBezTo>
                    <a:cubicBezTo>
                      <a:pt x="2" y="6"/>
                      <a:pt x="3" y="0"/>
                      <a:pt x="8"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8" name="Freeform 3084"/>
              <p:cNvSpPr/>
              <p:nvPr/>
            </p:nvSpPr>
            <p:spPr bwMode="auto">
              <a:xfrm>
                <a:off x="3588" y="2276"/>
                <a:ext cx="19" cy="30"/>
              </a:xfrm>
              <a:custGeom>
                <a:avLst/>
                <a:gdLst>
                  <a:gd name="T0" fmla="*/ 12 w 13"/>
                  <a:gd name="T1" fmla="*/ 17 h 21"/>
                  <a:gd name="T2" fmla="*/ 9 w 13"/>
                  <a:gd name="T3" fmla="*/ 21 h 21"/>
                  <a:gd name="T4" fmla="*/ 4 w 13"/>
                  <a:gd name="T5" fmla="*/ 17 h 21"/>
                  <a:gd name="T6" fmla="*/ 3 w 13"/>
                  <a:gd name="T7" fmla="*/ 4 h 21"/>
                  <a:gd name="T8" fmla="*/ 12 w 13"/>
                  <a:gd name="T9" fmla="*/ 17 h 21"/>
                </a:gdLst>
                <a:ahLst/>
                <a:cxnLst>
                  <a:cxn ang="0">
                    <a:pos x="T0" y="T1"/>
                  </a:cxn>
                  <a:cxn ang="0">
                    <a:pos x="T2" y="T3"/>
                  </a:cxn>
                  <a:cxn ang="0">
                    <a:pos x="T4" y="T5"/>
                  </a:cxn>
                  <a:cxn ang="0">
                    <a:pos x="T6" y="T7"/>
                  </a:cxn>
                  <a:cxn ang="0">
                    <a:pos x="T8" y="T9"/>
                  </a:cxn>
                </a:cxnLst>
                <a:rect l="0" t="0" r="r" b="b"/>
                <a:pathLst>
                  <a:path w="13" h="21">
                    <a:moveTo>
                      <a:pt x="12" y="17"/>
                    </a:moveTo>
                    <a:cubicBezTo>
                      <a:pt x="12" y="19"/>
                      <a:pt x="12" y="21"/>
                      <a:pt x="9" y="21"/>
                    </a:cubicBezTo>
                    <a:cubicBezTo>
                      <a:pt x="7" y="21"/>
                      <a:pt x="4" y="19"/>
                      <a:pt x="4" y="17"/>
                    </a:cubicBezTo>
                    <a:cubicBezTo>
                      <a:pt x="3" y="13"/>
                      <a:pt x="0" y="9"/>
                      <a:pt x="3" y="4"/>
                    </a:cubicBezTo>
                    <a:cubicBezTo>
                      <a:pt x="13" y="0"/>
                      <a:pt x="7" y="13"/>
                      <a:pt x="12"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89" name="Freeform 3085"/>
              <p:cNvSpPr/>
              <p:nvPr/>
            </p:nvSpPr>
            <p:spPr bwMode="auto">
              <a:xfrm>
                <a:off x="3602" y="2283"/>
                <a:ext cx="62" cy="45"/>
              </a:xfrm>
              <a:custGeom>
                <a:avLst/>
                <a:gdLst>
                  <a:gd name="T0" fmla="*/ 42 w 42"/>
                  <a:gd name="T1" fmla="*/ 5 h 31"/>
                  <a:gd name="T2" fmla="*/ 30 w 42"/>
                  <a:gd name="T3" fmla="*/ 21 h 31"/>
                  <a:gd name="T4" fmla="*/ 15 w 42"/>
                  <a:gd name="T5" fmla="*/ 29 h 31"/>
                  <a:gd name="T6" fmla="*/ 3 w 42"/>
                  <a:gd name="T7" fmla="*/ 29 h 31"/>
                  <a:gd name="T8" fmla="*/ 2 w 42"/>
                  <a:gd name="T9" fmla="*/ 24 h 31"/>
                  <a:gd name="T10" fmla="*/ 23 w 42"/>
                  <a:gd name="T11" fmla="*/ 19 h 31"/>
                  <a:gd name="T12" fmla="*/ 32 w 42"/>
                  <a:gd name="T13" fmla="*/ 14 h 31"/>
                  <a:gd name="T14" fmla="*/ 39 w 42"/>
                  <a:gd name="T15" fmla="*/ 1 h 31"/>
                  <a:gd name="T16" fmla="*/ 42 w 42"/>
                  <a:gd name="T17"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1">
                    <a:moveTo>
                      <a:pt x="42" y="5"/>
                    </a:moveTo>
                    <a:cubicBezTo>
                      <a:pt x="42" y="13"/>
                      <a:pt x="32" y="14"/>
                      <a:pt x="30" y="21"/>
                    </a:cubicBezTo>
                    <a:cubicBezTo>
                      <a:pt x="15" y="29"/>
                      <a:pt x="15" y="29"/>
                      <a:pt x="15" y="29"/>
                    </a:cubicBezTo>
                    <a:cubicBezTo>
                      <a:pt x="12" y="28"/>
                      <a:pt x="7" y="31"/>
                      <a:pt x="3" y="29"/>
                    </a:cubicBezTo>
                    <a:cubicBezTo>
                      <a:pt x="0" y="28"/>
                      <a:pt x="2" y="26"/>
                      <a:pt x="2" y="24"/>
                    </a:cubicBezTo>
                    <a:cubicBezTo>
                      <a:pt x="8" y="19"/>
                      <a:pt x="17" y="23"/>
                      <a:pt x="23" y="19"/>
                    </a:cubicBezTo>
                    <a:cubicBezTo>
                      <a:pt x="26" y="19"/>
                      <a:pt x="31" y="19"/>
                      <a:pt x="32" y="14"/>
                    </a:cubicBezTo>
                    <a:cubicBezTo>
                      <a:pt x="30" y="8"/>
                      <a:pt x="38" y="7"/>
                      <a:pt x="39" y="1"/>
                    </a:cubicBezTo>
                    <a:cubicBezTo>
                      <a:pt x="42" y="0"/>
                      <a:pt x="42" y="4"/>
                      <a:pt x="4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0" name="Freeform 3086"/>
              <p:cNvSpPr/>
              <p:nvPr/>
            </p:nvSpPr>
            <p:spPr bwMode="auto">
              <a:xfrm>
                <a:off x="4220" y="2289"/>
                <a:ext cx="39" cy="31"/>
              </a:xfrm>
              <a:custGeom>
                <a:avLst/>
                <a:gdLst>
                  <a:gd name="T0" fmla="*/ 12 w 27"/>
                  <a:gd name="T1" fmla="*/ 8 h 21"/>
                  <a:gd name="T2" fmla="*/ 26 w 27"/>
                  <a:gd name="T3" fmla="*/ 7 h 21"/>
                  <a:gd name="T4" fmla="*/ 24 w 27"/>
                  <a:gd name="T5" fmla="*/ 17 h 21"/>
                  <a:gd name="T6" fmla="*/ 18 w 27"/>
                  <a:gd name="T7" fmla="*/ 20 h 21"/>
                  <a:gd name="T8" fmla="*/ 2 w 27"/>
                  <a:gd name="T9" fmla="*/ 6 h 21"/>
                  <a:gd name="T10" fmla="*/ 2 w 27"/>
                  <a:gd name="T11" fmla="*/ 0 h 21"/>
                  <a:gd name="T12" fmla="*/ 12 w 27"/>
                  <a:gd name="T13" fmla="*/ 8 h 21"/>
                </a:gdLst>
                <a:ahLst/>
                <a:cxnLst>
                  <a:cxn ang="0">
                    <a:pos x="T0" y="T1"/>
                  </a:cxn>
                  <a:cxn ang="0">
                    <a:pos x="T2" y="T3"/>
                  </a:cxn>
                  <a:cxn ang="0">
                    <a:pos x="T4" y="T5"/>
                  </a:cxn>
                  <a:cxn ang="0">
                    <a:pos x="T6" y="T7"/>
                  </a:cxn>
                  <a:cxn ang="0">
                    <a:pos x="T8" y="T9"/>
                  </a:cxn>
                  <a:cxn ang="0">
                    <a:pos x="T10" y="T11"/>
                  </a:cxn>
                  <a:cxn ang="0">
                    <a:pos x="T12" y="T13"/>
                  </a:cxn>
                </a:cxnLst>
                <a:rect l="0" t="0" r="r" b="b"/>
                <a:pathLst>
                  <a:path w="27" h="21">
                    <a:moveTo>
                      <a:pt x="12" y="8"/>
                    </a:moveTo>
                    <a:cubicBezTo>
                      <a:pt x="17" y="8"/>
                      <a:pt x="21" y="7"/>
                      <a:pt x="26" y="7"/>
                    </a:cubicBezTo>
                    <a:cubicBezTo>
                      <a:pt x="27" y="10"/>
                      <a:pt x="27" y="15"/>
                      <a:pt x="24" y="17"/>
                    </a:cubicBezTo>
                    <a:cubicBezTo>
                      <a:pt x="23" y="18"/>
                      <a:pt x="21" y="21"/>
                      <a:pt x="18" y="20"/>
                    </a:cubicBezTo>
                    <a:cubicBezTo>
                      <a:pt x="14" y="14"/>
                      <a:pt x="6" y="12"/>
                      <a:pt x="2" y="6"/>
                    </a:cubicBezTo>
                    <a:cubicBezTo>
                      <a:pt x="2" y="4"/>
                      <a:pt x="0" y="1"/>
                      <a:pt x="2" y="0"/>
                    </a:cubicBezTo>
                    <a:cubicBezTo>
                      <a:pt x="5" y="3"/>
                      <a:pt x="11" y="3"/>
                      <a:pt x="12"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1" name="Freeform 3087"/>
              <p:cNvSpPr/>
              <p:nvPr/>
            </p:nvSpPr>
            <p:spPr bwMode="auto">
              <a:xfrm>
                <a:off x="4554" y="2287"/>
                <a:ext cx="15" cy="11"/>
              </a:xfrm>
              <a:custGeom>
                <a:avLst/>
                <a:gdLst>
                  <a:gd name="T0" fmla="*/ 10 w 10"/>
                  <a:gd name="T1" fmla="*/ 2 h 7"/>
                  <a:gd name="T2" fmla="*/ 6 w 10"/>
                  <a:gd name="T3" fmla="*/ 7 h 7"/>
                  <a:gd name="T4" fmla="*/ 1 w 10"/>
                  <a:gd name="T5" fmla="*/ 2 h 7"/>
                  <a:gd name="T6" fmla="*/ 10 w 10"/>
                  <a:gd name="T7" fmla="*/ 2 h 7"/>
                </a:gdLst>
                <a:ahLst/>
                <a:cxnLst>
                  <a:cxn ang="0">
                    <a:pos x="T0" y="T1"/>
                  </a:cxn>
                  <a:cxn ang="0">
                    <a:pos x="T2" y="T3"/>
                  </a:cxn>
                  <a:cxn ang="0">
                    <a:pos x="T4" y="T5"/>
                  </a:cxn>
                  <a:cxn ang="0">
                    <a:pos x="T6" y="T7"/>
                  </a:cxn>
                </a:cxnLst>
                <a:rect l="0" t="0" r="r" b="b"/>
                <a:pathLst>
                  <a:path w="10" h="7">
                    <a:moveTo>
                      <a:pt x="10" y="2"/>
                    </a:moveTo>
                    <a:cubicBezTo>
                      <a:pt x="9" y="4"/>
                      <a:pt x="7" y="6"/>
                      <a:pt x="6" y="7"/>
                    </a:cubicBezTo>
                    <a:cubicBezTo>
                      <a:pt x="4" y="5"/>
                      <a:pt x="0" y="4"/>
                      <a:pt x="1" y="2"/>
                    </a:cubicBezTo>
                    <a:cubicBezTo>
                      <a:pt x="4" y="1"/>
                      <a:pt x="7" y="0"/>
                      <a:pt x="10"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2" name="Freeform 3088"/>
              <p:cNvSpPr/>
              <p:nvPr/>
            </p:nvSpPr>
            <p:spPr bwMode="auto">
              <a:xfrm>
                <a:off x="3335" y="2286"/>
                <a:ext cx="19" cy="25"/>
              </a:xfrm>
              <a:custGeom>
                <a:avLst/>
                <a:gdLst>
                  <a:gd name="T0" fmla="*/ 13 w 13"/>
                  <a:gd name="T1" fmla="*/ 9 h 17"/>
                  <a:gd name="T2" fmla="*/ 7 w 13"/>
                  <a:gd name="T3" fmla="*/ 17 h 17"/>
                  <a:gd name="T4" fmla="*/ 0 w 13"/>
                  <a:gd name="T5" fmla="*/ 5 h 17"/>
                  <a:gd name="T6" fmla="*/ 12 w 13"/>
                  <a:gd name="T7" fmla="*/ 5 h 17"/>
                  <a:gd name="T8" fmla="*/ 13 w 13"/>
                  <a:gd name="T9" fmla="*/ 9 h 17"/>
                </a:gdLst>
                <a:ahLst/>
                <a:cxnLst>
                  <a:cxn ang="0">
                    <a:pos x="T0" y="T1"/>
                  </a:cxn>
                  <a:cxn ang="0">
                    <a:pos x="T2" y="T3"/>
                  </a:cxn>
                  <a:cxn ang="0">
                    <a:pos x="T4" y="T5"/>
                  </a:cxn>
                  <a:cxn ang="0">
                    <a:pos x="T6" y="T7"/>
                  </a:cxn>
                  <a:cxn ang="0">
                    <a:pos x="T8" y="T9"/>
                  </a:cxn>
                </a:cxnLst>
                <a:rect l="0" t="0" r="r" b="b"/>
                <a:pathLst>
                  <a:path w="13" h="17">
                    <a:moveTo>
                      <a:pt x="13" y="9"/>
                    </a:moveTo>
                    <a:cubicBezTo>
                      <a:pt x="13" y="13"/>
                      <a:pt x="9" y="14"/>
                      <a:pt x="7" y="17"/>
                    </a:cubicBezTo>
                    <a:cubicBezTo>
                      <a:pt x="1" y="17"/>
                      <a:pt x="3" y="9"/>
                      <a:pt x="0" y="5"/>
                    </a:cubicBezTo>
                    <a:cubicBezTo>
                      <a:pt x="3" y="0"/>
                      <a:pt x="8" y="5"/>
                      <a:pt x="12" y="5"/>
                    </a:cubicBezTo>
                    <a:cubicBezTo>
                      <a:pt x="13" y="9"/>
                      <a:pt x="13" y="9"/>
                      <a:pt x="13"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3" name="Freeform 3089"/>
              <p:cNvSpPr/>
              <p:nvPr/>
            </p:nvSpPr>
            <p:spPr bwMode="auto">
              <a:xfrm>
                <a:off x="3389" y="2292"/>
                <a:ext cx="44" cy="186"/>
              </a:xfrm>
              <a:custGeom>
                <a:avLst/>
                <a:gdLst>
                  <a:gd name="T0" fmla="*/ 17 w 30"/>
                  <a:gd name="T1" fmla="*/ 11 h 127"/>
                  <a:gd name="T2" fmla="*/ 21 w 30"/>
                  <a:gd name="T3" fmla="*/ 17 h 127"/>
                  <a:gd name="T4" fmla="*/ 21 w 30"/>
                  <a:gd name="T5" fmla="*/ 37 h 127"/>
                  <a:gd name="T6" fmla="*/ 18 w 30"/>
                  <a:gd name="T7" fmla="*/ 62 h 127"/>
                  <a:gd name="T8" fmla="*/ 20 w 30"/>
                  <a:gd name="T9" fmla="*/ 62 h 127"/>
                  <a:gd name="T10" fmla="*/ 28 w 30"/>
                  <a:gd name="T11" fmla="*/ 100 h 127"/>
                  <a:gd name="T12" fmla="*/ 17 w 30"/>
                  <a:gd name="T13" fmla="*/ 118 h 127"/>
                  <a:gd name="T14" fmla="*/ 0 w 30"/>
                  <a:gd name="T15" fmla="*/ 121 h 127"/>
                  <a:gd name="T16" fmla="*/ 2 w 30"/>
                  <a:gd name="T17" fmla="*/ 118 h 127"/>
                  <a:gd name="T18" fmla="*/ 12 w 30"/>
                  <a:gd name="T19" fmla="*/ 114 h 127"/>
                  <a:gd name="T20" fmla="*/ 20 w 30"/>
                  <a:gd name="T21" fmla="*/ 86 h 127"/>
                  <a:gd name="T22" fmla="*/ 14 w 30"/>
                  <a:gd name="T23" fmla="*/ 77 h 127"/>
                  <a:gd name="T24" fmla="*/ 12 w 30"/>
                  <a:gd name="T25" fmla="*/ 61 h 127"/>
                  <a:gd name="T26" fmla="*/ 17 w 30"/>
                  <a:gd name="T27" fmla="*/ 33 h 127"/>
                  <a:gd name="T28" fmla="*/ 3 w 30"/>
                  <a:gd name="T29" fmla="*/ 10 h 127"/>
                  <a:gd name="T30" fmla="*/ 6 w 30"/>
                  <a:gd name="T31" fmla="*/ 0 h 127"/>
                  <a:gd name="T32" fmla="*/ 17 w 30"/>
                  <a:gd name="T33" fmla="*/ 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127">
                    <a:moveTo>
                      <a:pt x="17" y="11"/>
                    </a:moveTo>
                    <a:cubicBezTo>
                      <a:pt x="21" y="11"/>
                      <a:pt x="18" y="14"/>
                      <a:pt x="21" y="17"/>
                    </a:cubicBezTo>
                    <a:cubicBezTo>
                      <a:pt x="24" y="22"/>
                      <a:pt x="26" y="31"/>
                      <a:pt x="21" y="37"/>
                    </a:cubicBezTo>
                    <a:cubicBezTo>
                      <a:pt x="24" y="44"/>
                      <a:pt x="17" y="53"/>
                      <a:pt x="18" y="62"/>
                    </a:cubicBezTo>
                    <a:cubicBezTo>
                      <a:pt x="20" y="62"/>
                      <a:pt x="20" y="62"/>
                      <a:pt x="20" y="62"/>
                    </a:cubicBezTo>
                    <a:cubicBezTo>
                      <a:pt x="22" y="76"/>
                      <a:pt x="30" y="85"/>
                      <a:pt x="28" y="100"/>
                    </a:cubicBezTo>
                    <a:cubicBezTo>
                      <a:pt x="27" y="107"/>
                      <a:pt x="23" y="113"/>
                      <a:pt x="17" y="118"/>
                    </a:cubicBezTo>
                    <a:cubicBezTo>
                      <a:pt x="11" y="118"/>
                      <a:pt x="6" y="127"/>
                      <a:pt x="0" y="121"/>
                    </a:cubicBezTo>
                    <a:cubicBezTo>
                      <a:pt x="0" y="120"/>
                      <a:pt x="1" y="119"/>
                      <a:pt x="2" y="118"/>
                    </a:cubicBezTo>
                    <a:cubicBezTo>
                      <a:pt x="5" y="120"/>
                      <a:pt x="9" y="116"/>
                      <a:pt x="12" y="114"/>
                    </a:cubicBezTo>
                    <a:cubicBezTo>
                      <a:pt x="21" y="108"/>
                      <a:pt x="23" y="95"/>
                      <a:pt x="20" y="86"/>
                    </a:cubicBezTo>
                    <a:cubicBezTo>
                      <a:pt x="18" y="83"/>
                      <a:pt x="20" y="77"/>
                      <a:pt x="14" y="77"/>
                    </a:cubicBezTo>
                    <a:cubicBezTo>
                      <a:pt x="15" y="71"/>
                      <a:pt x="10" y="67"/>
                      <a:pt x="12" y="61"/>
                    </a:cubicBezTo>
                    <a:cubicBezTo>
                      <a:pt x="11" y="51"/>
                      <a:pt x="14" y="41"/>
                      <a:pt x="17" y="33"/>
                    </a:cubicBezTo>
                    <a:cubicBezTo>
                      <a:pt x="13" y="25"/>
                      <a:pt x="11" y="14"/>
                      <a:pt x="3" y="10"/>
                    </a:cubicBezTo>
                    <a:cubicBezTo>
                      <a:pt x="4" y="7"/>
                      <a:pt x="3" y="2"/>
                      <a:pt x="6" y="0"/>
                    </a:cubicBezTo>
                    <a:cubicBezTo>
                      <a:pt x="10" y="4"/>
                      <a:pt x="16" y="6"/>
                      <a:pt x="17"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4" name="Freeform 3090"/>
              <p:cNvSpPr/>
              <p:nvPr/>
            </p:nvSpPr>
            <p:spPr bwMode="auto">
              <a:xfrm>
                <a:off x="3556" y="2290"/>
                <a:ext cx="46" cy="37"/>
              </a:xfrm>
              <a:custGeom>
                <a:avLst/>
                <a:gdLst>
                  <a:gd name="T0" fmla="*/ 7 w 32"/>
                  <a:gd name="T1" fmla="*/ 10 h 25"/>
                  <a:gd name="T2" fmla="*/ 17 w 32"/>
                  <a:gd name="T3" fmla="*/ 16 h 25"/>
                  <a:gd name="T4" fmla="*/ 22 w 32"/>
                  <a:gd name="T5" fmla="*/ 17 h 25"/>
                  <a:gd name="T6" fmla="*/ 29 w 32"/>
                  <a:gd name="T7" fmla="*/ 15 h 25"/>
                  <a:gd name="T8" fmla="*/ 17 w 32"/>
                  <a:gd name="T9" fmla="*/ 25 h 25"/>
                  <a:gd name="T10" fmla="*/ 3 w 32"/>
                  <a:gd name="T11" fmla="*/ 18 h 25"/>
                  <a:gd name="T12" fmla="*/ 1 w 32"/>
                  <a:gd name="T13" fmla="*/ 4 h 25"/>
                  <a:gd name="T14" fmla="*/ 7 w 32"/>
                  <a:gd name="T15" fmla="*/ 1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25">
                    <a:moveTo>
                      <a:pt x="7" y="10"/>
                    </a:moveTo>
                    <a:cubicBezTo>
                      <a:pt x="11" y="11"/>
                      <a:pt x="11" y="19"/>
                      <a:pt x="17" y="16"/>
                    </a:cubicBezTo>
                    <a:cubicBezTo>
                      <a:pt x="18" y="14"/>
                      <a:pt x="20" y="16"/>
                      <a:pt x="22" y="17"/>
                    </a:cubicBezTo>
                    <a:cubicBezTo>
                      <a:pt x="24" y="17"/>
                      <a:pt x="26" y="13"/>
                      <a:pt x="29" y="15"/>
                    </a:cubicBezTo>
                    <a:cubicBezTo>
                      <a:pt x="32" y="23"/>
                      <a:pt x="20" y="21"/>
                      <a:pt x="17" y="25"/>
                    </a:cubicBezTo>
                    <a:cubicBezTo>
                      <a:pt x="11" y="25"/>
                      <a:pt x="6" y="24"/>
                      <a:pt x="3" y="18"/>
                    </a:cubicBezTo>
                    <a:cubicBezTo>
                      <a:pt x="1" y="14"/>
                      <a:pt x="0" y="9"/>
                      <a:pt x="1" y="4"/>
                    </a:cubicBezTo>
                    <a:cubicBezTo>
                      <a:pt x="6" y="0"/>
                      <a:pt x="5" y="8"/>
                      <a:pt x="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5" name="Freeform 3091"/>
              <p:cNvSpPr/>
              <p:nvPr/>
            </p:nvSpPr>
            <p:spPr bwMode="auto">
              <a:xfrm>
                <a:off x="4360" y="2293"/>
                <a:ext cx="257" cy="198"/>
              </a:xfrm>
              <a:custGeom>
                <a:avLst/>
                <a:gdLst>
                  <a:gd name="T0" fmla="*/ 102 w 176"/>
                  <a:gd name="T1" fmla="*/ 14 h 135"/>
                  <a:gd name="T2" fmla="*/ 85 w 176"/>
                  <a:gd name="T3" fmla="*/ 54 h 135"/>
                  <a:gd name="T4" fmla="*/ 92 w 176"/>
                  <a:gd name="T5" fmla="*/ 53 h 135"/>
                  <a:gd name="T6" fmla="*/ 99 w 176"/>
                  <a:gd name="T7" fmla="*/ 46 h 135"/>
                  <a:gd name="T8" fmla="*/ 109 w 176"/>
                  <a:gd name="T9" fmla="*/ 34 h 135"/>
                  <a:gd name="T10" fmla="*/ 115 w 176"/>
                  <a:gd name="T11" fmla="*/ 24 h 135"/>
                  <a:gd name="T12" fmla="*/ 123 w 176"/>
                  <a:gd name="T13" fmla="*/ 6 h 135"/>
                  <a:gd name="T14" fmla="*/ 131 w 176"/>
                  <a:gd name="T15" fmla="*/ 4 h 135"/>
                  <a:gd name="T16" fmla="*/ 125 w 176"/>
                  <a:gd name="T17" fmla="*/ 33 h 135"/>
                  <a:gd name="T18" fmla="*/ 107 w 176"/>
                  <a:gd name="T19" fmla="*/ 53 h 135"/>
                  <a:gd name="T20" fmla="*/ 106 w 176"/>
                  <a:gd name="T21" fmla="*/ 54 h 135"/>
                  <a:gd name="T22" fmla="*/ 87 w 176"/>
                  <a:gd name="T23" fmla="*/ 62 h 135"/>
                  <a:gd name="T24" fmla="*/ 90 w 176"/>
                  <a:gd name="T25" fmla="*/ 64 h 135"/>
                  <a:gd name="T26" fmla="*/ 112 w 176"/>
                  <a:gd name="T27" fmla="*/ 55 h 135"/>
                  <a:gd name="T28" fmla="*/ 122 w 176"/>
                  <a:gd name="T29" fmla="*/ 50 h 135"/>
                  <a:gd name="T30" fmla="*/ 145 w 176"/>
                  <a:gd name="T31" fmla="*/ 33 h 135"/>
                  <a:gd name="T32" fmla="*/ 164 w 176"/>
                  <a:gd name="T33" fmla="*/ 11 h 135"/>
                  <a:gd name="T34" fmla="*/ 169 w 176"/>
                  <a:gd name="T35" fmla="*/ 14 h 135"/>
                  <a:gd name="T36" fmla="*/ 166 w 176"/>
                  <a:gd name="T37" fmla="*/ 32 h 135"/>
                  <a:gd name="T38" fmla="*/ 152 w 176"/>
                  <a:gd name="T39" fmla="*/ 46 h 135"/>
                  <a:gd name="T40" fmla="*/ 117 w 176"/>
                  <a:gd name="T41" fmla="*/ 63 h 135"/>
                  <a:gd name="T42" fmla="*/ 97 w 176"/>
                  <a:gd name="T43" fmla="*/ 73 h 135"/>
                  <a:gd name="T44" fmla="*/ 110 w 176"/>
                  <a:gd name="T45" fmla="*/ 81 h 135"/>
                  <a:gd name="T46" fmla="*/ 149 w 176"/>
                  <a:gd name="T47" fmla="*/ 87 h 135"/>
                  <a:gd name="T48" fmla="*/ 175 w 176"/>
                  <a:gd name="T49" fmla="*/ 81 h 135"/>
                  <a:gd name="T50" fmla="*/ 169 w 176"/>
                  <a:gd name="T51" fmla="*/ 95 h 135"/>
                  <a:gd name="T52" fmla="*/ 127 w 176"/>
                  <a:gd name="T53" fmla="*/ 100 h 135"/>
                  <a:gd name="T54" fmla="*/ 109 w 176"/>
                  <a:gd name="T55" fmla="*/ 95 h 135"/>
                  <a:gd name="T56" fmla="*/ 88 w 176"/>
                  <a:gd name="T57" fmla="*/ 94 h 135"/>
                  <a:gd name="T58" fmla="*/ 81 w 176"/>
                  <a:gd name="T59" fmla="*/ 105 h 135"/>
                  <a:gd name="T60" fmla="*/ 66 w 176"/>
                  <a:gd name="T61" fmla="*/ 115 h 135"/>
                  <a:gd name="T62" fmla="*/ 60 w 176"/>
                  <a:gd name="T63" fmla="*/ 116 h 135"/>
                  <a:gd name="T64" fmla="*/ 50 w 176"/>
                  <a:gd name="T65" fmla="*/ 127 h 135"/>
                  <a:gd name="T66" fmla="*/ 27 w 176"/>
                  <a:gd name="T67" fmla="*/ 132 h 135"/>
                  <a:gd name="T68" fmla="*/ 11 w 176"/>
                  <a:gd name="T69" fmla="*/ 131 h 135"/>
                  <a:gd name="T70" fmla="*/ 0 w 176"/>
                  <a:gd name="T71" fmla="*/ 123 h 135"/>
                  <a:gd name="T72" fmla="*/ 49 w 176"/>
                  <a:gd name="T73" fmla="*/ 104 h 135"/>
                  <a:gd name="T74" fmla="*/ 56 w 176"/>
                  <a:gd name="T75" fmla="*/ 95 h 135"/>
                  <a:gd name="T76" fmla="*/ 50 w 176"/>
                  <a:gd name="T77" fmla="*/ 97 h 135"/>
                  <a:gd name="T78" fmla="*/ 15 w 176"/>
                  <a:gd name="T79" fmla="*/ 77 h 135"/>
                  <a:gd name="T80" fmla="*/ 13 w 176"/>
                  <a:gd name="T81" fmla="*/ 74 h 135"/>
                  <a:gd name="T82" fmla="*/ 23 w 176"/>
                  <a:gd name="T83" fmla="*/ 67 h 135"/>
                  <a:gd name="T84" fmla="*/ 27 w 176"/>
                  <a:gd name="T85" fmla="*/ 61 h 135"/>
                  <a:gd name="T86" fmla="*/ 31 w 176"/>
                  <a:gd name="T87" fmla="*/ 66 h 135"/>
                  <a:gd name="T88" fmla="*/ 26 w 176"/>
                  <a:gd name="T89" fmla="*/ 79 h 135"/>
                  <a:gd name="T90" fmla="*/ 35 w 176"/>
                  <a:gd name="T91" fmla="*/ 70 h 135"/>
                  <a:gd name="T92" fmla="*/ 46 w 176"/>
                  <a:gd name="T93" fmla="*/ 63 h 135"/>
                  <a:gd name="T94" fmla="*/ 78 w 176"/>
                  <a:gd name="T95" fmla="*/ 67 h 135"/>
                  <a:gd name="T96" fmla="*/ 81 w 176"/>
                  <a:gd name="T97" fmla="*/ 65 h 135"/>
                  <a:gd name="T98" fmla="*/ 70 w 176"/>
                  <a:gd name="T99" fmla="*/ 62 h 135"/>
                  <a:gd name="T100" fmla="*/ 78 w 176"/>
                  <a:gd name="T101" fmla="*/ 52 h 135"/>
                  <a:gd name="T102" fmla="*/ 90 w 176"/>
                  <a:gd name="T103" fmla="*/ 19 h 135"/>
                  <a:gd name="T104" fmla="*/ 92 w 176"/>
                  <a:gd name="T105" fmla="*/ 3 h 135"/>
                  <a:gd name="T106" fmla="*/ 101 w 176"/>
                  <a:gd name="T107" fmla="*/ 4 h 135"/>
                  <a:gd name="T108" fmla="*/ 102 w 176"/>
                  <a:gd name="T109" fmla="*/ 1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135">
                    <a:moveTo>
                      <a:pt x="102" y="14"/>
                    </a:moveTo>
                    <a:cubicBezTo>
                      <a:pt x="98" y="28"/>
                      <a:pt x="96" y="44"/>
                      <a:pt x="85" y="54"/>
                    </a:cubicBezTo>
                    <a:cubicBezTo>
                      <a:pt x="86" y="58"/>
                      <a:pt x="89" y="53"/>
                      <a:pt x="92" y="53"/>
                    </a:cubicBezTo>
                    <a:cubicBezTo>
                      <a:pt x="94" y="51"/>
                      <a:pt x="95" y="48"/>
                      <a:pt x="99" y="46"/>
                    </a:cubicBezTo>
                    <a:cubicBezTo>
                      <a:pt x="103" y="43"/>
                      <a:pt x="103" y="37"/>
                      <a:pt x="109" y="34"/>
                    </a:cubicBezTo>
                    <a:cubicBezTo>
                      <a:pt x="110" y="30"/>
                      <a:pt x="115" y="28"/>
                      <a:pt x="115" y="24"/>
                    </a:cubicBezTo>
                    <a:cubicBezTo>
                      <a:pt x="118" y="18"/>
                      <a:pt x="122" y="13"/>
                      <a:pt x="123" y="6"/>
                    </a:cubicBezTo>
                    <a:cubicBezTo>
                      <a:pt x="125" y="3"/>
                      <a:pt x="129" y="3"/>
                      <a:pt x="131" y="4"/>
                    </a:cubicBezTo>
                    <a:cubicBezTo>
                      <a:pt x="143" y="13"/>
                      <a:pt x="127" y="23"/>
                      <a:pt x="125" y="33"/>
                    </a:cubicBezTo>
                    <a:cubicBezTo>
                      <a:pt x="119" y="40"/>
                      <a:pt x="109" y="43"/>
                      <a:pt x="107" y="53"/>
                    </a:cubicBezTo>
                    <a:cubicBezTo>
                      <a:pt x="106" y="54"/>
                      <a:pt x="106" y="54"/>
                      <a:pt x="106" y="54"/>
                    </a:cubicBezTo>
                    <a:cubicBezTo>
                      <a:pt x="87" y="62"/>
                      <a:pt x="87" y="62"/>
                      <a:pt x="87" y="62"/>
                    </a:cubicBezTo>
                    <a:cubicBezTo>
                      <a:pt x="86" y="64"/>
                      <a:pt x="89" y="64"/>
                      <a:pt x="90" y="64"/>
                    </a:cubicBezTo>
                    <a:cubicBezTo>
                      <a:pt x="98" y="63"/>
                      <a:pt x="106" y="60"/>
                      <a:pt x="112" y="55"/>
                    </a:cubicBezTo>
                    <a:cubicBezTo>
                      <a:pt x="118" y="57"/>
                      <a:pt x="116" y="48"/>
                      <a:pt x="122" y="50"/>
                    </a:cubicBezTo>
                    <a:cubicBezTo>
                      <a:pt x="131" y="46"/>
                      <a:pt x="137" y="38"/>
                      <a:pt x="145" y="33"/>
                    </a:cubicBezTo>
                    <a:cubicBezTo>
                      <a:pt x="151" y="27"/>
                      <a:pt x="157" y="18"/>
                      <a:pt x="164" y="11"/>
                    </a:cubicBezTo>
                    <a:cubicBezTo>
                      <a:pt x="166" y="11"/>
                      <a:pt x="169" y="10"/>
                      <a:pt x="169" y="14"/>
                    </a:cubicBezTo>
                    <a:cubicBezTo>
                      <a:pt x="172" y="21"/>
                      <a:pt x="172" y="28"/>
                      <a:pt x="166" y="32"/>
                    </a:cubicBezTo>
                    <a:cubicBezTo>
                      <a:pt x="160" y="36"/>
                      <a:pt x="157" y="42"/>
                      <a:pt x="152" y="46"/>
                    </a:cubicBezTo>
                    <a:cubicBezTo>
                      <a:pt x="142" y="54"/>
                      <a:pt x="130" y="60"/>
                      <a:pt x="117" y="63"/>
                    </a:cubicBezTo>
                    <a:cubicBezTo>
                      <a:pt x="112" y="69"/>
                      <a:pt x="104" y="70"/>
                      <a:pt x="97" y="73"/>
                    </a:cubicBezTo>
                    <a:cubicBezTo>
                      <a:pt x="100" y="79"/>
                      <a:pt x="105" y="78"/>
                      <a:pt x="110" y="81"/>
                    </a:cubicBezTo>
                    <a:cubicBezTo>
                      <a:pt x="121" y="86"/>
                      <a:pt x="136" y="89"/>
                      <a:pt x="149" y="87"/>
                    </a:cubicBezTo>
                    <a:cubicBezTo>
                      <a:pt x="157" y="84"/>
                      <a:pt x="166" y="82"/>
                      <a:pt x="175" y="81"/>
                    </a:cubicBezTo>
                    <a:cubicBezTo>
                      <a:pt x="175" y="86"/>
                      <a:pt x="176" y="93"/>
                      <a:pt x="169" y="95"/>
                    </a:cubicBezTo>
                    <a:cubicBezTo>
                      <a:pt x="156" y="100"/>
                      <a:pt x="142" y="102"/>
                      <a:pt x="127" y="100"/>
                    </a:cubicBezTo>
                    <a:cubicBezTo>
                      <a:pt x="120" y="100"/>
                      <a:pt x="115" y="99"/>
                      <a:pt x="109" y="95"/>
                    </a:cubicBezTo>
                    <a:cubicBezTo>
                      <a:pt x="103" y="97"/>
                      <a:pt x="94" y="98"/>
                      <a:pt x="88" y="94"/>
                    </a:cubicBezTo>
                    <a:cubicBezTo>
                      <a:pt x="83" y="94"/>
                      <a:pt x="84" y="101"/>
                      <a:pt x="81" y="105"/>
                    </a:cubicBezTo>
                    <a:cubicBezTo>
                      <a:pt x="77" y="110"/>
                      <a:pt x="71" y="112"/>
                      <a:pt x="66" y="115"/>
                    </a:cubicBezTo>
                    <a:cubicBezTo>
                      <a:pt x="65" y="114"/>
                      <a:pt x="62" y="115"/>
                      <a:pt x="60" y="116"/>
                    </a:cubicBezTo>
                    <a:cubicBezTo>
                      <a:pt x="50" y="127"/>
                      <a:pt x="50" y="127"/>
                      <a:pt x="50" y="127"/>
                    </a:cubicBezTo>
                    <a:cubicBezTo>
                      <a:pt x="42" y="130"/>
                      <a:pt x="33" y="125"/>
                      <a:pt x="27" y="132"/>
                    </a:cubicBezTo>
                    <a:cubicBezTo>
                      <a:pt x="21" y="132"/>
                      <a:pt x="16" y="135"/>
                      <a:pt x="11" y="131"/>
                    </a:cubicBezTo>
                    <a:cubicBezTo>
                      <a:pt x="8" y="129"/>
                      <a:pt x="2" y="129"/>
                      <a:pt x="0" y="123"/>
                    </a:cubicBezTo>
                    <a:cubicBezTo>
                      <a:pt x="17" y="118"/>
                      <a:pt x="36" y="117"/>
                      <a:pt x="49" y="104"/>
                    </a:cubicBezTo>
                    <a:cubicBezTo>
                      <a:pt x="51" y="102"/>
                      <a:pt x="58" y="99"/>
                      <a:pt x="56" y="95"/>
                    </a:cubicBezTo>
                    <a:cubicBezTo>
                      <a:pt x="53" y="93"/>
                      <a:pt x="52" y="97"/>
                      <a:pt x="50" y="97"/>
                    </a:cubicBezTo>
                    <a:cubicBezTo>
                      <a:pt x="36" y="94"/>
                      <a:pt x="28" y="81"/>
                      <a:pt x="15" y="77"/>
                    </a:cubicBezTo>
                    <a:cubicBezTo>
                      <a:pt x="14" y="78"/>
                      <a:pt x="13" y="76"/>
                      <a:pt x="13" y="74"/>
                    </a:cubicBezTo>
                    <a:cubicBezTo>
                      <a:pt x="18" y="73"/>
                      <a:pt x="17" y="65"/>
                      <a:pt x="23" y="67"/>
                    </a:cubicBezTo>
                    <a:cubicBezTo>
                      <a:pt x="26" y="65"/>
                      <a:pt x="23" y="61"/>
                      <a:pt x="27" y="61"/>
                    </a:cubicBezTo>
                    <a:cubicBezTo>
                      <a:pt x="29" y="61"/>
                      <a:pt x="30" y="64"/>
                      <a:pt x="31" y="66"/>
                    </a:cubicBezTo>
                    <a:cubicBezTo>
                      <a:pt x="35" y="73"/>
                      <a:pt x="22" y="74"/>
                      <a:pt x="26" y="79"/>
                    </a:cubicBezTo>
                    <a:cubicBezTo>
                      <a:pt x="31" y="79"/>
                      <a:pt x="34" y="74"/>
                      <a:pt x="35" y="70"/>
                    </a:cubicBezTo>
                    <a:cubicBezTo>
                      <a:pt x="38" y="67"/>
                      <a:pt x="44" y="67"/>
                      <a:pt x="46" y="63"/>
                    </a:cubicBezTo>
                    <a:cubicBezTo>
                      <a:pt x="56" y="66"/>
                      <a:pt x="67" y="65"/>
                      <a:pt x="78" y="67"/>
                    </a:cubicBezTo>
                    <a:cubicBezTo>
                      <a:pt x="79" y="67"/>
                      <a:pt x="80" y="66"/>
                      <a:pt x="81" y="65"/>
                    </a:cubicBezTo>
                    <a:cubicBezTo>
                      <a:pt x="78" y="62"/>
                      <a:pt x="74" y="63"/>
                      <a:pt x="70" y="62"/>
                    </a:cubicBezTo>
                    <a:cubicBezTo>
                      <a:pt x="70" y="58"/>
                      <a:pt x="76" y="56"/>
                      <a:pt x="78" y="52"/>
                    </a:cubicBezTo>
                    <a:cubicBezTo>
                      <a:pt x="85" y="42"/>
                      <a:pt x="89" y="31"/>
                      <a:pt x="90" y="19"/>
                    </a:cubicBezTo>
                    <a:cubicBezTo>
                      <a:pt x="90" y="15"/>
                      <a:pt x="88" y="8"/>
                      <a:pt x="92" y="3"/>
                    </a:cubicBezTo>
                    <a:cubicBezTo>
                      <a:pt x="95" y="0"/>
                      <a:pt x="98" y="4"/>
                      <a:pt x="101" y="4"/>
                    </a:cubicBezTo>
                    <a:cubicBezTo>
                      <a:pt x="102" y="14"/>
                      <a:pt x="102" y="14"/>
                      <a:pt x="102"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6" name="Freeform 3092"/>
              <p:cNvSpPr/>
              <p:nvPr/>
            </p:nvSpPr>
            <p:spPr bwMode="auto">
              <a:xfrm>
                <a:off x="4793" y="2295"/>
                <a:ext cx="50" cy="47"/>
              </a:xfrm>
              <a:custGeom>
                <a:avLst/>
                <a:gdLst>
                  <a:gd name="T0" fmla="*/ 33 w 34"/>
                  <a:gd name="T1" fmla="*/ 13 h 32"/>
                  <a:gd name="T2" fmla="*/ 27 w 34"/>
                  <a:gd name="T3" fmla="*/ 29 h 32"/>
                  <a:gd name="T4" fmla="*/ 9 w 34"/>
                  <a:gd name="T5" fmla="*/ 30 h 32"/>
                  <a:gd name="T6" fmla="*/ 3 w 34"/>
                  <a:gd name="T7" fmla="*/ 12 h 32"/>
                  <a:gd name="T8" fmla="*/ 11 w 34"/>
                  <a:gd name="T9" fmla="*/ 3 h 32"/>
                  <a:gd name="T10" fmla="*/ 29 w 34"/>
                  <a:gd name="T11" fmla="*/ 5 h 32"/>
                  <a:gd name="T12" fmla="*/ 33 w 34"/>
                  <a:gd name="T13" fmla="*/ 13 h 32"/>
                </a:gdLst>
                <a:ahLst/>
                <a:cxnLst>
                  <a:cxn ang="0">
                    <a:pos x="T0" y="T1"/>
                  </a:cxn>
                  <a:cxn ang="0">
                    <a:pos x="T2" y="T3"/>
                  </a:cxn>
                  <a:cxn ang="0">
                    <a:pos x="T4" y="T5"/>
                  </a:cxn>
                  <a:cxn ang="0">
                    <a:pos x="T6" y="T7"/>
                  </a:cxn>
                  <a:cxn ang="0">
                    <a:pos x="T8" y="T9"/>
                  </a:cxn>
                  <a:cxn ang="0">
                    <a:pos x="T10" y="T11"/>
                  </a:cxn>
                  <a:cxn ang="0">
                    <a:pos x="T12" y="T13"/>
                  </a:cxn>
                </a:cxnLst>
                <a:rect l="0" t="0" r="r" b="b"/>
                <a:pathLst>
                  <a:path w="34" h="32">
                    <a:moveTo>
                      <a:pt x="33" y="13"/>
                    </a:moveTo>
                    <a:cubicBezTo>
                      <a:pt x="32" y="19"/>
                      <a:pt x="34" y="27"/>
                      <a:pt x="27" y="29"/>
                    </a:cubicBezTo>
                    <a:cubicBezTo>
                      <a:pt x="21" y="32"/>
                      <a:pt x="14" y="32"/>
                      <a:pt x="9" y="30"/>
                    </a:cubicBezTo>
                    <a:cubicBezTo>
                      <a:pt x="4" y="25"/>
                      <a:pt x="0" y="19"/>
                      <a:pt x="3" y="12"/>
                    </a:cubicBezTo>
                    <a:cubicBezTo>
                      <a:pt x="4" y="8"/>
                      <a:pt x="8" y="6"/>
                      <a:pt x="11" y="3"/>
                    </a:cubicBezTo>
                    <a:cubicBezTo>
                      <a:pt x="18" y="2"/>
                      <a:pt x="24" y="0"/>
                      <a:pt x="29" y="5"/>
                    </a:cubicBezTo>
                    <a:cubicBezTo>
                      <a:pt x="33" y="13"/>
                      <a:pt x="33" y="13"/>
                      <a:pt x="33"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7" name="Freeform 3093"/>
              <p:cNvSpPr/>
              <p:nvPr/>
            </p:nvSpPr>
            <p:spPr bwMode="auto">
              <a:xfrm>
                <a:off x="2817" y="2298"/>
                <a:ext cx="77" cy="89"/>
              </a:xfrm>
              <a:custGeom>
                <a:avLst/>
                <a:gdLst>
                  <a:gd name="T0" fmla="*/ 4 w 53"/>
                  <a:gd name="T1" fmla="*/ 0 h 61"/>
                  <a:gd name="T2" fmla="*/ 8 w 53"/>
                  <a:gd name="T3" fmla="*/ 19 h 61"/>
                  <a:gd name="T4" fmla="*/ 19 w 53"/>
                  <a:gd name="T5" fmla="*/ 35 h 61"/>
                  <a:gd name="T6" fmla="*/ 35 w 53"/>
                  <a:gd name="T7" fmla="*/ 53 h 61"/>
                  <a:gd name="T8" fmla="*/ 46 w 53"/>
                  <a:gd name="T9" fmla="*/ 46 h 61"/>
                  <a:gd name="T10" fmla="*/ 43 w 53"/>
                  <a:gd name="T11" fmla="*/ 22 h 61"/>
                  <a:gd name="T12" fmla="*/ 47 w 53"/>
                  <a:gd name="T13" fmla="*/ 6 h 61"/>
                  <a:gd name="T14" fmla="*/ 48 w 53"/>
                  <a:gd name="T15" fmla="*/ 19 h 61"/>
                  <a:gd name="T16" fmla="*/ 52 w 53"/>
                  <a:gd name="T17" fmla="*/ 34 h 61"/>
                  <a:gd name="T18" fmla="*/ 48 w 53"/>
                  <a:gd name="T19" fmla="*/ 51 h 61"/>
                  <a:gd name="T20" fmla="*/ 26 w 53"/>
                  <a:gd name="T21" fmla="*/ 58 h 61"/>
                  <a:gd name="T22" fmla="*/ 17 w 53"/>
                  <a:gd name="T23" fmla="*/ 47 h 61"/>
                  <a:gd name="T24" fmla="*/ 2 w 53"/>
                  <a:gd name="T25" fmla="*/ 9 h 61"/>
                  <a:gd name="T26" fmla="*/ 2 w 53"/>
                  <a:gd name="T27" fmla="*/ 0 h 61"/>
                  <a:gd name="T28" fmla="*/ 4 w 53"/>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61">
                    <a:moveTo>
                      <a:pt x="4" y="0"/>
                    </a:moveTo>
                    <a:cubicBezTo>
                      <a:pt x="6" y="6"/>
                      <a:pt x="8" y="13"/>
                      <a:pt x="8" y="19"/>
                    </a:cubicBezTo>
                    <a:cubicBezTo>
                      <a:pt x="11" y="25"/>
                      <a:pt x="20" y="27"/>
                      <a:pt x="19" y="35"/>
                    </a:cubicBezTo>
                    <a:cubicBezTo>
                      <a:pt x="22" y="42"/>
                      <a:pt x="26" y="53"/>
                      <a:pt x="35" y="53"/>
                    </a:cubicBezTo>
                    <a:cubicBezTo>
                      <a:pt x="40" y="54"/>
                      <a:pt x="43" y="49"/>
                      <a:pt x="46" y="46"/>
                    </a:cubicBezTo>
                    <a:cubicBezTo>
                      <a:pt x="48" y="39"/>
                      <a:pt x="46" y="30"/>
                      <a:pt x="43" y="22"/>
                    </a:cubicBezTo>
                    <a:cubicBezTo>
                      <a:pt x="44" y="18"/>
                      <a:pt x="41" y="8"/>
                      <a:pt x="47" y="6"/>
                    </a:cubicBezTo>
                    <a:cubicBezTo>
                      <a:pt x="52" y="9"/>
                      <a:pt x="46" y="14"/>
                      <a:pt x="48" y="19"/>
                    </a:cubicBezTo>
                    <a:cubicBezTo>
                      <a:pt x="46" y="25"/>
                      <a:pt x="52" y="28"/>
                      <a:pt x="52" y="34"/>
                    </a:cubicBezTo>
                    <a:cubicBezTo>
                      <a:pt x="53" y="40"/>
                      <a:pt x="50" y="46"/>
                      <a:pt x="48" y="51"/>
                    </a:cubicBezTo>
                    <a:cubicBezTo>
                      <a:pt x="43" y="57"/>
                      <a:pt x="34" y="61"/>
                      <a:pt x="26" y="58"/>
                    </a:cubicBezTo>
                    <a:cubicBezTo>
                      <a:pt x="17" y="47"/>
                      <a:pt x="17" y="47"/>
                      <a:pt x="17" y="47"/>
                    </a:cubicBezTo>
                    <a:cubicBezTo>
                      <a:pt x="17" y="32"/>
                      <a:pt x="1" y="24"/>
                      <a:pt x="2" y="9"/>
                    </a:cubicBezTo>
                    <a:cubicBezTo>
                      <a:pt x="1" y="6"/>
                      <a:pt x="0" y="3"/>
                      <a:pt x="2" y="0"/>
                    </a:cubicBezTo>
                    <a:cubicBezTo>
                      <a:pt x="4" y="0"/>
                      <a:pt x="4" y="0"/>
                      <a:pt x="4"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8" name="Freeform 3094"/>
              <p:cNvSpPr/>
              <p:nvPr/>
            </p:nvSpPr>
            <p:spPr bwMode="auto">
              <a:xfrm>
                <a:off x="4303" y="2298"/>
                <a:ext cx="20" cy="17"/>
              </a:xfrm>
              <a:custGeom>
                <a:avLst/>
                <a:gdLst>
                  <a:gd name="T0" fmla="*/ 14 w 14"/>
                  <a:gd name="T1" fmla="*/ 7 h 12"/>
                  <a:gd name="T2" fmla="*/ 11 w 14"/>
                  <a:gd name="T3" fmla="*/ 11 h 12"/>
                  <a:gd name="T4" fmla="*/ 3 w 14"/>
                  <a:gd name="T5" fmla="*/ 4 h 12"/>
                  <a:gd name="T6" fmla="*/ 3 w 14"/>
                  <a:gd name="T7" fmla="*/ 2 h 12"/>
                  <a:gd name="T8" fmla="*/ 14 w 14"/>
                  <a:gd name="T9" fmla="*/ 7 h 12"/>
                </a:gdLst>
                <a:ahLst/>
                <a:cxnLst>
                  <a:cxn ang="0">
                    <a:pos x="T0" y="T1"/>
                  </a:cxn>
                  <a:cxn ang="0">
                    <a:pos x="T2" y="T3"/>
                  </a:cxn>
                  <a:cxn ang="0">
                    <a:pos x="T4" y="T5"/>
                  </a:cxn>
                  <a:cxn ang="0">
                    <a:pos x="T6" y="T7"/>
                  </a:cxn>
                  <a:cxn ang="0">
                    <a:pos x="T8" y="T9"/>
                  </a:cxn>
                </a:cxnLst>
                <a:rect l="0" t="0" r="r" b="b"/>
                <a:pathLst>
                  <a:path w="14" h="12">
                    <a:moveTo>
                      <a:pt x="14" y="7"/>
                    </a:moveTo>
                    <a:cubicBezTo>
                      <a:pt x="14" y="10"/>
                      <a:pt x="12" y="9"/>
                      <a:pt x="11" y="11"/>
                    </a:cubicBezTo>
                    <a:cubicBezTo>
                      <a:pt x="9" y="8"/>
                      <a:pt x="0" y="12"/>
                      <a:pt x="3" y="4"/>
                    </a:cubicBezTo>
                    <a:cubicBezTo>
                      <a:pt x="3" y="2"/>
                      <a:pt x="3" y="2"/>
                      <a:pt x="3" y="2"/>
                    </a:cubicBezTo>
                    <a:cubicBezTo>
                      <a:pt x="7" y="6"/>
                      <a:pt x="13" y="0"/>
                      <a:pt x="1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599" name="Freeform 3095"/>
              <p:cNvSpPr/>
              <p:nvPr/>
            </p:nvSpPr>
            <p:spPr bwMode="auto">
              <a:xfrm>
                <a:off x="4658" y="2301"/>
                <a:ext cx="43" cy="38"/>
              </a:xfrm>
              <a:custGeom>
                <a:avLst/>
                <a:gdLst>
                  <a:gd name="T0" fmla="*/ 29 w 29"/>
                  <a:gd name="T1" fmla="*/ 9 h 26"/>
                  <a:gd name="T2" fmla="*/ 19 w 29"/>
                  <a:gd name="T3" fmla="*/ 23 h 26"/>
                  <a:gd name="T4" fmla="*/ 9 w 29"/>
                  <a:gd name="T5" fmla="*/ 25 h 26"/>
                  <a:gd name="T6" fmla="*/ 1 w 29"/>
                  <a:gd name="T7" fmla="*/ 12 h 26"/>
                  <a:gd name="T8" fmla="*/ 19 w 29"/>
                  <a:gd name="T9" fmla="*/ 0 h 26"/>
                  <a:gd name="T10" fmla="*/ 29 w 29"/>
                  <a:gd name="T11" fmla="*/ 9 h 26"/>
                </a:gdLst>
                <a:ahLst/>
                <a:cxnLst>
                  <a:cxn ang="0">
                    <a:pos x="T0" y="T1"/>
                  </a:cxn>
                  <a:cxn ang="0">
                    <a:pos x="T2" y="T3"/>
                  </a:cxn>
                  <a:cxn ang="0">
                    <a:pos x="T4" y="T5"/>
                  </a:cxn>
                  <a:cxn ang="0">
                    <a:pos x="T6" y="T7"/>
                  </a:cxn>
                  <a:cxn ang="0">
                    <a:pos x="T8" y="T9"/>
                  </a:cxn>
                  <a:cxn ang="0">
                    <a:pos x="T10" y="T11"/>
                  </a:cxn>
                </a:cxnLst>
                <a:rect l="0" t="0" r="r" b="b"/>
                <a:pathLst>
                  <a:path w="29" h="26">
                    <a:moveTo>
                      <a:pt x="29" y="9"/>
                    </a:moveTo>
                    <a:cubicBezTo>
                      <a:pt x="27" y="14"/>
                      <a:pt x="26" y="23"/>
                      <a:pt x="19" y="23"/>
                    </a:cubicBezTo>
                    <a:cubicBezTo>
                      <a:pt x="15" y="22"/>
                      <a:pt x="13" y="26"/>
                      <a:pt x="9" y="25"/>
                    </a:cubicBezTo>
                    <a:cubicBezTo>
                      <a:pt x="5" y="22"/>
                      <a:pt x="0" y="17"/>
                      <a:pt x="1" y="12"/>
                    </a:cubicBezTo>
                    <a:cubicBezTo>
                      <a:pt x="1" y="2"/>
                      <a:pt x="13" y="3"/>
                      <a:pt x="19" y="0"/>
                    </a:cubicBezTo>
                    <a:cubicBezTo>
                      <a:pt x="23" y="2"/>
                      <a:pt x="28" y="4"/>
                      <a:pt x="29"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0" name="Freeform 3096"/>
              <p:cNvSpPr/>
              <p:nvPr/>
            </p:nvSpPr>
            <p:spPr bwMode="auto">
              <a:xfrm>
                <a:off x="4613" y="2302"/>
                <a:ext cx="26" cy="19"/>
              </a:xfrm>
              <a:custGeom>
                <a:avLst/>
                <a:gdLst>
                  <a:gd name="T0" fmla="*/ 18 w 18"/>
                  <a:gd name="T1" fmla="*/ 10 h 13"/>
                  <a:gd name="T2" fmla="*/ 5 w 18"/>
                  <a:gd name="T3" fmla="*/ 9 h 13"/>
                  <a:gd name="T4" fmla="*/ 2 w 18"/>
                  <a:gd name="T5" fmla="*/ 9 h 13"/>
                  <a:gd name="T6" fmla="*/ 0 w 18"/>
                  <a:gd name="T7" fmla="*/ 3 h 13"/>
                  <a:gd name="T8" fmla="*/ 18 w 18"/>
                  <a:gd name="T9" fmla="*/ 10 h 13"/>
                </a:gdLst>
                <a:ahLst/>
                <a:cxnLst>
                  <a:cxn ang="0">
                    <a:pos x="T0" y="T1"/>
                  </a:cxn>
                  <a:cxn ang="0">
                    <a:pos x="T2" y="T3"/>
                  </a:cxn>
                  <a:cxn ang="0">
                    <a:pos x="T4" y="T5"/>
                  </a:cxn>
                  <a:cxn ang="0">
                    <a:pos x="T6" y="T7"/>
                  </a:cxn>
                  <a:cxn ang="0">
                    <a:pos x="T8" y="T9"/>
                  </a:cxn>
                </a:cxnLst>
                <a:rect l="0" t="0" r="r" b="b"/>
                <a:pathLst>
                  <a:path w="18" h="13">
                    <a:moveTo>
                      <a:pt x="18" y="10"/>
                    </a:moveTo>
                    <a:cubicBezTo>
                      <a:pt x="15" y="13"/>
                      <a:pt x="9" y="9"/>
                      <a:pt x="5" y="9"/>
                    </a:cubicBezTo>
                    <a:cubicBezTo>
                      <a:pt x="4" y="10"/>
                      <a:pt x="2" y="10"/>
                      <a:pt x="2" y="9"/>
                    </a:cubicBezTo>
                    <a:cubicBezTo>
                      <a:pt x="1" y="7"/>
                      <a:pt x="0" y="5"/>
                      <a:pt x="0" y="3"/>
                    </a:cubicBezTo>
                    <a:cubicBezTo>
                      <a:pt x="6" y="0"/>
                      <a:pt x="16" y="2"/>
                      <a:pt x="1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1" name="Freeform 3097"/>
              <p:cNvSpPr/>
              <p:nvPr/>
            </p:nvSpPr>
            <p:spPr bwMode="auto">
              <a:xfrm>
                <a:off x="4797" y="2302"/>
                <a:ext cx="40" cy="35"/>
              </a:xfrm>
              <a:custGeom>
                <a:avLst/>
                <a:gdLst>
                  <a:gd name="T0" fmla="*/ 25 w 27"/>
                  <a:gd name="T1" fmla="*/ 8 h 24"/>
                  <a:gd name="T2" fmla="*/ 24 w 27"/>
                  <a:gd name="T3" fmla="*/ 19 h 24"/>
                  <a:gd name="T4" fmla="*/ 10 w 27"/>
                  <a:gd name="T5" fmla="*/ 21 h 24"/>
                  <a:gd name="T6" fmla="*/ 6 w 27"/>
                  <a:gd name="T7" fmla="*/ 7 h 24"/>
                  <a:gd name="T8" fmla="*/ 18 w 27"/>
                  <a:gd name="T9" fmla="*/ 2 h 24"/>
                  <a:gd name="T10" fmla="*/ 25 w 27"/>
                  <a:gd name="T11" fmla="*/ 8 h 24"/>
                </a:gdLst>
                <a:ahLst/>
                <a:cxnLst>
                  <a:cxn ang="0">
                    <a:pos x="T0" y="T1"/>
                  </a:cxn>
                  <a:cxn ang="0">
                    <a:pos x="T2" y="T3"/>
                  </a:cxn>
                  <a:cxn ang="0">
                    <a:pos x="T4" y="T5"/>
                  </a:cxn>
                  <a:cxn ang="0">
                    <a:pos x="T6" y="T7"/>
                  </a:cxn>
                  <a:cxn ang="0">
                    <a:pos x="T8" y="T9"/>
                  </a:cxn>
                  <a:cxn ang="0">
                    <a:pos x="T10" y="T11"/>
                  </a:cxn>
                </a:cxnLst>
                <a:rect l="0" t="0" r="r" b="b"/>
                <a:pathLst>
                  <a:path w="27" h="24">
                    <a:moveTo>
                      <a:pt x="25" y="8"/>
                    </a:moveTo>
                    <a:cubicBezTo>
                      <a:pt x="24" y="11"/>
                      <a:pt x="27" y="16"/>
                      <a:pt x="24" y="19"/>
                    </a:cubicBezTo>
                    <a:cubicBezTo>
                      <a:pt x="20" y="21"/>
                      <a:pt x="15" y="24"/>
                      <a:pt x="10" y="21"/>
                    </a:cubicBezTo>
                    <a:cubicBezTo>
                      <a:pt x="7" y="17"/>
                      <a:pt x="0" y="12"/>
                      <a:pt x="6" y="7"/>
                    </a:cubicBezTo>
                    <a:cubicBezTo>
                      <a:pt x="8" y="0"/>
                      <a:pt x="15" y="5"/>
                      <a:pt x="18" y="2"/>
                    </a:cubicBezTo>
                    <a:cubicBezTo>
                      <a:pt x="23" y="1"/>
                      <a:pt x="23" y="6"/>
                      <a:pt x="25"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2" name="Freeform 3098"/>
              <p:cNvSpPr/>
              <p:nvPr/>
            </p:nvSpPr>
            <p:spPr bwMode="auto">
              <a:xfrm>
                <a:off x="4666" y="2301"/>
                <a:ext cx="29" cy="32"/>
              </a:xfrm>
              <a:custGeom>
                <a:avLst/>
                <a:gdLst>
                  <a:gd name="T0" fmla="*/ 18 w 20"/>
                  <a:gd name="T1" fmla="*/ 10 h 22"/>
                  <a:gd name="T2" fmla="*/ 16 w 20"/>
                  <a:gd name="T3" fmla="*/ 17 h 22"/>
                  <a:gd name="T4" fmla="*/ 4 w 20"/>
                  <a:gd name="T5" fmla="*/ 20 h 22"/>
                  <a:gd name="T6" fmla="*/ 2 w 20"/>
                  <a:gd name="T7" fmla="*/ 11 h 22"/>
                  <a:gd name="T8" fmla="*/ 18 w 20"/>
                  <a:gd name="T9" fmla="*/ 10 h 22"/>
                </a:gdLst>
                <a:ahLst/>
                <a:cxnLst>
                  <a:cxn ang="0">
                    <a:pos x="T0" y="T1"/>
                  </a:cxn>
                  <a:cxn ang="0">
                    <a:pos x="T2" y="T3"/>
                  </a:cxn>
                  <a:cxn ang="0">
                    <a:pos x="T4" y="T5"/>
                  </a:cxn>
                  <a:cxn ang="0">
                    <a:pos x="T6" y="T7"/>
                  </a:cxn>
                  <a:cxn ang="0">
                    <a:pos x="T8" y="T9"/>
                  </a:cxn>
                </a:cxnLst>
                <a:rect l="0" t="0" r="r" b="b"/>
                <a:pathLst>
                  <a:path w="20" h="22">
                    <a:moveTo>
                      <a:pt x="18" y="10"/>
                    </a:moveTo>
                    <a:cubicBezTo>
                      <a:pt x="20" y="13"/>
                      <a:pt x="17" y="15"/>
                      <a:pt x="16" y="17"/>
                    </a:cubicBezTo>
                    <a:cubicBezTo>
                      <a:pt x="12" y="20"/>
                      <a:pt x="8" y="22"/>
                      <a:pt x="4" y="20"/>
                    </a:cubicBezTo>
                    <a:cubicBezTo>
                      <a:pt x="0" y="19"/>
                      <a:pt x="0" y="14"/>
                      <a:pt x="2" y="11"/>
                    </a:cubicBezTo>
                    <a:cubicBezTo>
                      <a:pt x="5" y="6"/>
                      <a:pt x="16" y="0"/>
                      <a:pt x="18"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3" name="Freeform 3099"/>
              <p:cNvSpPr/>
              <p:nvPr/>
            </p:nvSpPr>
            <p:spPr bwMode="auto">
              <a:xfrm>
                <a:off x="4259" y="2304"/>
                <a:ext cx="41" cy="29"/>
              </a:xfrm>
              <a:custGeom>
                <a:avLst/>
                <a:gdLst>
                  <a:gd name="T0" fmla="*/ 26 w 28"/>
                  <a:gd name="T1" fmla="*/ 9 h 20"/>
                  <a:gd name="T2" fmla="*/ 17 w 28"/>
                  <a:gd name="T3" fmla="*/ 13 h 20"/>
                  <a:gd name="T4" fmla="*/ 6 w 28"/>
                  <a:gd name="T5" fmla="*/ 18 h 20"/>
                  <a:gd name="T6" fmla="*/ 0 w 28"/>
                  <a:gd name="T7" fmla="*/ 11 h 20"/>
                  <a:gd name="T8" fmla="*/ 14 w 28"/>
                  <a:gd name="T9" fmla="*/ 5 h 20"/>
                  <a:gd name="T10" fmla="*/ 26 w 28"/>
                  <a:gd name="T11" fmla="*/ 9 h 20"/>
                </a:gdLst>
                <a:ahLst/>
                <a:cxnLst>
                  <a:cxn ang="0">
                    <a:pos x="T0" y="T1"/>
                  </a:cxn>
                  <a:cxn ang="0">
                    <a:pos x="T2" y="T3"/>
                  </a:cxn>
                  <a:cxn ang="0">
                    <a:pos x="T4" y="T5"/>
                  </a:cxn>
                  <a:cxn ang="0">
                    <a:pos x="T6" y="T7"/>
                  </a:cxn>
                  <a:cxn ang="0">
                    <a:pos x="T8" y="T9"/>
                  </a:cxn>
                  <a:cxn ang="0">
                    <a:pos x="T10" y="T11"/>
                  </a:cxn>
                </a:cxnLst>
                <a:rect l="0" t="0" r="r" b="b"/>
                <a:pathLst>
                  <a:path w="28" h="20">
                    <a:moveTo>
                      <a:pt x="26" y="9"/>
                    </a:moveTo>
                    <a:cubicBezTo>
                      <a:pt x="24" y="12"/>
                      <a:pt x="20" y="14"/>
                      <a:pt x="17" y="13"/>
                    </a:cubicBezTo>
                    <a:cubicBezTo>
                      <a:pt x="14" y="17"/>
                      <a:pt x="11" y="20"/>
                      <a:pt x="6" y="18"/>
                    </a:cubicBezTo>
                    <a:cubicBezTo>
                      <a:pt x="3" y="17"/>
                      <a:pt x="0" y="14"/>
                      <a:pt x="0" y="11"/>
                    </a:cubicBezTo>
                    <a:cubicBezTo>
                      <a:pt x="5" y="9"/>
                      <a:pt x="10" y="10"/>
                      <a:pt x="14" y="5"/>
                    </a:cubicBezTo>
                    <a:cubicBezTo>
                      <a:pt x="18" y="8"/>
                      <a:pt x="28" y="0"/>
                      <a:pt x="26"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4" name="Freeform 3100"/>
              <p:cNvSpPr/>
              <p:nvPr/>
            </p:nvSpPr>
            <p:spPr bwMode="auto">
              <a:xfrm>
                <a:off x="3427" y="2311"/>
                <a:ext cx="32" cy="28"/>
              </a:xfrm>
              <a:custGeom>
                <a:avLst/>
                <a:gdLst>
                  <a:gd name="T0" fmla="*/ 20 w 22"/>
                  <a:gd name="T1" fmla="*/ 7 h 19"/>
                  <a:gd name="T2" fmla="*/ 13 w 22"/>
                  <a:gd name="T3" fmla="*/ 18 h 19"/>
                  <a:gd name="T4" fmla="*/ 4 w 22"/>
                  <a:gd name="T5" fmla="*/ 18 h 19"/>
                  <a:gd name="T6" fmla="*/ 2 w 22"/>
                  <a:gd name="T7" fmla="*/ 8 h 19"/>
                  <a:gd name="T8" fmla="*/ 14 w 22"/>
                  <a:gd name="T9" fmla="*/ 0 h 19"/>
                  <a:gd name="T10" fmla="*/ 20 w 22"/>
                  <a:gd name="T11" fmla="*/ 7 h 19"/>
                </a:gdLst>
                <a:ahLst/>
                <a:cxnLst>
                  <a:cxn ang="0">
                    <a:pos x="T0" y="T1"/>
                  </a:cxn>
                  <a:cxn ang="0">
                    <a:pos x="T2" y="T3"/>
                  </a:cxn>
                  <a:cxn ang="0">
                    <a:pos x="T4" y="T5"/>
                  </a:cxn>
                  <a:cxn ang="0">
                    <a:pos x="T6" y="T7"/>
                  </a:cxn>
                  <a:cxn ang="0">
                    <a:pos x="T8" y="T9"/>
                  </a:cxn>
                  <a:cxn ang="0">
                    <a:pos x="T10" y="T11"/>
                  </a:cxn>
                </a:cxnLst>
                <a:rect l="0" t="0" r="r" b="b"/>
                <a:pathLst>
                  <a:path w="22" h="19">
                    <a:moveTo>
                      <a:pt x="20" y="7"/>
                    </a:moveTo>
                    <a:cubicBezTo>
                      <a:pt x="22" y="12"/>
                      <a:pt x="15" y="14"/>
                      <a:pt x="13" y="18"/>
                    </a:cubicBezTo>
                    <a:cubicBezTo>
                      <a:pt x="10" y="18"/>
                      <a:pt x="7" y="19"/>
                      <a:pt x="4" y="18"/>
                    </a:cubicBezTo>
                    <a:cubicBezTo>
                      <a:pt x="10" y="13"/>
                      <a:pt x="0" y="14"/>
                      <a:pt x="2" y="8"/>
                    </a:cubicBezTo>
                    <a:cubicBezTo>
                      <a:pt x="6" y="6"/>
                      <a:pt x="11" y="5"/>
                      <a:pt x="14" y="0"/>
                    </a:cubicBezTo>
                    <a:cubicBezTo>
                      <a:pt x="16" y="3"/>
                      <a:pt x="16" y="6"/>
                      <a:pt x="2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5" name="Freeform 3101"/>
              <p:cNvSpPr/>
              <p:nvPr/>
            </p:nvSpPr>
            <p:spPr bwMode="auto">
              <a:xfrm>
                <a:off x="3498" y="2312"/>
                <a:ext cx="22" cy="34"/>
              </a:xfrm>
              <a:custGeom>
                <a:avLst/>
                <a:gdLst>
                  <a:gd name="T0" fmla="*/ 15 w 15"/>
                  <a:gd name="T1" fmla="*/ 5 h 23"/>
                  <a:gd name="T2" fmla="*/ 9 w 15"/>
                  <a:gd name="T3" fmla="*/ 19 h 23"/>
                  <a:gd name="T4" fmla="*/ 2 w 15"/>
                  <a:gd name="T5" fmla="*/ 20 h 23"/>
                  <a:gd name="T6" fmla="*/ 3 w 15"/>
                  <a:gd name="T7" fmla="*/ 11 h 23"/>
                  <a:gd name="T8" fmla="*/ 11 w 15"/>
                  <a:gd name="T9" fmla="*/ 0 h 23"/>
                  <a:gd name="T10" fmla="*/ 15 w 15"/>
                  <a:gd name="T11" fmla="*/ 5 h 23"/>
                </a:gdLst>
                <a:ahLst/>
                <a:cxnLst>
                  <a:cxn ang="0">
                    <a:pos x="T0" y="T1"/>
                  </a:cxn>
                  <a:cxn ang="0">
                    <a:pos x="T2" y="T3"/>
                  </a:cxn>
                  <a:cxn ang="0">
                    <a:pos x="T4" y="T5"/>
                  </a:cxn>
                  <a:cxn ang="0">
                    <a:pos x="T6" y="T7"/>
                  </a:cxn>
                  <a:cxn ang="0">
                    <a:pos x="T8" y="T9"/>
                  </a:cxn>
                  <a:cxn ang="0">
                    <a:pos x="T10" y="T11"/>
                  </a:cxn>
                </a:cxnLst>
                <a:rect l="0" t="0" r="r" b="b"/>
                <a:pathLst>
                  <a:path w="15" h="23">
                    <a:moveTo>
                      <a:pt x="15" y="5"/>
                    </a:moveTo>
                    <a:cubicBezTo>
                      <a:pt x="14" y="9"/>
                      <a:pt x="15" y="16"/>
                      <a:pt x="9" y="19"/>
                    </a:cubicBezTo>
                    <a:cubicBezTo>
                      <a:pt x="7" y="20"/>
                      <a:pt x="4" y="23"/>
                      <a:pt x="2" y="20"/>
                    </a:cubicBezTo>
                    <a:cubicBezTo>
                      <a:pt x="0" y="16"/>
                      <a:pt x="0" y="14"/>
                      <a:pt x="3" y="11"/>
                    </a:cubicBezTo>
                    <a:cubicBezTo>
                      <a:pt x="8" y="9"/>
                      <a:pt x="9" y="5"/>
                      <a:pt x="11" y="0"/>
                    </a:cubicBezTo>
                    <a:cubicBezTo>
                      <a:pt x="14" y="0"/>
                      <a:pt x="14" y="3"/>
                      <a:pt x="1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6" name="Freeform 3102"/>
              <p:cNvSpPr/>
              <p:nvPr/>
            </p:nvSpPr>
            <p:spPr bwMode="auto">
              <a:xfrm>
                <a:off x="3379" y="2309"/>
                <a:ext cx="24" cy="50"/>
              </a:xfrm>
              <a:custGeom>
                <a:avLst/>
                <a:gdLst>
                  <a:gd name="T0" fmla="*/ 17 w 17"/>
                  <a:gd name="T1" fmla="*/ 33 h 34"/>
                  <a:gd name="T2" fmla="*/ 5 w 17"/>
                  <a:gd name="T3" fmla="*/ 24 h 34"/>
                  <a:gd name="T4" fmla="*/ 8 w 17"/>
                  <a:gd name="T5" fmla="*/ 14 h 34"/>
                  <a:gd name="T6" fmla="*/ 4 w 17"/>
                  <a:gd name="T7" fmla="*/ 5 h 34"/>
                  <a:gd name="T8" fmla="*/ 12 w 17"/>
                  <a:gd name="T9" fmla="*/ 8 h 34"/>
                  <a:gd name="T10" fmla="*/ 17 w 17"/>
                  <a:gd name="T11" fmla="*/ 33 h 34"/>
                </a:gdLst>
                <a:ahLst/>
                <a:cxnLst>
                  <a:cxn ang="0">
                    <a:pos x="T0" y="T1"/>
                  </a:cxn>
                  <a:cxn ang="0">
                    <a:pos x="T2" y="T3"/>
                  </a:cxn>
                  <a:cxn ang="0">
                    <a:pos x="T4" y="T5"/>
                  </a:cxn>
                  <a:cxn ang="0">
                    <a:pos x="T6" y="T7"/>
                  </a:cxn>
                  <a:cxn ang="0">
                    <a:pos x="T8" y="T9"/>
                  </a:cxn>
                  <a:cxn ang="0">
                    <a:pos x="T10" y="T11"/>
                  </a:cxn>
                </a:cxnLst>
                <a:rect l="0" t="0" r="r" b="b"/>
                <a:pathLst>
                  <a:path w="17" h="34">
                    <a:moveTo>
                      <a:pt x="17" y="33"/>
                    </a:moveTo>
                    <a:cubicBezTo>
                      <a:pt x="11" y="34"/>
                      <a:pt x="8" y="28"/>
                      <a:pt x="5" y="24"/>
                    </a:cubicBezTo>
                    <a:cubicBezTo>
                      <a:pt x="7" y="20"/>
                      <a:pt x="3" y="17"/>
                      <a:pt x="8" y="14"/>
                    </a:cubicBezTo>
                    <a:cubicBezTo>
                      <a:pt x="7" y="10"/>
                      <a:pt x="0" y="8"/>
                      <a:pt x="4" y="5"/>
                    </a:cubicBezTo>
                    <a:cubicBezTo>
                      <a:pt x="8" y="0"/>
                      <a:pt x="10" y="7"/>
                      <a:pt x="12" y="8"/>
                    </a:cubicBezTo>
                    <a:cubicBezTo>
                      <a:pt x="13" y="16"/>
                      <a:pt x="14" y="25"/>
                      <a:pt x="17" y="3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7" name="Freeform 3103"/>
              <p:cNvSpPr/>
              <p:nvPr/>
            </p:nvSpPr>
            <p:spPr bwMode="auto">
              <a:xfrm>
                <a:off x="4298" y="2315"/>
                <a:ext cx="25" cy="19"/>
              </a:xfrm>
              <a:custGeom>
                <a:avLst/>
                <a:gdLst>
                  <a:gd name="T0" fmla="*/ 17 w 17"/>
                  <a:gd name="T1" fmla="*/ 4 h 13"/>
                  <a:gd name="T2" fmla="*/ 13 w 17"/>
                  <a:gd name="T3" fmla="*/ 12 h 13"/>
                  <a:gd name="T4" fmla="*/ 2 w 17"/>
                  <a:gd name="T5" fmla="*/ 11 h 13"/>
                  <a:gd name="T6" fmla="*/ 0 w 17"/>
                  <a:gd name="T7" fmla="*/ 8 h 13"/>
                  <a:gd name="T8" fmla="*/ 9 w 17"/>
                  <a:gd name="T9" fmla="*/ 7 h 13"/>
                  <a:gd name="T10" fmla="*/ 14 w 17"/>
                  <a:gd name="T11" fmla="*/ 0 h 13"/>
                  <a:gd name="T12" fmla="*/ 17 w 17"/>
                  <a:gd name="T13" fmla="*/ 4 h 13"/>
                </a:gdLst>
                <a:ahLst/>
                <a:cxnLst>
                  <a:cxn ang="0">
                    <a:pos x="T0" y="T1"/>
                  </a:cxn>
                  <a:cxn ang="0">
                    <a:pos x="T2" y="T3"/>
                  </a:cxn>
                  <a:cxn ang="0">
                    <a:pos x="T4" y="T5"/>
                  </a:cxn>
                  <a:cxn ang="0">
                    <a:pos x="T6" y="T7"/>
                  </a:cxn>
                  <a:cxn ang="0">
                    <a:pos x="T8" y="T9"/>
                  </a:cxn>
                  <a:cxn ang="0">
                    <a:pos x="T10" y="T11"/>
                  </a:cxn>
                  <a:cxn ang="0">
                    <a:pos x="T12" y="T13"/>
                  </a:cxn>
                </a:cxnLst>
                <a:rect l="0" t="0" r="r" b="b"/>
                <a:pathLst>
                  <a:path w="17" h="13">
                    <a:moveTo>
                      <a:pt x="17" y="4"/>
                    </a:moveTo>
                    <a:cubicBezTo>
                      <a:pt x="17" y="7"/>
                      <a:pt x="15" y="10"/>
                      <a:pt x="13" y="12"/>
                    </a:cubicBezTo>
                    <a:cubicBezTo>
                      <a:pt x="10" y="13"/>
                      <a:pt x="5" y="13"/>
                      <a:pt x="2" y="11"/>
                    </a:cubicBezTo>
                    <a:cubicBezTo>
                      <a:pt x="0" y="8"/>
                      <a:pt x="0" y="8"/>
                      <a:pt x="0" y="8"/>
                    </a:cubicBezTo>
                    <a:cubicBezTo>
                      <a:pt x="3" y="6"/>
                      <a:pt x="6" y="10"/>
                      <a:pt x="9" y="7"/>
                    </a:cubicBezTo>
                    <a:cubicBezTo>
                      <a:pt x="9" y="4"/>
                      <a:pt x="11" y="2"/>
                      <a:pt x="14" y="0"/>
                    </a:cubicBezTo>
                    <a:cubicBezTo>
                      <a:pt x="15" y="1"/>
                      <a:pt x="17" y="2"/>
                      <a:pt x="17"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8" name="Freeform 3104"/>
              <p:cNvSpPr/>
              <p:nvPr/>
            </p:nvSpPr>
            <p:spPr bwMode="auto">
              <a:xfrm>
                <a:off x="3614" y="2317"/>
                <a:ext cx="37" cy="67"/>
              </a:xfrm>
              <a:custGeom>
                <a:avLst/>
                <a:gdLst>
                  <a:gd name="T0" fmla="*/ 24 w 25"/>
                  <a:gd name="T1" fmla="*/ 6 h 46"/>
                  <a:gd name="T2" fmla="*/ 3 w 25"/>
                  <a:gd name="T3" fmla="*/ 46 h 46"/>
                  <a:gd name="T4" fmla="*/ 1 w 25"/>
                  <a:gd name="T5" fmla="*/ 38 h 46"/>
                  <a:gd name="T6" fmla="*/ 17 w 25"/>
                  <a:gd name="T7" fmla="*/ 5 h 46"/>
                  <a:gd name="T8" fmla="*/ 24 w 25"/>
                  <a:gd name="T9" fmla="*/ 6 h 46"/>
                </a:gdLst>
                <a:ahLst/>
                <a:cxnLst>
                  <a:cxn ang="0">
                    <a:pos x="T0" y="T1"/>
                  </a:cxn>
                  <a:cxn ang="0">
                    <a:pos x="T2" y="T3"/>
                  </a:cxn>
                  <a:cxn ang="0">
                    <a:pos x="T4" y="T5"/>
                  </a:cxn>
                  <a:cxn ang="0">
                    <a:pos x="T6" y="T7"/>
                  </a:cxn>
                  <a:cxn ang="0">
                    <a:pos x="T8" y="T9"/>
                  </a:cxn>
                </a:cxnLst>
                <a:rect l="0" t="0" r="r" b="b"/>
                <a:pathLst>
                  <a:path w="25" h="46">
                    <a:moveTo>
                      <a:pt x="24" y="6"/>
                    </a:moveTo>
                    <a:cubicBezTo>
                      <a:pt x="25" y="22"/>
                      <a:pt x="18" y="39"/>
                      <a:pt x="3" y="46"/>
                    </a:cubicBezTo>
                    <a:cubicBezTo>
                      <a:pt x="0" y="45"/>
                      <a:pt x="1" y="40"/>
                      <a:pt x="1" y="38"/>
                    </a:cubicBezTo>
                    <a:cubicBezTo>
                      <a:pt x="12" y="32"/>
                      <a:pt x="14" y="17"/>
                      <a:pt x="17" y="5"/>
                    </a:cubicBezTo>
                    <a:cubicBezTo>
                      <a:pt x="19" y="5"/>
                      <a:pt x="24" y="0"/>
                      <a:pt x="2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09" name="Freeform 3105"/>
              <p:cNvSpPr/>
              <p:nvPr/>
            </p:nvSpPr>
            <p:spPr bwMode="auto">
              <a:xfrm>
                <a:off x="3171" y="2320"/>
                <a:ext cx="16" cy="29"/>
              </a:xfrm>
              <a:custGeom>
                <a:avLst/>
                <a:gdLst>
                  <a:gd name="T0" fmla="*/ 11 w 11"/>
                  <a:gd name="T1" fmla="*/ 11 h 20"/>
                  <a:gd name="T2" fmla="*/ 7 w 11"/>
                  <a:gd name="T3" fmla="*/ 20 h 20"/>
                  <a:gd name="T4" fmla="*/ 0 w 11"/>
                  <a:gd name="T5" fmla="*/ 6 h 20"/>
                  <a:gd name="T6" fmla="*/ 3 w 11"/>
                  <a:gd name="T7" fmla="*/ 2 h 20"/>
                  <a:gd name="T8" fmla="*/ 11 w 11"/>
                  <a:gd name="T9" fmla="*/ 11 h 20"/>
                </a:gdLst>
                <a:ahLst/>
                <a:cxnLst>
                  <a:cxn ang="0">
                    <a:pos x="T0" y="T1"/>
                  </a:cxn>
                  <a:cxn ang="0">
                    <a:pos x="T2" y="T3"/>
                  </a:cxn>
                  <a:cxn ang="0">
                    <a:pos x="T4" y="T5"/>
                  </a:cxn>
                  <a:cxn ang="0">
                    <a:pos x="T6" y="T7"/>
                  </a:cxn>
                  <a:cxn ang="0">
                    <a:pos x="T8" y="T9"/>
                  </a:cxn>
                </a:cxnLst>
                <a:rect l="0" t="0" r="r" b="b"/>
                <a:pathLst>
                  <a:path w="11" h="20">
                    <a:moveTo>
                      <a:pt x="11" y="11"/>
                    </a:moveTo>
                    <a:cubicBezTo>
                      <a:pt x="11" y="14"/>
                      <a:pt x="9" y="17"/>
                      <a:pt x="7" y="20"/>
                    </a:cubicBezTo>
                    <a:cubicBezTo>
                      <a:pt x="2" y="18"/>
                      <a:pt x="1" y="12"/>
                      <a:pt x="0" y="6"/>
                    </a:cubicBezTo>
                    <a:cubicBezTo>
                      <a:pt x="0" y="4"/>
                      <a:pt x="1" y="2"/>
                      <a:pt x="3" y="2"/>
                    </a:cubicBezTo>
                    <a:cubicBezTo>
                      <a:pt x="11" y="0"/>
                      <a:pt x="5" y="10"/>
                      <a:pt x="1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0" name="Freeform 3106"/>
              <p:cNvSpPr/>
              <p:nvPr/>
            </p:nvSpPr>
            <p:spPr bwMode="auto">
              <a:xfrm>
                <a:off x="3209" y="2323"/>
                <a:ext cx="20" cy="33"/>
              </a:xfrm>
              <a:custGeom>
                <a:avLst/>
                <a:gdLst>
                  <a:gd name="T0" fmla="*/ 12 w 14"/>
                  <a:gd name="T1" fmla="*/ 1 h 23"/>
                  <a:gd name="T2" fmla="*/ 10 w 14"/>
                  <a:gd name="T3" fmla="*/ 7 h 23"/>
                  <a:gd name="T4" fmla="*/ 9 w 14"/>
                  <a:gd name="T5" fmla="*/ 22 h 23"/>
                  <a:gd name="T6" fmla="*/ 0 w 14"/>
                  <a:gd name="T7" fmla="*/ 10 h 23"/>
                  <a:gd name="T8" fmla="*/ 3 w 14"/>
                  <a:gd name="T9" fmla="*/ 1 h 23"/>
                  <a:gd name="T10" fmla="*/ 12 w 14"/>
                  <a:gd name="T11" fmla="*/ 1 h 23"/>
                </a:gdLst>
                <a:ahLst/>
                <a:cxnLst>
                  <a:cxn ang="0">
                    <a:pos x="T0" y="T1"/>
                  </a:cxn>
                  <a:cxn ang="0">
                    <a:pos x="T2" y="T3"/>
                  </a:cxn>
                  <a:cxn ang="0">
                    <a:pos x="T4" y="T5"/>
                  </a:cxn>
                  <a:cxn ang="0">
                    <a:pos x="T6" y="T7"/>
                  </a:cxn>
                  <a:cxn ang="0">
                    <a:pos x="T8" y="T9"/>
                  </a:cxn>
                  <a:cxn ang="0">
                    <a:pos x="T10" y="T11"/>
                  </a:cxn>
                </a:cxnLst>
                <a:rect l="0" t="0" r="r" b="b"/>
                <a:pathLst>
                  <a:path w="14" h="23">
                    <a:moveTo>
                      <a:pt x="12" y="1"/>
                    </a:moveTo>
                    <a:cubicBezTo>
                      <a:pt x="14" y="4"/>
                      <a:pt x="11" y="5"/>
                      <a:pt x="10" y="7"/>
                    </a:cubicBezTo>
                    <a:cubicBezTo>
                      <a:pt x="11" y="11"/>
                      <a:pt x="11" y="18"/>
                      <a:pt x="9" y="22"/>
                    </a:cubicBezTo>
                    <a:cubicBezTo>
                      <a:pt x="3" y="23"/>
                      <a:pt x="3" y="14"/>
                      <a:pt x="0" y="10"/>
                    </a:cubicBezTo>
                    <a:cubicBezTo>
                      <a:pt x="0" y="6"/>
                      <a:pt x="2" y="4"/>
                      <a:pt x="3" y="1"/>
                    </a:cubicBezTo>
                    <a:cubicBezTo>
                      <a:pt x="6" y="1"/>
                      <a:pt x="9" y="0"/>
                      <a:pt x="12"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1" name="Freeform 3107"/>
              <p:cNvSpPr/>
              <p:nvPr/>
            </p:nvSpPr>
            <p:spPr bwMode="auto">
              <a:xfrm>
                <a:off x="3441" y="2324"/>
                <a:ext cx="3" cy="4"/>
              </a:xfrm>
              <a:custGeom>
                <a:avLst/>
                <a:gdLst>
                  <a:gd name="T0" fmla="*/ 1 w 2"/>
                  <a:gd name="T1" fmla="*/ 2 h 3"/>
                  <a:gd name="T2" fmla="*/ 0 w 2"/>
                  <a:gd name="T3" fmla="*/ 1 h 3"/>
                  <a:gd name="T4" fmla="*/ 1 w 2"/>
                  <a:gd name="T5" fmla="*/ 0 h 3"/>
                  <a:gd name="T6" fmla="*/ 1 w 2"/>
                  <a:gd name="T7" fmla="*/ 2 h 3"/>
                </a:gdLst>
                <a:ahLst/>
                <a:cxnLst>
                  <a:cxn ang="0">
                    <a:pos x="T0" y="T1"/>
                  </a:cxn>
                  <a:cxn ang="0">
                    <a:pos x="T2" y="T3"/>
                  </a:cxn>
                  <a:cxn ang="0">
                    <a:pos x="T4" y="T5"/>
                  </a:cxn>
                  <a:cxn ang="0">
                    <a:pos x="T6" y="T7"/>
                  </a:cxn>
                </a:cxnLst>
                <a:rect l="0" t="0" r="r" b="b"/>
                <a:pathLst>
                  <a:path w="2" h="3">
                    <a:moveTo>
                      <a:pt x="1" y="2"/>
                    </a:moveTo>
                    <a:cubicBezTo>
                      <a:pt x="0" y="3"/>
                      <a:pt x="0" y="1"/>
                      <a:pt x="0" y="1"/>
                    </a:cubicBezTo>
                    <a:cubicBezTo>
                      <a:pt x="1" y="0"/>
                      <a:pt x="1" y="0"/>
                      <a:pt x="1" y="0"/>
                    </a:cubicBezTo>
                    <a:cubicBezTo>
                      <a:pt x="2" y="0"/>
                      <a:pt x="2" y="1"/>
                      <a:pt x="1"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2" name="Freeform 3108"/>
              <p:cNvSpPr/>
              <p:nvPr/>
            </p:nvSpPr>
            <p:spPr bwMode="auto">
              <a:xfrm>
                <a:off x="3147" y="2324"/>
                <a:ext cx="18" cy="45"/>
              </a:xfrm>
              <a:custGeom>
                <a:avLst/>
                <a:gdLst>
                  <a:gd name="T0" fmla="*/ 11 w 12"/>
                  <a:gd name="T1" fmla="*/ 9 h 31"/>
                  <a:gd name="T2" fmla="*/ 8 w 12"/>
                  <a:gd name="T3" fmla="*/ 23 h 31"/>
                  <a:gd name="T4" fmla="*/ 8 w 12"/>
                  <a:gd name="T5" fmla="*/ 28 h 31"/>
                  <a:gd name="T6" fmla="*/ 3 w 12"/>
                  <a:gd name="T7" fmla="*/ 27 h 31"/>
                  <a:gd name="T8" fmla="*/ 0 w 12"/>
                  <a:gd name="T9" fmla="*/ 16 h 31"/>
                  <a:gd name="T10" fmla="*/ 11 w 12"/>
                  <a:gd name="T11" fmla="*/ 0 h 31"/>
                  <a:gd name="T12" fmla="*/ 11 w 12"/>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12" h="31">
                    <a:moveTo>
                      <a:pt x="11" y="9"/>
                    </a:moveTo>
                    <a:cubicBezTo>
                      <a:pt x="5" y="12"/>
                      <a:pt x="7" y="18"/>
                      <a:pt x="8" y="23"/>
                    </a:cubicBezTo>
                    <a:cubicBezTo>
                      <a:pt x="10" y="24"/>
                      <a:pt x="9" y="27"/>
                      <a:pt x="8" y="28"/>
                    </a:cubicBezTo>
                    <a:cubicBezTo>
                      <a:pt x="6" y="31"/>
                      <a:pt x="5" y="28"/>
                      <a:pt x="3" y="27"/>
                    </a:cubicBezTo>
                    <a:cubicBezTo>
                      <a:pt x="0" y="16"/>
                      <a:pt x="0" y="16"/>
                      <a:pt x="0" y="16"/>
                    </a:cubicBezTo>
                    <a:cubicBezTo>
                      <a:pt x="2" y="10"/>
                      <a:pt x="3" y="3"/>
                      <a:pt x="11" y="0"/>
                    </a:cubicBezTo>
                    <a:cubicBezTo>
                      <a:pt x="12" y="3"/>
                      <a:pt x="12" y="6"/>
                      <a:pt x="11"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3" name="Freeform 3109"/>
              <p:cNvSpPr/>
              <p:nvPr/>
            </p:nvSpPr>
            <p:spPr bwMode="auto">
              <a:xfrm>
                <a:off x="3237" y="2324"/>
                <a:ext cx="14" cy="19"/>
              </a:xfrm>
              <a:custGeom>
                <a:avLst/>
                <a:gdLst>
                  <a:gd name="T0" fmla="*/ 10 w 10"/>
                  <a:gd name="T1" fmla="*/ 5 h 13"/>
                  <a:gd name="T2" fmla="*/ 6 w 10"/>
                  <a:gd name="T3" fmla="*/ 12 h 13"/>
                  <a:gd name="T4" fmla="*/ 0 w 10"/>
                  <a:gd name="T5" fmla="*/ 4 h 13"/>
                  <a:gd name="T6" fmla="*/ 2 w 10"/>
                  <a:gd name="T7" fmla="*/ 0 h 13"/>
                  <a:gd name="T8" fmla="*/ 10 w 10"/>
                  <a:gd name="T9" fmla="*/ 5 h 13"/>
                </a:gdLst>
                <a:ahLst/>
                <a:cxnLst>
                  <a:cxn ang="0">
                    <a:pos x="T0" y="T1"/>
                  </a:cxn>
                  <a:cxn ang="0">
                    <a:pos x="T2" y="T3"/>
                  </a:cxn>
                  <a:cxn ang="0">
                    <a:pos x="T4" y="T5"/>
                  </a:cxn>
                  <a:cxn ang="0">
                    <a:pos x="T6" y="T7"/>
                  </a:cxn>
                  <a:cxn ang="0">
                    <a:pos x="T8" y="T9"/>
                  </a:cxn>
                </a:cxnLst>
                <a:rect l="0" t="0" r="r" b="b"/>
                <a:pathLst>
                  <a:path w="10" h="13">
                    <a:moveTo>
                      <a:pt x="10" y="5"/>
                    </a:moveTo>
                    <a:cubicBezTo>
                      <a:pt x="7" y="6"/>
                      <a:pt x="7" y="9"/>
                      <a:pt x="6" y="12"/>
                    </a:cubicBezTo>
                    <a:cubicBezTo>
                      <a:pt x="1" y="13"/>
                      <a:pt x="1" y="7"/>
                      <a:pt x="0" y="4"/>
                    </a:cubicBezTo>
                    <a:cubicBezTo>
                      <a:pt x="2" y="0"/>
                      <a:pt x="2" y="0"/>
                      <a:pt x="2" y="0"/>
                    </a:cubicBezTo>
                    <a:cubicBezTo>
                      <a:pt x="5" y="1"/>
                      <a:pt x="8" y="3"/>
                      <a:pt x="10"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4" name="Freeform 3110"/>
              <p:cNvSpPr/>
              <p:nvPr/>
            </p:nvSpPr>
            <p:spPr bwMode="auto">
              <a:xfrm>
                <a:off x="4325" y="2326"/>
                <a:ext cx="22" cy="16"/>
              </a:xfrm>
              <a:custGeom>
                <a:avLst/>
                <a:gdLst>
                  <a:gd name="T0" fmla="*/ 14 w 15"/>
                  <a:gd name="T1" fmla="*/ 7 h 11"/>
                  <a:gd name="T2" fmla="*/ 3 w 15"/>
                  <a:gd name="T3" fmla="*/ 9 h 11"/>
                  <a:gd name="T4" fmla="*/ 2 w 15"/>
                  <a:gd name="T5" fmla="*/ 3 h 11"/>
                  <a:gd name="T6" fmla="*/ 6 w 15"/>
                  <a:gd name="T7" fmla="*/ 3 h 11"/>
                  <a:gd name="T8" fmla="*/ 8 w 15"/>
                  <a:gd name="T9" fmla="*/ 0 h 11"/>
                  <a:gd name="T10" fmla="*/ 14 w 15"/>
                  <a:gd name="T11" fmla="*/ 7 h 11"/>
                </a:gdLst>
                <a:ahLst/>
                <a:cxnLst>
                  <a:cxn ang="0">
                    <a:pos x="T0" y="T1"/>
                  </a:cxn>
                  <a:cxn ang="0">
                    <a:pos x="T2" y="T3"/>
                  </a:cxn>
                  <a:cxn ang="0">
                    <a:pos x="T4" y="T5"/>
                  </a:cxn>
                  <a:cxn ang="0">
                    <a:pos x="T6" y="T7"/>
                  </a:cxn>
                  <a:cxn ang="0">
                    <a:pos x="T8" y="T9"/>
                  </a:cxn>
                  <a:cxn ang="0">
                    <a:pos x="T10" y="T11"/>
                  </a:cxn>
                </a:cxnLst>
                <a:rect l="0" t="0" r="r" b="b"/>
                <a:pathLst>
                  <a:path w="15" h="11">
                    <a:moveTo>
                      <a:pt x="14" y="7"/>
                    </a:moveTo>
                    <a:cubicBezTo>
                      <a:pt x="11" y="9"/>
                      <a:pt x="6" y="11"/>
                      <a:pt x="3" y="9"/>
                    </a:cubicBezTo>
                    <a:cubicBezTo>
                      <a:pt x="1" y="8"/>
                      <a:pt x="0" y="5"/>
                      <a:pt x="2" y="3"/>
                    </a:cubicBezTo>
                    <a:cubicBezTo>
                      <a:pt x="3" y="3"/>
                      <a:pt x="5" y="4"/>
                      <a:pt x="6" y="3"/>
                    </a:cubicBezTo>
                    <a:cubicBezTo>
                      <a:pt x="8" y="0"/>
                      <a:pt x="8" y="0"/>
                      <a:pt x="8" y="0"/>
                    </a:cubicBezTo>
                    <a:cubicBezTo>
                      <a:pt x="9" y="4"/>
                      <a:pt x="15" y="2"/>
                      <a:pt x="1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5" name="Freeform 3111"/>
              <p:cNvSpPr/>
              <p:nvPr/>
            </p:nvSpPr>
            <p:spPr bwMode="auto">
              <a:xfrm>
                <a:off x="3109" y="2326"/>
                <a:ext cx="18" cy="38"/>
              </a:xfrm>
              <a:custGeom>
                <a:avLst/>
                <a:gdLst>
                  <a:gd name="T0" fmla="*/ 12 w 12"/>
                  <a:gd name="T1" fmla="*/ 5 h 26"/>
                  <a:gd name="T2" fmla="*/ 8 w 12"/>
                  <a:gd name="T3" fmla="*/ 16 h 26"/>
                  <a:gd name="T4" fmla="*/ 9 w 12"/>
                  <a:gd name="T5" fmla="*/ 25 h 26"/>
                  <a:gd name="T6" fmla="*/ 8 w 12"/>
                  <a:gd name="T7" fmla="*/ 26 h 26"/>
                  <a:gd name="T8" fmla="*/ 1 w 12"/>
                  <a:gd name="T9" fmla="*/ 12 h 26"/>
                  <a:gd name="T10" fmla="*/ 8 w 12"/>
                  <a:gd name="T11" fmla="*/ 0 h 26"/>
                  <a:gd name="T12" fmla="*/ 12 w 12"/>
                  <a:gd name="T13" fmla="*/ 5 h 26"/>
                </a:gdLst>
                <a:ahLst/>
                <a:cxnLst>
                  <a:cxn ang="0">
                    <a:pos x="T0" y="T1"/>
                  </a:cxn>
                  <a:cxn ang="0">
                    <a:pos x="T2" y="T3"/>
                  </a:cxn>
                  <a:cxn ang="0">
                    <a:pos x="T4" y="T5"/>
                  </a:cxn>
                  <a:cxn ang="0">
                    <a:pos x="T6" y="T7"/>
                  </a:cxn>
                  <a:cxn ang="0">
                    <a:pos x="T8" y="T9"/>
                  </a:cxn>
                  <a:cxn ang="0">
                    <a:pos x="T10" y="T11"/>
                  </a:cxn>
                  <a:cxn ang="0">
                    <a:pos x="T12" y="T13"/>
                  </a:cxn>
                </a:cxnLst>
                <a:rect l="0" t="0" r="r" b="b"/>
                <a:pathLst>
                  <a:path w="12" h="26">
                    <a:moveTo>
                      <a:pt x="12" y="5"/>
                    </a:moveTo>
                    <a:cubicBezTo>
                      <a:pt x="11" y="8"/>
                      <a:pt x="7" y="12"/>
                      <a:pt x="8" y="16"/>
                    </a:cubicBezTo>
                    <a:cubicBezTo>
                      <a:pt x="9" y="19"/>
                      <a:pt x="12" y="21"/>
                      <a:pt x="9" y="25"/>
                    </a:cubicBezTo>
                    <a:cubicBezTo>
                      <a:pt x="8" y="26"/>
                      <a:pt x="8" y="26"/>
                      <a:pt x="8" y="26"/>
                    </a:cubicBezTo>
                    <a:cubicBezTo>
                      <a:pt x="2" y="24"/>
                      <a:pt x="1" y="18"/>
                      <a:pt x="1" y="12"/>
                    </a:cubicBezTo>
                    <a:cubicBezTo>
                      <a:pt x="0" y="7"/>
                      <a:pt x="5" y="3"/>
                      <a:pt x="8" y="0"/>
                    </a:cubicBezTo>
                    <a:cubicBezTo>
                      <a:pt x="11" y="0"/>
                      <a:pt x="12" y="3"/>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6" name="Freeform 3112"/>
              <p:cNvSpPr/>
              <p:nvPr/>
            </p:nvSpPr>
            <p:spPr bwMode="auto">
              <a:xfrm>
                <a:off x="3058" y="2326"/>
                <a:ext cx="12" cy="20"/>
              </a:xfrm>
              <a:custGeom>
                <a:avLst/>
                <a:gdLst>
                  <a:gd name="T0" fmla="*/ 8 w 8"/>
                  <a:gd name="T1" fmla="*/ 5 h 14"/>
                  <a:gd name="T2" fmla="*/ 5 w 8"/>
                  <a:gd name="T3" fmla="*/ 14 h 14"/>
                  <a:gd name="T4" fmla="*/ 1 w 8"/>
                  <a:gd name="T5" fmla="*/ 3 h 14"/>
                  <a:gd name="T6" fmla="*/ 8 w 8"/>
                  <a:gd name="T7" fmla="*/ 5 h 14"/>
                </a:gdLst>
                <a:ahLst/>
                <a:cxnLst>
                  <a:cxn ang="0">
                    <a:pos x="T0" y="T1"/>
                  </a:cxn>
                  <a:cxn ang="0">
                    <a:pos x="T2" y="T3"/>
                  </a:cxn>
                  <a:cxn ang="0">
                    <a:pos x="T4" y="T5"/>
                  </a:cxn>
                  <a:cxn ang="0">
                    <a:pos x="T6" y="T7"/>
                  </a:cxn>
                </a:cxnLst>
                <a:rect l="0" t="0" r="r" b="b"/>
                <a:pathLst>
                  <a:path w="8" h="14">
                    <a:moveTo>
                      <a:pt x="8" y="5"/>
                    </a:moveTo>
                    <a:cubicBezTo>
                      <a:pt x="5" y="14"/>
                      <a:pt x="5" y="14"/>
                      <a:pt x="5" y="14"/>
                    </a:cubicBezTo>
                    <a:cubicBezTo>
                      <a:pt x="2" y="12"/>
                      <a:pt x="0" y="8"/>
                      <a:pt x="1" y="3"/>
                    </a:cubicBezTo>
                    <a:cubicBezTo>
                      <a:pt x="3" y="0"/>
                      <a:pt x="8" y="2"/>
                      <a:pt x="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617" name="Freeform 3113"/>
              <p:cNvSpPr/>
              <p:nvPr/>
            </p:nvSpPr>
            <p:spPr bwMode="auto">
              <a:xfrm>
                <a:off x="3133" y="2328"/>
                <a:ext cx="13" cy="14"/>
              </a:xfrm>
              <a:custGeom>
                <a:avLst/>
                <a:gdLst>
                  <a:gd name="T0" fmla="*/ 8 w 9"/>
                  <a:gd name="T1" fmla="*/ 3 h 9"/>
                  <a:gd name="T2" fmla="*/ 6 w 9"/>
                  <a:gd name="T3" fmla="*/ 9 h 9"/>
                  <a:gd name="T4" fmla="*/ 1 w 9"/>
                  <a:gd name="T5" fmla="*/ 4 h 9"/>
                  <a:gd name="T6" fmla="*/ 4 w 9"/>
                  <a:gd name="T7" fmla="*/ 0 h 9"/>
                  <a:gd name="T8" fmla="*/ 8 w 9"/>
                  <a:gd name="T9" fmla="*/ 3 h 9"/>
                </a:gdLst>
                <a:ahLst/>
                <a:cxnLst>
                  <a:cxn ang="0">
                    <a:pos x="T0" y="T1"/>
                  </a:cxn>
                  <a:cxn ang="0">
                    <a:pos x="T2" y="T3"/>
                  </a:cxn>
                  <a:cxn ang="0">
                    <a:pos x="T4" y="T5"/>
                  </a:cxn>
                  <a:cxn ang="0">
                    <a:pos x="T6" y="T7"/>
                  </a:cxn>
                  <a:cxn ang="0">
                    <a:pos x="T8" y="T9"/>
                  </a:cxn>
                </a:cxnLst>
                <a:rect l="0" t="0" r="r" b="b"/>
                <a:pathLst>
                  <a:path w="9" h="9">
                    <a:moveTo>
                      <a:pt x="8" y="3"/>
                    </a:moveTo>
                    <a:cubicBezTo>
                      <a:pt x="9" y="6"/>
                      <a:pt x="7" y="8"/>
                      <a:pt x="6" y="9"/>
                    </a:cubicBezTo>
                    <a:cubicBezTo>
                      <a:pt x="3" y="9"/>
                      <a:pt x="1" y="6"/>
                      <a:pt x="1" y="4"/>
                    </a:cubicBezTo>
                    <a:cubicBezTo>
                      <a:pt x="0" y="2"/>
                      <a:pt x="2" y="1"/>
                      <a:pt x="4" y="0"/>
                    </a:cubicBezTo>
                    <a:cubicBezTo>
                      <a:pt x="6" y="0"/>
                      <a:pt x="7" y="2"/>
                      <a:pt x="8"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grpSp>
        <p:grpSp>
          <p:nvGrpSpPr>
            <p:cNvPr id="151" name="Group 3315"/>
            <p:cNvGrpSpPr/>
            <p:nvPr/>
          </p:nvGrpSpPr>
          <p:grpSpPr bwMode="auto">
            <a:xfrm>
              <a:off x="4551363" y="3692525"/>
              <a:ext cx="3175000" cy="1298575"/>
              <a:chOff x="2867" y="2326"/>
              <a:chExt cx="2000" cy="818"/>
            </a:xfrm>
            <a:grpFill/>
          </p:grpSpPr>
          <p:sp>
            <p:nvSpPr>
              <p:cNvPr id="218" name="Freeform 3115"/>
              <p:cNvSpPr/>
              <p:nvPr/>
            </p:nvSpPr>
            <p:spPr bwMode="auto">
              <a:xfrm>
                <a:off x="3044" y="2328"/>
                <a:ext cx="11" cy="9"/>
              </a:xfrm>
              <a:custGeom>
                <a:avLst/>
                <a:gdLst>
                  <a:gd name="T0" fmla="*/ 7 w 8"/>
                  <a:gd name="T1" fmla="*/ 4 h 6"/>
                  <a:gd name="T2" fmla="*/ 3 w 8"/>
                  <a:gd name="T3" fmla="*/ 5 h 6"/>
                  <a:gd name="T4" fmla="*/ 3 w 8"/>
                  <a:gd name="T5" fmla="*/ 1 h 6"/>
                  <a:gd name="T6" fmla="*/ 7 w 8"/>
                  <a:gd name="T7" fmla="*/ 4 h 6"/>
                </a:gdLst>
                <a:ahLst/>
                <a:cxnLst>
                  <a:cxn ang="0">
                    <a:pos x="T0" y="T1"/>
                  </a:cxn>
                  <a:cxn ang="0">
                    <a:pos x="T2" y="T3"/>
                  </a:cxn>
                  <a:cxn ang="0">
                    <a:pos x="T4" y="T5"/>
                  </a:cxn>
                  <a:cxn ang="0">
                    <a:pos x="T6" y="T7"/>
                  </a:cxn>
                </a:cxnLst>
                <a:rect l="0" t="0" r="r" b="b"/>
                <a:pathLst>
                  <a:path w="8" h="6">
                    <a:moveTo>
                      <a:pt x="7" y="4"/>
                    </a:moveTo>
                    <a:cubicBezTo>
                      <a:pt x="6" y="5"/>
                      <a:pt x="5" y="6"/>
                      <a:pt x="3" y="5"/>
                    </a:cubicBezTo>
                    <a:cubicBezTo>
                      <a:pt x="2" y="5"/>
                      <a:pt x="0" y="2"/>
                      <a:pt x="3" y="1"/>
                    </a:cubicBezTo>
                    <a:cubicBezTo>
                      <a:pt x="4" y="0"/>
                      <a:pt x="8" y="0"/>
                      <a:pt x="7"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9" name="Freeform 3116"/>
              <p:cNvSpPr/>
              <p:nvPr/>
            </p:nvSpPr>
            <p:spPr bwMode="auto">
              <a:xfrm>
                <a:off x="3092" y="2326"/>
                <a:ext cx="15" cy="17"/>
              </a:xfrm>
              <a:custGeom>
                <a:avLst/>
                <a:gdLst>
                  <a:gd name="T0" fmla="*/ 9 w 10"/>
                  <a:gd name="T1" fmla="*/ 8 h 12"/>
                  <a:gd name="T2" fmla="*/ 6 w 10"/>
                  <a:gd name="T3" fmla="*/ 12 h 12"/>
                  <a:gd name="T4" fmla="*/ 0 w 10"/>
                  <a:gd name="T5" fmla="*/ 7 h 12"/>
                  <a:gd name="T6" fmla="*/ 5 w 10"/>
                  <a:gd name="T7" fmla="*/ 2 h 12"/>
                  <a:gd name="T8" fmla="*/ 9 w 10"/>
                  <a:gd name="T9" fmla="*/ 8 h 12"/>
                </a:gdLst>
                <a:ahLst/>
                <a:cxnLst>
                  <a:cxn ang="0">
                    <a:pos x="T0" y="T1"/>
                  </a:cxn>
                  <a:cxn ang="0">
                    <a:pos x="T2" y="T3"/>
                  </a:cxn>
                  <a:cxn ang="0">
                    <a:pos x="T4" y="T5"/>
                  </a:cxn>
                  <a:cxn ang="0">
                    <a:pos x="T6" y="T7"/>
                  </a:cxn>
                  <a:cxn ang="0">
                    <a:pos x="T8" y="T9"/>
                  </a:cxn>
                </a:cxnLst>
                <a:rect l="0" t="0" r="r" b="b"/>
                <a:pathLst>
                  <a:path w="10" h="12">
                    <a:moveTo>
                      <a:pt x="9" y="8"/>
                    </a:moveTo>
                    <a:cubicBezTo>
                      <a:pt x="9" y="9"/>
                      <a:pt x="9" y="12"/>
                      <a:pt x="6" y="12"/>
                    </a:cubicBezTo>
                    <a:cubicBezTo>
                      <a:pt x="3" y="12"/>
                      <a:pt x="1" y="9"/>
                      <a:pt x="0" y="7"/>
                    </a:cubicBezTo>
                    <a:cubicBezTo>
                      <a:pt x="0" y="3"/>
                      <a:pt x="3" y="5"/>
                      <a:pt x="5" y="2"/>
                    </a:cubicBezTo>
                    <a:cubicBezTo>
                      <a:pt x="10" y="0"/>
                      <a:pt x="9" y="5"/>
                      <a:pt x="9"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0" name="Freeform 3117"/>
              <p:cNvSpPr/>
              <p:nvPr/>
            </p:nvSpPr>
            <p:spPr bwMode="auto">
              <a:xfrm>
                <a:off x="3349" y="2330"/>
                <a:ext cx="3" cy="3"/>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2" y="2"/>
                      <a:pt x="2" y="2"/>
                    </a:cubicBezTo>
                    <a:cubicBezTo>
                      <a:pt x="0" y="0"/>
                      <a:pt x="0" y="0"/>
                      <a:pt x="0" y="0"/>
                    </a:cubicBezTo>
                    <a:cubicBezTo>
                      <a:pt x="0" y="0"/>
                      <a:pt x="2" y="0"/>
                      <a:pt x="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1" name="Freeform 3118"/>
              <p:cNvSpPr/>
              <p:nvPr/>
            </p:nvSpPr>
            <p:spPr bwMode="auto">
              <a:xfrm>
                <a:off x="4285" y="2330"/>
                <a:ext cx="12" cy="19"/>
              </a:xfrm>
              <a:custGeom>
                <a:avLst/>
                <a:gdLst>
                  <a:gd name="T0" fmla="*/ 8 w 8"/>
                  <a:gd name="T1" fmla="*/ 9 h 13"/>
                  <a:gd name="T2" fmla="*/ 8 w 8"/>
                  <a:gd name="T3" fmla="*/ 12 h 13"/>
                  <a:gd name="T4" fmla="*/ 0 w 8"/>
                  <a:gd name="T5" fmla="*/ 8 h 13"/>
                  <a:gd name="T6" fmla="*/ 1 w 8"/>
                  <a:gd name="T7" fmla="*/ 0 h 13"/>
                  <a:gd name="T8" fmla="*/ 8 w 8"/>
                  <a:gd name="T9" fmla="*/ 9 h 13"/>
                </a:gdLst>
                <a:ahLst/>
                <a:cxnLst>
                  <a:cxn ang="0">
                    <a:pos x="T0" y="T1"/>
                  </a:cxn>
                  <a:cxn ang="0">
                    <a:pos x="T2" y="T3"/>
                  </a:cxn>
                  <a:cxn ang="0">
                    <a:pos x="T4" y="T5"/>
                  </a:cxn>
                  <a:cxn ang="0">
                    <a:pos x="T6" y="T7"/>
                  </a:cxn>
                  <a:cxn ang="0">
                    <a:pos x="T8" y="T9"/>
                  </a:cxn>
                </a:cxnLst>
                <a:rect l="0" t="0" r="r" b="b"/>
                <a:pathLst>
                  <a:path w="8" h="13">
                    <a:moveTo>
                      <a:pt x="8" y="9"/>
                    </a:moveTo>
                    <a:cubicBezTo>
                      <a:pt x="8" y="12"/>
                      <a:pt x="8" y="12"/>
                      <a:pt x="8" y="12"/>
                    </a:cubicBezTo>
                    <a:cubicBezTo>
                      <a:pt x="4" y="13"/>
                      <a:pt x="1" y="10"/>
                      <a:pt x="0" y="8"/>
                    </a:cubicBezTo>
                    <a:cubicBezTo>
                      <a:pt x="0" y="5"/>
                      <a:pt x="0" y="3"/>
                      <a:pt x="1" y="0"/>
                    </a:cubicBezTo>
                    <a:cubicBezTo>
                      <a:pt x="5" y="1"/>
                      <a:pt x="6" y="6"/>
                      <a:pt x="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2" name="Freeform 3119"/>
              <p:cNvSpPr/>
              <p:nvPr/>
            </p:nvSpPr>
            <p:spPr bwMode="auto">
              <a:xfrm>
                <a:off x="3364" y="2331"/>
                <a:ext cx="7" cy="5"/>
              </a:xfrm>
              <a:custGeom>
                <a:avLst/>
                <a:gdLst>
                  <a:gd name="T0" fmla="*/ 4 w 5"/>
                  <a:gd name="T1" fmla="*/ 1 h 3"/>
                  <a:gd name="T2" fmla="*/ 2 w 5"/>
                  <a:gd name="T3" fmla="*/ 3 h 3"/>
                  <a:gd name="T4" fmla="*/ 0 w 5"/>
                  <a:gd name="T5" fmla="*/ 1 h 3"/>
                  <a:gd name="T6" fmla="*/ 4 w 5"/>
                  <a:gd name="T7" fmla="*/ 1 h 3"/>
                </a:gdLst>
                <a:ahLst/>
                <a:cxnLst>
                  <a:cxn ang="0">
                    <a:pos x="T0" y="T1"/>
                  </a:cxn>
                  <a:cxn ang="0">
                    <a:pos x="T2" y="T3"/>
                  </a:cxn>
                  <a:cxn ang="0">
                    <a:pos x="T4" y="T5"/>
                  </a:cxn>
                  <a:cxn ang="0">
                    <a:pos x="T6" y="T7"/>
                  </a:cxn>
                </a:cxnLst>
                <a:rect l="0" t="0" r="r" b="b"/>
                <a:pathLst>
                  <a:path w="5" h="3">
                    <a:moveTo>
                      <a:pt x="4" y="1"/>
                    </a:moveTo>
                    <a:cubicBezTo>
                      <a:pt x="5" y="2"/>
                      <a:pt x="3" y="2"/>
                      <a:pt x="2" y="3"/>
                    </a:cubicBezTo>
                    <a:cubicBezTo>
                      <a:pt x="1" y="3"/>
                      <a:pt x="1" y="2"/>
                      <a:pt x="0" y="1"/>
                    </a:cubicBezTo>
                    <a:cubicBezTo>
                      <a:pt x="0" y="0"/>
                      <a:pt x="4" y="0"/>
                      <a:pt x="4"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3" name="Freeform 3120"/>
              <p:cNvSpPr/>
              <p:nvPr/>
            </p:nvSpPr>
            <p:spPr bwMode="auto">
              <a:xfrm>
                <a:off x="3071" y="2331"/>
                <a:ext cx="21" cy="37"/>
              </a:xfrm>
              <a:custGeom>
                <a:avLst/>
                <a:gdLst>
                  <a:gd name="T0" fmla="*/ 11 w 14"/>
                  <a:gd name="T1" fmla="*/ 5 h 25"/>
                  <a:gd name="T2" fmla="*/ 10 w 14"/>
                  <a:gd name="T3" fmla="*/ 15 h 25"/>
                  <a:gd name="T4" fmla="*/ 12 w 14"/>
                  <a:gd name="T5" fmla="*/ 23 h 25"/>
                  <a:gd name="T6" fmla="*/ 10 w 14"/>
                  <a:gd name="T7" fmla="*/ 25 h 25"/>
                  <a:gd name="T8" fmla="*/ 2 w 14"/>
                  <a:gd name="T9" fmla="*/ 10 h 25"/>
                  <a:gd name="T10" fmla="*/ 6 w 14"/>
                  <a:gd name="T11" fmla="*/ 1 h 25"/>
                  <a:gd name="T12" fmla="*/ 11 w 14"/>
                  <a:gd name="T13" fmla="*/ 5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11" y="5"/>
                    </a:moveTo>
                    <a:cubicBezTo>
                      <a:pt x="8" y="8"/>
                      <a:pt x="8" y="12"/>
                      <a:pt x="10" y="15"/>
                    </a:cubicBezTo>
                    <a:cubicBezTo>
                      <a:pt x="13" y="16"/>
                      <a:pt x="14" y="20"/>
                      <a:pt x="12" y="23"/>
                    </a:cubicBezTo>
                    <a:cubicBezTo>
                      <a:pt x="10" y="25"/>
                      <a:pt x="10" y="25"/>
                      <a:pt x="10" y="25"/>
                    </a:cubicBezTo>
                    <a:cubicBezTo>
                      <a:pt x="4" y="23"/>
                      <a:pt x="0" y="15"/>
                      <a:pt x="2" y="10"/>
                    </a:cubicBezTo>
                    <a:cubicBezTo>
                      <a:pt x="3" y="7"/>
                      <a:pt x="1" y="1"/>
                      <a:pt x="6" y="1"/>
                    </a:cubicBezTo>
                    <a:cubicBezTo>
                      <a:pt x="10" y="0"/>
                      <a:pt x="10" y="3"/>
                      <a:pt x="11"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4" name="Freeform 3121"/>
              <p:cNvSpPr/>
              <p:nvPr/>
            </p:nvSpPr>
            <p:spPr bwMode="auto">
              <a:xfrm>
                <a:off x="3570" y="2328"/>
                <a:ext cx="26" cy="24"/>
              </a:xfrm>
              <a:custGeom>
                <a:avLst/>
                <a:gdLst>
                  <a:gd name="T0" fmla="*/ 18 w 18"/>
                  <a:gd name="T1" fmla="*/ 8 h 16"/>
                  <a:gd name="T2" fmla="*/ 16 w 18"/>
                  <a:gd name="T3" fmla="*/ 12 h 16"/>
                  <a:gd name="T4" fmla="*/ 18 w 18"/>
                  <a:gd name="T5" fmla="*/ 13 h 16"/>
                  <a:gd name="T6" fmla="*/ 10 w 18"/>
                  <a:gd name="T7" fmla="*/ 16 h 16"/>
                  <a:gd name="T8" fmla="*/ 1 w 18"/>
                  <a:gd name="T9" fmla="*/ 9 h 16"/>
                  <a:gd name="T10" fmla="*/ 3 w 18"/>
                  <a:gd name="T11" fmla="*/ 3 h 16"/>
                  <a:gd name="T12" fmla="*/ 18 w 18"/>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8" h="16">
                    <a:moveTo>
                      <a:pt x="18" y="8"/>
                    </a:moveTo>
                    <a:cubicBezTo>
                      <a:pt x="16" y="12"/>
                      <a:pt x="16" y="12"/>
                      <a:pt x="16" y="12"/>
                    </a:cubicBezTo>
                    <a:cubicBezTo>
                      <a:pt x="18" y="13"/>
                      <a:pt x="18" y="13"/>
                      <a:pt x="18" y="13"/>
                    </a:cubicBezTo>
                    <a:cubicBezTo>
                      <a:pt x="15" y="13"/>
                      <a:pt x="13" y="16"/>
                      <a:pt x="10" y="16"/>
                    </a:cubicBezTo>
                    <a:cubicBezTo>
                      <a:pt x="6" y="16"/>
                      <a:pt x="4" y="12"/>
                      <a:pt x="1" y="9"/>
                    </a:cubicBezTo>
                    <a:cubicBezTo>
                      <a:pt x="1" y="7"/>
                      <a:pt x="0" y="3"/>
                      <a:pt x="3" y="3"/>
                    </a:cubicBezTo>
                    <a:cubicBezTo>
                      <a:pt x="9" y="0"/>
                      <a:pt x="12" y="11"/>
                      <a:pt x="18"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5" name="Freeform 3122"/>
              <p:cNvSpPr/>
              <p:nvPr/>
            </p:nvSpPr>
            <p:spPr bwMode="auto">
              <a:xfrm>
                <a:off x="3187" y="2334"/>
                <a:ext cx="16" cy="35"/>
              </a:xfrm>
              <a:custGeom>
                <a:avLst/>
                <a:gdLst>
                  <a:gd name="T0" fmla="*/ 11 w 11"/>
                  <a:gd name="T1" fmla="*/ 4 h 24"/>
                  <a:gd name="T2" fmla="*/ 6 w 11"/>
                  <a:gd name="T3" fmla="*/ 14 h 24"/>
                  <a:gd name="T4" fmla="*/ 7 w 11"/>
                  <a:gd name="T5" fmla="*/ 23 h 24"/>
                  <a:gd name="T6" fmla="*/ 3 w 11"/>
                  <a:gd name="T7" fmla="*/ 23 h 24"/>
                  <a:gd name="T8" fmla="*/ 6 w 11"/>
                  <a:gd name="T9" fmla="*/ 1 h 24"/>
                  <a:gd name="T10" fmla="*/ 11 w 11"/>
                  <a:gd name="T11" fmla="*/ 4 h 24"/>
                </a:gdLst>
                <a:ahLst/>
                <a:cxnLst>
                  <a:cxn ang="0">
                    <a:pos x="T0" y="T1"/>
                  </a:cxn>
                  <a:cxn ang="0">
                    <a:pos x="T2" y="T3"/>
                  </a:cxn>
                  <a:cxn ang="0">
                    <a:pos x="T4" y="T5"/>
                  </a:cxn>
                  <a:cxn ang="0">
                    <a:pos x="T6" y="T7"/>
                  </a:cxn>
                  <a:cxn ang="0">
                    <a:pos x="T8" y="T9"/>
                  </a:cxn>
                  <a:cxn ang="0">
                    <a:pos x="T10" y="T11"/>
                  </a:cxn>
                </a:cxnLst>
                <a:rect l="0" t="0" r="r" b="b"/>
                <a:pathLst>
                  <a:path w="11" h="24">
                    <a:moveTo>
                      <a:pt x="11" y="4"/>
                    </a:moveTo>
                    <a:cubicBezTo>
                      <a:pt x="9" y="7"/>
                      <a:pt x="8" y="11"/>
                      <a:pt x="6" y="14"/>
                    </a:cubicBezTo>
                    <a:cubicBezTo>
                      <a:pt x="7" y="17"/>
                      <a:pt x="11" y="20"/>
                      <a:pt x="7" y="23"/>
                    </a:cubicBezTo>
                    <a:cubicBezTo>
                      <a:pt x="6" y="24"/>
                      <a:pt x="5" y="24"/>
                      <a:pt x="3" y="23"/>
                    </a:cubicBezTo>
                    <a:cubicBezTo>
                      <a:pt x="0" y="17"/>
                      <a:pt x="0" y="8"/>
                      <a:pt x="6" y="1"/>
                    </a:cubicBezTo>
                    <a:cubicBezTo>
                      <a:pt x="8" y="0"/>
                      <a:pt x="11" y="1"/>
                      <a:pt x="1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6" name="Freeform 3123"/>
              <p:cNvSpPr/>
              <p:nvPr/>
            </p:nvSpPr>
            <p:spPr bwMode="auto">
              <a:xfrm>
                <a:off x="3365" y="2334"/>
                <a:ext cx="18" cy="33"/>
              </a:xfrm>
              <a:custGeom>
                <a:avLst/>
                <a:gdLst>
                  <a:gd name="T0" fmla="*/ 10 w 12"/>
                  <a:gd name="T1" fmla="*/ 6 h 22"/>
                  <a:gd name="T2" fmla="*/ 5 w 12"/>
                  <a:gd name="T3" fmla="*/ 17 h 22"/>
                  <a:gd name="T4" fmla="*/ 4 w 12"/>
                  <a:gd name="T5" fmla="*/ 22 h 22"/>
                  <a:gd name="T6" fmla="*/ 0 w 12"/>
                  <a:gd name="T7" fmla="*/ 16 h 22"/>
                  <a:gd name="T8" fmla="*/ 7 w 12"/>
                  <a:gd name="T9" fmla="*/ 1 h 22"/>
                  <a:gd name="T10" fmla="*/ 10 w 12"/>
                  <a:gd name="T11" fmla="*/ 6 h 22"/>
                </a:gdLst>
                <a:ahLst/>
                <a:cxnLst>
                  <a:cxn ang="0">
                    <a:pos x="T0" y="T1"/>
                  </a:cxn>
                  <a:cxn ang="0">
                    <a:pos x="T2" y="T3"/>
                  </a:cxn>
                  <a:cxn ang="0">
                    <a:pos x="T4" y="T5"/>
                  </a:cxn>
                  <a:cxn ang="0">
                    <a:pos x="T6" y="T7"/>
                  </a:cxn>
                  <a:cxn ang="0">
                    <a:pos x="T8" y="T9"/>
                  </a:cxn>
                  <a:cxn ang="0">
                    <a:pos x="T10" y="T11"/>
                  </a:cxn>
                </a:cxnLst>
                <a:rect l="0" t="0" r="r" b="b"/>
                <a:pathLst>
                  <a:path w="12" h="22">
                    <a:moveTo>
                      <a:pt x="10" y="6"/>
                    </a:moveTo>
                    <a:cubicBezTo>
                      <a:pt x="12" y="11"/>
                      <a:pt x="4" y="11"/>
                      <a:pt x="5" y="17"/>
                    </a:cubicBezTo>
                    <a:cubicBezTo>
                      <a:pt x="4" y="22"/>
                      <a:pt x="4" y="22"/>
                      <a:pt x="4" y="22"/>
                    </a:cubicBezTo>
                    <a:cubicBezTo>
                      <a:pt x="3" y="21"/>
                      <a:pt x="0" y="18"/>
                      <a:pt x="0" y="16"/>
                    </a:cubicBezTo>
                    <a:cubicBezTo>
                      <a:pt x="0" y="9"/>
                      <a:pt x="3" y="5"/>
                      <a:pt x="7" y="1"/>
                    </a:cubicBezTo>
                    <a:cubicBezTo>
                      <a:pt x="10" y="0"/>
                      <a:pt x="10" y="4"/>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7" name="Freeform 3124"/>
              <p:cNvSpPr/>
              <p:nvPr/>
            </p:nvSpPr>
            <p:spPr bwMode="auto">
              <a:xfrm>
                <a:off x="3450" y="2334"/>
                <a:ext cx="25" cy="22"/>
              </a:xfrm>
              <a:custGeom>
                <a:avLst/>
                <a:gdLst>
                  <a:gd name="T0" fmla="*/ 9 w 17"/>
                  <a:gd name="T1" fmla="*/ 6 h 15"/>
                  <a:gd name="T2" fmla="*/ 15 w 17"/>
                  <a:gd name="T3" fmla="*/ 7 h 15"/>
                  <a:gd name="T4" fmla="*/ 14 w 17"/>
                  <a:gd name="T5" fmla="*/ 15 h 15"/>
                  <a:gd name="T6" fmla="*/ 0 w 17"/>
                  <a:gd name="T7" fmla="*/ 8 h 15"/>
                  <a:gd name="T8" fmla="*/ 2 w 17"/>
                  <a:gd name="T9" fmla="*/ 2 h 15"/>
                  <a:gd name="T10" fmla="*/ 9 w 17"/>
                  <a:gd name="T11" fmla="*/ 6 h 15"/>
                </a:gdLst>
                <a:ahLst/>
                <a:cxnLst>
                  <a:cxn ang="0">
                    <a:pos x="T0" y="T1"/>
                  </a:cxn>
                  <a:cxn ang="0">
                    <a:pos x="T2" y="T3"/>
                  </a:cxn>
                  <a:cxn ang="0">
                    <a:pos x="T4" y="T5"/>
                  </a:cxn>
                  <a:cxn ang="0">
                    <a:pos x="T6" y="T7"/>
                  </a:cxn>
                  <a:cxn ang="0">
                    <a:pos x="T8" y="T9"/>
                  </a:cxn>
                  <a:cxn ang="0">
                    <a:pos x="T10" y="T11"/>
                  </a:cxn>
                </a:cxnLst>
                <a:rect l="0" t="0" r="r" b="b"/>
                <a:pathLst>
                  <a:path w="17" h="15">
                    <a:moveTo>
                      <a:pt x="9" y="6"/>
                    </a:moveTo>
                    <a:cubicBezTo>
                      <a:pt x="12" y="6"/>
                      <a:pt x="14" y="4"/>
                      <a:pt x="15" y="7"/>
                    </a:cubicBezTo>
                    <a:cubicBezTo>
                      <a:pt x="14" y="10"/>
                      <a:pt x="17" y="15"/>
                      <a:pt x="14" y="15"/>
                    </a:cubicBezTo>
                    <a:cubicBezTo>
                      <a:pt x="9" y="14"/>
                      <a:pt x="2" y="13"/>
                      <a:pt x="0" y="8"/>
                    </a:cubicBezTo>
                    <a:cubicBezTo>
                      <a:pt x="0" y="5"/>
                      <a:pt x="0" y="3"/>
                      <a:pt x="2" y="2"/>
                    </a:cubicBezTo>
                    <a:cubicBezTo>
                      <a:pt x="8" y="0"/>
                      <a:pt x="4" y="7"/>
                      <a:pt x="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8" name="Freeform 3125"/>
              <p:cNvSpPr/>
              <p:nvPr/>
            </p:nvSpPr>
            <p:spPr bwMode="auto">
              <a:xfrm>
                <a:off x="4307" y="2337"/>
                <a:ext cx="19" cy="24"/>
              </a:xfrm>
              <a:custGeom>
                <a:avLst/>
                <a:gdLst>
                  <a:gd name="T0" fmla="*/ 13 w 13"/>
                  <a:gd name="T1" fmla="*/ 7 h 16"/>
                  <a:gd name="T2" fmla="*/ 10 w 13"/>
                  <a:gd name="T3" fmla="*/ 13 h 16"/>
                  <a:gd name="T4" fmla="*/ 0 w 13"/>
                  <a:gd name="T5" fmla="*/ 11 h 16"/>
                  <a:gd name="T6" fmla="*/ 8 w 13"/>
                  <a:gd name="T7" fmla="*/ 0 h 16"/>
                  <a:gd name="T8" fmla="*/ 13 w 13"/>
                  <a:gd name="T9" fmla="*/ 7 h 16"/>
                </a:gdLst>
                <a:ahLst/>
                <a:cxnLst>
                  <a:cxn ang="0">
                    <a:pos x="T0" y="T1"/>
                  </a:cxn>
                  <a:cxn ang="0">
                    <a:pos x="T2" y="T3"/>
                  </a:cxn>
                  <a:cxn ang="0">
                    <a:pos x="T4" y="T5"/>
                  </a:cxn>
                  <a:cxn ang="0">
                    <a:pos x="T6" y="T7"/>
                  </a:cxn>
                  <a:cxn ang="0">
                    <a:pos x="T8" y="T9"/>
                  </a:cxn>
                </a:cxnLst>
                <a:rect l="0" t="0" r="r" b="b"/>
                <a:pathLst>
                  <a:path w="13" h="16">
                    <a:moveTo>
                      <a:pt x="13" y="7"/>
                    </a:moveTo>
                    <a:cubicBezTo>
                      <a:pt x="13" y="10"/>
                      <a:pt x="11" y="12"/>
                      <a:pt x="10" y="13"/>
                    </a:cubicBezTo>
                    <a:cubicBezTo>
                      <a:pt x="6" y="13"/>
                      <a:pt x="3" y="16"/>
                      <a:pt x="0" y="11"/>
                    </a:cubicBezTo>
                    <a:cubicBezTo>
                      <a:pt x="6" y="9"/>
                      <a:pt x="0" y="0"/>
                      <a:pt x="8" y="0"/>
                    </a:cubicBezTo>
                    <a:cubicBezTo>
                      <a:pt x="11" y="1"/>
                      <a:pt x="11" y="5"/>
                      <a:pt x="13"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29" name="Freeform 3126"/>
              <p:cNvSpPr/>
              <p:nvPr/>
            </p:nvSpPr>
            <p:spPr bwMode="auto">
              <a:xfrm>
                <a:off x="3039" y="2342"/>
                <a:ext cx="16" cy="33"/>
              </a:xfrm>
              <a:custGeom>
                <a:avLst/>
                <a:gdLst>
                  <a:gd name="T0" fmla="*/ 11 w 11"/>
                  <a:gd name="T1" fmla="*/ 3 h 23"/>
                  <a:gd name="T2" fmla="*/ 8 w 11"/>
                  <a:gd name="T3" fmla="*/ 13 h 23"/>
                  <a:gd name="T4" fmla="*/ 9 w 11"/>
                  <a:gd name="T5" fmla="*/ 21 h 23"/>
                  <a:gd name="T6" fmla="*/ 4 w 11"/>
                  <a:gd name="T7" fmla="*/ 22 h 23"/>
                  <a:gd name="T8" fmla="*/ 2 w 11"/>
                  <a:gd name="T9" fmla="*/ 8 h 23"/>
                  <a:gd name="T10" fmla="*/ 8 w 11"/>
                  <a:gd name="T11" fmla="*/ 0 h 23"/>
                  <a:gd name="T12" fmla="*/ 11 w 11"/>
                  <a:gd name="T13" fmla="*/ 3 h 23"/>
                </a:gdLst>
                <a:ahLst/>
                <a:cxnLst>
                  <a:cxn ang="0">
                    <a:pos x="T0" y="T1"/>
                  </a:cxn>
                  <a:cxn ang="0">
                    <a:pos x="T2" y="T3"/>
                  </a:cxn>
                  <a:cxn ang="0">
                    <a:pos x="T4" y="T5"/>
                  </a:cxn>
                  <a:cxn ang="0">
                    <a:pos x="T6" y="T7"/>
                  </a:cxn>
                  <a:cxn ang="0">
                    <a:pos x="T8" y="T9"/>
                  </a:cxn>
                  <a:cxn ang="0">
                    <a:pos x="T10" y="T11"/>
                  </a:cxn>
                  <a:cxn ang="0">
                    <a:pos x="T12" y="T13"/>
                  </a:cxn>
                </a:cxnLst>
                <a:rect l="0" t="0" r="r" b="b"/>
                <a:pathLst>
                  <a:path w="11" h="23">
                    <a:moveTo>
                      <a:pt x="11" y="3"/>
                    </a:moveTo>
                    <a:cubicBezTo>
                      <a:pt x="9" y="6"/>
                      <a:pt x="6" y="9"/>
                      <a:pt x="8" y="13"/>
                    </a:cubicBezTo>
                    <a:cubicBezTo>
                      <a:pt x="9" y="15"/>
                      <a:pt x="11" y="18"/>
                      <a:pt x="9" y="21"/>
                    </a:cubicBezTo>
                    <a:cubicBezTo>
                      <a:pt x="8" y="21"/>
                      <a:pt x="6" y="23"/>
                      <a:pt x="4" y="22"/>
                    </a:cubicBezTo>
                    <a:cubicBezTo>
                      <a:pt x="0" y="18"/>
                      <a:pt x="0" y="13"/>
                      <a:pt x="2" y="8"/>
                    </a:cubicBezTo>
                    <a:cubicBezTo>
                      <a:pt x="4" y="5"/>
                      <a:pt x="5" y="2"/>
                      <a:pt x="8" y="0"/>
                    </a:cubicBezTo>
                    <a:cubicBezTo>
                      <a:pt x="11" y="0"/>
                      <a:pt x="11" y="3"/>
                      <a:pt x="11"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0" name="Freeform 3127"/>
              <p:cNvSpPr/>
              <p:nvPr/>
            </p:nvSpPr>
            <p:spPr bwMode="auto">
              <a:xfrm>
                <a:off x="4319" y="2342"/>
                <a:ext cx="39" cy="32"/>
              </a:xfrm>
              <a:custGeom>
                <a:avLst/>
                <a:gdLst>
                  <a:gd name="T0" fmla="*/ 25 w 27"/>
                  <a:gd name="T1" fmla="*/ 5 h 22"/>
                  <a:gd name="T2" fmla="*/ 17 w 27"/>
                  <a:gd name="T3" fmla="*/ 19 h 22"/>
                  <a:gd name="T4" fmla="*/ 1 w 27"/>
                  <a:gd name="T5" fmla="*/ 17 h 22"/>
                  <a:gd name="T6" fmla="*/ 7 w 27"/>
                  <a:gd name="T7" fmla="*/ 9 h 22"/>
                  <a:gd name="T8" fmla="*/ 11 w 27"/>
                  <a:gd name="T9" fmla="*/ 13 h 22"/>
                  <a:gd name="T10" fmla="*/ 16 w 27"/>
                  <a:gd name="T11" fmla="*/ 7 h 22"/>
                  <a:gd name="T12" fmla="*/ 18 w 27"/>
                  <a:gd name="T13" fmla="*/ 1 h 22"/>
                  <a:gd name="T14" fmla="*/ 25 w 27"/>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2">
                    <a:moveTo>
                      <a:pt x="25" y="5"/>
                    </a:moveTo>
                    <a:cubicBezTo>
                      <a:pt x="27" y="12"/>
                      <a:pt x="21" y="16"/>
                      <a:pt x="17" y="19"/>
                    </a:cubicBezTo>
                    <a:cubicBezTo>
                      <a:pt x="12" y="22"/>
                      <a:pt x="6" y="19"/>
                      <a:pt x="1" y="17"/>
                    </a:cubicBezTo>
                    <a:cubicBezTo>
                      <a:pt x="0" y="13"/>
                      <a:pt x="7" y="14"/>
                      <a:pt x="7" y="9"/>
                    </a:cubicBezTo>
                    <a:cubicBezTo>
                      <a:pt x="9" y="9"/>
                      <a:pt x="9" y="12"/>
                      <a:pt x="11" y="13"/>
                    </a:cubicBezTo>
                    <a:cubicBezTo>
                      <a:pt x="13" y="12"/>
                      <a:pt x="16" y="10"/>
                      <a:pt x="16" y="7"/>
                    </a:cubicBezTo>
                    <a:cubicBezTo>
                      <a:pt x="15" y="4"/>
                      <a:pt x="15" y="1"/>
                      <a:pt x="18" y="1"/>
                    </a:cubicBezTo>
                    <a:cubicBezTo>
                      <a:pt x="21" y="0"/>
                      <a:pt x="24" y="2"/>
                      <a:pt x="2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1" name="Freeform 3128"/>
              <p:cNvSpPr/>
              <p:nvPr/>
            </p:nvSpPr>
            <p:spPr bwMode="auto">
              <a:xfrm>
                <a:off x="3839" y="2342"/>
                <a:ext cx="407" cy="398"/>
              </a:xfrm>
              <a:custGeom>
                <a:avLst/>
                <a:gdLst>
                  <a:gd name="T0" fmla="*/ 125 w 278"/>
                  <a:gd name="T1" fmla="*/ 15 h 272"/>
                  <a:gd name="T2" fmla="*/ 129 w 278"/>
                  <a:gd name="T3" fmla="*/ 10 h 272"/>
                  <a:gd name="T4" fmla="*/ 182 w 278"/>
                  <a:gd name="T5" fmla="*/ 31 h 272"/>
                  <a:gd name="T6" fmla="*/ 192 w 278"/>
                  <a:gd name="T7" fmla="*/ 37 h 272"/>
                  <a:gd name="T8" fmla="*/ 202 w 278"/>
                  <a:gd name="T9" fmla="*/ 46 h 272"/>
                  <a:gd name="T10" fmla="*/ 225 w 278"/>
                  <a:gd name="T11" fmla="*/ 48 h 272"/>
                  <a:gd name="T12" fmla="*/ 218 w 278"/>
                  <a:gd name="T13" fmla="*/ 59 h 272"/>
                  <a:gd name="T14" fmla="*/ 257 w 278"/>
                  <a:gd name="T15" fmla="*/ 103 h 272"/>
                  <a:gd name="T16" fmla="*/ 275 w 278"/>
                  <a:gd name="T17" fmla="*/ 122 h 272"/>
                  <a:gd name="T18" fmla="*/ 263 w 278"/>
                  <a:gd name="T19" fmla="*/ 127 h 272"/>
                  <a:gd name="T20" fmla="*/ 266 w 278"/>
                  <a:gd name="T21" fmla="*/ 146 h 272"/>
                  <a:gd name="T22" fmla="*/ 268 w 278"/>
                  <a:gd name="T23" fmla="*/ 159 h 272"/>
                  <a:gd name="T24" fmla="*/ 278 w 278"/>
                  <a:gd name="T25" fmla="*/ 180 h 272"/>
                  <a:gd name="T26" fmla="*/ 276 w 278"/>
                  <a:gd name="T27" fmla="*/ 184 h 272"/>
                  <a:gd name="T28" fmla="*/ 264 w 278"/>
                  <a:gd name="T29" fmla="*/ 176 h 272"/>
                  <a:gd name="T30" fmla="*/ 238 w 278"/>
                  <a:gd name="T31" fmla="*/ 227 h 272"/>
                  <a:gd name="T32" fmla="*/ 227 w 278"/>
                  <a:gd name="T33" fmla="*/ 257 h 272"/>
                  <a:gd name="T34" fmla="*/ 227 w 278"/>
                  <a:gd name="T35" fmla="*/ 244 h 272"/>
                  <a:gd name="T36" fmla="*/ 225 w 278"/>
                  <a:gd name="T37" fmla="*/ 237 h 272"/>
                  <a:gd name="T38" fmla="*/ 198 w 278"/>
                  <a:gd name="T39" fmla="*/ 247 h 272"/>
                  <a:gd name="T40" fmla="*/ 181 w 278"/>
                  <a:gd name="T41" fmla="*/ 252 h 272"/>
                  <a:gd name="T42" fmla="*/ 163 w 278"/>
                  <a:gd name="T43" fmla="*/ 257 h 272"/>
                  <a:gd name="T44" fmla="*/ 149 w 278"/>
                  <a:gd name="T45" fmla="*/ 268 h 272"/>
                  <a:gd name="T46" fmla="*/ 134 w 278"/>
                  <a:gd name="T47" fmla="*/ 272 h 272"/>
                  <a:gd name="T48" fmla="*/ 143 w 278"/>
                  <a:gd name="T49" fmla="*/ 253 h 272"/>
                  <a:gd name="T50" fmla="*/ 118 w 278"/>
                  <a:gd name="T51" fmla="*/ 245 h 272"/>
                  <a:gd name="T52" fmla="*/ 93 w 278"/>
                  <a:gd name="T53" fmla="*/ 217 h 272"/>
                  <a:gd name="T54" fmla="*/ 94 w 278"/>
                  <a:gd name="T55" fmla="*/ 214 h 272"/>
                  <a:gd name="T56" fmla="*/ 105 w 278"/>
                  <a:gd name="T57" fmla="*/ 222 h 272"/>
                  <a:gd name="T58" fmla="*/ 122 w 278"/>
                  <a:gd name="T59" fmla="*/ 233 h 272"/>
                  <a:gd name="T60" fmla="*/ 168 w 278"/>
                  <a:gd name="T61" fmla="*/ 239 h 272"/>
                  <a:gd name="T62" fmla="*/ 181 w 278"/>
                  <a:gd name="T63" fmla="*/ 239 h 272"/>
                  <a:gd name="T64" fmla="*/ 208 w 278"/>
                  <a:gd name="T65" fmla="*/ 226 h 272"/>
                  <a:gd name="T66" fmla="*/ 216 w 278"/>
                  <a:gd name="T67" fmla="*/ 220 h 272"/>
                  <a:gd name="T68" fmla="*/ 215 w 278"/>
                  <a:gd name="T69" fmla="*/ 211 h 272"/>
                  <a:gd name="T70" fmla="*/ 222 w 278"/>
                  <a:gd name="T71" fmla="*/ 208 h 272"/>
                  <a:gd name="T72" fmla="*/ 217 w 278"/>
                  <a:gd name="T73" fmla="*/ 220 h 272"/>
                  <a:gd name="T74" fmla="*/ 226 w 278"/>
                  <a:gd name="T75" fmla="*/ 215 h 272"/>
                  <a:gd name="T76" fmla="*/ 240 w 278"/>
                  <a:gd name="T77" fmla="*/ 200 h 272"/>
                  <a:gd name="T78" fmla="*/ 252 w 278"/>
                  <a:gd name="T79" fmla="*/ 181 h 272"/>
                  <a:gd name="T80" fmla="*/ 254 w 278"/>
                  <a:gd name="T81" fmla="*/ 172 h 272"/>
                  <a:gd name="T82" fmla="*/ 253 w 278"/>
                  <a:gd name="T83" fmla="*/ 129 h 272"/>
                  <a:gd name="T84" fmla="*/ 246 w 278"/>
                  <a:gd name="T85" fmla="*/ 106 h 272"/>
                  <a:gd name="T86" fmla="*/ 165 w 278"/>
                  <a:gd name="T87" fmla="*/ 34 h 272"/>
                  <a:gd name="T88" fmla="*/ 147 w 278"/>
                  <a:gd name="T89" fmla="*/ 29 h 272"/>
                  <a:gd name="T90" fmla="*/ 103 w 278"/>
                  <a:gd name="T91" fmla="*/ 23 h 272"/>
                  <a:gd name="T92" fmla="*/ 81 w 278"/>
                  <a:gd name="T93" fmla="*/ 25 h 272"/>
                  <a:gd name="T94" fmla="*/ 15 w 278"/>
                  <a:gd name="T95" fmla="*/ 47 h 272"/>
                  <a:gd name="T96" fmla="*/ 6 w 278"/>
                  <a:gd name="T97" fmla="*/ 52 h 272"/>
                  <a:gd name="T98" fmla="*/ 0 w 278"/>
                  <a:gd name="T99" fmla="*/ 49 h 272"/>
                  <a:gd name="T100" fmla="*/ 23 w 278"/>
                  <a:gd name="T101" fmla="*/ 28 h 272"/>
                  <a:gd name="T102" fmla="*/ 26 w 278"/>
                  <a:gd name="T103" fmla="*/ 33 h 272"/>
                  <a:gd name="T104" fmla="*/ 57 w 278"/>
                  <a:gd name="T105" fmla="*/ 21 h 272"/>
                  <a:gd name="T106" fmla="*/ 101 w 278"/>
                  <a:gd name="T107" fmla="*/ 15 h 272"/>
                  <a:gd name="T108" fmla="*/ 119 w 278"/>
                  <a:gd name="T109" fmla="*/ 3 h 272"/>
                  <a:gd name="T110" fmla="*/ 124 w 278"/>
                  <a:gd name="T111" fmla="*/ 3 h 272"/>
                  <a:gd name="T112" fmla="*/ 125 w 278"/>
                  <a:gd name="T113" fmla="*/ 1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72">
                    <a:moveTo>
                      <a:pt x="125" y="15"/>
                    </a:moveTo>
                    <a:cubicBezTo>
                      <a:pt x="128" y="15"/>
                      <a:pt x="126" y="11"/>
                      <a:pt x="129" y="10"/>
                    </a:cubicBezTo>
                    <a:cubicBezTo>
                      <a:pt x="149" y="13"/>
                      <a:pt x="166" y="21"/>
                      <a:pt x="182" y="31"/>
                    </a:cubicBezTo>
                    <a:cubicBezTo>
                      <a:pt x="186" y="33"/>
                      <a:pt x="188" y="37"/>
                      <a:pt x="192" y="37"/>
                    </a:cubicBezTo>
                    <a:cubicBezTo>
                      <a:pt x="202" y="46"/>
                      <a:pt x="202" y="46"/>
                      <a:pt x="202" y="46"/>
                    </a:cubicBezTo>
                    <a:cubicBezTo>
                      <a:pt x="210" y="45"/>
                      <a:pt x="218" y="44"/>
                      <a:pt x="225" y="48"/>
                    </a:cubicBezTo>
                    <a:cubicBezTo>
                      <a:pt x="223" y="51"/>
                      <a:pt x="214" y="52"/>
                      <a:pt x="218" y="59"/>
                    </a:cubicBezTo>
                    <a:cubicBezTo>
                      <a:pt x="235" y="69"/>
                      <a:pt x="248" y="86"/>
                      <a:pt x="257" y="103"/>
                    </a:cubicBezTo>
                    <a:cubicBezTo>
                      <a:pt x="264" y="107"/>
                      <a:pt x="271" y="114"/>
                      <a:pt x="275" y="122"/>
                    </a:cubicBezTo>
                    <a:cubicBezTo>
                      <a:pt x="272" y="126"/>
                      <a:pt x="262" y="118"/>
                      <a:pt x="263" y="127"/>
                    </a:cubicBezTo>
                    <a:cubicBezTo>
                      <a:pt x="267" y="133"/>
                      <a:pt x="264" y="140"/>
                      <a:pt x="266" y="146"/>
                    </a:cubicBezTo>
                    <a:cubicBezTo>
                      <a:pt x="268" y="159"/>
                      <a:pt x="268" y="159"/>
                      <a:pt x="268" y="159"/>
                    </a:cubicBezTo>
                    <a:cubicBezTo>
                      <a:pt x="272" y="165"/>
                      <a:pt x="278" y="172"/>
                      <a:pt x="278" y="180"/>
                    </a:cubicBezTo>
                    <a:cubicBezTo>
                      <a:pt x="278" y="181"/>
                      <a:pt x="277" y="183"/>
                      <a:pt x="276" y="184"/>
                    </a:cubicBezTo>
                    <a:cubicBezTo>
                      <a:pt x="271" y="183"/>
                      <a:pt x="270" y="173"/>
                      <a:pt x="264" y="176"/>
                    </a:cubicBezTo>
                    <a:cubicBezTo>
                      <a:pt x="258" y="194"/>
                      <a:pt x="251" y="213"/>
                      <a:pt x="238" y="227"/>
                    </a:cubicBezTo>
                    <a:cubicBezTo>
                      <a:pt x="239" y="239"/>
                      <a:pt x="236" y="251"/>
                      <a:pt x="227" y="257"/>
                    </a:cubicBezTo>
                    <a:cubicBezTo>
                      <a:pt x="223" y="254"/>
                      <a:pt x="229" y="249"/>
                      <a:pt x="227" y="244"/>
                    </a:cubicBezTo>
                    <a:cubicBezTo>
                      <a:pt x="227" y="241"/>
                      <a:pt x="227" y="239"/>
                      <a:pt x="225" y="237"/>
                    </a:cubicBezTo>
                    <a:cubicBezTo>
                      <a:pt x="215" y="236"/>
                      <a:pt x="208" y="248"/>
                      <a:pt x="198" y="247"/>
                    </a:cubicBezTo>
                    <a:cubicBezTo>
                      <a:pt x="193" y="250"/>
                      <a:pt x="187" y="251"/>
                      <a:pt x="181" y="252"/>
                    </a:cubicBezTo>
                    <a:cubicBezTo>
                      <a:pt x="175" y="251"/>
                      <a:pt x="167" y="251"/>
                      <a:pt x="163" y="257"/>
                    </a:cubicBezTo>
                    <a:cubicBezTo>
                      <a:pt x="160" y="263"/>
                      <a:pt x="153" y="264"/>
                      <a:pt x="149" y="268"/>
                    </a:cubicBezTo>
                    <a:cubicBezTo>
                      <a:pt x="143" y="269"/>
                      <a:pt x="139" y="272"/>
                      <a:pt x="134" y="272"/>
                    </a:cubicBezTo>
                    <a:cubicBezTo>
                      <a:pt x="137" y="266"/>
                      <a:pt x="149" y="260"/>
                      <a:pt x="143" y="253"/>
                    </a:cubicBezTo>
                    <a:cubicBezTo>
                      <a:pt x="136" y="246"/>
                      <a:pt x="126" y="249"/>
                      <a:pt x="118" y="245"/>
                    </a:cubicBezTo>
                    <a:cubicBezTo>
                      <a:pt x="106" y="240"/>
                      <a:pt x="94" y="231"/>
                      <a:pt x="93" y="217"/>
                    </a:cubicBezTo>
                    <a:cubicBezTo>
                      <a:pt x="94" y="214"/>
                      <a:pt x="94" y="214"/>
                      <a:pt x="94" y="214"/>
                    </a:cubicBezTo>
                    <a:cubicBezTo>
                      <a:pt x="98" y="216"/>
                      <a:pt x="101" y="219"/>
                      <a:pt x="105" y="222"/>
                    </a:cubicBezTo>
                    <a:cubicBezTo>
                      <a:pt x="110" y="226"/>
                      <a:pt x="115" y="231"/>
                      <a:pt x="122" y="233"/>
                    </a:cubicBezTo>
                    <a:cubicBezTo>
                      <a:pt x="137" y="242"/>
                      <a:pt x="153" y="236"/>
                      <a:pt x="168" y="239"/>
                    </a:cubicBezTo>
                    <a:cubicBezTo>
                      <a:pt x="172" y="237"/>
                      <a:pt x="176" y="238"/>
                      <a:pt x="181" y="239"/>
                    </a:cubicBezTo>
                    <a:cubicBezTo>
                      <a:pt x="189" y="234"/>
                      <a:pt x="201" y="234"/>
                      <a:pt x="208" y="226"/>
                    </a:cubicBezTo>
                    <a:cubicBezTo>
                      <a:pt x="211" y="225"/>
                      <a:pt x="216" y="224"/>
                      <a:pt x="216" y="220"/>
                    </a:cubicBezTo>
                    <a:cubicBezTo>
                      <a:pt x="212" y="219"/>
                      <a:pt x="216" y="214"/>
                      <a:pt x="215" y="211"/>
                    </a:cubicBezTo>
                    <a:cubicBezTo>
                      <a:pt x="218" y="211"/>
                      <a:pt x="220" y="207"/>
                      <a:pt x="222" y="208"/>
                    </a:cubicBezTo>
                    <a:cubicBezTo>
                      <a:pt x="224" y="213"/>
                      <a:pt x="217" y="217"/>
                      <a:pt x="217" y="220"/>
                    </a:cubicBezTo>
                    <a:cubicBezTo>
                      <a:pt x="220" y="222"/>
                      <a:pt x="223" y="217"/>
                      <a:pt x="226" y="215"/>
                    </a:cubicBezTo>
                    <a:cubicBezTo>
                      <a:pt x="230" y="208"/>
                      <a:pt x="236" y="207"/>
                      <a:pt x="240" y="200"/>
                    </a:cubicBezTo>
                    <a:cubicBezTo>
                      <a:pt x="247" y="196"/>
                      <a:pt x="248" y="187"/>
                      <a:pt x="252" y="181"/>
                    </a:cubicBezTo>
                    <a:cubicBezTo>
                      <a:pt x="253" y="177"/>
                      <a:pt x="250" y="174"/>
                      <a:pt x="254" y="172"/>
                    </a:cubicBezTo>
                    <a:cubicBezTo>
                      <a:pt x="256" y="157"/>
                      <a:pt x="256" y="142"/>
                      <a:pt x="253" y="129"/>
                    </a:cubicBezTo>
                    <a:cubicBezTo>
                      <a:pt x="249" y="121"/>
                      <a:pt x="250" y="113"/>
                      <a:pt x="246" y="106"/>
                    </a:cubicBezTo>
                    <a:cubicBezTo>
                      <a:pt x="227" y="75"/>
                      <a:pt x="196" y="51"/>
                      <a:pt x="165" y="34"/>
                    </a:cubicBezTo>
                    <a:cubicBezTo>
                      <a:pt x="158" y="33"/>
                      <a:pt x="154" y="26"/>
                      <a:pt x="147" y="29"/>
                    </a:cubicBezTo>
                    <a:cubicBezTo>
                      <a:pt x="133" y="24"/>
                      <a:pt x="118" y="25"/>
                      <a:pt x="103" y="23"/>
                    </a:cubicBezTo>
                    <a:cubicBezTo>
                      <a:pt x="97" y="25"/>
                      <a:pt x="87" y="22"/>
                      <a:pt x="81" y="25"/>
                    </a:cubicBezTo>
                    <a:cubicBezTo>
                      <a:pt x="57" y="30"/>
                      <a:pt x="36" y="34"/>
                      <a:pt x="15" y="47"/>
                    </a:cubicBezTo>
                    <a:cubicBezTo>
                      <a:pt x="11" y="46"/>
                      <a:pt x="9" y="49"/>
                      <a:pt x="6" y="52"/>
                    </a:cubicBezTo>
                    <a:cubicBezTo>
                      <a:pt x="5" y="50"/>
                      <a:pt x="0" y="53"/>
                      <a:pt x="0" y="49"/>
                    </a:cubicBezTo>
                    <a:cubicBezTo>
                      <a:pt x="6" y="42"/>
                      <a:pt x="13" y="31"/>
                      <a:pt x="23" y="28"/>
                    </a:cubicBezTo>
                    <a:cubicBezTo>
                      <a:pt x="24" y="30"/>
                      <a:pt x="24" y="32"/>
                      <a:pt x="26" y="33"/>
                    </a:cubicBezTo>
                    <a:cubicBezTo>
                      <a:pt x="35" y="30"/>
                      <a:pt x="45" y="22"/>
                      <a:pt x="57" y="21"/>
                    </a:cubicBezTo>
                    <a:cubicBezTo>
                      <a:pt x="71" y="17"/>
                      <a:pt x="85" y="15"/>
                      <a:pt x="101" y="15"/>
                    </a:cubicBezTo>
                    <a:cubicBezTo>
                      <a:pt x="111" y="18"/>
                      <a:pt x="111" y="5"/>
                      <a:pt x="119" y="3"/>
                    </a:cubicBezTo>
                    <a:cubicBezTo>
                      <a:pt x="120" y="2"/>
                      <a:pt x="122" y="0"/>
                      <a:pt x="124" y="3"/>
                    </a:cubicBezTo>
                    <a:cubicBezTo>
                      <a:pt x="125" y="6"/>
                      <a:pt x="122" y="12"/>
                      <a:pt x="125"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2" name="Freeform 3129"/>
              <p:cNvSpPr/>
              <p:nvPr/>
            </p:nvSpPr>
            <p:spPr bwMode="auto">
              <a:xfrm>
                <a:off x="3218" y="2346"/>
                <a:ext cx="29" cy="51"/>
              </a:xfrm>
              <a:custGeom>
                <a:avLst/>
                <a:gdLst>
                  <a:gd name="T0" fmla="*/ 19 w 20"/>
                  <a:gd name="T1" fmla="*/ 3 h 35"/>
                  <a:gd name="T2" fmla="*/ 12 w 20"/>
                  <a:gd name="T3" fmla="*/ 15 h 35"/>
                  <a:gd name="T4" fmla="*/ 9 w 20"/>
                  <a:gd name="T5" fmla="*/ 34 h 35"/>
                  <a:gd name="T6" fmla="*/ 2 w 20"/>
                  <a:gd name="T7" fmla="*/ 34 h 35"/>
                  <a:gd name="T8" fmla="*/ 1 w 20"/>
                  <a:gd name="T9" fmla="*/ 28 h 35"/>
                  <a:gd name="T10" fmla="*/ 8 w 20"/>
                  <a:gd name="T11" fmla="*/ 26 h 35"/>
                  <a:gd name="T12" fmla="*/ 6 w 20"/>
                  <a:gd name="T13" fmla="*/ 9 h 35"/>
                  <a:gd name="T14" fmla="*/ 14 w 20"/>
                  <a:gd name="T15" fmla="*/ 0 h 35"/>
                  <a:gd name="T16" fmla="*/ 19 w 20"/>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5">
                    <a:moveTo>
                      <a:pt x="19" y="3"/>
                    </a:moveTo>
                    <a:cubicBezTo>
                      <a:pt x="20" y="9"/>
                      <a:pt x="11" y="9"/>
                      <a:pt x="12" y="15"/>
                    </a:cubicBezTo>
                    <a:cubicBezTo>
                      <a:pt x="17" y="22"/>
                      <a:pt x="7" y="27"/>
                      <a:pt x="9" y="34"/>
                    </a:cubicBezTo>
                    <a:cubicBezTo>
                      <a:pt x="7" y="35"/>
                      <a:pt x="4" y="34"/>
                      <a:pt x="2" y="34"/>
                    </a:cubicBezTo>
                    <a:cubicBezTo>
                      <a:pt x="1" y="32"/>
                      <a:pt x="0" y="30"/>
                      <a:pt x="1" y="28"/>
                    </a:cubicBezTo>
                    <a:cubicBezTo>
                      <a:pt x="3" y="27"/>
                      <a:pt x="6" y="28"/>
                      <a:pt x="8" y="26"/>
                    </a:cubicBezTo>
                    <a:cubicBezTo>
                      <a:pt x="4" y="22"/>
                      <a:pt x="5" y="15"/>
                      <a:pt x="6" y="9"/>
                    </a:cubicBezTo>
                    <a:cubicBezTo>
                      <a:pt x="9" y="6"/>
                      <a:pt x="9" y="1"/>
                      <a:pt x="14" y="0"/>
                    </a:cubicBezTo>
                    <a:cubicBezTo>
                      <a:pt x="17" y="0"/>
                      <a:pt x="18" y="1"/>
                      <a:pt x="19"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3" name="Freeform 3130"/>
              <p:cNvSpPr/>
              <p:nvPr/>
            </p:nvSpPr>
            <p:spPr bwMode="auto">
              <a:xfrm>
                <a:off x="3357" y="2350"/>
                <a:ext cx="4" cy="3"/>
              </a:xfrm>
              <a:custGeom>
                <a:avLst/>
                <a:gdLst>
                  <a:gd name="T0" fmla="*/ 1 w 3"/>
                  <a:gd name="T1" fmla="*/ 2 h 2"/>
                  <a:gd name="T2" fmla="*/ 0 w 3"/>
                  <a:gd name="T3" fmla="*/ 0 h 2"/>
                  <a:gd name="T4" fmla="*/ 1 w 3"/>
                  <a:gd name="T5" fmla="*/ 2 h 2"/>
                </a:gdLst>
                <a:ahLst/>
                <a:cxnLst>
                  <a:cxn ang="0">
                    <a:pos x="T0" y="T1"/>
                  </a:cxn>
                  <a:cxn ang="0">
                    <a:pos x="T2" y="T3"/>
                  </a:cxn>
                  <a:cxn ang="0">
                    <a:pos x="T4" y="T5"/>
                  </a:cxn>
                </a:cxnLst>
                <a:rect l="0" t="0" r="r" b="b"/>
                <a:pathLst>
                  <a:path w="3" h="2">
                    <a:moveTo>
                      <a:pt x="1" y="2"/>
                    </a:moveTo>
                    <a:cubicBezTo>
                      <a:pt x="0" y="2"/>
                      <a:pt x="0" y="1"/>
                      <a:pt x="0" y="0"/>
                    </a:cubicBezTo>
                    <a:cubicBezTo>
                      <a:pt x="1" y="0"/>
                      <a:pt x="3" y="1"/>
                      <a:pt x="1"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4" name="Freeform 3131"/>
              <p:cNvSpPr/>
              <p:nvPr/>
            </p:nvSpPr>
            <p:spPr bwMode="auto">
              <a:xfrm>
                <a:off x="3510" y="2342"/>
                <a:ext cx="37" cy="39"/>
              </a:xfrm>
              <a:custGeom>
                <a:avLst/>
                <a:gdLst>
                  <a:gd name="T0" fmla="*/ 24 w 25"/>
                  <a:gd name="T1" fmla="*/ 8 h 27"/>
                  <a:gd name="T2" fmla="*/ 21 w 25"/>
                  <a:gd name="T3" fmla="*/ 22 h 27"/>
                  <a:gd name="T4" fmla="*/ 3 w 25"/>
                  <a:gd name="T5" fmla="*/ 24 h 27"/>
                  <a:gd name="T6" fmla="*/ 1 w 25"/>
                  <a:gd name="T7" fmla="*/ 19 h 27"/>
                  <a:gd name="T8" fmla="*/ 13 w 25"/>
                  <a:gd name="T9" fmla="*/ 16 h 27"/>
                  <a:gd name="T10" fmla="*/ 24 w 25"/>
                  <a:gd name="T11" fmla="*/ 8 h 27"/>
                </a:gdLst>
                <a:ahLst/>
                <a:cxnLst>
                  <a:cxn ang="0">
                    <a:pos x="T0" y="T1"/>
                  </a:cxn>
                  <a:cxn ang="0">
                    <a:pos x="T2" y="T3"/>
                  </a:cxn>
                  <a:cxn ang="0">
                    <a:pos x="T4" y="T5"/>
                  </a:cxn>
                  <a:cxn ang="0">
                    <a:pos x="T6" y="T7"/>
                  </a:cxn>
                  <a:cxn ang="0">
                    <a:pos x="T8" y="T9"/>
                  </a:cxn>
                  <a:cxn ang="0">
                    <a:pos x="T10" y="T11"/>
                  </a:cxn>
                </a:cxnLst>
                <a:rect l="0" t="0" r="r" b="b"/>
                <a:pathLst>
                  <a:path w="25" h="27">
                    <a:moveTo>
                      <a:pt x="24" y="8"/>
                    </a:moveTo>
                    <a:cubicBezTo>
                      <a:pt x="24" y="13"/>
                      <a:pt x="25" y="19"/>
                      <a:pt x="21" y="22"/>
                    </a:cubicBezTo>
                    <a:cubicBezTo>
                      <a:pt x="16" y="27"/>
                      <a:pt x="9" y="24"/>
                      <a:pt x="3" y="24"/>
                    </a:cubicBezTo>
                    <a:cubicBezTo>
                      <a:pt x="2" y="22"/>
                      <a:pt x="0" y="21"/>
                      <a:pt x="1" y="19"/>
                    </a:cubicBezTo>
                    <a:cubicBezTo>
                      <a:pt x="4" y="17"/>
                      <a:pt x="10" y="22"/>
                      <a:pt x="13" y="16"/>
                    </a:cubicBezTo>
                    <a:cubicBezTo>
                      <a:pt x="18" y="14"/>
                      <a:pt x="16" y="0"/>
                      <a:pt x="24"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5" name="Freeform 3132"/>
              <p:cNvSpPr/>
              <p:nvPr/>
            </p:nvSpPr>
            <p:spPr bwMode="auto">
              <a:xfrm>
                <a:off x="3127" y="2352"/>
                <a:ext cx="16" cy="22"/>
              </a:xfrm>
              <a:custGeom>
                <a:avLst/>
                <a:gdLst>
                  <a:gd name="T0" fmla="*/ 11 w 11"/>
                  <a:gd name="T1" fmla="*/ 5 h 15"/>
                  <a:gd name="T2" fmla="*/ 4 w 11"/>
                  <a:gd name="T3" fmla="*/ 15 h 15"/>
                  <a:gd name="T4" fmla="*/ 1 w 11"/>
                  <a:gd name="T5" fmla="*/ 11 h 15"/>
                  <a:gd name="T6" fmla="*/ 8 w 11"/>
                  <a:gd name="T7" fmla="*/ 0 h 15"/>
                  <a:gd name="T8" fmla="*/ 11 w 11"/>
                  <a:gd name="T9" fmla="*/ 5 h 15"/>
                </a:gdLst>
                <a:ahLst/>
                <a:cxnLst>
                  <a:cxn ang="0">
                    <a:pos x="T0" y="T1"/>
                  </a:cxn>
                  <a:cxn ang="0">
                    <a:pos x="T2" y="T3"/>
                  </a:cxn>
                  <a:cxn ang="0">
                    <a:pos x="T4" y="T5"/>
                  </a:cxn>
                  <a:cxn ang="0">
                    <a:pos x="T6" y="T7"/>
                  </a:cxn>
                  <a:cxn ang="0">
                    <a:pos x="T8" y="T9"/>
                  </a:cxn>
                </a:cxnLst>
                <a:rect l="0" t="0" r="r" b="b"/>
                <a:pathLst>
                  <a:path w="11" h="15">
                    <a:moveTo>
                      <a:pt x="11" y="5"/>
                    </a:moveTo>
                    <a:cubicBezTo>
                      <a:pt x="9" y="8"/>
                      <a:pt x="8" y="14"/>
                      <a:pt x="4" y="15"/>
                    </a:cubicBezTo>
                    <a:cubicBezTo>
                      <a:pt x="2" y="14"/>
                      <a:pt x="0" y="13"/>
                      <a:pt x="1" y="11"/>
                    </a:cubicBezTo>
                    <a:cubicBezTo>
                      <a:pt x="2" y="6"/>
                      <a:pt x="4" y="2"/>
                      <a:pt x="8" y="0"/>
                    </a:cubicBezTo>
                    <a:cubicBezTo>
                      <a:pt x="11" y="0"/>
                      <a:pt x="10" y="3"/>
                      <a:pt x="11"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6" name="Freeform 3133"/>
              <p:cNvSpPr/>
              <p:nvPr/>
            </p:nvSpPr>
            <p:spPr bwMode="auto">
              <a:xfrm>
                <a:off x="3551" y="2353"/>
                <a:ext cx="37" cy="28"/>
              </a:xfrm>
              <a:custGeom>
                <a:avLst/>
                <a:gdLst>
                  <a:gd name="T0" fmla="*/ 8 w 25"/>
                  <a:gd name="T1" fmla="*/ 7 h 19"/>
                  <a:gd name="T2" fmla="*/ 19 w 25"/>
                  <a:gd name="T3" fmla="*/ 6 h 19"/>
                  <a:gd name="T4" fmla="*/ 21 w 25"/>
                  <a:gd name="T5" fmla="*/ 2 h 19"/>
                  <a:gd name="T6" fmla="*/ 25 w 25"/>
                  <a:gd name="T7" fmla="*/ 6 h 19"/>
                  <a:gd name="T8" fmla="*/ 14 w 25"/>
                  <a:gd name="T9" fmla="*/ 17 h 19"/>
                  <a:gd name="T10" fmla="*/ 2 w 25"/>
                  <a:gd name="T11" fmla="*/ 9 h 19"/>
                  <a:gd name="T12" fmla="*/ 2 w 25"/>
                  <a:gd name="T13" fmla="*/ 0 h 19"/>
                  <a:gd name="T14" fmla="*/ 8 w 25"/>
                  <a:gd name="T15" fmla="*/ 7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9">
                    <a:moveTo>
                      <a:pt x="8" y="7"/>
                    </a:moveTo>
                    <a:cubicBezTo>
                      <a:pt x="13" y="7"/>
                      <a:pt x="16" y="9"/>
                      <a:pt x="19" y="6"/>
                    </a:cubicBezTo>
                    <a:cubicBezTo>
                      <a:pt x="19" y="5"/>
                      <a:pt x="19" y="2"/>
                      <a:pt x="21" y="2"/>
                    </a:cubicBezTo>
                    <a:cubicBezTo>
                      <a:pt x="23" y="2"/>
                      <a:pt x="25" y="3"/>
                      <a:pt x="25" y="6"/>
                    </a:cubicBezTo>
                    <a:cubicBezTo>
                      <a:pt x="25" y="12"/>
                      <a:pt x="18" y="14"/>
                      <a:pt x="14" y="17"/>
                    </a:cubicBezTo>
                    <a:cubicBezTo>
                      <a:pt x="8" y="19"/>
                      <a:pt x="5" y="12"/>
                      <a:pt x="2" y="9"/>
                    </a:cubicBezTo>
                    <a:cubicBezTo>
                      <a:pt x="0" y="6"/>
                      <a:pt x="0" y="1"/>
                      <a:pt x="2" y="0"/>
                    </a:cubicBezTo>
                    <a:cubicBezTo>
                      <a:pt x="5" y="0"/>
                      <a:pt x="4" y="6"/>
                      <a:pt x="8"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7" name="Freeform 3134"/>
              <p:cNvSpPr/>
              <p:nvPr/>
            </p:nvSpPr>
            <p:spPr bwMode="auto">
              <a:xfrm>
                <a:off x="3095" y="2353"/>
                <a:ext cx="16" cy="18"/>
              </a:xfrm>
              <a:custGeom>
                <a:avLst/>
                <a:gdLst>
                  <a:gd name="T0" fmla="*/ 8 w 11"/>
                  <a:gd name="T1" fmla="*/ 11 h 12"/>
                  <a:gd name="T2" fmla="*/ 0 w 11"/>
                  <a:gd name="T3" fmla="*/ 8 h 12"/>
                  <a:gd name="T4" fmla="*/ 6 w 11"/>
                  <a:gd name="T5" fmla="*/ 0 h 12"/>
                  <a:gd name="T6" fmla="*/ 8 w 11"/>
                  <a:gd name="T7" fmla="*/ 11 h 12"/>
                </a:gdLst>
                <a:ahLst/>
                <a:cxnLst>
                  <a:cxn ang="0">
                    <a:pos x="T0" y="T1"/>
                  </a:cxn>
                  <a:cxn ang="0">
                    <a:pos x="T2" y="T3"/>
                  </a:cxn>
                  <a:cxn ang="0">
                    <a:pos x="T4" y="T5"/>
                  </a:cxn>
                  <a:cxn ang="0">
                    <a:pos x="T6" y="T7"/>
                  </a:cxn>
                </a:cxnLst>
                <a:rect l="0" t="0" r="r" b="b"/>
                <a:pathLst>
                  <a:path w="11" h="12">
                    <a:moveTo>
                      <a:pt x="8" y="11"/>
                    </a:moveTo>
                    <a:cubicBezTo>
                      <a:pt x="5" y="11"/>
                      <a:pt x="0" y="12"/>
                      <a:pt x="0" y="8"/>
                    </a:cubicBezTo>
                    <a:cubicBezTo>
                      <a:pt x="1" y="5"/>
                      <a:pt x="4" y="2"/>
                      <a:pt x="6" y="0"/>
                    </a:cubicBezTo>
                    <a:cubicBezTo>
                      <a:pt x="11" y="2"/>
                      <a:pt x="7" y="7"/>
                      <a:pt x="8"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8" name="Freeform 3135"/>
              <p:cNvSpPr/>
              <p:nvPr/>
            </p:nvSpPr>
            <p:spPr bwMode="auto">
              <a:xfrm>
                <a:off x="3424" y="2350"/>
                <a:ext cx="36" cy="31"/>
              </a:xfrm>
              <a:custGeom>
                <a:avLst/>
                <a:gdLst>
                  <a:gd name="T0" fmla="*/ 24 w 25"/>
                  <a:gd name="T1" fmla="*/ 8 h 21"/>
                  <a:gd name="T2" fmla="*/ 11 w 25"/>
                  <a:gd name="T3" fmla="*/ 19 h 21"/>
                  <a:gd name="T4" fmla="*/ 2 w 25"/>
                  <a:gd name="T5" fmla="*/ 13 h 21"/>
                  <a:gd name="T6" fmla="*/ 6 w 25"/>
                  <a:gd name="T7" fmla="*/ 9 h 21"/>
                  <a:gd name="T8" fmla="*/ 20 w 25"/>
                  <a:gd name="T9" fmla="*/ 3 h 21"/>
                  <a:gd name="T10" fmla="*/ 24 w 25"/>
                  <a:gd name="T11" fmla="*/ 8 h 21"/>
                </a:gdLst>
                <a:ahLst/>
                <a:cxnLst>
                  <a:cxn ang="0">
                    <a:pos x="T0" y="T1"/>
                  </a:cxn>
                  <a:cxn ang="0">
                    <a:pos x="T2" y="T3"/>
                  </a:cxn>
                  <a:cxn ang="0">
                    <a:pos x="T4" y="T5"/>
                  </a:cxn>
                  <a:cxn ang="0">
                    <a:pos x="T6" y="T7"/>
                  </a:cxn>
                  <a:cxn ang="0">
                    <a:pos x="T8" y="T9"/>
                  </a:cxn>
                  <a:cxn ang="0">
                    <a:pos x="T10" y="T11"/>
                  </a:cxn>
                </a:cxnLst>
                <a:rect l="0" t="0" r="r" b="b"/>
                <a:pathLst>
                  <a:path w="25" h="21">
                    <a:moveTo>
                      <a:pt x="24" y="8"/>
                    </a:moveTo>
                    <a:cubicBezTo>
                      <a:pt x="25" y="16"/>
                      <a:pt x="15" y="15"/>
                      <a:pt x="11" y="19"/>
                    </a:cubicBezTo>
                    <a:cubicBezTo>
                      <a:pt x="5" y="21"/>
                      <a:pt x="4" y="16"/>
                      <a:pt x="2" y="13"/>
                    </a:cubicBezTo>
                    <a:cubicBezTo>
                      <a:pt x="0" y="10"/>
                      <a:pt x="3" y="8"/>
                      <a:pt x="6" y="9"/>
                    </a:cubicBezTo>
                    <a:cubicBezTo>
                      <a:pt x="13" y="13"/>
                      <a:pt x="14" y="0"/>
                      <a:pt x="20" y="3"/>
                    </a:cubicBezTo>
                    <a:cubicBezTo>
                      <a:pt x="24" y="8"/>
                      <a:pt x="24" y="8"/>
                      <a:pt x="24"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39" name="Freeform 3136"/>
              <p:cNvSpPr/>
              <p:nvPr/>
            </p:nvSpPr>
            <p:spPr bwMode="auto">
              <a:xfrm>
                <a:off x="4358" y="2355"/>
                <a:ext cx="22" cy="20"/>
              </a:xfrm>
              <a:custGeom>
                <a:avLst/>
                <a:gdLst>
                  <a:gd name="T0" fmla="*/ 15 w 15"/>
                  <a:gd name="T1" fmla="*/ 5 h 14"/>
                  <a:gd name="T2" fmla="*/ 12 w 15"/>
                  <a:gd name="T3" fmla="*/ 10 h 14"/>
                  <a:gd name="T4" fmla="*/ 0 w 15"/>
                  <a:gd name="T5" fmla="*/ 7 h 14"/>
                  <a:gd name="T6" fmla="*/ 9 w 15"/>
                  <a:gd name="T7" fmla="*/ 0 h 14"/>
                  <a:gd name="T8" fmla="*/ 15 w 15"/>
                  <a:gd name="T9" fmla="*/ 5 h 14"/>
                </a:gdLst>
                <a:ahLst/>
                <a:cxnLst>
                  <a:cxn ang="0">
                    <a:pos x="T0" y="T1"/>
                  </a:cxn>
                  <a:cxn ang="0">
                    <a:pos x="T2" y="T3"/>
                  </a:cxn>
                  <a:cxn ang="0">
                    <a:pos x="T4" y="T5"/>
                  </a:cxn>
                  <a:cxn ang="0">
                    <a:pos x="T6" y="T7"/>
                  </a:cxn>
                  <a:cxn ang="0">
                    <a:pos x="T8" y="T9"/>
                  </a:cxn>
                </a:cxnLst>
                <a:rect l="0" t="0" r="r" b="b"/>
                <a:pathLst>
                  <a:path w="15" h="14">
                    <a:moveTo>
                      <a:pt x="15" y="5"/>
                    </a:moveTo>
                    <a:cubicBezTo>
                      <a:pt x="13" y="6"/>
                      <a:pt x="14" y="9"/>
                      <a:pt x="12" y="10"/>
                    </a:cubicBezTo>
                    <a:cubicBezTo>
                      <a:pt x="8" y="9"/>
                      <a:pt x="2" y="14"/>
                      <a:pt x="0" y="7"/>
                    </a:cubicBezTo>
                    <a:cubicBezTo>
                      <a:pt x="1" y="1"/>
                      <a:pt x="5" y="2"/>
                      <a:pt x="9" y="0"/>
                    </a:cubicBezTo>
                    <a:cubicBezTo>
                      <a:pt x="10" y="1"/>
                      <a:pt x="13" y="2"/>
                      <a:pt x="1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0" name="Freeform 3137"/>
              <p:cNvSpPr/>
              <p:nvPr/>
            </p:nvSpPr>
            <p:spPr bwMode="auto">
              <a:xfrm>
                <a:off x="4404" y="2350"/>
                <a:ext cx="463" cy="331"/>
              </a:xfrm>
              <a:custGeom>
                <a:avLst/>
                <a:gdLst>
                  <a:gd name="T0" fmla="*/ 280 w 317"/>
                  <a:gd name="T1" fmla="*/ 19 h 226"/>
                  <a:gd name="T2" fmla="*/ 226 w 317"/>
                  <a:gd name="T3" fmla="*/ 20 h 226"/>
                  <a:gd name="T4" fmla="*/ 236 w 317"/>
                  <a:gd name="T5" fmla="*/ 33 h 226"/>
                  <a:gd name="T6" fmla="*/ 208 w 317"/>
                  <a:gd name="T7" fmla="*/ 55 h 226"/>
                  <a:gd name="T8" fmla="*/ 176 w 317"/>
                  <a:gd name="T9" fmla="*/ 71 h 226"/>
                  <a:gd name="T10" fmla="*/ 203 w 317"/>
                  <a:gd name="T11" fmla="*/ 78 h 226"/>
                  <a:gd name="T12" fmla="*/ 181 w 317"/>
                  <a:gd name="T13" fmla="*/ 128 h 226"/>
                  <a:gd name="T14" fmla="*/ 216 w 317"/>
                  <a:gd name="T15" fmla="*/ 105 h 226"/>
                  <a:gd name="T16" fmla="*/ 278 w 317"/>
                  <a:gd name="T17" fmla="*/ 49 h 226"/>
                  <a:gd name="T18" fmla="*/ 305 w 317"/>
                  <a:gd name="T19" fmla="*/ 40 h 226"/>
                  <a:gd name="T20" fmla="*/ 209 w 317"/>
                  <a:gd name="T21" fmla="*/ 124 h 226"/>
                  <a:gd name="T22" fmla="*/ 262 w 317"/>
                  <a:gd name="T23" fmla="*/ 90 h 226"/>
                  <a:gd name="T24" fmla="*/ 290 w 317"/>
                  <a:gd name="T25" fmla="*/ 76 h 226"/>
                  <a:gd name="T26" fmla="*/ 257 w 317"/>
                  <a:gd name="T27" fmla="*/ 101 h 226"/>
                  <a:gd name="T28" fmla="*/ 232 w 317"/>
                  <a:gd name="T29" fmla="*/ 137 h 226"/>
                  <a:gd name="T30" fmla="*/ 290 w 317"/>
                  <a:gd name="T31" fmla="*/ 89 h 226"/>
                  <a:gd name="T32" fmla="*/ 236 w 317"/>
                  <a:gd name="T33" fmla="*/ 143 h 226"/>
                  <a:gd name="T34" fmla="*/ 218 w 317"/>
                  <a:gd name="T35" fmla="*/ 127 h 226"/>
                  <a:gd name="T36" fmla="*/ 163 w 317"/>
                  <a:gd name="T37" fmla="*/ 132 h 226"/>
                  <a:gd name="T38" fmla="*/ 150 w 317"/>
                  <a:gd name="T39" fmla="*/ 96 h 226"/>
                  <a:gd name="T40" fmla="*/ 110 w 317"/>
                  <a:gd name="T41" fmla="*/ 125 h 226"/>
                  <a:gd name="T42" fmla="*/ 78 w 317"/>
                  <a:gd name="T43" fmla="*/ 122 h 226"/>
                  <a:gd name="T44" fmla="*/ 40 w 317"/>
                  <a:gd name="T45" fmla="*/ 117 h 226"/>
                  <a:gd name="T46" fmla="*/ 25 w 317"/>
                  <a:gd name="T47" fmla="*/ 144 h 226"/>
                  <a:gd name="T48" fmla="*/ 55 w 317"/>
                  <a:gd name="T49" fmla="*/ 133 h 226"/>
                  <a:gd name="T50" fmla="*/ 48 w 317"/>
                  <a:gd name="T51" fmla="*/ 172 h 226"/>
                  <a:gd name="T52" fmla="*/ 11 w 317"/>
                  <a:gd name="T53" fmla="*/ 202 h 226"/>
                  <a:gd name="T54" fmla="*/ 26 w 317"/>
                  <a:gd name="T55" fmla="*/ 214 h 226"/>
                  <a:gd name="T56" fmla="*/ 2 w 317"/>
                  <a:gd name="T57" fmla="*/ 214 h 226"/>
                  <a:gd name="T58" fmla="*/ 27 w 317"/>
                  <a:gd name="T59" fmla="*/ 184 h 226"/>
                  <a:gd name="T60" fmla="*/ 58 w 317"/>
                  <a:gd name="T61" fmla="*/ 143 h 226"/>
                  <a:gd name="T62" fmla="*/ 25 w 317"/>
                  <a:gd name="T63" fmla="*/ 148 h 226"/>
                  <a:gd name="T64" fmla="*/ 47 w 317"/>
                  <a:gd name="T65" fmla="*/ 109 h 226"/>
                  <a:gd name="T66" fmla="*/ 94 w 317"/>
                  <a:gd name="T67" fmla="*/ 132 h 226"/>
                  <a:gd name="T68" fmla="*/ 124 w 317"/>
                  <a:gd name="T69" fmla="*/ 102 h 226"/>
                  <a:gd name="T70" fmla="*/ 158 w 317"/>
                  <a:gd name="T71" fmla="*/ 96 h 226"/>
                  <a:gd name="T72" fmla="*/ 172 w 317"/>
                  <a:gd name="T73" fmla="*/ 130 h 226"/>
                  <a:gd name="T74" fmla="*/ 197 w 317"/>
                  <a:gd name="T75" fmla="*/ 78 h 226"/>
                  <a:gd name="T76" fmla="*/ 175 w 317"/>
                  <a:gd name="T77" fmla="*/ 64 h 226"/>
                  <a:gd name="T78" fmla="*/ 221 w 317"/>
                  <a:gd name="T79" fmla="*/ 55 h 226"/>
                  <a:gd name="T80" fmla="*/ 222 w 317"/>
                  <a:gd name="T81" fmla="*/ 34 h 226"/>
                  <a:gd name="T82" fmla="*/ 247 w 317"/>
                  <a:gd name="T83" fmla="*/ 16 h 226"/>
                  <a:gd name="T84" fmla="*/ 302 w 317"/>
                  <a:gd name="T85" fmla="*/ 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7" h="226">
                    <a:moveTo>
                      <a:pt x="317" y="6"/>
                    </a:moveTo>
                    <a:cubicBezTo>
                      <a:pt x="315" y="7"/>
                      <a:pt x="311" y="7"/>
                      <a:pt x="308" y="8"/>
                    </a:cubicBezTo>
                    <a:cubicBezTo>
                      <a:pt x="299" y="12"/>
                      <a:pt x="288" y="13"/>
                      <a:pt x="280" y="19"/>
                    </a:cubicBezTo>
                    <a:cubicBezTo>
                      <a:pt x="273" y="25"/>
                      <a:pt x="265" y="33"/>
                      <a:pt x="256" y="30"/>
                    </a:cubicBezTo>
                    <a:cubicBezTo>
                      <a:pt x="253" y="24"/>
                      <a:pt x="248" y="21"/>
                      <a:pt x="242" y="19"/>
                    </a:cubicBezTo>
                    <a:cubicBezTo>
                      <a:pt x="237" y="21"/>
                      <a:pt x="232" y="24"/>
                      <a:pt x="226" y="20"/>
                    </a:cubicBezTo>
                    <a:cubicBezTo>
                      <a:pt x="223" y="23"/>
                      <a:pt x="219" y="25"/>
                      <a:pt x="219" y="30"/>
                    </a:cubicBezTo>
                    <a:cubicBezTo>
                      <a:pt x="221" y="35"/>
                      <a:pt x="224" y="30"/>
                      <a:pt x="227" y="31"/>
                    </a:cubicBezTo>
                    <a:cubicBezTo>
                      <a:pt x="236" y="33"/>
                      <a:pt x="236" y="33"/>
                      <a:pt x="236" y="33"/>
                    </a:cubicBezTo>
                    <a:cubicBezTo>
                      <a:pt x="238" y="37"/>
                      <a:pt x="242" y="37"/>
                      <a:pt x="244" y="40"/>
                    </a:cubicBezTo>
                    <a:cubicBezTo>
                      <a:pt x="241" y="50"/>
                      <a:pt x="232" y="57"/>
                      <a:pt x="223" y="58"/>
                    </a:cubicBezTo>
                    <a:cubicBezTo>
                      <a:pt x="219" y="54"/>
                      <a:pt x="214" y="54"/>
                      <a:pt x="208" y="55"/>
                    </a:cubicBezTo>
                    <a:cubicBezTo>
                      <a:pt x="203" y="53"/>
                      <a:pt x="199" y="53"/>
                      <a:pt x="195" y="54"/>
                    </a:cubicBezTo>
                    <a:cubicBezTo>
                      <a:pt x="193" y="57"/>
                      <a:pt x="190" y="60"/>
                      <a:pt x="187" y="61"/>
                    </a:cubicBezTo>
                    <a:cubicBezTo>
                      <a:pt x="180" y="60"/>
                      <a:pt x="179" y="67"/>
                      <a:pt x="176" y="71"/>
                    </a:cubicBezTo>
                    <a:cubicBezTo>
                      <a:pt x="176" y="73"/>
                      <a:pt x="175" y="76"/>
                      <a:pt x="178" y="76"/>
                    </a:cubicBezTo>
                    <a:cubicBezTo>
                      <a:pt x="182" y="73"/>
                      <a:pt x="189" y="71"/>
                      <a:pt x="194" y="73"/>
                    </a:cubicBezTo>
                    <a:cubicBezTo>
                      <a:pt x="197" y="75"/>
                      <a:pt x="202" y="73"/>
                      <a:pt x="203" y="78"/>
                    </a:cubicBezTo>
                    <a:cubicBezTo>
                      <a:pt x="200" y="81"/>
                      <a:pt x="203" y="85"/>
                      <a:pt x="201" y="87"/>
                    </a:cubicBezTo>
                    <a:cubicBezTo>
                      <a:pt x="195" y="93"/>
                      <a:pt x="188" y="100"/>
                      <a:pt x="188" y="109"/>
                    </a:cubicBezTo>
                    <a:cubicBezTo>
                      <a:pt x="184" y="114"/>
                      <a:pt x="179" y="121"/>
                      <a:pt x="181" y="128"/>
                    </a:cubicBezTo>
                    <a:cubicBezTo>
                      <a:pt x="186" y="130"/>
                      <a:pt x="179" y="136"/>
                      <a:pt x="185" y="137"/>
                    </a:cubicBezTo>
                    <a:cubicBezTo>
                      <a:pt x="191" y="136"/>
                      <a:pt x="194" y="130"/>
                      <a:pt x="199" y="127"/>
                    </a:cubicBezTo>
                    <a:cubicBezTo>
                      <a:pt x="209" y="123"/>
                      <a:pt x="209" y="111"/>
                      <a:pt x="216" y="105"/>
                    </a:cubicBezTo>
                    <a:cubicBezTo>
                      <a:pt x="222" y="89"/>
                      <a:pt x="239" y="84"/>
                      <a:pt x="248" y="71"/>
                    </a:cubicBezTo>
                    <a:cubicBezTo>
                      <a:pt x="252" y="70"/>
                      <a:pt x="256" y="66"/>
                      <a:pt x="257" y="63"/>
                    </a:cubicBezTo>
                    <a:cubicBezTo>
                      <a:pt x="264" y="59"/>
                      <a:pt x="272" y="54"/>
                      <a:pt x="278" y="49"/>
                    </a:cubicBezTo>
                    <a:cubicBezTo>
                      <a:pt x="285" y="47"/>
                      <a:pt x="290" y="40"/>
                      <a:pt x="298" y="40"/>
                    </a:cubicBezTo>
                    <a:cubicBezTo>
                      <a:pt x="300" y="38"/>
                      <a:pt x="305" y="33"/>
                      <a:pt x="309" y="36"/>
                    </a:cubicBezTo>
                    <a:cubicBezTo>
                      <a:pt x="311" y="39"/>
                      <a:pt x="306" y="39"/>
                      <a:pt x="305" y="40"/>
                    </a:cubicBezTo>
                    <a:cubicBezTo>
                      <a:pt x="281" y="49"/>
                      <a:pt x="259" y="64"/>
                      <a:pt x="241" y="85"/>
                    </a:cubicBezTo>
                    <a:cubicBezTo>
                      <a:pt x="227" y="91"/>
                      <a:pt x="221" y="105"/>
                      <a:pt x="212" y="117"/>
                    </a:cubicBezTo>
                    <a:cubicBezTo>
                      <a:pt x="213" y="120"/>
                      <a:pt x="209" y="121"/>
                      <a:pt x="209" y="124"/>
                    </a:cubicBezTo>
                    <a:cubicBezTo>
                      <a:pt x="216" y="127"/>
                      <a:pt x="223" y="121"/>
                      <a:pt x="227" y="127"/>
                    </a:cubicBezTo>
                    <a:cubicBezTo>
                      <a:pt x="236" y="121"/>
                      <a:pt x="238" y="111"/>
                      <a:pt x="247" y="105"/>
                    </a:cubicBezTo>
                    <a:cubicBezTo>
                      <a:pt x="253" y="102"/>
                      <a:pt x="256" y="93"/>
                      <a:pt x="262" y="90"/>
                    </a:cubicBezTo>
                    <a:cubicBezTo>
                      <a:pt x="272" y="80"/>
                      <a:pt x="286" y="75"/>
                      <a:pt x="299" y="69"/>
                    </a:cubicBezTo>
                    <a:cubicBezTo>
                      <a:pt x="300" y="69"/>
                      <a:pt x="301" y="70"/>
                      <a:pt x="301" y="70"/>
                    </a:cubicBezTo>
                    <a:cubicBezTo>
                      <a:pt x="299" y="75"/>
                      <a:pt x="293" y="73"/>
                      <a:pt x="290" y="76"/>
                    </a:cubicBezTo>
                    <a:cubicBezTo>
                      <a:pt x="289" y="78"/>
                      <a:pt x="289" y="78"/>
                      <a:pt x="289" y="78"/>
                    </a:cubicBezTo>
                    <a:cubicBezTo>
                      <a:pt x="281" y="84"/>
                      <a:pt x="270" y="82"/>
                      <a:pt x="266" y="93"/>
                    </a:cubicBezTo>
                    <a:cubicBezTo>
                      <a:pt x="261" y="94"/>
                      <a:pt x="259" y="97"/>
                      <a:pt x="257" y="101"/>
                    </a:cubicBezTo>
                    <a:cubicBezTo>
                      <a:pt x="248" y="108"/>
                      <a:pt x="238" y="115"/>
                      <a:pt x="234" y="127"/>
                    </a:cubicBezTo>
                    <a:cubicBezTo>
                      <a:pt x="230" y="128"/>
                      <a:pt x="232" y="133"/>
                      <a:pt x="232" y="135"/>
                    </a:cubicBezTo>
                    <a:cubicBezTo>
                      <a:pt x="232" y="136"/>
                      <a:pt x="232" y="136"/>
                      <a:pt x="232" y="137"/>
                    </a:cubicBezTo>
                    <a:cubicBezTo>
                      <a:pt x="242" y="132"/>
                      <a:pt x="244" y="118"/>
                      <a:pt x="254" y="114"/>
                    </a:cubicBezTo>
                    <a:cubicBezTo>
                      <a:pt x="263" y="104"/>
                      <a:pt x="274" y="99"/>
                      <a:pt x="283" y="90"/>
                    </a:cubicBezTo>
                    <a:cubicBezTo>
                      <a:pt x="286" y="90"/>
                      <a:pt x="288" y="88"/>
                      <a:pt x="290" y="89"/>
                    </a:cubicBezTo>
                    <a:cubicBezTo>
                      <a:pt x="291" y="90"/>
                      <a:pt x="291" y="91"/>
                      <a:pt x="291" y="92"/>
                    </a:cubicBezTo>
                    <a:cubicBezTo>
                      <a:pt x="283" y="94"/>
                      <a:pt x="278" y="102"/>
                      <a:pt x="271" y="105"/>
                    </a:cubicBezTo>
                    <a:cubicBezTo>
                      <a:pt x="257" y="114"/>
                      <a:pt x="244" y="128"/>
                      <a:pt x="236" y="143"/>
                    </a:cubicBezTo>
                    <a:cubicBezTo>
                      <a:pt x="236" y="145"/>
                      <a:pt x="237" y="148"/>
                      <a:pt x="234" y="148"/>
                    </a:cubicBezTo>
                    <a:cubicBezTo>
                      <a:pt x="230" y="145"/>
                      <a:pt x="226" y="139"/>
                      <a:pt x="226" y="134"/>
                    </a:cubicBezTo>
                    <a:cubicBezTo>
                      <a:pt x="224" y="131"/>
                      <a:pt x="223" y="127"/>
                      <a:pt x="218" y="127"/>
                    </a:cubicBezTo>
                    <a:cubicBezTo>
                      <a:pt x="214" y="131"/>
                      <a:pt x="209" y="125"/>
                      <a:pt x="204" y="128"/>
                    </a:cubicBezTo>
                    <a:cubicBezTo>
                      <a:pt x="195" y="131"/>
                      <a:pt x="192" y="148"/>
                      <a:pt x="181" y="139"/>
                    </a:cubicBezTo>
                    <a:cubicBezTo>
                      <a:pt x="181" y="128"/>
                      <a:pt x="169" y="135"/>
                      <a:pt x="163" y="132"/>
                    </a:cubicBezTo>
                    <a:cubicBezTo>
                      <a:pt x="159" y="129"/>
                      <a:pt x="153" y="130"/>
                      <a:pt x="152" y="125"/>
                    </a:cubicBezTo>
                    <a:cubicBezTo>
                      <a:pt x="151" y="118"/>
                      <a:pt x="156" y="113"/>
                      <a:pt x="159" y="108"/>
                    </a:cubicBezTo>
                    <a:cubicBezTo>
                      <a:pt x="156" y="104"/>
                      <a:pt x="155" y="98"/>
                      <a:pt x="150" y="96"/>
                    </a:cubicBezTo>
                    <a:cubicBezTo>
                      <a:pt x="144" y="99"/>
                      <a:pt x="136" y="94"/>
                      <a:pt x="131" y="99"/>
                    </a:cubicBezTo>
                    <a:cubicBezTo>
                      <a:pt x="124" y="109"/>
                      <a:pt x="138" y="121"/>
                      <a:pt x="125" y="127"/>
                    </a:cubicBezTo>
                    <a:cubicBezTo>
                      <a:pt x="120" y="127"/>
                      <a:pt x="116" y="122"/>
                      <a:pt x="110" y="125"/>
                    </a:cubicBezTo>
                    <a:cubicBezTo>
                      <a:pt x="108" y="126"/>
                      <a:pt x="104" y="128"/>
                      <a:pt x="104" y="132"/>
                    </a:cubicBezTo>
                    <a:cubicBezTo>
                      <a:pt x="94" y="137"/>
                      <a:pt x="94" y="137"/>
                      <a:pt x="94" y="137"/>
                    </a:cubicBezTo>
                    <a:cubicBezTo>
                      <a:pt x="88" y="132"/>
                      <a:pt x="81" y="129"/>
                      <a:pt x="78" y="122"/>
                    </a:cubicBezTo>
                    <a:cubicBezTo>
                      <a:pt x="73" y="118"/>
                      <a:pt x="67" y="120"/>
                      <a:pt x="64" y="114"/>
                    </a:cubicBezTo>
                    <a:cubicBezTo>
                      <a:pt x="59" y="109"/>
                      <a:pt x="52" y="115"/>
                      <a:pt x="46" y="114"/>
                    </a:cubicBezTo>
                    <a:cubicBezTo>
                      <a:pt x="43" y="113"/>
                      <a:pt x="43" y="118"/>
                      <a:pt x="40" y="117"/>
                    </a:cubicBezTo>
                    <a:cubicBezTo>
                      <a:pt x="37" y="119"/>
                      <a:pt x="39" y="126"/>
                      <a:pt x="34" y="124"/>
                    </a:cubicBezTo>
                    <a:cubicBezTo>
                      <a:pt x="27" y="124"/>
                      <a:pt x="27" y="131"/>
                      <a:pt x="24" y="135"/>
                    </a:cubicBezTo>
                    <a:cubicBezTo>
                      <a:pt x="23" y="138"/>
                      <a:pt x="24" y="141"/>
                      <a:pt x="25" y="144"/>
                    </a:cubicBezTo>
                    <a:cubicBezTo>
                      <a:pt x="26" y="146"/>
                      <a:pt x="29" y="144"/>
                      <a:pt x="30" y="143"/>
                    </a:cubicBezTo>
                    <a:cubicBezTo>
                      <a:pt x="34" y="139"/>
                      <a:pt x="37" y="134"/>
                      <a:pt x="44" y="135"/>
                    </a:cubicBezTo>
                    <a:cubicBezTo>
                      <a:pt x="47" y="132"/>
                      <a:pt x="51" y="133"/>
                      <a:pt x="55" y="133"/>
                    </a:cubicBezTo>
                    <a:cubicBezTo>
                      <a:pt x="58" y="135"/>
                      <a:pt x="62" y="138"/>
                      <a:pt x="62" y="142"/>
                    </a:cubicBezTo>
                    <a:cubicBezTo>
                      <a:pt x="63" y="148"/>
                      <a:pt x="55" y="150"/>
                      <a:pt x="53" y="154"/>
                    </a:cubicBezTo>
                    <a:cubicBezTo>
                      <a:pt x="52" y="161"/>
                      <a:pt x="54" y="168"/>
                      <a:pt x="48" y="172"/>
                    </a:cubicBezTo>
                    <a:cubicBezTo>
                      <a:pt x="38" y="175"/>
                      <a:pt x="37" y="189"/>
                      <a:pt x="25" y="187"/>
                    </a:cubicBezTo>
                    <a:cubicBezTo>
                      <a:pt x="21" y="186"/>
                      <a:pt x="18" y="186"/>
                      <a:pt x="15" y="188"/>
                    </a:cubicBezTo>
                    <a:cubicBezTo>
                      <a:pt x="11" y="192"/>
                      <a:pt x="10" y="198"/>
                      <a:pt x="11" y="202"/>
                    </a:cubicBezTo>
                    <a:cubicBezTo>
                      <a:pt x="9" y="208"/>
                      <a:pt x="2" y="214"/>
                      <a:pt x="9" y="220"/>
                    </a:cubicBezTo>
                    <a:cubicBezTo>
                      <a:pt x="12" y="221"/>
                      <a:pt x="15" y="222"/>
                      <a:pt x="18" y="219"/>
                    </a:cubicBezTo>
                    <a:cubicBezTo>
                      <a:pt x="19" y="216"/>
                      <a:pt x="23" y="215"/>
                      <a:pt x="26" y="214"/>
                    </a:cubicBezTo>
                    <a:cubicBezTo>
                      <a:pt x="27" y="216"/>
                      <a:pt x="26" y="217"/>
                      <a:pt x="25" y="217"/>
                    </a:cubicBezTo>
                    <a:cubicBezTo>
                      <a:pt x="20" y="217"/>
                      <a:pt x="20" y="224"/>
                      <a:pt x="15" y="224"/>
                    </a:cubicBezTo>
                    <a:cubicBezTo>
                      <a:pt x="9" y="226"/>
                      <a:pt x="3" y="220"/>
                      <a:pt x="2" y="214"/>
                    </a:cubicBezTo>
                    <a:cubicBezTo>
                      <a:pt x="0" y="210"/>
                      <a:pt x="5" y="208"/>
                      <a:pt x="6" y="204"/>
                    </a:cubicBezTo>
                    <a:cubicBezTo>
                      <a:pt x="6" y="199"/>
                      <a:pt x="4" y="193"/>
                      <a:pt x="8" y="190"/>
                    </a:cubicBezTo>
                    <a:cubicBezTo>
                      <a:pt x="12" y="181"/>
                      <a:pt x="20" y="185"/>
                      <a:pt x="27" y="184"/>
                    </a:cubicBezTo>
                    <a:cubicBezTo>
                      <a:pt x="36" y="181"/>
                      <a:pt x="37" y="171"/>
                      <a:pt x="46" y="168"/>
                    </a:cubicBezTo>
                    <a:cubicBezTo>
                      <a:pt x="50" y="163"/>
                      <a:pt x="47" y="158"/>
                      <a:pt x="49" y="152"/>
                    </a:cubicBezTo>
                    <a:cubicBezTo>
                      <a:pt x="53" y="150"/>
                      <a:pt x="55" y="145"/>
                      <a:pt x="58" y="143"/>
                    </a:cubicBezTo>
                    <a:cubicBezTo>
                      <a:pt x="56" y="140"/>
                      <a:pt x="55" y="138"/>
                      <a:pt x="51" y="136"/>
                    </a:cubicBezTo>
                    <a:cubicBezTo>
                      <a:pt x="42" y="135"/>
                      <a:pt x="36" y="142"/>
                      <a:pt x="30" y="148"/>
                    </a:cubicBezTo>
                    <a:cubicBezTo>
                      <a:pt x="27" y="148"/>
                      <a:pt x="27" y="148"/>
                      <a:pt x="25" y="148"/>
                    </a:cubicBezTo>
                    <a:cubicBezTo>
                      <a:pt x="19" y="146"/>
                      <a:pt x="20" y="140"/>
                      <a:pt x="19" y="136"/>
                    </a:cubicBezTo>
                    <a:cubicBezTo>
                      <a:pt x="21" y="129"/>
                      <a:pt x="26" y="121"/>
                      <a:pt x="34" y="120"/>
                    </a:cubicBezTo>
                    <a:cubicBezTo>
                      <a:pt x="38" y="115"/>
                      <a:pt x="41" y="111"/>
                      <a:pt x="47" y="109"/>
                    </a:cubicBezTo>
                    <a:cubicBezTo>
                      <a:pt x="53" y="111"/>
                      <a:pt x="56" y="106"/>
                      <a:pt x="62" y="107"/>
                    </a:cubicBezTo>
                    <a:cubicBezTo>
                      <a:pt x="67" y="111"/>
                      <a:pt x="71" y="117"/>
                      <a:pt x="77" y="116"/>
                    </a:cubicBezTo>
                    <a:cubicBezTo>
                      <a:pt x="84" y="120"/>
                      <a:pt x="85" y="129"/>
                      <a:pt x="94" y="132"/>
                    </a:cubicBezTo>
                    <a:cubicBezTo>
                      <a:pt x="103" y="129"/>
                      <a:pt x="106" y="119"/>
                      <a:pt x="116" y="120"/>
                    </a:cubicBezTo>
                    <a:cubicBezTo>
                      <a:pt x="124" y="123"/>
                      <a:pt x="124" y="123"/>
                      <a:pt x="124" y="123"/>
                    </a:cubicBezTo>
                    <a:cubicBezTo>
                      <a:pt x="130" y="117"/>
                      <a:pt x="124" y="109"/>
                      <a:pt x="124" y="102"/>
                    </a:cubicBezTo>
                    <a:cubicBezTo>
                      <a:pt x="125" y="96"/>
                      <a:pt x="132" y="96"/>
                      <a:pt x="136" y="94"/>
                    </a:cubicBezTo>
                    <a:cubicBezTo>
                      <a:pt x="140" y="97"/>
                      <a:pt x="145" y="92"/>
                      <a:pt x="149" y="96"/>
                    </a:cubicBezTo>
                    <a:cubicBezTo>
                      <a:pt x="152" y="95"/>
                      <a:pt x="155" y="95"/>
                      <a:pt x="158" y="96"/>
                    </a:cubicBezTo>
                    <a:cubicBezTo>
                      <a:pt x="159" y="102"/>
                      <a:pt x="167" y="105"/>
                      <a:pt x="163" y="112"/>
                    </a:cubicBezTo>
                    <a:cubicBezTo>
                      <a:pt x="158" y="115"/>
                      <a:pt x="157" y="119"/>
                      <a:pt x="156" y="124"/>
                    </a:cubicBezTo>
                    <a:cubicBezTo>
                      <a:pt x="160" y="130"/>
                      <a:pt x="167" y="126"/>
                      <a:pt x="172" y="130"/>
                    </a:cubicBezTo>
                    <a:cubicBezTo>
                      <a:pt x="178" y="127"/>
                      <a:pt x="174" y="120"/>
                      <a:pt x="179" y="115"/>
                    </a:cubicBezTo>
                    <a:cubicBezTo>
                      <a:pt x="181" y="109"/>
                      <a:pt x="185" y="105"/>
                      <a:pt x="186" y="99"/>
                    </a:cubicBezTo>
                    <a:cubicBezTo>
                      <a:pt x="190" y="92"/>
                      <a:pt x="202" y="87"/>
                      <a:pt x="197" y="78"/>
                    </a:cubicBezTo>
                    <a:cubicBezTo>
                      <a:pt x="193" y="74"/>
                      <a:pt x="188" y="75"/>
                      <a:pt x="183" y="76"/>
                    </a:cubicBezTo>
                    <a:cubicBezTo>
                      <a:pt x="180" y="78"/>
                      <a:pt x="177" y="82"/>
                      <a:pt x="173" y="78"/>
                    </a:cubicBezTo>
                    <a:cubicBezTo>
                      <a:pt x="170" y="74"/>
                      <a:pt x="173" y="69"/>
                      <a:pt x="175" y="64"/>
                    </a:cubicBezTo>
                    <a:cubicBezTo>
                      <a:pt x="177" y="60"/>
                      <a:pt x="182" y="59"/>
                      <a:pt x="186" y="58"/>
                    </a:cubicBezTo>
                    <a:cubicBezTo>
                      <a:pt x="191" y="52"/>
                      <a:pt x="198" y="47"/>
                      <a:pt x="206" y="51"/>
                    </a:cubicBezTo>
                    <a:cubicBezTo>
                      <a:pt x="211" y="52"/>
                      <a:pt x="218" y="49"/>
                      <a:pt x="221" y="55"/>
                    </a:cubicBezTo>
                    <a:cubicBezTo>
                      <a:pt x="226" y="57"/>
                      <a:pt x="230" y="51"/>
                      <a:pt x="235" y="49"/>
                    </a:cubicBezTo>
                    <a:cubicBezTo>
                      <a:pt x="236" y="45"/>
                      <a:pt x="240" y="40"/>
                      <a:pt x="235" y="37"/>
                    </a:cubicBezTo>
                    <a:cubicBezTo>
                      <a:pt x="230" y="36"/>
                      <a:pt x="226" y="34"/>
                      <a:pt x="222" y="34"/>
                    </a:cubicBezTo>
                    <a:cubicBezTo>
                      <a:pt x="220" y="36"/>
                      <a:pt x="217" y="36"/>
                      <a:pt x="215" y="34"/>
                    </a:cubicBezTo>
                    <a:cubicBezTo>
                      <a:pt x="212" y="29"/>
                      <a:pt x="218" y="25"/>
                      <a:pt x="218" y="21"/>
                    </a:cubicBezTo>
                    <a:cubicBezTo>
                      <a:pt x="226" y="14"/>
                      <a:pt x="238" y="18"/>
                      <a:pt x="247" y="16"/>
                    </a:cubicBezTo>
                    <a:cubicBezTo>
                      <a:pt x="254" y="16"/>
                      <a:pt x="256" y="31"/>
                      <a:pt x="265" y="25"/>
                    </a:cubicBezTo>
                    <a:cubicBezTo>
                      <a:pt x="268" y="19"/>
                      <a:pt x="275" y="18"/>
                      <a:pt x="279" y="14"/>
                    </a:cubicBezTo>
                    <a:cubicBezTo>
                      <a:pt x="287" y="12"/>
                      <a:pt x="295" y="7"/>
                      <a:pt x="302" y="7"/>
                    </a:cubicBezTo>
                    <a:cubicBezTo>
                      <a:pt x="306" y="4"/>
                      <a:pt x="314" y="0"/>
                      <a:pt x="317"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1" name="Freeform 3138"/>
              <p:cNvSpPr/>
              <p:nvPr/>
            </p:nvSpPr>
            <p:spPr bwMode="auto">
              <a:xfrm>
                <a:off x="3648" y="2352"/>
                <a:ext cx="27" cy="66"/>
              </a:xfrm>
              <a:custGeom>
                <a:avLst/>
                <a:gdLst>
                  <a:gd name="T0" fmla="*/ 13 w 19"/>
                  <a:gd name="T1" fmla="*/ 12 h 45"/>
                  <a:gd name="T2" fmla="*/ 19 w 19"/>
                  <a:gd name="T3" fmla="*/ 29 h 45"/>
                  <a:gd name="T4" fmla="*/ 10 w 19"/>
                  <a:gd name="T5" fmla="*/ 45 h 45"/>
                  <a:gd name="T6" fmla="*/ 3 w 19"/>
                  <a:gd name="T7" fmla="*/ 41 h 45"/>
                  <a:gd name="T8" fmla="*/ 8 w 19"/>
                  <a:gd name="T9" fmla="*/ 30 h 45"/>
                  <a:gd name="T10" fmla="*/ 5 w 19"/>
                  <a:gd name="T11" fmla="*/ 15 h 45"/>
                  <a:gd name="T12" fmla="*/ 4 w 19"/>
                  <a:gd name="T13" fmla="*/ 3 h 45"/>
                  <a:gd name="T14" fmla="*/ 13 w 19"/>
                  <a:gd name="T15" fmla="*/ 1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45">
                    <a:moveTo>
                      <a:pt x="13" y="12"/>
                    </a:moveTo>
                    <a:cubicBezTo>
                      <a:pt x="19" y="29"/>
                      <a:pt x="19" y="29"/>
                      <a:pt x="19" y="29"/>
                    </a:cubicBezTo>
                    <a:cubicBezTo>
                      <a:pt x="14" y="33"/>
                      <a:pt x="14" y="40"/>
                      <a:pt x="10" y="45"/>
                    </a:cubicBezTo>
                    <a:cubicBezTo>
                      <a:pt x="7" y="44"/>
                      <a:pt x="5" y="43"/>
                      <a:pt x="3" y="41"/>
                    </a:cubicBezTo>
                    <a:cubicBezTo>
                      <a:pt x="2" y="35"/>
                      <a:pt x="10" y="35"/>
                      <a:pt x="8" y="30"/>
                    </a:cubicBezTo>
                    <a:cubicBezTo>
                      <a:pt x="10" y="24"/>
                      <a:pt x="4" y="20"/>
                      <a:pt x="5" y="15"/>
                    </a:cubicBezTo>
                    <a:cubicBezTo>
                      <a:pt x="4" y="11"/>
                      <a:pt x="0" y="6"/>
                      <a:pt x="4" y="3"/>
                    </a:cubicBezTo>
                    <a:cubicBezTo>
                      <a:pt x="9" y="0"/>
                      <a:pt x="11" y="8"/>
                      <a:pt x="13"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2" name="Freeform 3139"/>
              <p:cNvSpPr/>
              <p:nvPr/>
            </p:nvSpPr>
            <p:spPr bwMode="auto">
              <a:xfrm>
                <a:off x="3057" y="2355"/>
                <a:ext cx="16" cy="14"/>
              </a:xfrm>
              <a:custGeom>
                <a:avLst/>
                <a:gdLst>
                  <a:gd name="T0" fmla="*/ 9 w 11"/>
                  <a:gd name="T1" fmla="*/ 3 h 10"/>
                  <a:gd name="T2" fmla="*/ 7 w 11"/>
                  <a:gd name="T3" fmla="*/ 10 h 10"/>
                  <a:gd name="T4" fmla="*/ 2 w 11"/>
                  <a:gd name="T5" fmla="*/ 10 h 10"/>
                  <a:gd name="T6" fmla="*/ 5 w 11"/>
                  <a:gd name="T7" fmla="*/ 2 h 10"/>
                  <a:gd name="T8" fmla="*/ 9 w 11"/>
                  <a:gd name="T9" fmla="*/ 3 h 10"/>
                </a:gdLst>
                <a:ahLst/>
                <a:cxnLst>
                  <a:cxn ang="0">
                    <a:pos x="T0" y="T1"/>
                  </a:cxn>
                  <a:cxn ang="0">
                    <a:pos x="T2" y="T3"/>
                  </a:cxn>
                  <a:cxn ang="0">
                    <a:pos x="T4" y="T5"/>
                  </a:cxn>
                  <a:cxn ang="0">
                    <a:pos x="T6" y="T7"/>
                  </a:cxn>
                  <a:cxn ang="0">
                    <a:pos x="T8" y="T9"/>
                  </a:cxn>
                </a:cxnLst>
                <a:rect l="0" t="0" r="r" b="b"/>
                <a:pathLst>
                  <a:path w="11" h="10">
                    <a:moveTo>
                      <a:pt x="9" y="3"/>
                    </a:moveTo>
                    <a:cubicBezTo>
                      <a:pt x="9" y="6"/>
                      <a:pt x="11" y="10"/>
                      <a:pt x="7" y="10"/>
                    </a:cubicBezTo>
                    <a:cubicBezTo>
                      <a:pt x="6" y="10"/>
                      <a:pt x="4" y="10"/>
                      <a:pt x="2" y="10"/>
                    </a:cubicBezTo>
                    <a:cubicBezTo>
                      <a:pt x="0" y="7"/>
                      <a:pt x="2" y="4"/>
                      <a:pt x="5" y="2"/>
                    </a:cubicBezTo>
                    <a:cubicBezTo>
                      <a:pt x="6" y="0"/>
                      <a:pt x="9" y="1"/>
                      <a:pt x="9"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3" name="Freeform 3140"/>
              <p:cNvSpPr/>
              <p:nvPr/>
            </p:nvSpPr>
            <p:spPr bwMode="auto">
              <a:xfrm>
                <a:off x="3322" y="2356"/>
                <a:ext cx="14" cy="21"/>
              </a:xfrm>
              <a:custGeom>
                <a:avLst/>
                <a:gdLst>
                  <a:gd name="T0" fmla="*/ 10 w 10"/>
                  <a:gd name="T1" fmla="*/ 6 h 14"/>
                  <a:gd name="T2" fmla="*/ 6 w 10"/>
                  <a:gd name="T3" fmla="*/ 13 h 14"/>
                  <a:gd name="T4" fmla="*/ 1 w 10"/>
                  <a:gd name="T5" fmla="*/ 8 h 14"/>
                  <a:gd name="T6" fmla="*/ 4 w 10"/>
                  <a:gd name="T7" fmla="*/ 0 h 14"/>
                  <a:gd name="T8" fmla="*/ 10 w 10"/>
                  <a:gd name="T9" fmla="*/ 6 h 14"/>
                </a:gdLst>
                <a:ahLst/>
                <a:cxnLst>
                  <a:cxn ang="0">
                    <a:pos x="T0" y="T1"/>
                  </a:cxn>
                  <a:cxn ang="0">
                    <a:pos x="T2" y="T3"/>
                  </a:cxn>
                  <a:cxn ang="0">
                    <a:pos x="T4" y="T5"/>
                  </a:cxn>
                  <a:cxn ang="0">
                    <a:pos x="T6" y="T7"/>
                  </a:cxn>
                  <a:cxn ang="0">
                    <a:pos x="T8" y="T9"/>
                  </a:cxn>
                </a:cxnLst>
                <a:rect l="0" t="0" r="r" b="b"/>
                <a:pathLst>
                  <a:path w="10" h="14">
                    <a:moveTo>
                      <a:pt x="10" y="6"/>
                    </a:moveTo>
                    <a:cubicBezTo>
                      <a:pt x="10" y="9"/>
                      <a:pt x="9" y="12"/>
                      <a:pt x="6" y="13"/>
                    </a:cubicBezTo>
                    <a:cubicBezTo>
                      <a:pt x="2" y="14"/>
                      <a:pt x="1" y="9"/>
                      <a:pt x="1" y="8"/>
                    </a:cubicBezTo>
                    <a:cubicBezTo>
                      <a:pt x="0" y="5"/>
                      <a:pt x="2" y="2"/>
                      <a:pt x="4" y="0"/>
                    </a:cubicBezTo>
                    <a:cubicBezTo>
                      <a:pt x="7" y="2"/>
                      <a:pt x="9" y="2"/>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4" name="Freeform 3141"/>
              <p:cNvSpPr/>
              <p:nvPr/>
            </p:nvSpPr>
            <p:spPr bwMode="auto">
              <a:xfrm>
                <a:off x="3159" y="2359"/>
                <a:ext cx="28" cy="21"/>
              </a:xfrm>
              <a:custGeom>
                <a:avLst/>
                <a:gdLst>
                  <a:gd name="T0" fmla="*/ 16 w 19"/>
                  <a:gd name="T1" fmla="*/ 0 h 14"/>
                  <a:gd name="T2" fmla="*/ 10 w 19"/>
                  <a:gd name="T3" fmla="*/ 12 h 14"/>
                  <a:gd name="T4" fmla="*/ 2 w 19"/>
                  <a:gd name="T5" fmla="*/ 11 h 14"/>
                  <a:gd name="T6" fmla="*/ 7 w 19"/>
                  <a:gd name="T7" fmla="*/ 0 h 14"/>
                  <a:gd name="T8" fmla="*/ 16 w 19"/>
                  <a:gd name="T9" fmla="*/ 0 h 14"/>
                </a:gdLst>
                <a:ahLst/>
                <a:cxnLst>
                  <a:cxn ang="0">
                    <a:pos x="T0" y="T1"/>
                  </a:cxn>
                  <a:cxn ang="0">
                    <a:pos x="T2" y="T3"/>
                  </a:cxn>
                  <a:cxn ang="0">
                    <a:pos x="T4" y="T5"/>
                  </a:cxn>
                  <a:cxn ang="0">
                    <a:pos x="T6" y="T7"/>
                  </a:cxn>
                  <a:cxn ang="0">
                    <a:pos x="T8" y="T9"/>
                  </a:cxn>
                </a:cxnLst>
                <a:rect l="0" t="0" r="r" b="b"/>
                <a:pathLst>
                  <a:path w="19" h="14">
                    <a:moveTo>
                      <a:pt x="16" y="0"/>
                    </a:moveTo>
                    <a:cubicBezTo>
                      <a:pt x="19" y="6"/>
                      <a:pt x="10" y="6"/>
                      <a:pt x="10" y="12"/>
                    </a:cubicBezTo>
                    <a:cubicBezTo>
                      <a:pt x="7" y="14"/>
                      <a:pt x="4" y="11"/>
                      <a:pt x="2" y="11"/>
                    </a:cubicBezTo>
                    <a:cubicBezTo>
                      <a:pt x="0" y="6"/>
                      <a:pt x="6" y="5"/>
                      <a:pt x="7" y="0"/>
                    </a:cubicBezTo>
                    <a:cubicBezTo>
                      <a:pt x="10" y="0"/>
                      <a:pt x="12" y="0"/>
                      <a:pt x="16"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5" name="Freeform 3142"/>
              <p:cNvSpPr/>
              <p:nvPr/>
            </p:nvSpPr>
            <p:spPr bwMode="auto">
              <a:xfrm>
                <a:off x="3260" y="2355"/>
                <a:ext cx="40" cy="85"/>
              </a:xfrm>
              <a:custGeom>
                <a:avLst/>
                <a:gdLst>
                  <a:gd name="T0" fmla="*/ 19 w 27"/>
                  <a:gd name="T1" fmla="*/ 6 h 58"/>
                  <a:gd name="T2" fmla="*/ 12 w 27"/>
                  <a:gd name="T3" fmla="*/ 18 h 58"/>
                  <a:gd name="T4" fmla="*/ 13 w 27"/>
                  <a:gd name="T5" fmla="*/ 30 h 58"/>
                  <a:gd name="T6" fmla="*/ 26 w 27"/>
                  <a:gd name="T7" fmla="*/ 27 h 58"/>
                  <a:gd name="T8" fmla="*/ 26 w 27"/>
                  <a:gd name="T9" fmla="*/ 34 h 58"/>
                  <a:gd name="T10" fmla="*/ 20 w 27"/>
                  <a:gd name="T11" fmla="*/ 36 h 58"/>
                  <a:gd name="T12" fmla="*/ 17 w 27"/>
                  <a:gd name="T13" fmla="*/ 54 h 58"/>
                  <a:gd name="T14" fmla="*/ 13 w 27"/>
                  <a:gd name="T15" fmla="*/ 58 h 58"/>
                  <a:gd name="T16" fmla="*/ 7 w 27"/>
                  <a:gd name="T17" fmla="*/ 46 h 58"/>
                  <a:gd name="T18" fmla="*/ 7 w 27"/>
                  <a:gd name="T19" fmla="*/ 28 h 58"/>
                  <a:gd name="T20" fmla="*/ 5 w 27"/>
                  <a:gd name="T21" fmla="*/ 12 h 58"/>
                  <a:gd name="T22" fmla="*/ 19 w 27"/>
                  <a:gd name="T23"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58">
                    <a:moveTo>
                      <a:pt x="19" y="6"/>
                    </a:moveTo>
                    <a:cubicBezTo>
                      <a:pt x="20" y="12"/>
                      <a:pt x="12" y="12"/>
                      <a:pt x="12" y="18"/>
                    </a:cubicBezTo>
                    <a:cubicBezTo>
                      <a:pt x="12" y="22"/>
                      <a:pt x="11" y="27"/>
                      <a:pt x="13" y="30"/>
                    </a:cubicBezTo>
                    <a:cubicBezTo>
                      <a:pt x="17" y="28"/>
                      <a:pt x="21" y="25"/>
                      <a:pt x="26" y="27"/>
                    </a:cubicBezTo>
                    <a:cubicBezTo>
                      <a:pt x="27" y="29"/>
                      <a:pt x="27" y="31"/>
                      <a:pt x="26" y="34"/>
                    </a:cubicBezTo>
                    <a:cubicBezTo>
                      <a:pt x="25" y="36"/>
                      <a:pt x="22" y="36"/>
                      <a:pt x="20" y="36"/>
                    </a:cubicBezTo>
                    <a:cubicBezTo>
                      <a:pt x="18" y="42"/>
                      <a:pt x="9" y="49"/>
                      <a:pt x="17" y="54"/>
                    </a:cubicBezTo>
                    <a:cubicBezTo>
                      <a:pt x="15" y="55"/>
                      <a:pt x="16" y="58"/>
                      <a:pt x="13" y="58"/>
                    </a:cubicBezTo>
                    <a:cubicBezTo>
                      <a:pt x="10" y="54"/>
                      <a:pt x="6" y="52"/>
                      <a:pt x="7" y="46"/>
                    </a:cubicBezTo>
                    <a:cubicBezTo>
                      <a:pt x="4" y="39"/>
                      <a:pt x="18" y="31"/>
                      <a:pt x="7" y="28"/>
                    </a:cubicBezTo>
                    <a:cubicBezTo>
                      <a:pt x="0" y="24"/>
                      <a:pt x="6" y="18"/>
                      <a:pt x="5" y="12"/>
                    </a:cubicBezTo>
                    <a:cubicBezTo>
                      <a:pt x="8" y="9"/>
                      <a:pt x="13" y="0"/>
                      <a:pt x="1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6" name="Freeform 3143"/>
              <p:cNvSpPr/>
              <p:nvPr/>
            </p:nvSpPr>
            <p:spPr bwMode="auto">
              <a:xfrm>
                <a:off x="3191" y="2356"/>
                <a:ext cx="28" cy="31"/>
              </a:xfrm>
              <a:custGeom>
                <a:avLst/>
                <a:gdLst>
                  <a:gd name="T0" fmla="*/ 19 w 19"/>
                  <a:gd name="T1" fmla="*/ 8 h 21"/>
                  <a:gd name="T2" fmla="*/ 11 w 19"/>
                  <a:gd name="T3" fmla="*/ 16 h 21"/>
                  <a:gd name="T4" fmla="*/ 12 w 19"/>
                  <a:gd name="T5" fmla="*/ 21 h 21"/>
                  <a:gd name="T6" fmla="*/ 5 w 19"/>
                  <a:gd name="T7" fmla="*/ 20 h 21"/>
                  <a:gd name="T8" fmla="*/ 2 w 19"/>
                  <a:gd name="T9" fmla="*/ 13 h 21"/>
                  <a:gd name="T10" fmla="*/ 19 w 19"/>
                  <a:gd name="T11" fmla="*/ 5 h 21"/>
                  <a:gd name="T12" fmla="*/ 19 w 19"/>
                  <a:gd name="T13" fmla="*/ 8 h 21"/>
                </a:gdLst>
                <a:ahLst/>
                <a:cxnLst>
                  <a:cxn ang="0">
                    <a:pos x="T0" y="T1"/>
                  </a:cxn>
                  <a:cxn ang="0">
                    <a:pos x="T2" y="T3"/>
                  </a:cxn>
                  <a:cxn ang="0">
                    <a:pos x="T4" y="T5"/>
                  </a:cxn>
                  <a:cxn ang="0">
                    <a:pos x="T6" y="T7"/>
                  </a:cxn>
                  <a:cxn ang="0">
                    <a:pos x="T8" y="T9"/>
                  </a:cxn>
                  <a:cxn ang="0">
                    <a:pos x="T10" y="T11"/>
                  </a:cxn>
                  <a:cxn ang="0">
                    <a:pos x="T12" y="T13"/>
                  </a:cxn>
                </a:cxnLst>
                <a:rect l="0" t="0" r="r" b="b"/>
                <a:pathLst>
                  <a:path w="19" h="21">
                    <a:moveTo>
                      <a:pt x="19" y="8"/>
                    </a:moveTo>
                    <a:cubicBezTo>
                      <a:pt x="15" y="9"/>
                      <a:pt x="12" y="12"/>
                      <a:pt x="11" y="16"/>
                    </a:cubicBezTo>
                    <a:cubicBezTo>
                      <a:pt x="12" y="21"/>
                      <a:pt x="12" y="21"/>
                      <a:pt x="12" y="21"/>
                    </a:cubicBezTo>
                    <a:cubicBezTo>
                      <a:pt x="9" y="21"/>
                      <a:pt x="7" y="21"/>
                      <a:pt x="5" y="20"/>
                    </a:cubicBezTo>
                    <a:cubicBezTo>
                      <a:pt x="4" y="17"/>
                      <a:pt x="0" y="15"/>
                      <a:pt x="2" y="13"/>
                    </a:cubicBezTo>
                    <a:cubicBezTo>
                      <a:pt x="9" y="12"/>
                      <a:pt x="10" y="0"/>
                      <a:pt x="19" y="5"/>
                    </a:cubicBezTo>
                    <a:cubicBezTo>
                      <a:pt x="19" y="8"/>
                      <a:pt x="19" y="8"/>
                      <a:pt x="19"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7" name="Freeform 3144"/>
              <p:cNvSpPr/>
              <p:nvPr/>
            </p:nvSpPr>
            <p:spPr bwMode="auto">
              <a:xfrm>
                <a:off x="3244" y="2364"/>
                <a:ext cx="1" cy="1"/>
              </a:xfrm>
              <a:custGeom>
                <a:avLst/>
                <a:gdLst>
                  <a:gd name="T0" fmla="*/ 1 w 1"/>
                  <a:gd name="T1" fmla="*/ 1 h 1"/>
                  <a:gd name="T2" fmla="*/ 0 w 1"/>
                  <a:gd name="T3" fmla="*/ 0 h 1"/>
                  <a:gd name="T4" fmla="*/ 1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0" y="0"/>
                    </a:lnTo>
                    <a:lnTo>
                      <a:pt x="1" y="0"/>
                    </a:lnTo>
                    <a:lnTo>
                      <a:pt x="1" y="1"/>
                    </a:lnTo>
                    <a:lnTo>
                      <a:pt x="1" y="1"/>
                    </a:ln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8" name="Freeform 3145"/>
              <p:cNvSpPr/>
              <p:nvPr/>
            </p:nvSpPr>
            <p:spPr bwMode="auto">
              <a:xfrm>
                <a:off x="3333" y="2365"/>
                <a:ext cx="21" cy="41"/>
              </a:xfrm>
              <a:custGeom>
                <a:avLst/>
                <a:gdLst>
                  <a:gd name="T0" fmla="*/ 14 w 14"/>
                  <a:gd name="T1" fmla="*/ 3 h 28"/>
                  <a:gd name="T2" fmla="*/ 10 w 14"/>
                  <a:gd name="T3" fmla="*/ 19 h 28"/>
                  <a:gd name="T4" fmla="*/ 13 w 14"/>
                  <a:gd name="T5" fmla="*/ 26 h 28"/>
                  <a:gd name="T6" fmla="*/ 5 w 14"/>
                  <a:gd name="T7" fmla="*/ 25 h 28"/>
                  <a:gd name="T8" fmla="*/ 4 w 14"/>
                  <a:gd name="T9" fmla="*/ 4 h 28"/>
                  <a:gd name="T10" fmla="*/ 9 w 14"/>
                  <a:gd name="T11" fmla="*/ 0 h 28"/>
                  <a:gd name="T12" fmla="*/ 14 w 14"/>
                  <a:gd name="T13" fmla="*/ 3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14" y="3"/>
                    </a:moveTo>
                    <a:cubicBezTo>
                      <a:pt x="11" y="8"/>
                      <a:pt x="7" y="13"/>
                      <a:pt x="10" y="19"/>
                    </a:cubicBezTo>
                    <a:cubicBezTo>
                      <a:pt x="12" y="20"/>
                      <a:pt x="14" y="23"/>
                      <a:pt x="13" y="26"/>
                    </a:cubicBezTo>
                    <a:cubicBezTo>
                      <a:pt x="10" y="28"/>
                      <a:pt x="7" y="27"/>
                      <a:pt x="5" y="25"/>
                    </a:cubicBezTo>
                    <a:cubicBezTo>
                      <a:pt x="0" y="20"/>
                      <a:pt x="1" y="11"/>
                      <a:pt x="4" y="4"/>
                    </a:cubicBezTo>
                    <a:cubicBezTo>
                      <a:pt x="6" y="2"/>
                      <a:pt x="6" y="0"/>
                      <a:pt x="9" y="0"/>
                    </a:cubicBezTo>
                    <a:cubicBezTo>
                      <a:pt x="11" y="0"/>
                      <a:pt x="13" y="2"/>
                      <a:pt x="14"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49" name="Freeform 3146"/>
              <p:cNvSpPr/>
              <p:nvPr/>
            </p:nvSpPr>
            <p:spPr bwMode="auto">
              <a:xfrm>
                <a:off x="3570" y="2365"/>
                <a:ext cx="38" cy="53"/>
              </a:xfrm>
              <a:custGeom>
                <a:avLst/>
                <a:gdLst>
                  <a:gd name="T0" fmla="*/ 25 w 26"/>
                  <a:gd name="T1" fmla="*/ 9 h 36"/>
                  <a:gd name="T2" fmla="*/ 17 w 26"/>
                  <a:gd name="T3" fmla="*/ 14 h 36"/>
                  <a:gd name="T4" fmla="*/ 22 w 26"/>
                  <a:gd name="T5" fmla="*/ 26 h 36"/>
                  <a:gd name="T6" fmla="*/ 13 w 26"/>
                  <a:gd name="T7" fmla="*/ 34 h 36"/>
                  <a:gd name="T8" fmla="*/ 0 w 26"/>
                  <a:gd name="T9" fmla="*/ 31 h 36"/>
                  <a:gd name="T10" fmla="*/ 10 w 26"/>
                  <a:gd name="T11" fmla="*/ 27 h 36"/>
                  <a:gd name="T12" fmla="*/ 13 w 26"/>
                  <a:gd name="T13" fmla="*/ 14 h 36"/>
                  <a:gd name="T14" fmla="*/ 7 w 26"/>
                  <a:gd name="T15" fmla="*/ 11 h 36"/>
                  <a:gd name="T16" fmla="*/ 22 w 26"/>
                  <a:gd name="T17" fmla="*/ 0 h 36"/>
                  <a:gd name="T18" fmla="*/ 25 w 26"/>
                  <a:gd name="T19"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6">
                    <a:moveTo>
                      <a:pt x="25" y="9"/>
                    </a:moveTo>
                    <a:cubicBezTo>
                      <a:pt x="17" y="14"/>
                      <a:pt x="17" y="14"/>
                      <a:pt x="17" y="14"/>
                    </a:cubicBezTo>
                    <a:cubicBezTo>
                      <a:pt x="21" y="17"/>
                      <a:pt x="22" y="21"/>
                      <a:pt x="22" y="26"/>
                    </a:cubicBezTo>
                    <a:cubicBezTo>
                      <a:pt x="21" y="30"/>
                      <a:pt x="17" y="33"/>
                      <a:pt x="13" y="34"/>
                    </a:cubicBezTo>
                    <a:cubicBezTo>
                      <a:pt x="8" y="34"/>
                      <a:pt x="2" y="36"/>
                      <a:pt x="0" y="31"/>
                    </a:cubicBezTo>
                    <a:cubicBezTo>
                      <a:pt x="1" y="27"/>
                      <a:pt x="7" y="31"/>
                      <a:pt x="10" y="27"/>
                    </a:cubicBezTo>
                    <a:cubicBezTo>
                      <a:pt x="18" y="24"/>
                      <a:pt x="9" y="18"/>
                      <a:pt x="13" y="14"/>
                    </a:cubicBezTo>
                    <a:cubicBezTo>
                      <a:pt x="13" y="11"/>
                      <a:pt x="9" y="14"/>
                      <a:pt x="7" y="11"/>
                    </a:cubicBezTo>
                    <a:cubicBezTo>
                      <a:pt x="10" y="3"/>
                      <a:pt x="18" y="6"/>
                      <a:pt x="22" y="0"/>
                    </a:cubicBezTo>
                    <a:cubicBezTo>
                      <a:pt x="24" y="2"/>
                      <a:pt x="26" y="6"/>
                      <a:pt x="25"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0" name="Freeform 3147"/>
              <p:cNvSpPr/>
              <p:nvPr/>
            </p:nvSpPr>
            <p:spPr bwMode="auto">
              <a:xfrm>
                <a:off x="4383" y="2367"/>
                <a:ext cx="18" cy="14"/>
              </a:xfrm>
              <a:custGeom>
                <a:avLst/>
                <a:gdLst>
                  <a:gd name="T0" fmla="*/ 9 w 12"/>
                  <a:gd name="T1" fmla="*/ 7 h 10"/>
                  <a:gd name="T2" fmla="*/ 2 w 12"/>
                  <a:gd name="T3" fmla="*/ 5 h 10"/>
                  <a:gd name="T4" fmla="*/ 2 w 12"/>
                  <a:gd name="T5" fmla="*/ 0 h 10"/>
                  <a:gd name="T6" fmla="*/ 9 w 12"/>
                  <a:gd name="T7" fmla="*/ 7 h 10"/>
                </a:gdLst>
                <a:ahLst/>
                <a:cxnLst>
                  <a:cxn ang="0">
                    <a:pos x="T0" y="T1"/>
                  </a:cxn>
                  <a:cxn ang="0">
                    <a:pos x="T2" y="T3"/>
                  </a:cxn>
                  <a:cxn ang="0">
                    <a:pos x="T4" y="T5"/>
                  </a:cxn>
                  <a:cxn ang="0">
                    <a:pos x="T6" y="T7"/>
                  </a:cxn>
                </a:cxnLst>
                <a:rect l="0" t="0" r="r" b="b"/>
                <a:pathLst>
                  <a:path w="12" h="10">
                    <a:moveTo>
                      <a:pt x="9" y="7"/>
                    </a:moveTo>
                    <a:cubicBezTo>
                      <a:pt x="6" y="10"/>
                      <a:pt x="5" y="4"/>
                      <a:pt x="2" y="5"/>
                    </a:cubicBezTo>
                    <a:cubicBezTo>
                      <a:pt x="0" y="4"/>
                      <a:pt x="0" y="1"/>
                      <a:pt x="2" y="0"/>
                    </a:cubicBezTo>
                    <a:cubicBezTo>
                      <a:pt x="5" y="2"/>
                      <a:pt x="12" y="2"/>
                      <a:pt x="9"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1" name="Freeform 3148"/>
              <p:cNvSpPr/>
              <p:nvPr/>
            </p:nvSpPr>
            <p:spPr bwMode="auto">
              <a:xfrm>
                <a:off x="3387" y="2368"/>
                <a:ext cx="14" cy="12"/>
              </a:xfrm>
              <a:custGeom>
                <a:avLst/>
                <a:gdLst>
                  <a:gd name="T0" fmla="*/ 8 w 9"/>
                  <a:gd name="T1" fmla="*/ 4 h 8"/>
                  <a:gd name="T2" fmla="*/ 6 w 9"/>
                  <a:gd name="T3" fmla="*/ 8 h 8"/>
                  <a:gd name="T4" fmla="*/ 0 w 9"/>
                  <a:gd name="T5" fmla="*/ 4 h 8"/>
                  <a:gd name="T6" fmla="*/ 6 w 9"/>
                  <a:gd name="T7" fmla="*/ 1 h 8"/>
                  <a:gd name="T8" fmla="*/ 8 w 9"/>
                  <a:gd name="T9" fmla="*/ 4 h 8"/>
                </a:gdLst>
                <a:ahLst/>
                <a:cxnLst>
                  <a:cxn ang="0">
                    <a:pos x="T0" y="T1"/>
                  </a:cxn>
                  <a:cxn ang="0">
                    <a:pos x="T2" y="T3"/>
                  </a:cxn>
                  <a:cxn ang="0">
                    <a:pos x="T4" y="T5"/>
                  </a:cxn>
                  <a:cxn ang="0">
                    <a:pos x="T6" y="T7"/>
                  </a:cxn>
                  <a:cxn ang="0">
                    <a:pos x="T8" y="T9"/>
                  </a:cxn>
                </a:cxnLst>
                <a:rect l="0" t="0" r="r" b="b"/>
                <a:pathLst>
                  <a:path w="9" h="8">
                    <a:moveTo>
                      <a:pt x="8" y="4"/>
                    </a:moveTo>
                    <a:cubicBezTo>
                      <a:pt x="9" y="6"/>
                      <a:pt x="8" y="7"/>
                      <a:pt x="6" y="8"/>
                    </a:cubicBezTo>
                    <a:cubicBezTo>
                      <a:pt x="4" y="7"/>
                      <a:pt x="0" y="7"/>
                      <a:pt x="0" y="4"/>
                    </a:cubicBezTo>
                    <a:cubicBezTo>
                      <a:pt x="1" y="2"/>
                      <a:pt x="3" y="1"/>
                      <a:pt x="6" y="1"/>
                    </a:cubicBezTo>
                    <a:cubicBezTo>
                      <a:pt x="7" y="0"/>
                      <a:pt x="9" y="2"/>
                      <a:pt x="8"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2" name="Freeform 3149"/>
              <p:cNvSpPr/>
              <p:nvPr/>
            </p:nvSpPr>
            <p:spPr bwMode="auto">
              <a:xfrm>
                <a:off x="4338" y="2372"/>
                <a:ext cx="18" cy="25"/>
              </a:xfrm>
              <a:custGeom>
                <a:avLst/>
                <a:gdLst>
                  <a:gd name="T0" fmla="*/ 12 w 12"/>
                  <a:gd name="T1" fmla="*/ 12 h 17"/>
                  <a:gd name="T2" fmla="*/ 8 w 12"/>
                  <a:gd name="T3" fmla="*/ 17 h 17"/>
                  <a:gd name="T4" fmla="*/ 1 w 12"/>
                  <a:gd name="T5" fmla="*/ 7 h 17"/>
                  <a:gd name="T6" fmla="*/ 8 w 12"/>
                  <a:gd name="T7" fmla="*/ 0 h 17"/>
                  <a:gd name="T8" fmla="*/ 12 w 12"/>
                  <a:gd name="T9" fmla="*/ 12 h 17"/>
                </a:gdLst>
                <a:ahLst/>
                <a:cxnLst>
                  <a:cxn ang="0">
                    <a:pos x="T0" y="T1"/>
                  </a:cxn>
                  <a:cxn ang="0">
                    <a:pos x="T2" y="T3"/>
                  </a:cxn>
                  <a:cxn ang="0">
                    <a:pos x="T4" y="T5"/>
                  </a:cxn>
                  <a:cxn ang="0">
                    <a:pos x="T6" y="T7"/>
                  </a:cxn>
                  <a:cxn ang="0">
                    <a:pos x="T8" y="T9"/>
                  </a:cxn>
                </a:cxnLst>
                <a:rect l="0" t="0" r="r" b="b"/>
                <a:pathLst>
                  <a:path w="12" h="17">
                    <a:moveTo>
                      <a:pt x="12" y="12"/>
                    </a:moveTo>
                    <a:cubicBezTo>
                      <a:pt x="11" y="14"/>
                      <a:pt x="10" y="16"/>
                      <a:pt x="8" y="17"/>
                    </a:cubicBezTo>
                    <a:cubicBezTo>
                      <a:pt x="1" y="17"/>
                      <a:pt x="5" y="10"/>
                      <a:pt x="1" y="7"/>
                    </a:cubicBezTo>
                    <a:cubicBezTo>
                      <a:pt x="0" y="2"/>
                      <a:pt x="5" y="3"/>
                      <a:pt x="8" y="0"/>
                    </a:cubicBezTo>
                    <a:cubicBezTo>
                      <a:pt x="10" y="3"/>
                      <a:pt x="12" y="8"/>
                      <a:pt x="1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3" name="Freeform 3150"/>
              <p:cNvSpPr/>
              <p:nvPr/>
            </p:nvSpPr>
            <p:spPr bwMode="auto">
              <a:xfrm>
                <a:off x="4358" y="2372"/>
                <a:ext cx="25" cy="31"/>
              </a:xfrm>
              <a:custGeom>
                <a:avLst/>
                <a:gdLst>
                  <a:gd name="T0" fmla="*/ 17 w 17"/>
                  <a:gd name="T1" fmla="*/ 10 h 21"/>
                  <a:gd name="T2" fmla="*/ 6 w 17"/>
                  <a:gd name="T3" fmla="*/ 21 h 21"/>
                  <a:gd name="T4" fmla="*/ 0 w 17"/>
                  <a:gd name="T5" fmla="*/ 18 h 21"/>
                  <a:gd name="T6" fmla="*/ 7 w 17"/>
                  <a:gd name="T7" fmla="*/ 3 h 21"/>
                  <a:gd name="T8" fmla="*/ 16 w 17"/>
                  <a:gd name="T9" fmla="*/ 4 h 21"/>
                  <a:gd name="T10" fmla="*/ 17 w 17"/>
                  <a:gd name="T11" fmla="*/ 10 h 21"/>
                </a:gdLst>
                <a:ahLst/>
                <a:cxnLst>
                  <a:cxn ang="0">
                    <a:pos x="T0" y="T1"/>
                  </a:cxn>
                  <a:cxn ang="0">
                    <a:pos x="T2" y="T3"/>
                  </a:cxn>
                  <a:cxn ang="0">
                    <a:pos x="T4" y="T5"/>
                  </a:cxn>
                  <a:cxn ang="0">
                    <a:pos x="T6" y="T7"/>
                  </a:cxn>
                  <a:cxn ang="0">
                    <a:pos x="T8" y="T9"/>
                  </a:cxn>
                  <a:cxn ang="0">
                    <a:pos x="T10" y="T11"/>
                  </a:cxn>
                </a:cxnLst>
                <a:rect l="0" t="0" r="r" b="b"/>
                <a:pathLst>
                  <a:path w="17" h="21">
                    <a:moveTo>
                      <a:pt x="17" y="10"/>
                    </a:moveTo>
                    <a:cubicBezTo>
                      <a:pt x="14" y="14"/>
                      <a:pt x="13" y="21"/>
                      <a:pt x="6" y="21"/>
                    </a:cubicBezTo>
                    <a:cubicBezTo>
                      <a:pt x="4" y="21"/>
                      <a:pt x="1" y="21"/>
                      <a:pt x="0" y="18"/>
                    </a:cubicBezTo>
                    <a:cubicBezTo>
                      <a:pt x="0" y="11"/>
                      <a:pt x="9" y="11"/>
                      <a:pt x="7" y="3"/>
                    </a:cubicBezTo>
                    <a:cubicBezTo>
                      <a:pt x="10" y="1"/>
                      <a:pt x="15" y="0"/>
                      <a:pt x="16" y="4"/>
                    </a:cubicBezTo>
                    <a:cubicBezTo>
                      <a:pt x="17" y="10"/>
                      <a:pt x="17" y="10"/>
                      <a:pt x="1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4" name="Freeform 3151"/>
              <p:cNvSpPr/>
              <p:nvPr/>
            </p:nvSpPr>
            <p:spPr bwMode="auto">
              <a:xfrm>
                <a:off x="3238" y="2369"/>
                <a:ext cx="25" cy="37"/>
              </a:xfrm>
              <a:custGeom>
                <a:avLst/>
                <a:gdLst>
                  <a:gd name="T0" fmla="*/ 15 w 17"/>
                  <a:gd name="T1" fmla="*/ 4 h 25"/>
                  <a:gd name="T2" fmla="*/ 8 w 17"/>
                  <a:gd name="T3" fmla="*/ 12 h 25"/>
                  <a:gd name="T4" fmla="*/ 4 w 17"/>
                  <a:gd name="T5" fmla="*/ 25 h 25"/>
                  <a:gd name="T6" fmla="*/ 0 w 17"/>
                  <a:gd name="T7" fmla="*/ 21 h 25"/>
                  <a:gd name="T8" fmla="*/ 15 w 17"/>
                  <a:gd name="T9" fmla="*/ 4 h 25"/>
                </a:gdLst>
                <a:ahLst/>
                <a:cxnLst>
                  <a:cxn ang="0">
                    <a:pos x="T0" y="T1"/>
                  </a:cxn>
                  <a:cxn ang="0">
                    <a:pos x="T2" y="T3"/>
                  </a:cxn>
                  <a:cxn ang="0">
                    <a:pos x="T4" y="T5"/>
                  </a:cxn>
                  <a:cxn ang="0">
                    <a:pos x="T6" y="T7"/>
                  </a:cxn>
                  <a:cxn ang="0">
                    <a:pos x="T8" y="T9"/>
                  </a:cxn>
                </a:cxnLst>
                <a:rect l="0" t="0" r="r" b="b"/>
                <a:pathLst>
                  <a:path w="17" h="25">
                    <a:moveTo>
                      <a:pt x="15" y="4"/>
                    </a:moveTo>
                    <a:cubicBezTo>
                      <a:pt x="17" y="9"/>
                      <a:pt x="10" y="10"/>
                      <a:pt x="8" y="12"/>
                    </a:cubicBezTo>
                    <a:cubicBezTo>
                      <a:pt x="7" y="17"/>
                      <a:pt x="8" y="22"/>
                      <a:pt x="4" y="25"/>
                    </a:cubicBezTo>
                    <a:cubicBezTo>
                      <a:pt x="2" y="25"/>
                      <a:pt x="0" y="23"/>
                      <a:pt x="0" y="21"/>
                    </a:cubicBezTo>
                    <a:cubicBezTo>
                      <a:pt x="0" y="13"/>
                      <a:pt x="3" y="0"/>
                      <a:pt x="1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5" name="Freeform 3152"/>
              <p:cNvSpPr/>
              <p:nvPr/>
            </p:nvSpPr>
            <p:spPr bwMode="auto">
              <a:xfrm>
                <a:off x="3365" y="2374"/>
                <a:ext cx="15" cy="13"/>
              </a:xfrm>
              <a:custGeom>
                <a:avLst/>
                <a:gdLst>
                  <a:gd name="T0" fmla="*/ 9 w 10"/>
                  <a:gd name="T1" fmla="*/ 9 h 9"/>
                  <a:gd name="T2" fmla="*/ 0 w 10"/>
                  <a:gd name="T3" fmla="*/ 3 h 9"/>
                  <a:gd name="T4" fmla="*/ 1 w 10"/>
                  <a:gd name="T5" fmla="*/ 0 h 9"/>
                  <a:gd name="T6" fmla="*/ 9 w 10"/>
                  <a:gd name="T7" fmla="*/ 9 h 9"/>
                </a:gdLst>
                <a:ahLst/>
                <a:cxnLst>
                  <a:cxn ang="0">
                    <a:pos x="T0" y="T1"/>
                  </a:cxn>
                  <a:cxn ang="0">
                    <a:pos x="T2" y="T3"/>
                  </a:cxn>
                  <a:cxn ang="0">
                    <a:pos x="T4" y="T5"/>
                  </a:cxn>
                  <a:cxn ang="0">
                    <a:pos x="T6" y="T7"/>
                  </a:cxn>
                </a:cxnLst>
                <a:rect l="0" t="0" r="r" b="b"/>
                <a:pathLst>
                  <a:path w="10" h="9">
                    <a:moveTo>
                      <a:pt x="9" y="9"/>
                    </a:moveTo>
                    <a:cubicBezTo>
                      <a:pt x="6" y="9"/>
                      <a:pt x="2" y="6"/>
                      <a:pt x="0" y="3"/>
                    </a:cubicBezTo>
                    <a:cubicBezTo>
                      <a:pt x="1" y="0"/>
                      <a:pt x="1" y="0"/>
                      <a:pt x="1" y="0"/>
                    </a:cubicBezTo>
                    <a:cubicBezTo>
                      <a:pt x="4" y="3"/>
                      <a:pt x="10" y="4"/>
                      <a:pt x="9"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6" name="Freeform 3153"/>
              <p:cNvSpPr/>
              <p:nvPr/>
            </p:nvSpPr>
            <p:spPr bwMode="auto">
              <a:xfrm>
                <a:off x="3449" y="2374"/>
                <a:ext cx="19" cy="16"/>
              </a:xfrm>
              <a:custGeom>
                <a:avLst/>
                <a:gdLst>
                  <a:gd name="T0" fmla="*/ 13 w 13"/>
                  <a:gd name="T1" fmla="*/ 6 h 11"/>
                  <a:gd name="T2" fmla="*/ 1 w 13"/>
                  <a:gd name="T3" fmla="*/ 8 h 11"/>
                  <a:gd name="T4" fmla="*/ 0 w 13"/>
                  <a:gd name="T5" fmla="*/ 8 h 11"/>
                  <a:gd name="T6" fmla="*/ 7 w 13"/>
                  <a:gd name="T7" fmla="*/ 0 h 11"/>
                  <a:gd name="T8" fmla="*/ 13 w 13"/>
                  <a:gd name="T9" fmla="*/ 6 h 11"/>
                </a:gdLst>
                <a:ahLst/>
                <a:cxnLst>
                  <a:cxn ang="0">
                    <a:pos x="T0" y="T1"/>
                  </a:cxn>
                  <a:cxn ang="0">
                    <a:pos x="T2" y="T3"/>
                  </a:cxn>
                  <a:cxn ang="0">
                    <a:pos x="T4" y="T5"/>
                  </a:cxn>
                  <a:cxn ang="0">
                    <a:pos x="T6" y="T7"/>
                  </a:cxn>
                  <a:cxn ang="0">
                    <a:pos x="T8" y="T9"/>
                  </a:cxn>
                </a:cxnLst>
                <a:rect l="0" t="0" r="r" b="b"/>
                <a:pathLst>
                  <a:path w="13" h="11">
                    <a:moveTo>
                      <a:pt x="13" y="6"/>
                    </a:moveTo>
                    <a:cubicBezTo>
                      <a:pt x="10" y="9"/>
                      <a:pt x="5" y="11"/>
                      <a:pt x="1" y="8"/>
                    </a:cubicBezTo>
                    <a:cubicBezTo>
                      <a:pt x="0" y="8"/>
                      <a:pt x="0" y="8"/>
                      <a:pt x="0" y="8"/>
                    </a:cubicBezTo>
                    <a:cubicBezTo>
                      <a:pt x="1" y="5"/>
                      <a:pt x="4" y="2"/>
                      <a:pt x="7" y="0"/>
                    </a:cubicBezTo>
                    <a:cubicBezTo>
                      <a:pt x="11" y="1"/>
                      <a:pt x="12" y="3"/>
                      <a:pt x="13"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7" name="Freeform 3154"/>
              <p:cNvSpPr/>
              <p:nvPr/>
            </p:nvSpPr>
            <p:spPr bwMode="auto">
              <a:xfrm>
                <a:off x="4405" y="2372"/>
                <a:ext cx="16" cy="15"/>
              </a:xfrm>
              <a:custGeom>
                <a:avLst/>
                <a:gdLst>
                  <a:gd name="T0" fmla="*/ 10 w 11"/>
                  <a:gd name="T1" fmla="*/ 9 h 10"/>
                  <a:gd name="T2" fmla="*/ 4 w 11"/>
                  <a:gd name="T3" fmla="*/ 9 h 10"/>
                  <a:gd name="T4" fmla="*/ 0 w 11"/>
                  <a:gd name="T5" fmla="*/ 4 h 10"/>
                  <a:gd name="T6" fmla="*/ 10 w 11"/>
                  <a:gd name="T7" fmla="*/ 6 h 10"/>
                  <a:gd name="T8" fmla="*/ 10 w 11"/>
                  <a:gd name="T9" fmla="*/ 9 h 10"/>
                </a:gdLst>
                <a:ahLst/>
                <a:cxnLst>
                  <a:cxn ang="0">
                    <a:pos x="T0" y="T1"/>
                  </a:cxn>
                  <a:cxn ang="0">
                    <a:pos x="T2" y="T3"/>
                  </a:cxn>
                  <a:cxn ang="0">
                    <a:pos x="T4" y="T5"/>
                  </a:cxn>
                  <a:cxn ang="0">
                    <a:pos x="T6" y="T7"/>
                  </a:cxn>
                  <a:cxn ang="0">
                    <a:pos x="T8" y="T9"/>
                  </a:cxn>
                </a:cxnLst>
                <a:rect l="0" t="0" r="r" b="b"/>
                <a:pathLst>
                  <a:path w="11" h="10">
                    <a:moveTo>
                      <a:pt x="10" y="9"/>
                    </a:moveTo>
                    <a:cubicBezTo>
                      <a:pt x="8" y="10"/>
                      <a:pt x="5" y="10"/>
                      <a:pt x="4" y="9"/>
                    </a:cubicBezTo>
                    <a:cubicBezTo>
                      <a:pt x="2" y="7"/>
                      <a:pt x="1" y="6"/>
                      <a:pt x="0" y="4"/>
                    </a:cubicBezTo>
                    <a:cubicBezTo>
                      <a:pt x="3" y="0"/>
                      <a:pt x="7" y="6"/>
                      <a:pt x="10" y="6"/>
                    </a:cubicBezTo>
                    <a:cubicBezTo>
                      <a:pt x="10" y="7"/>
                      <a:pt x="11" y="8"/>
                      <a:pt x="1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8" name="Freeform 3155"/>
              <p:cNvSpPr/>
              <p:nvPr/>
            </p:nvSpPr>
            <p:spPr bwMode="auto">
              <a:xfrm>
                <a:off x="2997" y="2380"/>
                <a:ext cx="112" cy="152"/>
              </a:xfrm>
              <a:custGeom>
                <a:avLst/>
                <a:gdLst>
                  <a:gd name="T0" fmla="*/ 43 w 77"/>
                  <a:gd name="T1" fmla="*/ 17 h 104"/>
                  <a:gd name="T2" fmla="*/ 76 w 77"/>
                  <a:gd name="T3" fmla="*/ 64 h 104"/>
                  <a:gd name="T4" fmla="*/ 76 w 77"/>
                  <a:gd name="T5" fmla="*/ 68 h 104"/>
                  <a:gd name="T6" fmla="*/ 44 w 77"/>
                  <a:gd name="T7" fmla="*/ 56 h 104"/>
                  <a:gd name="T8" fmla="*/ 31 w 77"/>
                  <a:gd name="T9" fmla="*/ 31 h 104"/>
                  <a:gd name="T10" fmla="*/ 31 w 77"/>
                  <a:gd name="T11" fmla="*/ 6 h 104"/>
                  <a:gd name="T12" fmla="*/ 27 w 77"/>
                  <a:gd name="T13" fmla="*/ 5 h 104"/>
                  <a:gd name="T14" fmla="*/ 19 w 77"/>
                  <a:gd name="T15" fmla="*/ 53 h 104"/>
                  <a:gd name="T16" fmla="*/ 26 w 77"/>
                  <a:gd name="T17" fmla="*/ 81 h 104"/>
                  <a:gd name="T18" fmla="*/ 35 w 77"/>
                  <a:gd name="T19" fmla="*/ 99 h 104"/>
                  <a:gd name="T20" fmla="*/ 21 w 77"/>
                  <a:gd name="T21" fmla="*/ 103 h 104"/>
                  <a:gd name="T22" fmla="*/ 15 w 77"/>
                  <a:gd name="T23" fmla="*/ 94 h 104"/>
                  <a:gd name="T24" fmla="*/ 4 w 77"/>
                  <a:gd name="T25" fmla="*/ 58 h 104"/>
                  <a:gd name="T26" fmla="*/ 13 w 77"/>
                  <a:gd name="T27" fmla="*/ 13 h 104"/>
                  <a:gd name="T28" fmla="*/ 35 w 77"/>
                  <a:gd name="T29" fmla="*/ 0 h 104"/>
                  <a:gd name="T30" fmla="*/ 42 w 77"/>
                  <a:gd name="T31" fmla="*/ 1 h 104"/>
                  <a:gd name="T32" fmla="*/ 43 w 77"/>
                  <a:gd name="T33" fmla="*/ 1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 h="104">
                    <a:moveTo>
                      <a:pt x="43" y="17"/>
                    </a:moveTo>
                    <a:cubicBezTo>
                      <a:pt x="47" y="36"/>
                      <a:pt x="60" y="53"/>
                      <a:pt x="76" y="64"/>
                    </a:cubicBezTo>
                    <a:cubicBezTo>
                      <a:pt x="77" y="65"/>
                      <a:pt x="77" y="68"/>
                      <a:pt x="76" y="68"/>
                    </a:cubicBezTo>
                    <a:cubicBezTo>
                      <a:pt x="63" y="76"/>
                      <a:pt x="55" y="60"/>
                      <a:pt x="44" y="56"/>
                    </a:cubicBezTo>
                    <a:cubicBezTo>
                      <a:pt x="37" y="49"/>
                      <a:pt x="38" y="37"/>
                      <a:pt x="31" y="31"/>
                    </a:cubicBezTo>
                    <a:cubicBezTo>
                      <a:pt x="28" y="22"/>
                      <a:pt x="28" y="15"/>
                      <a:pt x="31" y="6"/>
                    </a:cubicBezTo>
                    <a:cubicBezTo>
                      <a:pt x="30" y="5"/>
                      <a:pt x="28" y="5"/>
                      <a:pt x="27" y="5"/>
                    </a:cubicBezTo>
                    <a:cubicBezTo>
                      <a:pt x="21" y="20"/>
                      <a:pt x="10" y="36"/>
                      <a:pt x="19" y="53"/>
                    </a:cubicBezTo>
                    <a:cubicBezTo>
                      <a:pt x="13" y="64"/>
                      <a:pt x="23" y="71"/>
                      <a:pt x="26" y="81"/>
                    </a:cubicBezTo>
                    <a:cubicBezTo>
                      <a:pt x="29" y="86"/>
                      <a:pt x="39" y="92"/>
                      <a:pt x="35" y="99"/>
                    </a:cubicBezTo>
                    <a:cubicBezTo>
                      <a:pt x="31" y="102"/>
                      <a:pt x="26" y="104"/>
                      <a:pt x="21" y="103"/>
                    </a:cubicBezTo>
                    <a:cubicBezTo>
                      <a:pt x="21" y="98"/>
                      <a:pt x="16" y="98"/>
                      <a:pt x="15" y="94"/>
                    </a:cubicBezTo>
                    <a:cubicBezTo>
                      <a:pt x="13" y="82"/>
                      <a:pt x="4" y="72"/>
                      <a:pt x="4" y="58"/>
                    </a:cubicBezTo>
                    <a:cubicBezTo>
                      <a:pt x="10" y="44"/>
                      <a:pt x="0" y="24"/>
                      <a:pt x="13" y="13"/>
                    </a:cubicBezTo>
                    <a:cubicBezTo>
                      <a:pt x="19" y="5"/>
                      <a:pt x="28" y="5"/>
                      <a:pt x="35" y="0"/>
                    </a:cubicBezTo>
                    <a:cubicBezTo>
                      <a:pt x="38" y="0"/>
                      <a:pt x="40" y="0"/>
                      <a:pt x="42" y="1"/>
                    </a:cubicBezTo>
                    <a:cubicBezTo>
                      <a:pt x="43" y="6"/>
                      <a:pt x="41" y="11"/>
                      <a:pt x="43"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59" name="Freeform 3156"/>
              <p:cNvSpPr/>
              <p:nvPr/>
            </p:nvSpPr>
            <p:spPr bwMode="auto">
              <a:xfrm>
                <a:off x="3381" y="2381"/>
                <a:ext cx="21" cy="34"/>
              </a:xfrm>
              <a:custGeom>
                <a:avLst/>
                <a:gdLst>
                  <a:gd name="T0" fmla="*/ 10 w 14"/>
                  <a:gd name="T1" fmla="*/ 6 h 23"/>
                  <a:gd name="T2" fmla="*/ 10 w 14"/>
                  <a:gd name="T3" fmla="*/ 14 h 23"/>
                  <a:gd name="T4" fmla="*/ 13 w 14"/>
                  <a:gd name="T5" fmla="*/ 21 h 23"/>
                  <a:gd name="T6" fmla="*/ 5 w 14"/>
                  <a:gd name="T7" fmla="*/ 19 h 23"/>
                  <a:gd name="T8" fmla="*/ 4 w 14"/>
                  <a:gd name="T9" fmla="*/ 1 h 23"/>
                  <a:gd name="T10" fmla="*/ 10 w 14"/>
                  <a:gd name="T11" fmla="*/ 6 h 23"/>
                </a:gdLst>
                <a:ahLst/>
                <a:cxnLst>
                  <a:cxn ang="0">
                    <a:pos x="T0" y="T1"/>
                  </a:cxn>
                  <a:cxn ang="0">
                    <a:pos x="T2" y="T3"/>
                  </a:cxn>
                  <a:cxn ang="0">
                    <a:pos x="T4" y="T5"/>
                  </a:cxn>
                  <a:cxn ang="0">
                    <a:pos x="T6" y="T7"/>
                  </a:cxn>
                  <a:cxn ang="0">
                    <a:pos x="T8" y="T9"/>
                  </a:cxn>
                  <a:cxn ang="0">
                    <a:pos x="T10" y="T11"/>
                  </a:cxn>
                </a:cxnLst>
                <a:rect l="0" t="0" r="r" b="b"/>
                <a:pathLst>
                  <a:path w="14" h="23">
                    <a:moveTo>
                      <a:pt x="10" y="6"/>
                    </a:moveTo>
                    <a:cubicBezTo>
                      <a:pt x="8" y="9"/>
                      <a:pt x="9" y="11"/>
                      <a:pt x="10" y="14"/>
                    </a:cubicBezTo>
                    <a:cubicBezTo>
                      <a:pt x="11" y="16"/>
                      <a:pt x="14" y="18"/>
                      <a:pt x="13" y="21"/>
                    </a:cubicBezTo>
                    <a:cubicBezTo>
                      <a:pt x="10" y="23"/>
                      <a:pt x="7" y="20"/>
                      <a:pt x="5" y="19"/>
                    </a:cubicBezTo>
                    <a:cubicBezTo>
                      <a:pt x="2" y="14"/>
                      <a:pt x="0" y="6"/>
                      <a:pt x="4" y="1"/>
                    </a:cubicBezTo>
                    <a:cubicBezTo>
                      <a:pt x="5" y="0"/>
                      <a:pt x="13" y="2"/>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0" name="Freeform 3157"/>
              <p:cNvSpPr/>
              <p:nvPr/>
            </p:nvSpPr>
            <p:spPr bwMode="auto">
              <a:xfrm>
                <a:off x="3424" y="2378"/>
                <a:ext cx="16" cy="27"/>
              </a:xfrm>
              <a:custGeom>
                <a:avLst/>
                <a:gdLst>
                  <a:gd name="T0" fmla="*/ 11 w 11"/>
                  <a:gd name="T1" fmla="*/ 8 h 18"/>
                  <a:gd name="T2" fmla="*/ 6 w 11"/>
                  <a:gd name="T3" fmla="*/ 18 h 18"/>
                  <a:gd name="T4" fmla="*/ 0 w 11"/>
                  <a:gd name="T5" fmla="*/ 3 h 18"/>
                  <a:gd name="T6" fmla="*/ 4 w 11"/>
                  <a:gd name="T7" fmla="*/ 3 h 18"/>
                  <a:gd name="T8" fmla="*/ 11 w 11"/>
                  <a:gd name="T9" fmla="*/ 8 h 18"/>
                </a:gdLst>
                <a:ahLst/>
                <a:cxnLst>
                  <a:cxn ang="0">
                    <a:pos x="T0" y="T1"/>
                  </a:cxn>
                  <a:cxn ang="0">
                    <a:pos x="T2" y="T3"/>
                  </a:cxn>
                  <a:cxn ang="0">
                    <a:pos x="T4" y="T5"/>
                  </a:cxn>
                  <a:cxn ang="0">
                    <a:pos x="T6" y="T7"/>
                  </a:cxn>
                  <a:cxn ang="0">
                    <a:pos x="T8" y="T9"/>
                  </a:cxn>
                </a:cxnLst>
                <a:rect l="0" t="0" r="r" b="b"/>
                <a:pathLst>
                  <a:path w="11" h="18">
                    <a:moveTo>
                      <a:pt x="11" y="8"/>
                    </a:moveTo>
                    <a:cubicBezTo>
                      <a:pt x="11" y="12"/>
                      <a:pt x="9" y="15"/>
                      <a:pt x="6" y="18"/>
                    </a:cubicBezTo>
                    <a:cubicBezTo>
                      <a:pt x="2" y="15"/>
                      <a:pt x="2" y="8"/>
                      <a:pt x="0" y="3"/>
                    </a:cubicBezTo>
                    <a:cubicBezTo>
                      <a:pt x="2" y="0"/>
                      <a:pt x="2" y="5"/>
                      <a:pt x="4" y="3"/>
                    </a:cubicBezTo>
                    <a:cubicBezTo>
                      <a:pt x="7" y="3"/>
                      <a:pt x="10" y="5"/>
                      <a:pt x="11"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1" name="Freeform 3158"/>
              <p:cNvSpPr/>
              <p:nvPr/>
            </p:nvSpPr>
            <p:spPr bwMode="auto">
              <a:xfrm>
                <a:off x="3300" y="2383"/>
                <a:ext cx="35" cy="39"/>
              </a:xfrm>
              <a:custGeom>
                <a:avLst/>
                <a:gdLst>
                  <a:gd name="T0" fmla="*/ 19 w 24"/>
                  <a:gd name="T1" fmla="*/ 0 h 27"/>
                  <a:gd name="T2" fmla="*/ 12 w 24"/>
                  <a:gd name="T3" fmla="*/ 12 h 27"/>
                  <a:gd name="T4" fmla="*/ 7 w 24"/>
                  <a:gd name="T5" fmla="*/ 27 h 27"/>
                  <a:gd name="T6" fmla="*/ 3 w 24"/>
                  <a:gd name="T7" fmla="*/ 18 h 27"/>
                  <a:gd name="T8" fmla="*/ 8 w 24"/>
                  <a:gd name="T9" fmla="*/ 3 h 27"/>
                  <a:gd name="T10" fmla="*/ 19 w 24"/>
                  <a:gd name="T11" fmla="*/ 0 h 27"/>
                </a:gdLst>
                <a:ahLst/>
                <a:cxnLst>
                  <a:cxn ang="0">
                    <a:pos x="T0" y="T1"/>
                  </a:cxn>
                  <a:cxn ang="0">
                    <a:pos x="T2" y="T3"/>
                  </a:cxn>
                  <a:cxn ang="0">
                    <a:pos x="T4" y="T5"/>
                  </a:cxn>
                  <a:cxn ang="0">
                    <a:pos x="T6" y="T7"/>
                  </a:cxn>
                  <a:cxn ang="0">
                    <a:pos x="T8" y="T9"/>
                  </a:cxn>
                  <a:cxn ang="0">
                    <a:pos x="T10" y="T11"/>
                  </a:cxn>
                </a:cxnLst>
                <a:rect l="0" t="0" r="r" b="b"/>
                <a:pathLst>
                  <a:path w="24" h="27">
                    <a:moveTo>
                      <a:pt x="19" y="0"/>
                    </a:moveTo>
                    <a:cubicBezTo>
                      <a:pt x="24" y="8"/>
                      <a:pt x="12" y="5"/>
                      <a:pt x="12" y="12"/>
                    </a:cubicBezTo>
                    <a:cubicBezTo>
                      <a:pt x="6" y="18"/>
                      <a:pt x="18" y="25"/>
                      <a:pt x="7" y="27"/>
                    </a:cubicBezTo>
                    <a:cubicBezTo>
                      <a:pt x="4" y="26"/>
                      <a:pt x="6" y="21"/>
                      <a:pt x="3" y="18"/>
                    </a:cubicBezTo>
                    <a:cubicBezTo>
                      <a:pt x="0" y="12"/>
                      <a:pt x="6" y="8"/>
                      <a:pt x="8" y="3"/>
                    </a:cubicBezTo>
                    <a:cubicBezTo>
                      <a:pt x="12" y="0"/>
                      <a:pt x="15" y="0"/>
                      <a:pt x="19"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2" name="Freeform 3159"/>
              <p:cNvSpPr/>
              <p:nvPr/>
            </p:nvSpPr>
            <p:spPr bwMode="auto">
              <a:xfrm>
                <a:off x="3520" y="2383"/>
                <a:ext cx="55" cy="26"/>
              </a:xfrm>
              <a:custGeom>
                <a:avLst/>
                <a:gdLst>
                  <a:gd name="T0" fmla="*/ 35 w 37"/>
                  <a:gd name="T1" fmla="*/ 6 h 18"/>
                  <a:gd name="T2" fmla="*/ 27 w 37"/>
                  <a:gd name="T3" fmla="*/ 16 h 18"/>
                  <a:gd name="T4" fmla="*/ 8 w 37"/>
                  <a:gd name="T5" fmla="*/ 15 h 18"/>
                  <a:gd name="T6" fmla="*/ 0 w 37"/>
                  <a:gd name="T7" fmla="*/ 2 h 18"/>
                  <a:gd name="T8" fmla="*/ 9 w 37"/>
                  <a:gd name="T9" fmla="*/ 6 h 18"/>
                  <a:gd name="T10" fmla="*/ 23 w 37"/>
                  <a:gd name="T11" fmla="*/ 9 h 18"/>
                  <a:gd name="T12" fmla="*/ 28 w 37"/>
                  <a:gd name="T13" fmla="*/ 0 h 18"/>
                  <a:gd name="T14" fmla="*/ 35 w 37"/>
                  <a:gd name="T15" fmla="*/ 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8">
                    <a:moveTo>
                      <a:pt x="35" y="6"/>
                    </a:moveTo>
                    <a:cubicBezTo>
                      <a:pt x="35" y="11"/>
                      <a:pt x="31" y="14"/>
                      <a:pt x="27" y="16"/>
                    </a:cubicBezTo>
                    <a:cubicBezTo>
                      <a:pt x="20" y="18"/>
                      <a:pt x="15" y="15"/>
                      <a:pt x="8" y="15"/>
                    </a:cubicBezTo>
                    <a:cubicBezTo>
                      <a:pt x="0" y="2"/>
                      <a:pt x="0" y="2"/>
                      <a:pt x="0" y="2"/>
                    </a:cubicBezTo>
                    <a:cubicBezTo>
                      <a:pt x="5" y="0"/>
                      <a:pt x="5" y="6"/>
                      <a:pt x="9" y="6"/>
                    </a:cubicBezTo>
                    <a:cubicBezTo>
                      <a:pt x="13" y="8"/>
                      <a:pt x="19" y="11"/>
                      <a:pt x="23" y="9"/>
                    </a:cubicBezTo>
                    <a:cubicBezTo>
                      <a:pt x="26" y="6"/>
                      <a:pt x="27" y="3"/>
                      <a:pt x="28" y="0"/>
                    </a:cubicBezTo>
                    <a:cubicBezTo>
                      <a:pt x="32" y="0"/>
                      <a:pt x="37" y="1"/>
                      <a:pt x="3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3" name="Freeform 3160"/>
              <p:cNvSpPr/>
              <p:nvPr/>
            </p:nvSpPr>
            <p:spPr bwMode="auto">
              <a:xfrm>
                <a:off x="3988" y="2381"/>
                <a:ext cx="21" cy="31"/>
              </a:xfrm>
              <a:custGeom>
                <a:avLst/>
                <a:gdLst>
                  <a:gd name="T0" fmla="*/ 14 w 14"/>
                  <a:gd name="T1" fmla="*/ 6 h 21"/>
                  <a:gd name="T2" fmla="*/ 7 w 14"/>
                  <a:gd name="T3" fmla="*/ 21 h 21"/>
                  <a:gd name="T4" fmla="*/ 6 w 14"/>
                  <a:gd name="T5" fmla="*/ 4 h 21"/>
                  <a:gd name="T6" fmla="*/ 9 w 14"/>
                  <a:gd name="T7" fmla="*/ 1 h 21"/>
                  <a:gd name="T8" fmla="*/ 14 w 14"/>
                  <a:gd name="T9" fmla="*/ 6 h 21"/>
                </a:gdLst>
                <a:ahLst/>
                <a:cxnLst>
                  <a:cxn ang="0">
                    <a:pos x="T0" y="T1"/>
                  </a:cxn>
                  <a:cxn ang="0">
                    <a:pos x="T2" y="T3"/>
                  </a:cxn>
                  <a:cxn ang="0">
                    <a:pos x="T4" y="T5"/>
                  </a:cxn>
                  <a:cxn ang="0">
                    <a:pos x="T6" y="T7"/>
                  </a:cxn>
                  <a:cxn ang="0">
                    <a:pos x="T8" y="T9"/>
                  </a:cxn>
                </a:cxnLst>
                <a:rect l="0" t="0" r="r" b="b"/>
                <a:pathLst>
                  <a:path w="14" h="21">
                    <a:moveTo>
                      <a:pt x="14" y="6"/>
                    </a:moveTo>
                    <a:cubicBezTo>
                      <a:pt x="13" y="12"/>
                      <a:pt x="14" y="19"/>
                      <a:pt x="7" y="21"/>
                    </a:cubicBezTo>
                    <a:cubicBezTo>
                      <a:pt x="0" y="17"/>
                      <a:pt x="9" y="10"/>
                      <a:pt x="6" y="4"/>
                    </a:cubicBezTo>
                    <a:cubicBezTo>
                      <a:pt x="5" y="2"/>
                      <a:pt x="7" y="0"/>
                      <a:pt x="9" y="1"/>
                    </a:cubicBezTo>
                    <a:cubicBezTo>
                      <a:pt x="13" y="0"/>
                      <a:pt x="14" y="4"/>
                      <a:pt x="1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4" name="Freeform 3161"/>
              <p:cNvSpPr/>
              <p:nvPr/>
            </p:nvSpPr>
            <p:spPr bwMode="auto">
              <a:xfrm>
                <a:off x="3955" y="2381"/>
                <a:ext cx="20" cy="27"/>
              </a:xfrm>
              <a:custGeom>
                <a:avLst/>
                <a:gdLst>
                  <a:gd name="T0" fmla="*/ 13 w 14"/>
                  <a:gd name="T1" fmla="*/ 5 h 18"/>
                  <a:gd name="T2" fmla="*/ 8 w 14"/>
                  <a:gd name="T3" fmla="*/ 16 h 18"/>
                  <a:gd name="T4" fmla="*/ 5 w 14"/>
                  <a:gd name="T5" fmla="*/ 18 h 18"/>
                  <a:gd name="T6" fmla="*/ 3 w 14"/>
                  <a:gd name="T7" fmla="*/ 10 h 18"/>
                  <a:gd name="T8" fmla="*/ 6 w 14"/>
                  <a:gd name="T9" fmla="*/ 1 h 18"/>
                  <a:gd name="T10" fmla="*/ 13 w 14"/>
                  <a:gd name="T11" fmla="*/ 5 h 18"/>
                </a:gdLst>
                <a:ahLst/>
                <a:cxnLst>
                  <a:cxn ang="0">
                    <a:pos x="T0" y="T1"/>
                  </a:cxn>
                  <a:cxn ang="0">
                    <a:pos x="T2" y="T3"/>
                  </a:cxn>
                  <a:cxn ang="0">
                    <a:pos x="T4" y="T5"/>
                  </a:cxn>
                  <a:cxn ang="0">
                    <a:pos x="T6" y="T7"/>
                  </a:cxn>
                  <a:cxn ang="0">
                    <a:pos x="T8" y="T9"/>
                  </a:cxn>
                  <a:cxn ang="0">
                    <a:pos x="T10" y="T11"/>
                  </a:cxn>
                </a:cxnLst>
                <a:rect l="0" t="0" r="r" b="b"/>
                <a:pathLst>
                  <a:path w="14" h="18">
                    <a:moveTo>
                      <a:pt x="13" y="5"/>
                    </a:moveTo>
                    <a:cubicBezTo>
                      <a:pt x="14" y="10"/>
                      <a:pt x="10" y="13"/>
                      <a:pt x="8" y="16"/>
                    </a:cubicBezTo>
                    <a:cubicBezTo>
                      <a:pt x="5" y="18"/>
                      <a:pt x="5" y="18"/>
                      <a:pt x="5" y="18"/>
                    </a:cubicBezTo>
                    <a:cubicBezTo>
                      <a:pt x="5" y="15"/>
                      <a:pt x="0" y="13"/>
                      <a:pt x="3" y="10"/>
                    </a:cubicBezTo>
                    <a:cubicBezTo>
                      <a:pt x="7" y="7"/>
                      <a:pt x="1" y="2"/>
                      <a:pt x="6" y="1"/>
                    </a:cubicBezTo>
                    <a:cubicBezTo>
                      <a:pt x="10" y="0"/>
                      <a:pt x="13" y="2"/>
                      <a:pt x="1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5" name="Freeform 3162"/>
              <p:cNvSpPr/>
              <p:nvPr/>
            </p:nvSpPr>
            <p:spPr bwMode="auto">
              <a:xfrm>
                <a:off x="3825" y="2386"/>
                <a:ext cx="24" cy="14"/>
              </a:xfrm>
              <a:custGeom>
                <a:avLst/>
                <a:gdLst>
                  <a:gd name="T0" fmla="*/ 17 w 17"/>
                  <a:gd name="T1" fmla="*/ 3 h 10"/>
                  <a:gd name="T2" fmla="*/ 12 w 17"/>
                  <a:gd name="T3" fmla="*/ 10 h 10"/>
                  <a:gd name="T4" fmla="*/ 1 w 17"/>
                  <a:gd name="T5" fmla="*/ 1 h 10"/>
                  <a:gd name="T6" fmla="*/ 17 w 17"/>
                  <a:gd name="T7" fmla="*/ 3 h 10"/>
                </a:gdLst>
                <a:ahLst/>
                <a:cxnLst>
                  <a:cxn ang="0">
                    <a:pos x="T0" y="T1"/>
                  </a:cxn>
                  <a:cxn ang="0">
                    <a:pos x="T2" y="T3"/>
                  </a:cxn>
                  <a:cxn ang="0">
                    <a:pos x="T4" y="T5"/>
                  </a:cxn>
                  <a:cxn ang="0">
                    <a:pos x="T6" y="T7"/>
                  </a:cxn>
                </a:cxnLst>
                <a:rect l="0" t="0" r="r" b="b"/>
                <a:pathLst>
                  <a:path w="17" h="10">
                    <a:moveTo>
                      <a:pt x="17" y="3"/>
                    </a:moveTo>
                    <a:cubicBezTo>
                      <a:pt x="16" y="6"/>
                      <a:pt x="14" y="9"/>
                      <a:pt x="12" y="10"/>
                    </a:cubicBezTo>
                    <a:cubicBezTo>
                      <a:pt x="10" y="4"/>
                      <a:pt x="0" y="9"/>
                      <a:pt x="1" y="1"/>
                    </a:cubicBezTo>
                    <a:cubicBezTo>
                      <a:pt x="6" y="0"/>
                      <a:pt x="13" y="0"/>
                      <a:pt x="17"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6" name="Freeform 3163"/>
              <p:cNvSpPr/>
              <p:nvPr/>
            </p:nvSpPr>
            <p:spPr bwMode="auto">
              <a:xfrm>
                <a:off x="4028" y="2384"/>
                <a:ext cx="25" cy="24"/>
              </a:xfrm>
              <a:custGeom>
                <a:avLst/>
                <a:gdLst>
                  <a:gd name="T0" fmla="*/ 17 w 17"/>
                  <a:gd name="T1" fmla="*/ 7 h 16"/>
                  <a:gd name="T2" fmla="*/ 17 w 17"/>
                  <a:gd name="T3" fmla="*/ 10 h 16"/>
                  <a:gd name="T4" fmla="*/ 7 w 17"/>
                  <a:gd name="T5" fmla="*/ 14 h 16"/>
                  <a:gd name="T6" fmla="*/ 7 w 17"/>
                  <a:gd name="T7" fmla="*/ 3 h 16"/>
                  <a:gd name="T8" fmla="*/ 17 w 17"/>
                  <a:gd name="T9" fmla="*/ 7 h 16"/>
                </a:gdLst>
                <a:ahLst/>
                <a:cxnLst>
                  <a:cxn ang="0">
                    <a:pos x="T0" y="T1"/>
                  </a:cxn>
                  <a:cxn ang="0">
                    <a:pos x="T2" y="T3"/>
                  </a:cxn>
                  <a:cxn ang="0">
                    <a:pos x="T4" y="T5"/>
                  </a:cxn>
                  <a:cxn ang="0">
                    <a:pos x="T6" y="T7"/>
                  </a:cxn>
                  <a:cxn ang="0">
                    <a:pos x="T8" y="T9"/>
                  </a:cxn>
                </a:cxnLst>
                <a:rect l="0" t="0" r="r" b="b"/>
                <a:pathLst>
                  <a:path w="17" h="16">
                    <a:moveTo>
                      <a:pt x="17" y="7"/>
                    </a:moveTo>
                    <a:cubicBezTo>
                      <a:pt x="17" y="10"/>
                      <a:pt x="17" y="10"/>
                      <a:pt x="17" y="10"/>
                    </a:cubicBezTo>
                    <a:cubicBezTo>
                      <a:pt x="14" y="11"/>
                      <a:pt x="11" y="16"/>
                      <a:pt x="7" y="14"/>
                    </a:cubicBezTo>
                    <a:cubicBezTo>
                      <a:pt x="0" y="11"/>
                      <a:pt x="8" y="7"/>
                      <a:pt x="7" y="3"/>
                    </a:cubicBezTo>
                    <a:cubicBezTo>
                      <a:pt x="11" y="0"/>
                      <a:pt x="17" y="3"/>
                      <a:pt x="17"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7" name="Freeform 3164"/>
              <p:cNvSpPr/>
              <p:nvPr/>
            </p:nvSpPr>
            <p:spPr bwMode="auto">
              <a:xfrm>
                <a:off x="3677" y="2387"/>
                <a:ext cx="96" cy="76"/>
              </a:xfrm>
              <a:custGeom>
                <a:avLst/>
                <a:gdLst>
                  <a:gd name="T0" fmla="*/ 22 w 66"/>
                  <a:gd name="T1" fmla="*/ 9 h 52"/>
                  <a:gd name="T2" fmla="*/ 28 w 66"/>
                  <a:gd name="T3" fmla="*/ 13 h 52"/>
                  <a:gd name="T4" fmla="*/ 28 w 66"/>
                  <a:gd name="T5" fmla="*/ 8 h 52"/>
                  <a:gd name="T6" fmla="*/ 58 w 66"/>
                  <a:gd name="T7" fmla="*/ 9 h 52"/>
                  <a:gd name="T8" fmla="*/ 65 w 66"/>
                  <a:gd name="T9" fmla="*/ 25 h 52"/>
                  <a:gd name="T10" fmla="*/ 59 w 66"/>
                  <a:gd name="T11" fmla="*/ 26 h 52"/>
                  <a:gd name="T12" fmla="*/ 48 w 66"/>
                  <a:gd name="T13" fmla="*/ 12 h 52"/>
                  <a:gd name="T14" fmla="*/ 29 w 66"/>
                  <a:gd name="T15" fmla="*/ 14 h 52"/>
                  <a:gd name="T16" fmla="*/ 28 w 66"/>
                  <a:gd name="T17" fmla="*/ 19 h 52"/>
                  <a:gd name="T18" fmla="*/ 32 w 66"/>
                  <a:gd name="T19" fmla="*/ 27 h 52"/>
                  <a:gd name="T20" fmla="*/ 30 w 66"/>
                  <a:gd name="T21" fmla="*/ 30 h 52"/>
                  <a:gd name="T22" fmla="*/ 38 w 66"/>
                  <a:gd name="T23" fmla="*/ 33 h 52"/>
                  <a:gd name="T24" fmla="*/ 30 w 66"/>
                  <a:gd name="T25" fmla="*/ 48 h 52"/>
                  <a:gd name="T26" fmla="*/ 17 w 66"/>
                  <a:gd name="T27" fmla="*/ 50 h 52"/>
                  <a:gd name="T28" fmla="*/ 25 w 66"/>
                  <a:gd name="T29" fmla="*/ 32 h 52"/>
                  <a:gd name="T30" fmla="*/ 29 w 66"/>
                  <a:gd name="T31" fmla="*/ 30 h 52"/>
                  <a:gd name="T32" fmla="*/ 14 w 66"/>
                  <a:gd name="T33" fmla="*/ 9 h 52"/>
                  <a:gd name="T34" fmla="*/ 0 w 66"/>
                  <a:gd name="T35" fmla="*/ 3 h 52"/>
                  <a:gd name="T36" fmla="*/ 4 w 66"/>
                  <a:gd name="T37" fmla="*/ 0 h 52"/>
                  <a:gd name="T38" fmla="*/ 22 w 66"/>
                  <a:gd name="T39"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52">
                    <a:moveTo>
                      <a:pt x="22" y="9"/>
                    </a:moveTo>
                    <a:cubicBezTo>
                      <a:pt x="24" y="9"/>
                      <a:pt x="26" y="12"/>
                      <a:pt x="28" y="13"/>
                    </a:cubicBezTo>
                    <a:cubicBezTo>
                      <a:pt x="30" y="11"/>
                      <a:pt x="26" y="10"/>
                      <a:pt x="28" y="8"/>
                    </a:cubicBezTo>
                    <a:cubicBezTo>
                      <a:pt x="38" y="2"/>
                      <a:pt x="48" y="7"/>
                      <a:pt x="58" y="9"/>
                    </a:cubicBezTo>
                    <a:cubicBezTo>
                      <a:pt x="62" y="14"/>
                      <a:pt x="66" y="18"/>
                      <a:pt x="65" y="25"/>
                    </a:cubicBezTo>
                    <a:cubicBezTo>
                      <a:pt x="63" y="26"/>
                      <a:pt x="61" y="27"/>
                      <a:pt x="59" y="26"/>
                    </a:cubicBezTo>
                    <a:cubicBezTo>
                      <a:pt x="57" y="20"/>
                      <a:pt x="52" y="16"/>
                      <a:pt x="48" y="12"/>
                    </a:cubicBezTo>
                    <a:cubicBezTo>
                      <a:pt x="41" y="11"/>
                      <a:pt x="35" y="14"/>
                      <a:pt x="29" y="14"/>
                    </a:cubicBezTo>
                    <a:cubicBezTo>
                      <a:pt x="29" y="17"/>
                      <a:pt x="30" y="18"/>
                      <a:pt x="28" y="19"/>
                    </a:cubicBezTo>
                    <a:cubicBezTo>
                      <a:pt x="29" y="23"/>
                      <a:pt x="35" y="23"/>
                      <a:pt x="32" y="27"/>
                    </a:cubicBezTo>
                    <a:cubicBezTo>
                      <a:pt x="31" y="28"/>
                      <a:pt x="30" y="29"/>
                      <a:pt x="30" y="30"/>
                    </a:cubicBezTo>
                    <a:cubicBezTo>
                      <a:pt x="33" y="32"/>
                      <a:pt x="38" y="29"/>
                      <a:pt x="38" y="33"/>
                    </a:cubicBezTo>
                    <a:cubicBezTo>
                      <a:pt x="36" y="39"/>
                      <a:pt x="35" y="45"/>
                      <a:pt x="30" y="48"/>
                    </a:cubicBezTo>
                    <a:cubicBezTo>
                      <a:pt x="25" y="49"/>
                      <a:pt x="21" y="52"/>
                      <a:pt x="17" y="50"/>
                    </a:cubicBezTo>
                    <a:cubicBezTo>
                      <a:pt x="17" y="42"/>
                      <a:pt x="27" y="41"/>
                      <a:pt x="25" y="32"/>
                    </a:cubicBezTo>
                    <a:cubicBezTo>
                      <a:pt x="29" y="30"/>
                      <a:pt x="29" y="30"/>
                      <a:pt x="29" y="30"/>
                    </a:cubicBezTo>
                    <a:cubicBezTo>
                      <a:pt x="19" y="27"/>
                      <a:pt x="24" y="14"/>
                      <a:pt x="14" y="9"/>
                    </a:cubicBezTo>
                    <a:cubicBezTo>
                      <a:pt x="9" y="8"/>
                      <a:pt x="2" y="8"/>
                      <a:pt x="0" y="3"/>
                    </a:cubicBezTo>
                    <a:cubicBezTo>
                      <a:pt x="0" y="0"/>
                      <a:pt x="3" y="1"/>
                      <a:pt x="4" y="0"/>
                    </a:cubicBezTo>
                    <a:cubicBezTo>
                      <a:pt x="10" y="2"/>
                      <a:pt x="17" y="3"/>
                      <a:pt x="2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8" name="Freeform 3165"/>
              <p:cNvSpPr/>
              <p:nvPr/>
            </p:nvSpPr>
            <p:spPr bwMode="auto">
              <a:xfrm>
                <a:off x="3765" y="2386"/>
                <a:ext cx="70" cy="30"/>
              </a:xfrm>
              <a:custGeom>
                <a:avLst/>
                <a:gdLst>
                  <a:gd name="T0" fmla="*/ 47 w 48"/>
                  <a:gd name="T1" fmla="*/ 15 h 21"/>
                  <a:gd name="T2" fmla="*/ 42 w 48"/>
                  <a:gd name="T3" fmla="*/ 19 h 21"/>
                  <a:gd name="T4" fmla="*/ 33 w 48"/>
                  <a:gd name="T5" fmla="*/ 12 h 21"/>
                  <a:gd name="T6" fmla="*/ 11 w 48"/>
                  <a:gd name="T7" fmla="*/ 10 h 21"/>
                  <a:gd name="T8" fmla="*/ 4 w 48"/>
                  <a:gd name="T9" fmla="*/ 12 h 21"/>
                  <a:gd name="T10" fmla="*/ 3 w 48"/>
                  <a:gd name="T11" fmla="*/ 6 h 21"/>
                  <a:gd name="T12" fmla="*/ 47 w 48"/>
                  <a:gd name="T13" fmla="*/ 15 h 21"/>
                </a:gdLst>
                <a:ahLst/>
                <a:cxnLst>
                  <a:cxn ang="0">
                    <a:pos x="T0" y="T1"/>
                  </a:cxn>
                  <a:cxn ang="0">
                    <a:pos x="T2" y="T3"/>
                  </a:cxn>
                  <a:cxn ang="0">
                    <a:pos x="T4" y="T5"/>
                  </a:cxn>
                  <a:cxn ang="0">
                    <a:pos x="T6" y="T7"/>
                  </a:cxn>
                  <a:cxn ang="0">
                    <a:pos x="T8" y="T9"/>
                  </a:cxn>
                  <a:cxn ang="0">
                    <a:pos x="T10" y="T11"/>
                  </a:cxn>
                  <a:cxn ang="0">
                    <a:pos x="T12" y="T13"/>
                  </a:cxn>
                </a:cxnLst>
                <a:rect l="0" t="0" r="r" b="b"/>
                <a:pathLst>
                  <a:path w="48" h="21">
                    <a:moveTo>
                      <a:pt x="47" y="15"/>
                    </a:moveTo>
                    <a:cubicBezTo>
                      <a:pt x="48" y="18"/>
                      <a:pt x="44" y="18"/>
                      <a:pt x="42" y="19"/>
                    </a:cubicBezTo>
                    <a:cubicBezTo>
                      <a:pt x="35" y="21"/>
                      <a:pt x="39" y="12"/>
                      <a:pt x="33" y="12"/>
                    </a:cubicBezTo>
                    <a:cubicBezTo>
                      <a:pt x="26" y="7"/>
                      <a:pt x="19" y="12"/>
                      <a:pt x="11" y="10"/>
                    </a:cubicBezTo>
                    <a:cubicBezTo>
                      <a:pt x="8" y="10"/>
                      <a:pt x="7" y="15"/>
                      <a:pt x="4" y="12"/>
                    </a:cubicBezTo>
                    <a:cubicBezTo>
                      <a:pt x="2" y="10"/>
                      <a:pt x="0" y="7"/>
                      <a:pt x="3" y="6"/>
                    </a:cubicBezTo>
                    <a:cubicBezTo>
                      <a:pt x="17" y="1"/>
                      <a:pt x="39" y="0"/>
                      <a:pt x="47"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69" name="Freeform 3166"/>
              <p:cNvSpPr/>
              <p:nvPr/>
            </p:nvSpPr>
            <p:spPr bwMode="auto">
              <a:xfrm>
                <a:off x="3352" y="2390"/>
                <a:ext cx="28" cy="42"/>
              </a:xfrm>
              <a:custGeom>
                <a:avLst/>
                <a:gdLst>
                  <a:gd name="T0" fmla="*/ 18 w 19"/>
                  <a:gd name="T1" fmla="*/ 8 h 29"/>
                  <a:gd name="T2" fmla="*/ 9 w 19"/>
                  <a:gd name="T3" fmla="*/ 17 h 29"/>
                  <a:gd name="T4" fmla="*/ 10 w 19"/>
                  <a:gd name="T5" fmla="*/ 25 h 29"/>
                  <a:gd name="T6" fmla="*/ 4 w 19"/>
                  <a:gd name="T7" fmla="*/ 29 h 29"/>
                  <a:gd name="T8" fmla="*/ 0 w 19"/>
                  <a:gd name="T9" fmla="*/ 18 h 29"/>
                  <a:gd name="T10" fmla="*/ 12 w 19"/>
                  <a:gd name="T11" fmla="*/ 0 h 29"/>
                  <a:gd name="T12" fmla="*/ 18 w 19"/>
                  <a:gd name="T13" fmla="*/ 8 h 29"/>
                </a:gdLst>
                <a:ahLst/>
                <a:cxnLst>
                  <a:cxn ang="0">
                    <a:pos x="T0" y="T1"/>
                  </a:cxn>
                  <a:cxn ang="0">
                    <a:pos x="T2" y="T3"/>
                  </a:cxn>
                  <a:cxn ang="0">
                    <a:pos x="T4" y="T5"/>
                  </a:cxn>
                  <a:cxn ang="0">
                    <a:pos x="T6" y="T7"/>
                  </a:cxn>
                  <a:cxn ang="0">
                    <a:pos x="T8" y="T9"/>
                  </a:cxn>
                  <a:cxn ang="0">
                    <a:pos x="T10" y="T11"/>
                  </a:cxn>
                  <a:cxn ang="0">
                    <a:pos x="T12" y="T13"/>
                  </a:cxn>
                </a:cxnLst>
                <a:rect l="0" t="0" r="r" b="b"/>
                <a:pathLst>
                  <a:path w="19" h="29">
                    <a:moveTo>
                      <a:pt x="18" y="8"/>
                    </a:moveTo>
                    <a:cubicBezTo>
                      <a:pt x="14" y="10"/>
                      <a:pt x="9" y="12"/>
                      <a:pt x="9" y="17"/>
                    </a:cubicBezTo>
                    <a:cubicBezTo>
                      <a:pt x="8" y="21"/>
                      <a:pt x="12" y="21"/>
                      <a:pt x="10" y="25"/>
                    </a:cubicBezTo>
                    <a:cubicBezTo>
                      <a:pt x="4" y="29"/>
                      <a:pt x="4" y="29"/>
                      <a:pt x="4" y="29"/>
                    </a:cubicBezTo>
                    <a:cubicBezTo>
                      <a:pt x="1" y="25"/>
                      <a:pt x="1" y="22"/>
                      <a:pt x="0" y="18"/>
                    </a:cubicBezTo>
                    <a:cubicBezTo>
                      <a:pt x="1" y="11"/>
                      <a:pt x="6" y="4"/>
                      <a:pt x="12" y="0"/>
                    </a:cubicBezTo>
                    <a:cubicBezTo>
                      <a:pt x="13" y="3"/>
                      <a:pt x="19" y="4"/>
                      <a:pt x="18"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0" name="Freeform 3167"/>
              <p:cNvSpPr/>
              <p:nvPr/>
            </p:nvSpPr>
            <p:spPr bwMode="auto">
              <a:xfrm>
                <a:off x="3921" y="2390"/>
                <a:ext cx="16" cy="18"/>
              </a:xfrm>
              <a:custGeom>
                <a:avLst/>
                <a:gdLst>
                  <a:gd name="T0" fmla="*/ 10 w 11"/>
                  <a:gd name="T1" fmla="*/ 4 h 12"/>
                  <a:gd name="T2" fmla="*/ 4 w 11"/>
                  <a:gd name="T3" fmla="*/ 12 h 12"/>
                  <a:gd name="T4" fmla="*/ 0 w 11"/>
                  <a:gd name="T5" fmla="*/ 8 h 12"/>
                  <a:gd name="T6" fmla="*/ 3 w 11"/>
                  <a:gd name="T7" fmla="*/ 1 h 12"/>
                  <a:gd name="T8" fmla="*/ 10 w 11"/>
                  <a:gd name="T9" fmla="*/ 4 h 12"/>
                </a:gdLst>
                <a:ahLst/>
                <a:cxnLst>
                  <a:cxn ang="0">
                    <a:pos x="T0" y="T1"/>
                  </a:cxn>
                  <a:cxn ang="0">
                    <a:pos x="T2" y="T3"/>
                  </a:cxn>
                  <a:cxn ang="0">
                    <a:pos x="T4" y="T5"/>
                  </a:cxn>
                  <a:cxn ang="0">
                    <a:pos x="T6" y="T7"/>
                  </a:cxn>
                  <a:cxn ang="0">
                    <a:pos x="T8" y="T9"/>
                  </a:cxn>
                </a:cxnLst>
                <a:rect l="0" t="0" r="r" b="b"/>
                <a:pathLst>
                  <a:path w="11" h="12">
                    <a:moveTo>
                      <a:pt x="10" y="4"/>
                    </a:moveTo>
                    <a:cubicBezTo>
                      <a:pt x="10" y="9"/>
                      <a:pt x="6" y="9"/>
                      <a:pt x="4" y="12"/>
                    </a:cubicBezTo>
                    <a:cubicBezTo>
                      <a:pt x="2" y="12"/>
                      <a:pt x="0" y="10"/>
                      <a:pt x="0" y="8"/>
                    </a:cubicBezTo>
                    <a:cubicBezTo>
                      <a:pt x="1" y="6"/>
                      <a:pt x="0" y="3"/>
                      <a:pt x="3" y="1"/>
                    </a:cubicBezTo>
                    <a:cubicBezTo>
                      <a:pt x="6" y="1"/>
                      <a:pt x="11" y="0"/>
                      <a:pt x="10"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1" name="Freeform 3168"/>
              <p:cNvSpPr/>
              <p:nvPr/>
            </p:nvSpPr>
            <p:spPr bwMode="auto">
              <a:xfrm>
                <a:off x="4059" y="2388"/>
                <a:ext cx="25" cy="44"/>
              </a:xfrm>
              <a:custGeom>
                <a:avLst/>
                <a:gdLst>
                  <a:gd name="T0" fmla="*/ 15 w 17"/>
                  <a:gd name="T1" fmla="*/ 7 h 30"/>
                  <a:gd name="T2" fmla="*/ 11 w 17"/>
                  <a:gd name="T3" fmla="*/ 25 h 30"/>
                  <a:gd name="T4" fmla="*/ 1 w 17"/>
                  <a:gd name="T5" fmla="*/ 29 h 30"/>
                  <a:gd name="T6" fmla="*/ 7 w 17"/>
                  <a:gd name="T7" fmla="*/ 19 h 30"/>
                  <a:gd name="T8" fmla="*/ 1 w 17"/>
                  <a:gd name="T9" fmla="*/ 4 h 30"/>
                  <a:gd name="T10" fmla="*/ 7 w 17"/>
                  <a:gd name="T11" fmla="*/ 4 h 30"/>
                  <a:gd name="T12" fmla="*/ 15 w 17"/>
                  <a:gd name="T13" fmla="*/ 7 h 30"/>
                </a:gdLst>
                <a:ahLst/>
                <a:cxnLst>
                  <a:cxn ang="0">
                    <a:pos x="T0" y="T1"/>
                  </a:cxn>
                  <a:cxn ang="0">
                    <a:pos x="T2" y="T3"/>
                  </a:cxn>
                  <a:cxn ang="0">
                    <a:pos x="T4" y="T5"/>
                  </a:cxn>
                  <a:cxn ang="0">
                    <a:pos x="T6" y="T7"/>
                  </a:cxn>
                  <a:cxn ang="0">
                    <a:pos x="T8" y="T9"/>
                  </a:cxn>
                  <a:cxn ang="0">
                    <a:pos x="T10" y="T11"/>
                  </a:cxn>
                  <a:cxn ang="0">
                    <a:pos x="T12" y="T13"/>
                  </a:cxn>
                </a:cxnLst>
                <a:rect l="0" t="0" r="r" b="b"/>
                <a:pathLst>
                  <a:path w="17" h="30">
                    <a:moveTo>
                      <a:pt x="15" y="7"/>
                    </a:moveTo>
                    <a:cubicBezTo>
                      <a:pt x="17" y="14"/>
                      <a:pt x="16" y="20"/>
                      <a:pt x="11" y="25"/>
                    </a:cubicBezTo>
                    <a:cubicBezTo>
                      <a:pt x="8" y="29"/>
                      <a:pt x="5" y="30"/>
                      <a:pt x="1" y="29"/>
                    </a:cubicBezTo>
                    <a:cubicBezTo>
                      <a:pt x="0" y="24"/>
                      <a:pt x="7" y="24"/>
                      <a:pt x="7" y="19"/>
                    </a:cubicBezTo>
                    <a:cubicBezTo>
                      <a:pt x="8" y="13"/>
                      <a:pt x="5" y="7"/>
                      <a:pt x="1" y="4"/>
                    </a:cubicBezTo>
                    <a:cubicBezTo>
                      <a:pt x="1" y="0"/>
                      <a:pt x="5" y="4"/>
                      <a:pt x="7" y="4"/>
                    </a:cubicBezTo>
                    <a:cubicBezTo>
                      <a:pt x="9" y="6"/>
                      <a:pt x="12" y="6"/>
                      <a:pt x="15"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2" name="Freeform 3169"/>
              <p:cNvSpPr/>
              <p:nvPr/>
            </p:nvSpPr>
            <p:spPr bwMode="auto">
              <a:xfrm>
                <a:off x="4015" y="2393"/>
                <a:ext cx="20" cy="44"/>
              </a:xfrm>
              <a:custGeom>
                <a:avLst/>
                <a:gdLst>
                  <a:gd name="T0" fmla="*/ 12 w 14"/>
                  <a:gd name="T1" fmla="*/ 13 h 30"/>
                  <a:gd name="T2" fmla="*/ 7 w 14"/>
                  <a:gd name="T3" fmla="*/ 29 h 30"/>
                  <a:gd name="T4" fmla="*/ 0 w 14"/>
                  <a:gd name="T5" fmla="*/ 28 h 30"/>
                  <a:gd name="T6" fmla="*/ 2 w 14"/>
                  <a:gd name="T7" fmla="*/ 9 h 30"/>
                  <a:gd name="T8" fmla="*/ 2 w 14"/>
                  <a:gd name="T9" fmla="*/ 0 h 30"/>
                  <a:gd name="T10" fmla="*/ 12 w 14"/>
                  <a:gd name="T11" fmla="*/ 13 h 30"/>
                </a:gdLst>
                <a:ahLst/>
                <a:cxnLst>
                  <a:cxn ang="0">
                    <a:pos x="T0" y="T1"/>
                  </a:cxn>
                  <a:cxn ang="0">
                    <a:pos x="T2" y="T3"/>
                  </a:cxn>
                  <a:cxn ang="0">
                    <a:pos x="T4" y="T5"/>
                  </a:cxn>
                  <a:cxn ang="0">
                    <a:pos x="T6" y="T7"/>
                  </a:cxn>
                  <a:cxn ang="0">
                    <a:pos x="T8" y="T9"/>
                  </a:cxn>
                  <a:cxn ang="0">
                    <a:pos x="T10" y="T11"/>
                  </a:cxn>
                </a:cxnLst>
                <a:rect l="0" t="0" r="r" b="b"/>
                <a:pathLst>
                  <a:path w="14" h="30">
                    <a:moveTo>
                      <a:pt x="12" y="13"/>
                    </a:moveTo>
                    <a:cubicBezTo>
                      <a:pt x="14" y="19"/>
                      <a:pt x="11" y="25"/>
                      <a:pt x="7" y="29"/>
                    </a:cubicBezTo>
                    <a:cubicBezTo>
                      <a:pt x="5" y="30"/>
                      <a:pt x="2" y="29"/>
                      <a:pt x="0" y="28"/>
                    </a:cubicBezTo>
                    <a:cubicBezTo>
                      <a:pt x="2" y="21"/>
                      <a:pt x="5" y="16"/>
                      <a:pt x="2" y="9"/>
                    </a:cubicBezTo>
                    <a:cubicBezTo>
                      <a:pt x="0" y="7"/>
                      <a:pt x="0" y="2"/>
                      <a:pt x="2" y="0"/>
                    </a:cubicBezTo>
                    <a:cubicBezTo>
                      <a:pt x="8" y="1"/>
                      <a:pt x="10" y="7"/>
                      <a:pt x="12"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3" name="Freeform 3170"/>
              <p:cNvSpPr/>
              <p:nvPr/>
            </p:nvSpPr>
            <p:spPr bwMode="auto">
              <a:xfrm>
                <a:off x="3936" y="2393"/>
                <a:ext cx="22" cy="25"/>
              </a:xfrm>
              <a:custGeom>
                <a:avLst/>
                <a:gdLst>
                  <a:gd name="T0" fmla="*/ 15 w 15"/>
                  <a:gd name="T1" fmla="*/ 13 h 17"/>
                  <a:gd name="T2" fmla="*/ 5 w 15"/>
                  <a:gd name="T3" fmla="*/ 16 h 17"/>
                  <a:gd name="T4" fmla="*/ 3 w 15"/>
                  <a:gd name="T5" fmla="*/ 5 h 17"/>
                  <a:gd name="T6" fmla="*/ 6 w 15"/>
                  <a:gd name="T7" fmla="*/ 0 h 17"/>
                  <a:gd name="T8" fmla="*/ 15 w 15"/>
                  <a:gd name="T9" fmla="*/ 13 h 17"/>
                </a:gdLst>
                <a:ahLst/>
                <a:cxnLst>
                  <a:cxn ang="0">
                    <a:pos x="T0" y="T1"/>
                  </a:cxn>
                  <a:cxn ang="0">
                    <a:pos x="T2" y="T3"/>
                  </a:cxn>
                  <a:cxn ang="0">
                    <a:pos x="T4" y="T5"/>
                  </a:cxn>
                  <a:cxn ang="0">
                    <a:pos x="T6" y="T7"/>
                  </a:cxn>
                  <a:cxn ang="0">
                    <a:pos x="T8" y="T9"/>
                  </a:cxn>
                </a:cxnLst>
                <a:rect l="0" t="0" r="r" b="b"/>
                <a:pathLst>
                  <a:path w="15" h="17">
                    <a:moveTo>
                      <a:pt x="15" y="13"/>
                    </a:moveTo>
                    <a:cubicBezTo>
                      <a:pt x="13" y="17"/>
                      <a:pt x="8" y="14"/>
                      <a:pt x="5" y="16"/>
                    </a:cubicBezTo>
                    <a:cubicBezTo>
                      <a:pt x="3" y="13"/>
                      <a:pt x="0" y="8"/>
                      <a:pt x="3" y="5"/>
                    </a:cubicBezTo>
                    <a:cubicBezTo>
                      <a:pt x="6" y="0"/>
                      <a:pt x="6" y="0"/>
                      <a:pt x="6" y="0"/>
                    </a:cubicBezTo>
                    <a:cubicBezTo>
                      <a:pt x="11" y="1"/>
                      <a:pt x="12" y="8"/>
                      <a:pt x="15"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4" name="Freeform 3171"/>
              <p:cNvSpPr/>
              <p:nvPr/>
            </p:nvSpPr>
            <p:spPr bwMode="auto">
              <a:xfrm>
                <a:off x="3605" y="2394"/>
                <a:ext cx="28" cy="22"/>
              </a:xfrm>
              <a:custGeom>
                <a:avLst/>
                <a:gdLst>
                  <a:gd name="T0" fmla="*/ 19 w 19"/>
                  <a:gd name="T1" fmla="*/ 12 h 15"/>
                  <a:gd name="T2" fmla="*/ 1 w 19"/>
                  <a:gd name="T3" fmla="*/ 13 h 15"/>
                  <a:gd name="T4" fmla="*/ 0 w 19"/>
                  <a:gd name="T5" fmla="*/ 9 h 15"/>
                  <a:gd name="T6" fmla="*/ 9 w 19"/>
                  <a:gd name="T7" fmla="*/ 0 h 15"/>
                  <a:gd name="T8" fmla="*/ 19 w 19"/>
                  <a:gd name="T9" fmla="*/ 12 h 15"/>
                </a:gdLst>
                <a:ahLst/>
                <a:cxnLst>
                  <a:cxn ang="0">
                    <a:pos x="T0" y="T1"/>
                  </a:cxn>
                  <a:cxn ang="0">
                    <a:pos x="T2" y="T3"/>
                  </a:cxn>
                  <a:cxn ang="0">
                    <a:pos x="T4" y="T5"/>
                  </a:cxn>
                  <a:cxn ang="0">
                    <a:pos x="T6" y="T7"/>
                  </a:cxn>
                  <a:cxn ang="0">
                    <a:pos x="T8" y="T9"/>
                  </a:cxn>
                </a:cxnLst>
                <a:rect l="0" t="0" r="r" b="b"/>
                <a:pathLst>
                  <a:path w="19" h="15">
                    <a:moveTo>
                      <a:pt x="19" y="12"/>
                    </a:moveTo>
                    <a:cubicBezTo>
                      <a:pt x="13" y="15"/>
                      <a:pt x="7" y="15"/>
                      <a:pt x="1" y="13"/>
                    </a:cubicBezTo>
                    <a:cubicBezTo>
                      <a:pt x="0" y="12"/>
                      <a:pt x="0" y="10"/>
                      <a:pt x="0" y="9"/>
                    </a:cubicBezTo>
                    <a:cubicBezTo>
                      <a:pt x="4" y="7"/>
                      <a:pt x="8" y="4"/>
                      <a:pt x="9" y="0"/>
                    </a:cubicBezTo>
                    <a:cubicBezTo>
                      <a:pt x="13" y="3"/>
                      <a:pt x="18" y="7"/>
                      <a:pt x="19"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5" name="Freeform 3172"/>
              <p:cNvSpPr/>
              <p:nvPr/>
            </p:nvSpPr>
            <p:spPr bwMode="auto">
              <a:xfrm>
                <a:off x="3902" y="2396"/>
                <a:ext cx="24" cy="38"/>
              </a:xfrm>
              <a:custGeom>
                <a:avLst/>
                <a:gdLst>
                  <a:gd name="T0" fmla="*/ 14 w 16"/>
                  <a:gd name="T1" fmla="*/ 16 h 26"/>
                  <a:gd name="T2" fmla="*/ 7 w 16"/>
                  <a:gd name="T3" fmla="*/ 26 h 26"/>
                  <a:gd name="T4" fmla="*/ 0 w 16"/>
                  <a:gd name="T5" fmla="*/ 5 h 26"/>
                  <a:gd name="T6" fmla="*/ 4 w 16"/>
                  <a:gd name="T7" fmla="*/ 2 h 26"/>
                  <a:gd name="T8" fmla="*/ 14 w 16"/>
                  <a:gd name="T9" fmla="*/ 16 h 26"/>
                </a:gdLst>
                <a:ahLst/>
                <a:cxnLst>
                  <a:cxn ang="0">
                    <a:pos x="T0" y="T1"/>
                  </a:cxn>
                  <a:cxn ang="0">
                    <a:pos x="T2" y="T3"/>
                  </a:cxn>
                  <a:cxn ang="0">
                    <a:pos x="T4" y="T5"/>
                  </a:cxn>
                  <a:cxn ang="0">
                    <a:pos x="T6" y="T7"/>
                  </a:cxn>
                  <a:cxn ang="0">
                    <a:pos x="T8" y="T9"/>
                  </a:cxn>
                </a:cxnLst>
                <a:rect l="0" t="0" r="r" b="b"/>
                <a:pathLst>
                  <a:path w="16" h="26">
                    <a:moveTo>
                      <a:pt x="14" y="16"/>
                    </a:moveTo>
                    <a:cubicBezTo>
                      <a:pt x="16" y="22"/>
                      <a:pt x="10" y="22"/>
                      <a:pt x="7" y="26"/>
                    </a:cubicBezTo>
                    <a:cubicBezTo>
                      <a:pt x="8" y="19"/>
                      <a:pt x="3" y="12"/>
                      <a:pt x="0" y="5"/>
                    </a:cubicBezTo>
                    <a:cubicBezTo>
                      <a:pt x="0" y="3"/>
                      <a:pt x="1" y="0"/>
                      <a:pt x="4" y="2"/>
                    </a:cubicBezTo>
                    <a:cubicBezTo>
                      <a:pt x="10" y="5"/>
                      <a:pt x="11" y="11"/>
                      <a:pt x="14"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6" name="Freeform 3173"/>
              <p:cNvSpPr/>
              <p:nvPr/>
            </p:nvSpPr>
            <p:spPr bwMode="auto">
              <a:xfrm>
                <a:off x="3974" y="2397"/>
                <a:ext cx="25" cy="35"/>
              </a:xfrm>
              <a:custGeom>
                <a:avLst/>
                <a:gdLst>
                  <a:gd name="T0" fmla="*/ 11 w 17"/>
                  <a:gd name="T1" fmla="*/ 9 h 24"/>
                  <a:gd name="T2" fmla="*/ 12 w 17"/>
                  <a:gd name="T3" fmla="*/ 23 h 24"/>
                  <a:gd name="T4" fmla="*/ 12 w 17"/>
                  <a:gd name="T5" fmla="*/ 24 h 24"/>
                  <a:gd name="T6" fmla="*/ 1 w 17"/>
                  <a:gd name="T7" fmla="*/ 7 h 24"/>
                  <a:gd name="T8" fmla="*/ 4 w 17"/>
                  <a:gd name="T9" fmla="*/ 1 h 24"/>
                  <a:gd name="T10" fmla="*/ 11 w 17"/>
                  <a:gd name="T11" fmla="*/ 9 h 24"/>
                </a:gdLst>
                <a:ahLst/>
                <a:cxnLst>
                  <a:cxn ang="0">
                    <a:pos x="T0" y="T1"/>
                  </a:cxn>
                  <a:cxn ang="0">
                    <a:pos x="T2" y="T3"/>
                  </a:cxn>
                  <a:cxn ang="0">
                    <a:pos x="T4" y="T5"/>
                  </a:cxn>
                  <a:cxn ang="0">
                    <a:pos x="T6" y="T7"/>
                  </a:cxn>
                  <a:cxn ang="0">
                    <a:pos x="T8" y="T9"/>
                  </a:cxn>
                  <a:cxn ang="0">
                    <a:pos x="T10" y="T11"/>
                  </a:cxn>
                </a:cxnLst>
                <a:rect l="0" t="0" r="r" b="b"/>
                <a:pathLst>
                  <a:path w="17" h="24">
                    <a:moveTo>
                      <a:pt x="11" y="9"/>
                    </a:moveTo>
                    <a:cubicBezTo>
                      <a:pt x="6" y="15"/>
                      <a:pt x="17" y="17"/>
                      <a:pt x="12" y="23"/>
                    </a:cubicBezTo>
                    <a:cubicBezTo>
                      <a:pt x="12" y="24"/>
                      <a:pt x="12" y="24"/>
                      <a:pt x="12" y="24"/>
                    </a:cubicBezTo>
                    <a:cubicBezTo>
                      <a:pt x="4" y="21"/>
                      <a:pt x="7" y="11"/>
                      <a:pt x="1" y="7"/>
                    </a:cubicBezTo>
                    <a:cubicBezTo>
                      <a:pt x="0" y="4"/>
                      <a:pt x="1" y="2"/>
                      <a:pt x="4" y="1"/>
                    </a:cubicBezTo>
                    <a:cubicBezTo>
                      <a:pt x="9" y="0"/>
                      <a:pt x="9" y="6"/>
                      <a:pt x="11"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7" name="Freeform 3174"/>
              <p:cNvSpPr/>
              <p:nvPr/>
            </p:nvSpPr>
            <p:spPr bwMode="auto">
              <a:xfrm>
                <a:off x="3882" y="2399"/>
                <a:ext cx="16" cy="28"/>
              </a:xfrm>
              <a:custGeom>
                <a:avLst/>
                <a:gdLst>
                  <a:gd name="T0" fmla="*/ 11 w 11"/>
                  <a:gd name="T1" fmla="*/ 7 h 19"/>
                  <a:gd name="T2" fmla="*/ 6 w 11"/>
                  <a:gd name="T3" fmla="*/ 19 h 19"/>
                  <a:gd name="T4" fmla="*/ 0 w 11"/>
                  <a:gd name="T5" fmla="*/ 14 h 19"/>
                  <a:gd name="T6" fmla="*/ 9 w 11"/>
                  <a:gd name="T7" fmla="*/ 1 h 19"/>
                  <a:gd name="T8" fmla="*/ 11 w 11"/>
                  <a:gd name="T9" fmla="*/ 7 h 19"/>
                </a:gdLst>
                <a:ahLst/>
                <a:cxnLst>
                  <a:cxn ang="0">
                    <a:pos x="T0" y="T1"/>
                  </a:cxn>
                  <a:cxn ang="0">
                    <a:pos x="T2" y="T3"/>
                  </a:cxn>
                  <a:cxn ang="0">
                    <a:pos x="T4" y="T5"/>
                  </a:cxn>
                  <a:cxn ang="0">
                    <a:pos x="T6" y="T7"/>
                  </a:cxn>
                  <a:cxn ang="0">
                    <a:pos x="T8" y="T9"/>
                  </a:cxn>
                </a:cxnLst>
                <a:rect l="0" t="0" r="r" b="b"/>
                <a:pathLst>
                  <a:path w="11" h="19">
                    <a:moveTo>
                      <a:pt x="11" y="7"/>
                    </a:moveTo>
                    <a:cubicBezTo>
                      <a:pt x="9" y="11"/>
                      <a:pt x="10" y="16"/>
                      <a:pt x="6" y="19"/>
                    </a:cubicBezTo>
                    <a:cubicBezTo>
                      <a:pt x="3" y="19"/>
                      <a:pt x="2" y="16"/>
                      <a:pt x="0" y="14"/>
                    </a:cubicBezTo>
                    <a:cubicBezTo>
                      <a:pt x="7" y="11"/>
                      <a:pt x="0" y="0"/>
                      <a:pt x="9" y="1"/>
                    </a:cubicBezTo>
                    <a:cubicBezTo>
                      <a:pt x="11" y="7"/>
                      <a:pt x="11" y="7"/>
                      <a:pt x="1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8" name="Freeform 3175"/>
              <p:cNvSpPr/>
              <p:nvPr/>
            </p:nvSpPr>
            <p:spPr bwMode="auto">
              <a:xfrm>
                <a:off x="4424" y="2400"/>
                <a:ext cx="13" cy="22"/>
              </a:xfrm>
              <a:custGeom>
                <a:avLst/>
                <a:gdLst>
                  <a:gd name="T0" fmla="*/ 8 w 9"/>
                  <a:gd name="T1" fmla="*/ 4 h 15"/>
                  <a:gd name="T2" fmla="*/ 3 w 9"/>
                  <a:gd name="T3" fmla="*/ 15 h 15"/>
                  <a:gd name="T4" fmla="*/ 1 w 9"/>
                  <a:gd name="T5" fmla="*/ 15 h 15"/>
                  <a:gd name="T6" fmla="*/ 3 w 9"/>
                  <a:gd name="T7" fmla="*/ 1 h 15"/>
                  <a:gd name="T8" fmla="*/ 8 w 9"/>
                  <a:gd name="T9" fmla="*/ 4 h 15"/>
                </a:gdLst>
                <a:ahLst/>
                <a:cxnLst>
                  <a:cxn ang="0">
                    <a:pos x="T0" y="T1"/>
                  </a:cxn>
                  <a:cxn ang="0">
                    <a:pos x="T2" y="T3"/>
                  </a:cxn>
                  <a:cxn ang="0">
                    <a:pos x="T4" y="T5"/>
                  </a:cxn>
                  <a:cxn ang="0">
                    <a:pos x="T6" y="T7"/>
                  </a:cxn>
                  <a:cxn ang="0">
                    <a:pos x="T8" y="T9"/>
                  </a:cxn>
                </a:cxnLst>
                <a:rect l="0" t="0" r="r" b="b"/>
                <a:pathLst>
                  <a:path w="9" h="15">
                    <a:moveTo>
                      <a:pt x="8" y="4"/>
                    </a:moveTo>
                    <a:cubicBezTo>
                      <a:pt x="9" y="9"/>
                      <a:pt x="5" y="12"/>
                      <a:pt x="3" y="15"/>
                    </a:cubicBezTo>
                    <a:cubicBezTo>
                      <a:pt x="1" y="15"/>
                      <a:pt x="1" y="15"/>
                      <a:pt x="1" y="15"/>
                    </a:cubicBezTo>
                    <a:cubicBezTo>
                      <a:pt x="0" y="10"/>
                      <a:pt x="8" y="6"/>
                      <a:pt x="3" y="1"/>
                    </a:cubicBezTo>
                    <a:cubicBezTo>
                      <a:pt x="6" y="0"/>
                      <a:pt x="7" y="3"/>
                      <a:pt x="8"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79" name="Freeform 3176"/>
              <p:cNvSpPr/>
              <p:nvPr/>
            </p:nvSpPr>
            <p:spPr bwMode="auto">
              <a:xfrm>
                <a:off x="3248" y="2400"/>
                <a:ext cx="21" cy="18"/>
              </a:xfrm>
              <a:custGeom>
                <a:avLst/>
                <a:gdLst>
                  <a:gd name="T0" fmla="*/ 13 w 14"/>
                  <a:gd name="T1" fmla="*/ 6 h 12"/>
                  <a:gd name="T2" fmla="*/ 6 w 14"/>
                  <a:gd name="T3" fmla="*/ 12 h 12"/>
                  <a:gd name="T4" fmla="*/ 3 w 14"/>
                  <a:gd name="T5" fmla="*/ 4 h 12"/>
                  <a:gd name="T6" fmla="*/ 13 w 14"/>
                  <a:gd name="T7" fmla="*/ 6 h 12"/>
                </a:gdLst>
                <a:ahLst/>
                <a:cxnLst>
                  <a:cxn ang="0">
                    <a:pos x="T0" y="T1"/>
                  </a:cxn>
                  <a:cxn ang="0">
                    <a:pos x="T2" y="T3"/>
                  </a:cxn>
                  <a:cxn ang="0">
                    <a:pos x="T4" y="T5"/>
                  </a:cxn>
                  <a:cxn ang="0">
                    <a:pos x="T6" y="T7"/>
                  </a:cxn>
                </a:cxnLst>
                <a:rect l="0" t="0" r="r" b="b"/>
                <a:pathLst>
                  <a:path w="14" h="12">
                    <a:moveTo>
                      <a:pt x="13" y="6"/>
                    </a:moveTo>
                    <a:cubicBezTo>
                      <a:pt x="11" y="9"/>
                      <a:pt x="9" y="11"/>
                      <a:pt x="6" y="12"/>
                    </a:cubicBezTo>
                    <a:cubicBezTo>
                      <a:pt x="4" y="11"/>
                      <a:pt x="0" y="7"/>
                      <a:pt x="3" y="4"/>
                    </a:cubicBezTo>
                    <a:cubicBezTo>
                      <a:pt x="6" y="0"/>
                      <a:pt x="14" y="1"/>
                      <a:pt x="13"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0" name="Freeform 3177"/>
              <p:cNvSpPr/>
              <p:nvPr/>
            </p:nvSpPr>
            <p:spPr bwMode="auto">
              <a:xfrm>
                <a:off x="3427" y="2405"/>
                <a:ext cx="51" cy="67"/>
              </a:xfrm>
              <a:custGeom>
                <a:avLst/>
                <a:gdLst>
                  <a:gd name="T0" fmla="*/ 35 w 35"/>
                  <a:gd name="T1" fmla="*/ 5 h 46"/>
                  <a:gd name="T2" fmla="*/ 21 w 35"/>
                  <a:gd name="T3" fmla="*/ 19 h 46"/>
                  <a:gd name="T4" fmla="*/ 25 w 35"/>
                  <a:gd name="T5" fmla="*/ 27 h 46"/>
                  <a:gd name="T6" fmla="*/ 13 w 35"/>
                  <a:gd name="T7" fmla="*/ 44 h 46"/>
                  <a:gd name="T8" fmla="*/ 0 w 35"/>
                  <a:gd name="T9" fmla="*/ 41 h 46"/>
                  <a:gd name="T10" fmla="*/ 6 w 35"/>
                  <a:gd name="T11" fmla="*/ 33 h 46"/>
                  <a:gd name="T12" fmla="*/ 21 w 35"/>
                  <a:gd name="T13" fmla="*/ 21 h 46"/>
                  <a:gd name="T14" fmla="*/ 10 w 35"/>
                  <a:gd name="T15" fmla="*/ 17 h 46"/>
                  <a:gd name="T16" fmla="*/ 6 w 35"/>
                  <a:gd name="T17" fmla="*/ 7 h 46"/>
                  <a:gd name="T18" fmla="*/ 16 w 35"/>
                  <a:gd name="T19" fmla="*/ 8 h 46"/>
                  <a:gd name="T20" fmla="*/ 27 w 35"/>
                  <a:gd name="T21" fmla="*/ 0 h 46"/>
                  <a:gd name="T22" fmla="*/ 35 w 35"/>
                  <a:gd name="T23"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46">
                    <a:moveTo>
                      <a:pt x="35" y="5"/>
                    </a:moveTo>
                    <a:cubicBezTo>
                      <a:pt x="34" y="13"/>
                      <a:pt x="26" y="15"/>
                      <a:pt x="21" y="19"/>
                    </a:cubicBezTo>
                    <a:cubicBezTo>
                      <a:pt x="22" y="22"/>
                      <a:pt x="29" y="23"/>
                      <a:pt x="25" y="27"/>
                    </a:cubicBezTo>
                    <a:cubicBezTo>
                      <a:pt x="25" y="35"/>
                      <a:pt x="18" y="39"/>
                      <a:pt x="13" y="44"/>
                    </a:cubicBezTo>
                    <a:cubicBezTo>
                      <a:pt x="9" y="44"/>
                      <a:pt x="3" y="46"/>
                      <a:pt x="0" y="41"/>
                    </a:cubicBezTo>
                    <a:cubicBezTo>
                      <a:pt x="0" y="38"/>
                      <a:pt x="3" y="35"/>
                      <a:pt x="6" y="33"/>
                    </a:cubicBezTo>
                    <a:cubicBezTo>
                      <a:pt x="14" y="33"/>
                      <a:pt x="14" y="23"/>
                      <a:pt x="21" y="21"/>
                    </a:cubicBezTo>
                    <a:cubicBezTo>
                      <a:pt x="19" y="17"/>
                      <a:pt x="14" y="20"/>
                      <a:pt x="10" y="17"/>
                    </a:cubicBezTo>
                    <a:cubicBezTo>
                      <a:pt x="6" y="15"/>
                      <a:pt x="6" y="11"/>
                      <a:pt x="6" y="7"/>
                    </a:cubicBezTo>
                    <a:cubicBezTo>
                      <a:pt x="10" y="4"/>
                      <a:pt x="12" y="11"/>
                      <a:pt x="16" y="8"/>
                    </a:cubicBezTo>
                    <a:cubicBezTo>
                      <a:pt x="21" y="6"/>
                      <a:pt x="24" y="3"/>
                      <a:pt x="27" y="0"/>
                    </a:cubicBezTo>
                    <a:cubicBezTo>
                      <a:pt x="30" y="1"/>
                      <a:pt x="33" y="3"/>
                      <a:pt x="3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1" name="Freeform 3178"/>
              <p:cNvSpPr/>
              <p:nvPr/>
            </p:nvSpPr>
            <p:spPr bwMode="auto">
              <a:xfrm>
                <a:off x="4082" y="2405"/>
                <a:ext cx="26" cy="23"/>
              </a:xfrm>
              <a:custGeom>
                <a:avLst/>
                <a:gdLst>
                  <a:gd name="T0" fmla="*/ 18 w 18"/>
                  <a:gd name="T1" fmla="*/ 9 h 16"/>
                  <a:gd name="T2" fmla="*/ 3 w 18"/>
                  <a:gd name="T3" fmla="*/ 8 h 16"/>
                  <a:gd name="T4" fmla="*/ 3 w 18"/>
                  <a:gd name="T5" fmla="*/ 0 h 16"/>
                  <a:gd name="T6" fmla="*/ 18 w 18"/>
                  <a:gd name="T7" fmla="*/ 9 h 16"/>
                </a:gdLst>
                <a:ahLst/>
                <a:cxnLst>
                  <a:cxn ang="0">
                    <a:pos x="T0" y="T1"/>
                  </a:cxn>
                  <a:cxn ang="0">
                    <a:pos x="T2" y="T3"/>
                  </a:cxn>
                  <a:cxn ang="0">
                    <a:pos x="T4" y="T5"/>
                  </a:cxn>
                  <a:cxn ang="0">
                    <a:pos x="T6" y="T7"/>
                  </a:cxn>
                </a:cxnLst>
                <a:rect l="0" t="0" r="r" b="b"/>
                <a:pathLst>
                  <a:path w="18" h="16">
                    <a:moveTo>
                      <a:pt x="18" y="9"/>
                    </a:moveTo>
                    <a:cubicBezTo>
                      <a:pt x="14" y="16"/>
                      <a:pt x="8" y="9"/>
                      <a:pt x="3" y="8"/>
                    </a:cubicBezTo>
                    <a:cubicBezTo>
                      <a:pt x="0" y="5"/>
                      <a:pt x="5" y="3"/>
                      <a:pt x="3" y="0"/>
                    </a:cubicBezTo>
                    <a:cubicBezTo>
                      <a:pt x="9" y="1"/>
                      <a:pt x="14" y="5"/>
                      <a:pt x="1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2" name="Freeform 3179"/>
              <p:cNvSpPr/>
              <p:nvPr/>
            </p:nvSpPr>
            <p:spPr bwMode="auto">
              <a:xfrm>
                <a:off x="3314" y="2408"/>
                <a:ext cx="35" cy="52"/>
              </a:xfrm>
              <a:custGeom>
                <a:avLst/>
                <a:gdLst>
                  <a:gd name="T0" fmla="*/ 24 w 24"/>
                  <a:gd name="T1" fmla="*/ 5 h 36"/>
                  <a:gd name="T2" fmla="*/ 14 w 24"/>
                  <a:gd name="T3" fmla="*/ 11 h 36"/>
                  <a:gd name="T4" fmla="*/ 11 w 24"/>
                  <a:gd name="T5" fmla="*/ 28 h 36"/>
                  <a:gd name="T6" fmla="*/ 8 w 24"/>
                  <a:gd name="T7" fmla="*/ 36 h 36"/>
                  <a:gd name="T8" fmla="*/ 2 w 24"/>
                  <a:gd name="T9" fmla="*/ 15 h 36"/>
                  <a:gd name="T10" fmla="*/ 7 w 24"/>
                  <a:gd name="T11" fmla="*/ 3 h 36"/>
                  <a:gd name="T12" fmla="*/ 15 w 24"/>
                  <a:gd name="T13" fmla="*/ 0 h 36"/>
                  <a:gd name="T14" fmla="*/ 24 w 24"/>
                  <a:gd name="T15" fmla="*/ 5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6">
                    <a:moveTo>
                      <a:pt x="24" y="5"/>
                    </a:moveTo>
                    <a:cubicBezTo>
                      <a:pt x="23" y="11"/>
                      <a:pt x="17" y="7"/>
                      <a:pt x="14" y="11"/>
                    </a:cubicBezTo>
                    <a:cubicBezTo>
                      <a:pt x="8" y="15"/>
                      <a:pt x="9" y="22"/>
                      <a:pt x="11" y="28"/>
                    </a:cubicBezTo>
                    <a:cubicBezTo>
                      <a:pt x="8" y="36"/>
                      <a:pt x="8" y="36"/>
                      <a:pt x="8" y="36"/>
                    </a:cubicBezTo>
                    <a:cubicBezTo>
                      <a:pt x="3" y="31"/>
                      <a:pt x="0" y="22"/>
                      <a:pt x="2" y="15"/>
                    </a:cubicBezTo>
                    <a:cubicBezTo>
                      <a:pt x="3" y="10"/>
                      <a:pt x="5" y="7"/>
                      <a:pt x="7" y="3"/>
                    </a:cubicBezTo>
                    <a:cubicBezTo>
                      <a:pt x="9" y="3"/>
                      <a:pt x="14" y="3"/>
                      <a:pt x="15" y="0"/>
                    </a:cubicBezTo>
                    <a:cubicBezTo>
                      <a:pt x="18" y="2"/>
                      <a:pt x="23" y="0"/>
                      <a:pt x="24"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3" name="Freeform 3180"/>
              <p:cNvSpPr/>
              <p:nvPr/>
            </p:nvSpPr>
            <p:spPr bwMode="auto">
              <a:xfrm>
                <a:off x="2890" y="2409"/>
                <a:ext cx="73" cy="73"/>
              </a:xfrm>
              <a:custGeom>
                <a:avLst/>
                <a:gdLst>
                  <a:gd name="T0" fmla="*/ 47 w 50"/>
                  <a:gd name="T1" fmla="*/ 0 h 50"/>
                  <a:gd name="T2" fmla="*/ 35 w 50"/>
                  <a:gd name="T3" fmla="*/ 24 h 50"/>
                  <a:gd name="T4" fmla="*/ 31 w 50"/>
                  <a:gd name="T5" fmla="*/ 50 h 50"/>
                  <a:gd name="T6" fmla="*/ 5 w 50"/>
                  <a:gd name="T7" fmla="*/ 38 h 50"/>
                  <a:gd name="T8" fmla="*/ 0 w 50"/>
                  <a:gd name="T9" fmla="*/ 35 h 50"/>
                  <a:gd name="T10" fmla="*/ 15 w 50"/>
                  <a:gd name="T11" fmla="*/ 32 h 50"/>
                  <a:gd name="T12" fmla="*/ 23 w 50"/>
                  <a:gd name="T13" fmla="*/ 20 h 50"/>
                  <a:gd name="T14" fmla="*/ 35 w 50"/>
                  <a:gd name="T15" fmla="*/ 11 h 50"/>
                  <a:gd name="T16" fmla="*/ 47 w 50"/>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47" y="0"/>
                    </a:moveTo>
                    <a:cubicBezTo>
                      <a:pt x="50" y="10"/>
                      <a:pt x="38" y="16"/>
                      <a:pt x="35" y="24"/>
                    </a:cubicBezTo>
                    <a:cubicBezTo>
                      <a:pt x="32" y="33"/>
                      <a:pt x="36" y="42"/>
                      <a:pt x="31" y="50"/>
                    </a:cubicBezTo>
                    <a:cubicBezTo>
                      <a:pt x="21" y="50"/>
                      <a:pt x="15" y="39"/>
                      <a:pt x="5" y="38"/>
                    </a:cubicBezTo>
                    <a:cubicBezTo>
                      <a:pt x="0" y="35"/>
                      <a:pt x="0" y="35"/>
                      <a:pt x="0" y="35"/>
                    </a:cubicBezTo>
                    <a:cubicBezTo>
                      <a:pt x="6" y="31"/>
                      <a:pt x="13" y="44"/>
                      <a:pt x="15" y="32"/>
                    </a:cubicBezTo>
                    <a:cubicBezTo>
                      <a:pt x="17" y="27"/>
                      <a:pt x="21" y="24"/>
                      <a:pt x="23" y="20"/>
                    </a:cubicBezTo>
                    <a:cubicBezTo>
                      <a:pt x="26" y="17"/>
                      <a:pt x="32" y="15"/>
                      <a:pt x="35" y="11"/>
                    </a:cubicBezTo>
                    <a:cubicBezTo>
                      <a:pt x="39" y="8"/>
                      <a:pt x="42" y="2"/>
                      <a:pt x="47"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4" name="Freeform 3181"/>
              <p:cNvSpPr/>
              <p:nvPr/>
            </p:nvSpPr>
            <p:spPr bwMode="auto">
              <a:xfrm>
                <a:off x="4616" y="2409"/>
                <a:ext cx="31" cy="22"/>
              </a:xfrm>
              <a:custGeom>
                <a:avLst/>
                <a:gdLst>
                  <a:gd name="T0" fmla="*/ 20 w 21"/>
                  <a:gd name="T1" fmla="*/ 9 h 15"/>
                  <a:gd name="T2" fmla="*/ 21 w 21"/>
                  <a:gd name="T3" fmla="*/ 15 h 15"/>
                  <a:gd name="T4" fmla="*/ 12 w 21"/>
                  <a:gd name="T5" fmla="*/ 12 h 15"/>
                  <a:gd name="T6" fmla="*/ 6 w 21"/>
                  <a:gd name="T7" fmla="*/ 2 h 15"/>
                  <a:gd name="T8" fmla="*/ 20 w 21"/>
                  <a:gd name="T9" fmla="*/ 9 h 15"/>
                </a:gdLst>
                <a:ahLst/>
                <a:cxnLst>
                  <a:cxn ang="0">
                    <a:pos x="T0" y="T1"/>
                  </a:cxn>
                  <a:cxn ang="0">
                    <a:pos x="T2" y="T3"/>
                  </a:cxn>
                  <a:cxn ang="0">
                    <a:pos x="T4" y="T5"/>
                  </a:cxn>
                  <a:cxn ang="0">
                    <a:pos x="T6" y="T7"/>
                  </a:cxn>
                  <a:cxn ang="0">
                    <a:pos x="T8" y="T9"/>
                  </a:cxn>
                </a:cxnLst>
                <a:rect l="0" t="0" r="r" b="b"/>
                <a:pathLst>
                  <a:path w="21" h="15">
                    <a:moveTo>
                      <a:pt x="20" y="9"/>
                    </a:moveTo>
                    <a:cubicBezTo>
                      <a:pt x="21" y="15"/>
                      <a:pt x="21" y="15"/>
                      <a:pt x="21" y="15"/>
                    </a:cubicBezTo>
                    <a:cubicBezTo>
                      <a:pt x="18" y="13"/>
                      <a:pt x="15" y="12"/>
                      <a:pt x="12" y="12"/>
                    </a:cubicBezTo>
                    <a:cubicBezTo>
                      <a:pt x="10" y="9"/>
                      <a:pt x="0" y="9"/>
                      <a:pt x="6" y="2"/>
                    </a:cubicBezTo>
                    <a:cubicBezTo>
                      <a:pt x="11" y="0"/>
                      <a:pt x="17" y="4"/>
                      <a:pt x="2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5" name="Freeform 3182"/>
              <p:cNvSpPr/>
              <p:nvPr/>
            </p:nvSpPr>
            <p:spPr bwMode="auto">
              <a:xfrm>
                <a:off x="3396" y="2412"/>
                <a:ext cx="18" cy="39"/>
              </a:xfrm>
              <a:custGeom>
                <a:avLst/>
                <a:gdLst>
                  <a:gd name="T0" fmla="*/ 12 w 12"/>
                  <a:gd name="T1" fmla="*/ 5 h 27"/>
                  <a:gd name="T2" fmla="*/ 7 w 12"/>
                  <a:gd name="T3" fmla="*/ 27 h 27"/>
                  <a:gd name="T4" fmla="*/ 1 w 12"/>
                  <a:gd name="T5" fmla="*/ 5 h 27"/>
                  <a:gd name="T6" fmla="*/ 6 w 12"/>
                  <a:gd name="T7" fmla="*/ 0 h 27"/>
                  <a:gd name="T8" fmla="*/ 12 w 12"/>
                  <a:gd name="T9" fmla="*/ 5 h 27"/>
                </a:gdLst>
                <a:ahLst/>
                <a:cxnLst>
                  <a:cxn ang="0">
                    <a:pos x="T0" y="T1"/>
                  </a:cxn>
                  <a:cxn ang="0">
                    <a:pos x="T2" y="T3"/>
                  </a:cxn>
                  <a:cxn ang="0">
                    <a:pos x="T4" y="T5"/>
                  </a:cxn>
                  <a:cxn ang="0">
                    <a:pos x="T6" y="T7"/>
                  </a:cxn>
                  <a:cxn ang="0">
                    <a:pos x="T8" y="T9"/>
                  </a:cxn>
                </a:cxnLst>
                <a:rect l="0" t="0" r="r" b="b"/>
                <a:pathLst>
                  <a:path w="12" h="27">
                    <a:moveTo>
                      <a:pt x="12" y="5"/>
                    </a:moveTo>
                    <a:cubicBezTo>
                      <a:pt x="12" y="13"/>
                      <a:pt x="12" y="21"/>
                      <a:pt x="7" y="27"/>
                    </a:cubicBezTo>
                    <a:cubicBezTo>
                      <a:pt x="0" y="22"/>
                      <a:pt x="0" y="13"/>
                      <a:pt x="1" y="5"/>
                    </a:cubicBezTo>
                    <a:cubicBezTo>
                      <a:pt x="3" y="3"/>
                      <a:pt x="6" y="3"/>
                      <a:pt x="6" y="0"/>
                    </a:cubicBezTo>
                    <a:cubicBezTo>
                      <a:pt x="9" y="0"/>
                      <a:pt x="10" y="3"/>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6" name="Freeform 3183"/>
              <p:cNvSpPr/>
              <p:nvPr/>
            </p:nvSpPr>
            <p:spPr bwMode="auto">
              <a:xfrm>
                <a:off x="3545" y="2409"/>
                <a:ext cx="27" cy="22"/>
              </a:xfrm>
              <a:custGeom>
                <a:avLst/>
                <a:gdLst>
                  <a:gd name="T0" fmla="*/ 10 w 18"/>
                  <a:gd name="T1" fmla="*/ 2 h 15"/>
                  <a:gd name="T2" fmla="*/ 16 w 18"/>
                  <a:gd name="T3" fmla="*/ 15 h 15"/>
                  <a:gd name="T4" fmla="*/ 3 w 18"/>
                  <a:gd name="T5" fmla="*/ 6 h 15"/>
                  <a:gd name="T6" fmla="*/ 0 w 18"/>
                  <a:gd name="T7" fmla="*/ 4 h 15"/>
                  <a:gd name="T8" fmla="*/ 10 w 18"/>
                  <a:gd name="T9" fmla="*/ 2 h 15"/>
                </a:gdLst>
                <a:ahLst/>
                <a:cxnLst>
                  <a:cxn ang="0">
                    <a:pos x="T0" y="T1"/>
                  </a:cxn>
                  <a:cxn ang="0">
                    <a:pos x="T2" y="T3"/>
                  </a:cxn>
                  <a:cxn ang="0">
                    <a:pos x="T4" y="T5"/>
                  </a:cxn>
                  <a:cxn ang="0">
                    <a:pos x="T6" y="T7"/>
                  </a:cxn>
                  <a:cxn ang="0">
                    <a:pos x="T8" y="T9"/>
                  </a:cxn>
                </a:cxnLst>
                <a:rect l="0" t="0" r="r" b="b"/>
                <a:pathLst>
                  <a:path w="18" h="15">
                    <a:moveTo>
                      <a:pt x="10" y="2"/>
                    </a:moveTo>
                    <a:cubicBezTo>
                      <a:pt x="12" y="6"/>
                      <a:pt x="18" y="9"/>
                      <a:pt x="16" y="15"/>
                    </a:cubicBezTo>
                    <a:cubicBezTo>
                      <a:pt x="11" y="14"/>
                      <a:pt x="7" y="9"/>
                      <a:pt x="3" y="6"/>
                    </a:cubicBezTo>
                    <a:cubicBezTo>
                      <a:pt x="1" y="6"/>
                      <a:pt x="1" y="5"/>
                      <a:pt x="0" y="4"/>
                    </a:cubicBezTo>
                    <a:cubicBezTo>
                      <a:pt x="1" y="0"/>
                      <a:pt x="7" y="3"/>
                      <a:pt x="10"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7" name="Freeform 3184"/>
              <p:cNvSpPr/>
              <p:nvPr/>
            </p:nvSpPr>
            <p:spPr bwMode="auto">
              <a:xfrm>
                <a:off x="4034" y="2413"/>
                <a:ext cx="20" cy="46"/>
              </a:xfrm>
              <a:custGeom>
                <a:avLst/>
                <a:gdLst>
                  <a:gd name="T0" fmla="*/ 9 w 14"/>
                  <a:gd name="T1" fmla="*/ 26 h 31"/>
                  <a:gd name="T2" fmla="*/ 1 w 14"/>
                  <a:gd name="T3" fmla="*/ 29 h 31"/>
                  <a:gd name="T4" fmla="*/ 5 w 14"/>
                  <a:gd name="T5" fmla="*/ 15 h 31"/>
                  <a:gd name="T6" fmla="*/ 5 w 14"/>
                  <a:gd name="T7" fmla="*/ 2 h 31"/>
                  <a:gd name="T8" fmla="*/ 9 w 14"/>
                  <a:gd name="T9" fmla="*/ 0 h 31"/>
                  <a:gd name="T10" fmla="*/ 9 w 14"/>
                  <a:gd name="T11" fmla="*/ 26 h 31"/>
                </a:gdLst>
                <a:ahLst/>
                <a:cxnLst>
                  <a:cxn ang="0">
                    <a:pos x="T0" y="T1"/>
                  </a:cxn>
                  <a:cxn ang="0">
                    <a:pos x="T2" y="T3"/>
                  </a:cxn>
                  <a:cxn ang="0">
                    <a:pos x="T4" y="T5"/>
                  </a:cxn>
                  <a:cxn ang="0">
                    <a:pos x="T6" y="T7"/>
                  </a:cxn>
                  <a:cxn ang="0">
                    <a:pos x="T8" y="T9"/>
                  </a:cxn>
                  <a:cxn ang="0">
                    <a:pos x="T10" y="T11"/>
                  </a:cxn>
                </a:cxnLst>
                <a:rect l="0" t="0" r="r" b="b"/>
                <a:pathLst>
                  <a:path w="14" h="31">
                    <a:moveTo>
                      <a:pt x="9" y="26"/>
                    </a:moveTo>
                    <a:cubicBezTo>
                      <a:pt x="6" y="26"/>
                      <a:pt x="5" y="31"/>
                      <a:pt x="1" y="29"/>
                    </a:cubicBezTo>
                    <a:cubicBezTo>
                      <a:pt x="0" y="24"/>
                      <a:pt x="6" y="20"/>
                      <a:pt x="5" y="15"/>
                    </a:cubicBezTo>
                    <a:cubicBezTo>
                      <a:pt x="5" y="11"/>
                      <a:pt x="0" y="6"/>
                      <a:pt x="5" y="2"/>
                    </a:cubicBezTo>
                    <a:cubicBezTo>
                      <a:pt x="9" y="0"/>
                      <a:pt x="9" y="0"/>
                      <a:pt x="9" y="0"/>
                    </a:cubicBezTo>
                    <a:cubicBezTo>
                      <a:pt x="12" y="8"/>
                      <a:pt x="14" y="18"/>
                      <a:pt x="9" y="2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8" name="Freeform 3185"/>
              <p:cNvSpPr/>
              <p:nvPr/>
            </p:nvSpPr>
            <p:spPr bwMode="auto">
              <a:xfrm>
                <a:off x="3585" y="2418"/>
                <a:ext cx="28" cy="32"/>
              </a:xfrm>
              <a:custGeom>
                <a:avLst/>
                <a:gdLst>
                  <a:gd name="T0" fmla="*/ 19 w 19"/>
                  <a:gd name="T1" fmla="*/ 15 h 22"/>
                  <a:gd name="T2" fmla="*/ 14 w 19"/>
                  <a:gd name="T3" fmla="*/ 22 h 22"/>
                  <a:gd name="T4" fmla="*/ 5 w 19"/>
                  <a:gd name="T5" fmla="*/ 18 h 22"/>
                  <a:gd name="T6" fmla="*/ 6 w 19"/>
                  <a:gd name="T7" fmla="*/ 5 h 22"/>
                  <a:gd name="T8" fmla="*/ 9 w 19"/>
                  <a:gd name="T9" fmla="*/ 0 h 22"/>
                  <a:gd name="T10" fmla="*/ 19 w 19"/>
                  <a:gd name="T11" fmla="*/ 15 h 22"/>
                </a:gdLst>
                <a:ahLst/>
                <a:cxnLst>
                  <a:cxn ang="0">
                    <a:pos x="T0" y="T1"/>
                  </a:cxn>
                  <a:cxn ang="0">
                    <a:pos x="T2" y="T3"/>
                  </a:cxn>
                  <a:cxn ang="0">
                    <a:pos x="T4" y="T5"/>
                  </a:cxn>
                  <a:cxn ang="0">
                    <a:pos x="T6" y="T7"/>
                  </a:cxn>
                  <a:cxn ang="0">
                    <a:pos x="T8" y="T9"/>
                  </a:cxn>
                  <a:cxn ang="0">
                    <a:pos x="T10" y="T11"/>
                  </a:cxn>
                </a:cxnLst>
                <a:rect l="0" t="0" r="r" b="b"/>
                <a:pathLst>
                  <a:path w="19" h="22">
                    <a:moveTo>
                      <a:pt x="19" y="15"/>
                    </a:moveTo>
                    <a:cubicBezTo>
                      <a:pt x="17" y="18"/>
                      <a:pt x="18" y="21"/>
                      <a:pt x="14" y="22"/>
                    </a:cubicBezTo>
                    <a:cubicBezTo>
                      <a:pt x="11" y="21"/>
                      <a:pt x="7" y="21"/>
                      <a:pt x="5" y="18"/>
                    </a:cubicBezTo>
                    <a:cubicBezTo>
                      <a:pt x="8" y="14"/>
                      <a:pt x="0" y="9"/>
                      <a:pt x="6" y="5"/>
                    </a:cubicBezTo>
                    <a:cubicBezTo>
                      <a:pt x="6" y="3"/>
                      <a:pt x="8" y="1"/>
                      <a:pt x="9" y="0"/>
                    </a:cubicBezTo>
                    <a:cubicBezTo>
                      <a:pt x="15" y="3"/>
                      <a:pt x="19" y="9"/>
                      <a:pt x="19"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89" name="Freeform 3186"/>
              <p:cNvSpPr/>
              <p:nvPr/>
            </p:nvSpPr>
            <p:spPr bwMode="auto">
              <a:xfrm>
                <a:off x="3857" y="2413"/>
                <a:ext cx="31" cy="49"/>
              </a:xfrm>
              <a:custGeom>
                <a:avLst/>
                <a:gdLst>
                  <a:gd name="T0" fmla="*/ 18 w 21"/>
                  <a:gd name="T1" fmla="*/ 11 h 33"/>
                  <a:gd name="T2" fmla="*/ 15 w 21"/>
                  <a:gd name="T3" fmla="*/ 33 h 33"/>
                  <a:gd name="T4" fmla="*/ 11 w 21"/>
                  <a:gd name="T5" fmla="*/ 31 h 33"/>
                  <a:gd name="T6" fmla="*/ 12 w 21"/>
                  <a:gd name="T7" fmla="*/ 14 h 33"/>
                  <a:gd name="T8" fmla="*/ 3 w 21"/>
                  <a:gd name="T9" fmla="*/ 4 h 33"/>
                  <a:gd name="T10" fmla="*/ 12 w 21"/>
                  <a:gd name="T11" fmla="*/ 4 h 33"/>
                  <a:gd name="T12" fmla="*/ 18 w 21"/>
                  <a:gd name="T13" fmla="*/ 11 h 33"/>
                </a:gdLst>
                <a:ahLst/>
                <a:cxnLst>
                  <a:cxn ang="0">
                    <a:pos x="T0" y="T1"/>
                  </a:cxn>
                  <a:cxn ang="0">
                    <a:pos x="T2" y="T3"/>
                  </a:cxn>
                  <a:cxn ang="0">
                    <a:pos x="T4" y="T5"/>
                  </a:cxn>
                  <a:cxn ang="0">
                    <a:pos x="T6" y="T7"/>
                  </a:cxn>
                  <a:cxn ang="0">
                    <a:pos x="T8" y="T9"/>
                  </a:cxn>
                  <a:cxn ang="0">
                    <a:pos x="T10" y="T11"/>
                  </a:cxn>
                  <a:cxn ang="0">
                    <a:pos x="T12" y="T13"/>
                  </a:cxn>
                </a:cxnLst>
                <a:rect l="0" t="0" r="r" b="b"/>
                <a:pathLst>
                  <a:path w="21" h="33">
                    <a:moveTo>
                      <a:pt x="18" y="11"/>
                    </a:moveTo>
                    <a:cubicBezTo>
                      <a:pt x="21" y="18"/>
                      <a:pt x="19" y="26"/>
                      <a:pt x="15" y="33"/>
                    </a:cubicBezTo>
                    <a:cubicBezTo>
                      <a:pt x="13" y="33"/>
                      <a:pt x="11" y="33"/>
                      <a:pt x="11" y="31"/>
                    </a:cubicBezTo>
                    <a:cubicBezTo>
                      <a:pt x="12" y="26"/>
                      <a:pt x="16" y="18"/>
                      <a:pt x="12" y="14"/>
                    </a:cubicBezTo>
                    <a:cubicBezTo>
                      <a:pt x="11" y="8"/>
                      <a:pt x="0" y="11"/>
                      <a:pt x="3" y="4"/>
                    </a:cubicBezTo>
                    <a:cubicBezTo>
                      <a:pt x="6" y="0"/>
                      <a:pt x="9" y="5"/>
                      <a:pt x="12" y="4"/>
                    </a:cubicBezTo>
                    <a:cubicBezTo>
                      <a:pt x="18" y="11"/>
                      <a:pt x="18" y="11"/>
                      <a:pt x="18"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0" name="Freeform 3187"/>
              <p:cNvSpPr/>
              <p:nvPr/>
            </p:nvSpPr>
            <p:spPr bwMode="auto">
              <a:xfrm>
                <a:off x="2969" y="2418"/>
                <a:ext cx="66" cy="156"/>
              </a:xfrm>
              <a:custGeom>
                <a:avLst/>
                <a:gdLst>
                  <a:gd name="T0" fmla="*/ 20 w 45"/>
                  <a:gd name="T1" fmla="*/ 0 h 107"/>
                  <a:gd name="T2" fmla="*/ 18 w 45"/>
                  <a:gd name="T3" fmla="*/ 30 h 107"/>
                  <a:gd name="T4" fmla="*/ 27 w 45"/>
                  <a:gd name="T5" fmla="*/ 60 h 107"/>
                  <a:gd name="T6" fmla="*/ 44 w 45"/>
                  <a:gd name="T7" fmla="*/ 84 h 107"/>
                  <a:gd name="T8" fmla="*/ 42 w 45"/>
                  <a:gd name="T9" fmla="*/ 102 h 107"/>
                  <a:gd name="T10" fmla="*/ 29 w 45"/>
                  <a:gd name="T11" fmla="*/ 92 h 107"/>
                  <a:gd name="T12" fmla="*/ 19 w 45"/>
                  <a:gd name="T13" fmla="*/ 77 h 107"/>
                  <a:gd name="T14" fmla="*/ 0 w 45"/>
                  <a:gd name="T15" fmla="*/ 62 h 107"/>
                  <a:gd name="T16" fmla="*/ 19 w 45"/>
                  <a:gd name="T17" fmla="*/ 0 h 107"/>
                  <a:gd name="T18" fmla="*/ 20 w 45"/>
                  <a:gd name="T1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07">
                    <a:moveTo>
                      <a:pt x="20" y="0"/>
                    </a:moveTo>
                    <a:cubicBezTo>
                      <a:pt x="17" y="10"/>
                      <a:pt x="24" y="20"/>
                      <a:pt x="18" y="30"/>
                    </a:cubicBezTo>
                    <a:cubicBezTo>
                      <a:pt x="20" y="41"/>
                      <a:pt x="20" y="52"/>
                      <a:pt x="27" y="60"/>
                    </a:cubicBezTo>
                    <a:cubicBezTo>
                      <a:pt x="28" y="70"/>
                      <a:pt x="36" y="79"/>
                      <a:pt x="44" y="84"/>
                    </a:cubicBezTo>
                    <a:cubicBezTo>
                      <a:pt x="45" y="89"/>
                      <a:pt x="45" y="97"/>
                      <a:pt x="42" y="102"/>
                    </a:cubicBezTo>
                    <a:cubicBezTo>
                      <a:pt x="33" y="107"/>
                      <a:pt x="34" y="95"/>
                      <a:pt x="29" y="92"/>
                    </a:cubicBezTo>
                    <a:cubicBezTo>
                      <a:pt x="27" y="85"/>
                      <a:pt x="20" y="83"/>
                      <a:pt x="19" y="77"/>
                    </a:cubicBezTo>
                    <a:cubicBezTo>
                      <a:pt x="13" y="72"/>
                      <a:pt x="8" y="65"/>
                      <a:pt x="0" y="62"/>
                    </a:cubicBezTo>
                    <a:cubicBezTo>
                      <a:pt x="2" y="39"/>
                      <a:pt x="6" y="18"/>
                      <a:pt x="19" y="0"/>
                    </a:cubicBezTo>
                    <a:cubicBezTo>
                      <a:pt x="20" y="0"/>
                      <a:pt x="20" y="0"/>
                      <a:pt x="20"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1" name="Freeform 3188"/>
              <p:cNvSpPr/>
              <p:nvPr/>
            </p:nvSpPr>
            <p:spPr bwMode="auto">
              <a:xfrm>
                <a:off x="3741" y="2413"/>
                <a:ext cx="372" cy="358"/>
              </a:xfrm>
              <a:custGeom>
                <a:avLst/>
                <a:gdLst>
                  <a:gd name="T0" fmla="*/ 162 w 254"/>
                  <a:gd name="T1" fmla="*/ 24 h 244"/>
                  <a:gd name="T2" fmla="*/ 122 w 254"/>
                  <a:gd name="T3" fmla="*/ 39 h 244"/>
                  <a:gd name="T4" fmla="*/ 169 w 254"/>
                  <a:gd name="T5" fmla="*/ 102 h 244"/>
                  <a:gd name="T6" fmla="*/ 196 w 254"/>
                  <a:gd name="T7" fmla="*/ 33 h 244"/>
                  <a:gd name="T8" fmla="*/ 216 w 254"/>
                  <a:gd name="T9" fmla="*/ 53 h 244"/>
                  <a:gd name="T10" fmla="*/ 204 w 254"/>
                  <a:gd name="T11" fmla="*/ 44 h 244"/>
                  <a:gd name="T12" fmla="*/ 186 w 254"/>
                  <a:gd name="T13" fmla="*/ 71 h 244"/>
                  <a:gd name="T14" fmla="*/ 200 w 254"/>
                  <a:gd name="T15" fmla="*/ 51 h 244"/>
                  <a:gd name="T16" fmla="*/ 221 w 254"/>
                  <a:gd name="T17" fmla="*/ 60 h 244"/>
                  <a:gd name="T18" fmla="*/ 248 w 254"/>
                  <a:gd name="T19" fmla="*/ 88 h 244"/>
                  <a:gd name="T20" fmla="*/ 222 w 254"/>
                  <a:gd name="T21" fmla="*/ 125 h 244"/>
                  <a:gd name="T22" fmla="*/ 232 w 254"/>
                  <a:gd name="T23" fmla="*/ 101 h 244"/>
                  <a:gd name="T24" fmla="*/ 205 w 254"/>
                  <a:gd name="T25" fmla="*/ 93 h 244"/>
                  <a:gd name="T26" fmla="*/ 193 w 254"/>
                  <a:gd name="T27" fmla="*/ 104 h 244"/>
                  <a:gd name="T28" fmla="*/ 187 w 254"/>
                  <a:gd name="T29" fmla="*/ 75 h 244"/>
                  <a:gd name="T30" fmla="*/ 200 w 254"/>
                  <a:gd name="T31" fmla="*/ 120 h 244"/>
                  <a:gd name="T32" fmla="*/ 213 w 254"/>
                  <a:gd name="T33" fmla="*/ 92 h 244"/>
                  <a:gd name="T34" fmla="*/ 225 w 254"/>
                  <a:gd name="T35" fmla="*/ 105 h 244"/>
                  <a:gd name="T36" fmla="*/ 225 w 254"/>
                  <a:gd name="T37" fmla="*/ 132 h 244"/>
                  <a:gd name="T38" fmla="*/ 218 w 254"/>
                  <a:gd name="T39" fmla="*/ 146 h 244"/>
                  <a:gd name="T40" fmla="*/ 180 w 254"/>
                  <a:gd name="T41" fmla="*/ 144 h 244"/>
                  <a:gd name="T42" fmla="*/ 156 w 254"/>
                  <a:gd name="T43" fmla="*/ 161 h 244"/>
                  <a:gd name="T44" fmla="*/ 173 w 254"/>
                  <a:gd name="T45" fmla="*/ 205 h 244"/>
                  <a:gd name="T46" fmla="*/ 144 w 254"/>
                  <a:gd name="T47" fmla="*/ 242 h 244"/>
                  <a:gd name="T48" fmla="*/ 135 w 254"/>
                  <a:gd name="T49" fmla="*/ 227 h 244"/>
                  <a:gd name="T50" fmla="*/ 153 w 254"/>
                  <a:gd name="T51" fmla="*/ 208 h 244"/>
                  <a:gd name="T52" fmla="*/ 136 w 254"/>
                  <a:gd name="T53" fmla="*/ 190 h 244"/>
                  <a:gd name="T54" fmla="*/ 52 w 254"/>
                  <a:gd name="T55" fmla="*/ 212 h 244"/>
                  <a:gd name="T56" fmla="*/ 51 w 254"/>
                  <a:gd name="T57" fmla="*/ 191 h 244"/>
                  <a:gd name="T58" fmla="*/ 54 w 254"/>
                  <a:gd name="T59" fmla="*/ 199 h 244"/>
                  <a:gd name="T60" fmla="*/ 95 w 254"/>
                  <a:gd name="T61" fmla="*/ 203 h 244"/>
                  <a:gd name="T62" fmla="*/ 108 w 254"/>
                  <a:gd name="T63" fmla="*/ 168 h 244"/>
                  <a:gd name="T64" fmla="*/ 77 w 254"/>
                  <a:gd name="T65" fmla="*/ 172 h 244"/>
                  <a:gd name="T66" fmla="*/ 45 w 254"/>
                  <a:gd name="T67" fmla="*/ 170 h 244"/>
                  <a:gd name="T68" fmla="*/ 1 w 254"/>
                  <a:gd name="T69" fmla="*/ 114 h 244"/>
                  <a:gd name="T70" fmla="*/ 20 w 254"/>
                  <a:gd name="T71" fmla="*/ 101 h 244"/>
                  <a:gd name="T72" fmla="*/ 13 w 254"/>
                  <a:gd name="T73" fmla="*/ 119 h 244"/>
                  <a:gd name="T74" fmla="*/ 36 w 254"/>
                  <a:gd name="T75" fmla="*/ 150 h 244"/>
                  <a:gd name="T76" fmla="*/ 77 w 254"/>
                  <a:gd name="T77" fmla="*/ 124 h 244"/>
                  <a:gd name="T78" fmla="*/ 37 w 254"/>
                  <a:gd name="T79" fmla="*/ 59 h 244"/>
                  <a:gd name="T80" fmla="*/ 61 w 254"/>
                  <a:gd name="T81" fmla="*/ 8 h 244"/>
                  <a:gd name="T82" fmla="*/ 81 w 254"/>
                  <a:gd name="T83" fmla="*/ 20 h 244"/>
                  <a:gd name="T84" fmla="*/ 69 w 254"/>
                  <a:gd name="T85" fmla="*/ 17 h 244"/>
                  <a:gd name="T86" fmla="*/ 67 w 254"/>
                  <a:gd name="T87" fmla="*/ 96 h 244"/>
                  <a:gd name="T88" fmla="*/ 128 w 254"/>
                  <a:gd name="T89" fmla="*/ 101 h 244"/>
                  <a:gd name="T90" fmla="*/ 129 w 254"/>
                  <a:gd name="T91" fmla="*/ 10 h 244"/>
                  <a:gd name="T92" fmla="*/ 166 w 254"/>
                  <a:gd name="T93" fmla="*/ 1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4" h="244">
                    <a:moveTo>
                      <a:pt x="166" y="17"/>
                    </a:moveTo>
                    <a:cubicBezTo>
                      <a:pt x="166" y="20"/>
                      <a:pt x="164" y="22"/>
                      <a:pt x="162" y="24"/>
                    </a:cubicBezTo>
                    <a:cubicBezTo>
                      <a:pt x="156" y="27"/>
                      <a:pt x="156" y="16"/>
                      <a:pt x="149" y="19"/>
                    </a:cubicBezTo>
                    <a:cubicBezTo>
                      <a:pt x="136" y="19"/>
                      <a:pt x="127" y="28"/>
                      <a:pt x="122" y="39"/>
                    </a:cubicBezTo>
                    <a:cubicBezTo>
                      <a:pt x="118" y="56"/>
                      <a:pt x="123" y="73"/>
                      <a:pt x="135" y="85"/>
                    </a:cubicBezTo>
                    <a:cubicBezTo>
                      <a:pt x="143" y="95"/>
                      <a:pt x="156" y="107"/>
                      <a:pt x="169" y="102"/>
                    </a:cubicBezTo>
                    <a:cubicBezTo>
                      <a:pt x="178" y="91"/>
                      <a:pt x="168" y="78"/>
                      <a:pt x="174" y="66"/>
                    </a:cubicBezTo>
                    <a:cubicBezTo>
                      <a:pt x="176" y="52"/>
                      <a:pt x="183" y="38"/>
                      <a:pt x="196" y="33"/>
                    </a:cubicBezTo>
                    <a:cubicBezTo>
                      <a:pt x="204" y="34"/>
                      <a:pt x="216" y="29"/>
                      <a:pt x="220" y="41"/>
                    </a:cubicBezTo>
                    <a:cubicBezTo>
                      <a:pt x="221" y="45"/>
                      <a:pt x="218" y="49"/>
                      <a:pt x="216" y="53"/>
                    </a:cubicBezTo>
                    <a:cubicBezTo>
                      <a:pt x="214" y="54"/>
                      <a:pt x="211" y="55"/>
                      <a:pt x="209" y="53"/>
                    </a:cubicBezTo>
                    <a:cubicBezTo>
                      <a:pt x="205" y="51"/>
                      <a:pt x="210" y="45"/>
                      <a:pt x="204" y="44"/>
                    </a:cubicBezTo>
                    <a:cubicBezTo>
                      <a:pt x="193" y="45"/>
                      <a:pt x="187" y="55"/>
                      <a:pt x="183" y="63"/>
                    </a:cubicBezTo>
                    <a:cubicBezTo>
                      <a:pt x="183" y="66"/>
                      <a:pt x="183" y="69"/>
                      <a:pt x="186" y="71"/>
                    </a:cubicBezTo>
                    <a:cubicBezTo>
                      <a:pt x="190" y="69"/>
                      <a:pt x="189" y="63"/>
                      <a:pt x="191" y="60"/>
                    </a:cubicBezTo>
                    <a:cubicBezTo>
                      <a:pt x="192" y="56"/>
                      <a:pt x="195" y="51"/>
                      <a:pt x="200" y="51"/>
                    </a:cubicBezTo>
                    <a:cubicBezTo>
                      <a:pt x="204" y="55"/>
                      <a:pt x="210" y="59"/>
                      <a:pt x="216" y="58"/>
                    </a:cubicBezTo>
                    <a:cubicBezTo>
                      <a:pt x="216" y="60"/>
                      <a:pt x="219" y="62"/>
                      <a:pt x="221" y="60"/>
                    </a:cubicBezTo>
                    <a:cubicBezTo>
                      <a:pt x="236" y="71"/>
                      <a:pt x="236" y="71"/>
                      <a:pt x="236" y="71"/>
                    </a:cubicBezTo>
                    <a:cubicBezTo>
                      <a:pt x="240" y="77"/>
                      <a:pt x="246" y="80"/>
                      <a:pt x="248" y="88"/>
                    </a:cubicBezTo>
                    <a:cubicBezTo>
                      <a:pt x="254" y="102"/>
                      <a:pt x="251" y="120"/>
                      <a:pt x="242" y="132"/>
                    </a:cubicBezTo>
                    <a:cubicBezTo>
                      <a:pt x="235" y="134"/>
                      <a:pt x="227" y="128"/>
                      <a:pt x="222" y="125"/>
                    </a:cubicBezTo>
                    <a:cubicBezTo>
                      <a:pt x="221" y="120"/>
                      <a:pt x="217" y="116"/>
                      <a:pt x="221" y="111"/>
                    </a:cubicBezTo>
                    <a:cubicBezTo>
                      <a:pt x="226" y="111"/>
                      <a:pt x="230" y="106"/>
                      <a:pt x="232" y="101"/>
                    </a:cubicBezTo>
                    <a:cubicBezTo>
                      <a:pt x="233" y="96"/>
                      <a:pt x="228" y="92"/>
                      <a:pt x="224" y="88"/>
                    </a:cubicBezTo>
                    <a:cubicBezTo>
                      <a:pt x="216" y="86"/>
                      <a:pt x="209" y="87"/>
                      <a:pt x="205" y="93"/>
                    </a:cubicBezTo>
                    <a:cubicBezTo>
                      <a:pt x="201" y="98"/>
                      <a:pt x="201" y="104"/>
                      <a:pt x="198" y="109"/>
                    </a:cubicBezTo>
                    <a:cubicBezTo>
                      <a:pt x="193" y="104"/>
                      <a:pt x="193" y="104"/>
                      <a:pt x="193" y="104"/>
                    </a:cubicBezTo>
                    <a:cubicBezTo>
                      <a:pt x="193" y="98"/>
                      <a:pt x="188" y="95"/>
                      <a:pt x="189" y="89"/>
                    </a:cubicBezTo>
                    <a:cubicBezTo>
                      <a:pt x="187" y="84"/>
                      <a:pt x="190" y="79"/>
                      <a:pt x="187" y="75"/>
                    </a:cubicBezTo>
                    <a:cubicBezTo>
                      <a:pt x="186" y="75"/>
                      <a:pt x="183" y="77"/>
                      <a:pt x="183" y="80"/>
                    </a:cubicBezTo>
                    <a:cubicBezTo>
                      <a:pt x="182" y="95"/>
                      <a:pt x="191" y="108"/>
                      <a:pt x="200" y="120"/>
                    </a:cubicBezTo>
                    <a:cubicBezTo>
                      <a:pt x="201" y="120"/>
                      <a:pt x="203" y="120"/>
                      <a:pt x="204" y="119"/>
                    </a:cubicBezTo>
                    <a:cubicBezTo>
                      <a:pt x="204" y="110"/>
                      <a:pt x="203" y="97"/>
                      <a:pt x="213" y="92"/>
                    </a:cubicBezTo>
                    <a:cubicBezTo>
                      <a:pt x="218" y="90"/>
                      <a:pt x="224" y="92"/>
                      <a:pt x="225" y="97"/>
                    </a:cubicBezTo>
                    <a:cubicBezTo>
                      <a:pt x="227" y="99"/>
                      <a:pt x="227" y="103"/>
                      <a:pt x="225" y="105"/>
                    </a:cubicBezTo>
                    <a:cubicBezTo>
                      <a:pt x="222" y="109"/>
                      <a:pt x="215" y="102"/>
                      <a:pt x="215" y="111"/>
                    </a:cubicBezTo>
                    <a:cubicBezTo>
                      <a:pt x="213" y="119"/>
                      <a:pt x="218" y="128"/>
                      <a:pt x="225" y="132"/>
                    </a:cubicBezTo>
                    <a:cubicBezTo>
                      <a:pt x="228" y="133"/>
                      <a:pt x="233" y="135"/>
                      <a:pt x="236" y="138"/>
                    </a:cubicBezTo>
                    <a:cubicBezTo>
                      <a:pt x="231" y="143"/>
                      <a:pt x="224" y="144"/>
                      <a:pt x="218" y="146"/>
                    </a:cubicBezTo>
                    <a:cubicBezTo>
                      <a:pt x="210" y="143"/>
                      <a:pt x="201" y="151"/>
                      <a:pt x="193" y="145"/>
                    </a:cubicBezTo>
                    <a:cubicBezTo>
                      <a:pt x="189" y="146"/>
                      <a:pt x="184" y="144"/>
                      <a:pt x="180" y="144"/>
                    </a:cubicBezTo>
                    <a:cubicBezTo>
                      <a:pt x="172" y="142"/>
                      <a:pt x="163" y="141"/>
                      <a:pt x="158" y="149"/>
                    </a:cubicBezTo>
                    <a:cubicBezTo>
                      <a:pt x="154" y="152"/>
                      <a:pt x="158" y="157"/>
                      <a:pt x="156" y="161"/>
                    </a:cubicBezTo>
                    <a:cubicBezTo>
                      <a:pt x="156" y="173"/>
                      <a:pt x="159" y="185"/>
                      <a:pt x="169" y="193"/>
                    </a:cubicBezTo>
                    <a:cubicBezTo>
                      <a:pt x="174" y="194"/>
                      <a:pt x="173" y="201"/>
                      <a:pt x="173" y="205"/>
                    </a:cubicBezTo>
                    <a:cubicBezTo>
                      <a:pt x="169" y="212"/>
                      <a:pt x="171" y="221"/>
                      <a:pt x="165" y="228"/>
                    </a:cubicBezTo>
                    <a:cubicBezTo>
                      <a:pt x="159" y="234"/>
                      <a:pt x="153" y="244"/>
                      <a:pt x="144" y="242"/>
                    </a:cubicBezTo>
                    <a:cubicBezTo>
                      <a:pt x="139" y="241"/>
                      <a:pt x="133" y="238"/>
                      <a:pt x="132" y="233"/>
                    </a:cubicBezTo>
                    <a:cubicBezTo>
                      <a:pt x="131" y="230"/>
                      <a:pt x="133" y="228"/>
                      <a:pt x="135" y="227"/>
                    </a:cubicBezTo>
                    <a:cubicBezTo>
                      <a:pt x="139" y="227"/>
                      <a:pt x="141" y="237"/>
                      <a:pt x="146" y="229"/>
                    </a:cubicBezTo>
                    <a:cubicBezTo>
                      <a:pt x="153" y="224"/>
                      <a:pt x="153" y="215"/>
                      <a:pt x="153" y="208"/>
                    </a:cubicBezTo>
                    <a:cubicBezTo>
                      <a:pt x="152" y="201"/>
                      <a:pt x="148" y="193"/>
                      <a:pt x="141" y="190"/>
                    </a:cubicBezTo>
                    <a:cubicBezTo>
                      <a:pt x="136" y="190"/>
                      <a:pt x="136" y="190"/>
                      <a:pt x="136" y="190"/>
                    </a:cubicBezTo>
                    <a:cubicBezTo>
                      <a:pt x="118" y="206"/>
                      <a:pt x="94" y="224"/>
                      <a:pt x="67" y="217"/>
                    </a:cubicBezTo>
                    <a:cubicBezTo>
                      <a:pt x="62" y="215"/>
                      <a:pt x="56" y="218"/>
                      <a:pt x="52" y="212"/>
                    </a:cubicBezTo>
                    <a:cubicBezTo>
                      <a:pt x="47" y="212"/>
                      <a:pt x="48" y="205"/>
                      <a:pt x="45" y="201"/>
                    </a:cubicBezTo>
                    <a:cubicBezTo>
                      <a:pt x="43" y="197"/>
                      <a:pt x="46" y="193"/>
                      <a:pt x="51" y="191"/>
                    </a:cubicBezTo>
                    <a:cubicBezTo>
                      <a:pt x="52" y="191"/>
                      <a:pt x="54" y="191"/>
                      <a:pt x="55" y="193"/>
                    </a:cubicBezTo>
                    <a:cubicBezTo>
                      <a:pt x="54" y="194"/>
                      <a:pt x="54" y="197"/>
                      <a:pt x="54" y="199"/>
                    </a:cubicBezTo>
                    <a:cubicBezTo>
                      <a:pt x="60" y="208"/>
                      <a:pt x="70" y="210"/>
                      <a:pt x="79" y="208"/>
                    </a:cubicBezTo>
                    <a:cubicBezTo>
                      <a:pt x="84" y="205"/>
                      <a:pt x="90" y="206"/>
                      <a:pt x="95" y="203"/>
                    </a:cubicBezTo>
                    <a:cubicBezTo>
                      <a:pt x="102" y="197"/>
                      <a:pt x="110" y="191"/>
                      <a:pt x="112" y="180"/>
                    </a:cubicBezTo>
                    <a:cubicBezTo>
                      <a:pt x="111" y="176"/>
                      <a:pt x="111" y="171"/>
                      <a:pt x="108" y="168"/>
                    </a:cubicBezTo>
                    <a:cubicBezTo>
                      <a:pt x="103" y="168"/>
                      <a:pt x="95" y="165"/>
                      <a:pt x="91" y="171"/>
                    </a:cubicBezTo>
                    <a:cubicBezTo>
                      <a:pt x="85" y="168"/>
                      <a:pt x="82" y="174"/>
                      <a:pt x="77" y="172"/>
                    </a:cubicBezTo>
                    <a:cubicBezTo>
                      <a:pt x="69" y="175"/>
                      <a:pt x="61" y="174"/>
                      <a:pt x="54" y="172"/>
                    </a:cubicBezTo>
                    <a:cubicBezTo>
                      <a:pt x="49" y="175"/>
                      <a:pt x="48" y="169"/>
                      <a:pt x="45" y="170"/>
                    </a:cubicBezTo>
                    <a:cubicBezTo>
                      <a:pt x="28" y="165"/>
                      <a:pt x="13" y="159"/>
                      <a:pt x="6" y="143"/>
                    </a:cubicBezTo>
                    <a:cubicBezTo>
                      <a:pt x="2" y="135"/>
                      <a:pt x="0" y="124"/>
                      <a:pt x="1" y="114"/>
                    </a:cubicBezTo>
                    <a:cubicBezTo>
                      <a:pt x="4" y="111"/>
                      <a:pt x="6" y="107"/>
                      <a:pt x="7" y="103"/>
                    </a:cubicBezTo>
                    <a:cubicBezTo>
                      <a:pt x="12" y="102"/>
                      <a:pt x="16" y="100"/>
                      <a:pt x="20" y="101"/>
                    </a:cubicBezTo>
                    <a:cubicBezTo>
                      <a:pt x="22" y="102"/>
                      <a:pt x="23" y="105"/>
                      <a:pt x="22" y="108"/>
                    </a:cubicBezTo>
                    <a:cubicBezTo>
                      <a:pt x="18" y="110"/>
                      <a:pt x="12" y="113"/>
                      <a:pt x="13" y="119"/>
                    </a:cubicBezTo>
                    <a:cubicBezTo>
                      <a:pt x="10" y="131"/>
                      <a:pt x="21" y="136"/>
                      <a:pt x="25" y="144"/>
                    </a:cubicBezTo>
                    <a:cubicBezTo>
                      <a:pt x="30" y="143"/>
                      <a:pt x="31" y="150"/>
                      <a:pt x="36" y="150"/>
                    </a:cubicBezTo>
                    <a:cubicBezTo>
                      <a:pt x="57" y="159"/>
                      <a:pt x="84" y="158"/>
                      <a:pt x="102" y="144"/>
                    </a:cubicBezTo>
                    <a:cubicBezTo>
                      <a:pt x="97" y="133"/>
                      <a:pt x="84" y="131"/>
                      <a:pt x="77" y="124"/>
                    </a:cubicBezTo>
                    <a:cubicBezTo>
                      <a:pt x="66" y="120"/>
                      <a:pt x="58" y="111"/>
                      <a:pt x="50" y="102"/>
                    </a:cubicBezTo>
                    <a:cubicBezTo>
                      <a:pt x="43" y="89"/>
                      <a:pt x="36" y="75"/>
                      <a:pt x="37" y="59"/>
                    </a:cubicBezTo>
                    <a:cubicBezTo>
                      <a:pt x="34" y="47"/>
                      <a:pt x="40" y="35"/>
                      <a:pt x="43" y="24"/>
                    </a:cubicBezTo>
                    <a:cubicBezTo>
                      <a:pt x="47" y="17"/>
                      <a:pt x="54" y="11"/>
                      <a:pt x="61" y="8"/>
                    </a:cubicBezTo>
                    <a:cubicBezTo>
                      <a:pt x="75" y="6"/>
                      <a:pt x="75" y="6"/>
                      <a:pt x="75" y="6"/>
                    </a:cubicBezTo>
                    <a:cubicBezTo>
                      <a:pt x="79" y="10"/>
                      <a:pt x="82" y="14"/>
                      <a:pt x="81" y="20"/>
                    </a:cubicBezTo>
                    <a:cubicBezTo>
                      <a:pt x="79" y="21"/>
                      <a:pt x="76" y="24"/>
                      <a:pt x="74" y="22"/>
                    </a:cubicBezTo>
                    <a:cubicBezTo>
                      <a:pt x="72" y="21"/>
                      <a:pt x="72" y="17"/>
                      <a:pt x="69" y="17"/>
                    </a:cubicBezTo>
                    <a:cubicBezTo>
                      <a:pt x="58" y="22"/>
                      <a:pt x="52" y="35"/>
                      <a:pt x="49" y="46"/>
                    </a:cubicBezTo>
                    <a:cubicBezTo>
                      <a:pt x="48" y="65"/>
                      <a:pt x="56" y="82"/>
                      <a:pt x="67" y="96"/>
                    </a:cubicBezTo>
                    <a:cubicBezTo>
                      <a:pt x="84" y="108"/>
                      <a:pt x="100" y="128"/>
                      <a:pt x="122" y="116"/>
                    </a:cubicBezTo>
                    <a:cubicBezTo>
                      <a:pt x="126" y="111"/>
                      <a:pt x="133" y="108"/>
                      <a:pt x="128" y="101"/>
                    </a:cubicBezTo>
                    <a:cubicBezTo>
                      <a:pt x="114" y="83"/>
                      <a:pt x="103" y="60"/>
                      <a:pt x="110" y="36"/>
                    </a:cubicBezTo>
                    <a:cubicBezTo>
                      <a:pt x="112" y="24"/>
                      <a:pt x="119" y="17"/>
                      <a:pt x="129" y="10"/>
                    </a:cubicBezTo>
                    <a:cubicBezTo>
                      <a:pt x="138" y="6"/>
                      <a:pt x="148" y="0"/>
                      <a:pt x="159" y="7"/>
                    </a:cubicBezTo>
                    <a:cubicBezTo>
                      <a:pt x="162" y="10"/>
                      <a:pt x="164" y="13"/>
                      <a:pt x="166"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2" name="Freeform 3189"/>
              <p:cNvSpPr/>
              <p:nvPr/>
            </p:nvSpPr>
            <p:spPr bwMode="auto">
              <a:xfrm>
                <a:off x="3360" y="2415"/>
                <a:ext cx="33" cy="45"/>
              </a:xfrm>
              <a:custGeom>
                <a:avLst/>
                <a:gdLst>
                  <a:gd name="T0" fmla="*/ 23 w 23"/>
                  <a:gd name="T1" fmla="*/ 6 h 31"/>
                  <a:gd name="T2" fmla="*/ 12 w 23"/>
                  <a:gd name="T3" fmla="*/ 25 h 31"/>
                  <a:gd name="T4" fmla="*/ 12 w 23"/>
                  <a:gd name="T5" fmla="*/ 31 h 31"/>
                  <a:gd name="T6" fmla="*/ 2 w 23"/>
                  <a:gd name="T7" fmla="*/ 25 h 31"/>
                  <a:gd name="T8" fmla="*/ 7 w 23"/>
                  <a:gd name="T9" fmla="*/ 8 h 31"/>
                  <a:gd name="T10" fmla="*/ 23 w 23"/>
                  <a:gd name="T11" fmla="*/ 6 h 31"/>
                </a:gdLst>
                <a:ahLst/>
                <a:cxnLst>
                  <a:cxn ang="0">
                    <a:pos x="T0" y="T1"/>
                  </a:cxn>
                  <a:cxn ang="0">
                    <a:pos x="T2" y="T3"/>
                  </a:cxn>
                  <a:cxn ang="0">
                    <a:pos x="T4" y="T5"/>
                  </a:cxn>
                  <a:cxn ang="0">
                    <a:pos x="T6" y="T7"/>
                  </a:cxn>
                  <a:cxn ang="0">
                    <a:pos x="T8" y="T9"/>
                  </a:cxn>
                  <a:cxn ang="0">
                    <a:pos x="T10" y="T11"/>
                  </a:cxn>
                </a:cxnLst>
                <a:rect l="0" t="0" r="r" b="b"/>
                <a:pathLst>
                  <a:path w="23" h="31">
                    <a:moveTo>
                      <a:pt x="23" y="6"/>
                    </a:moveTo>
                    <a:cubicBezTo>
                      <a:pt x="21" y="14"/>
                      <a:pt x="11" y="16"/>
                      <a:pt x="12" y="25"/>
                    </a:cubicBezTo>
                    <a:cubicBezTo>
                      <a:pt x="13" y="27"/>
                      <a:pt x="13" y="29"/>
                      <a:pt x="12" y="31"/>
                    </a:cubicBezTo>
                    <a:cubicBezTo>
                      <a:pt x="8" y="31"/>
                      <a:pt x="2" y="31"/>
                      <a:pt x="2" y="25"/>
                    </a:cubicBezTo>
                    <a:cubicBezTo>
                      <a:pt x="0" y="19"/>
                      <a:pt x="5" y="14"/>
                      <a:pt x="7" y="8"/>
                    </a:cubicBezTo>
                    <a:cubicBezTo>
                      <a:pt x="12" y="5"/>
                      <a:pt x="19" y="0"/>
                      <a:pt x="23"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3" name="Freeform 3190"/>
              <p:cNvSpPr/>
              <p:nvPr/>
            </p:nvSpPr>
            <p:spPr bwMode="auto">
              <a:xfrm>
                <a:off x="3472" y="2419"/>
                <a:ext cx="40" cy="24"/>
              </a:xfrm>
              <a:custGeom>
                <a:avLst/>
                <a:gdLst>
                  <a:gd name="T0" fmla="*/ 27 w 27"/>
                  <a:gd name="T1" fmla="*/ 6 h 16"/>
                  <a:gd name="T2" fmla="*/ 15 w 27"/>
                  <a:gd name="T3" fmla="*/ 16 h 16"/>
                  <a:gd name="T4" fmla="*/ 0 w 27"/>
                  <a:gd name="T5" fmla="*/ 10 h 16"/>
                  <a:gd name="T6" fmla="*/ 1 w 27"/>
                  <a:gd name="T7" fmla="*/ 6 h 16"/>
                  <a:gd name="T8" fmla="*/ 14 w 27"/>
                  <a:gd name="T9" fmla="*/ 6 h 16"/>
                  <a:gd name="T10" fmla="*/ 23 w 27"/>
                  <a:gd name="T11" fmla="*/ 0 h 16"/>
                  <a:gd name="T12" fmla="*/ 27 w 27"/>
                  <a:gd name="T13" fmla="*/ 6 h 16"/>
                </a:gdLst>
                <a:ahLst/>
                <a:cxnLst>
                  <a:cxn ang="0">
                    <a:pos x="T0" y="T1"/>
                  </a:cxn>
                  <a:cxn ang="0">
                    <a:pos x="T2" y="T3"/>
                  </a:cxn>
                  <a:cxn ang="0">
                    <a:pos x="T4" y="T5"/>
                  </a:cxn>
                  <a:cxn ang="0">
                    <a:pos x="T6" y="T7"/>
                  </a:cxn>
                  <a:cxn ang="0">
                    <a:pos x="T8" y="T9"/>
                  </a:cxn>
                  <a:cxn ang="0">
                    <a:pos x="T10" y="T11"/>
                  </a:cxn>
                  <a:cxn ang="0">
                    <a:pos x="T12" y="T13"/>
                  </a:cxn>
                </a:cxnLst>
                <a:rect l="0" t="0" r="r" b="b"/>
                <a:pathLst>
                  <a:path w="27" h="16">
                    <a:moveTo>
                      <a:pt x="27" y="6"/>
                    </a:moveTo>
                    <a:cubicBezTo>
                      <a:pt x="23" y="10"/>
                      <a:pt x="21" y="15"/>
                      <a:pt x="15" y="16"/>
                    </a:cubicBezTo>
                    <a:cubicBezTo>
                      <a:pt x="9" y="16"/>
                      <a:pt x="2" y="16"/>
                      <a:pt x="0" y="10"/>
                    </a:cubicBezTo>
                    <a:cubicBezTo>
                      <a:pt x="1" y="6"/>
                      <a:pt x="1" y="6"/>
                      <a:pt x="1" y="6"/>
                    </a:cubicBezTo>
                    <a:cubicBezTo>
                      <a:pt x="5" y="7"/>
                      <a:pt x="10" y="8"/>
                      <a:pt x="14" y="6"/>
                    </a:cubicBezTo>
                    <a:cubicBezTo>
                      <a:pt x="17" y="5"/>
                      <a:pt x="20" y="1"/>
                      <a:pt x="23" y="0"/>
                    </a:cubicBezTo>
                    <a:cubicBezTo>
                      <a:pt x="27" y="6"/>
                      <a:pt x="27" y="6"/>
                      <a:pt x="27"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4" name="Freeform 3191"/>
              <p:cNvSpPr/>
              <p:nvPr/>
            </p:nvSpPr>
            <p:spPr bwMode="auto">
              <a:xfrm>
                <a:off x="3765" y="2421"/>
                <a:ext cx="55" cy="26"/>
              </a:xfrm>
              <a:custGeom>
                <a:avLst/>
                <a:gdLst>
                  <a:gd name="T0" fmla="*/ 38 w 38"/>
                  <a:gd name="T1" fmla="*/ 3 h 18"/>
                  <a:gd name="T2" fmla="*/ 23 w 38"/>
                  <a:gd name="T3" fmla="*/ 11 h 18"/>
                  <a:gd name="T4" fmla="*/ 8 w 38"/>
                  <a:gd name="T5" fmla="*/ 18 h 18"/>
                  <a:gd name="T6" fmla="*/ 1 w 38"/>
                  <a:gd name="T7" fmla="*/ 13 h 18"/>
                  <a:gd name="T8" fmla="*/ 11 w 38"/>
                  <a:gd name="T9" fmla="*/ 4 h 18"/>
                  <a:gd name="T10" fmla="*/ 20 w 38"/>
                  <a:gd name="T11" fmla="*/ 1 h 18"/>
                  <a:gd name="T12" fmla="*/ 36 w 38"/>
                  <a:gd name="T13" fmla="*/ 0 h 18"/>
                  <a:gd name="T14" fmla="*/ 38 w 38"/>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8">
                    <a:moveTo>
                      <a:pt x="38" y="3"/>
                    </a:moveTo>
                    <a:cubicBezTo>
                      <a:pt x="33" y="6"/>
                      <a:pt x="30" y="13"/>
                      <a:pt x="23" y="11"/>
                    </a:cubicBezTo>
                    <a:cubicBezTo>
                      <a:pt x="19" y="15"/>
                      <a:pt x="12" y="14"/>
                      <a:pt x="8" y="18"/>
                    </a:cubicBezTo>
                    <a:cubicBezTo>
                      <a:pt x="5" y="16"/>
                      <a:pt x="0" y="17"/>
                      <a:pt x="1" y="13"/>
                    </a:cubicBezTo>
                    <a:cubicBezTo>
                      <a:pt x="4" y="10"/>
                      <a:pt x="6" y="0"/>
                      <a:pt x="11" y="4"/>
                    </a:cubicBezTo>
                    <a:cubicBezTo>
                      <a:pt x="14" y="4"/>
                      <a:pt x="18" y="4"/>
                      <a:pt x="20" y="1"/>
                    </a:cubicBezTo>
                    <a:cubicBezTo>
                      <a:pt x="26" y="2"/>
                      <a:pt x="32" y="2"/>
                      <a:pt x="36" y="0"/>
                    </a:cubicBezTo>
                    <a:cubicBezTo>
                      <a:pt x="38" y="0"/>
                      <a:pt x="38" y="2"/>
                      <a:pt x="38"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5" name="Freeform 3192"/>
              <p:cNvSpPr/>
              <p:nvPr/>
            </p:nvSpPr>
            <p:spPr bwMode="auto">
              <a:xfrm>
                <a:off x="4097" y="2418"/>
                <a:ext cx="29" cy="42"/>
              </a:xfrm>
              <a:custGeom>
                <a:avLst/>
                <a:gdLst>
                  <a:gd name="T0" fmla="*/ 20 w 20"/>
                  <a:gd name="T1" fmla="*/ 9 h 29"/>
                  <a:gd name="T2" fmla="*/ 15 w 20"/>
                  <a:gd name="T3" fmla="*/ 23 h 29"/>
                  <a:gd name="T4" fmla="*/ 4 w 20"/>
                  <a:gd name="T5" fmla="*/ 27 h 29"/>
                  <a:gd name="T6" fmla="*/ 4 w 20"/>
                  <a:gd name="T7" fmla="*/ 20 h 29"/>
                  <a:gd name="T8" fmla="*/ 14 w 20"/>
                  <a:gd name="T9" fmla="*/ 3 h 29"/>
                  <a:gd name="T10" fmla="*/ 20 w 20"/>
                  <a:gd name="T11" fmla="*/ 9 h 29"/>
                </a:gdLst>
                <a:ahLst/>
                <a:cxnLst>
                  <a:cxn ang="0">
                    <a:pos x="T0" y="T1"/>
                  </a:cxn>
                  <a:cxn ang="0">
                    <a:pos x="T2" y="T3"/>
                  </a:cxn>
                  <a:cxn ang="0">
                    <a:pos x="T4" y="T5"/>
                  </a:cxn>
                  <a:cxn ang="0">
                    <a:pos x="T6" y="T7"/>
                  </a:cxn>
                  <a:cxn ang="0">
                    <a:pos x="T8" y="T9"/>
                  </a:cxn>
                  <a:cxn ang="0">
                    <a:pos x="T10" y="T11"/>
                  </a:cxn>
                </a:cxnLst>
                <a:rect l="0" t="0" r="r" b="b"/>
                <a:pathLst>
                  <a:path w="20" h="29">
                    <a:moveTo>
                      <a:pt x="20" y="9"/>
                    </a:moveTo>
                    <a:cubicBezTo>
                      <a:pt x="20" y="14"/>
                      <a:pt x="18" y="19"/>
                      <a:pt x="15" y="23"/>
                    </a:cubicBezTo>
                    <a:cubicBezTo>
                      <a:pt x="12" y="25"/>
                      <a:pt x="8" y="29"/>
                      <a:pt x="4" y="27"/>
                    </a:cubicBezTo>
                    <a:cubicBezTo>
                      <a:pt x="0" y="26"/>
                      <a:pt x="2" y="22"/>
                      <a:pt x="4" y="20"/>
                    </a:cubicBezTo>
                    <a:cubicBezTo>
                      <a:pt x="11" y="17"/>
                      <a:pt x="13" y="11"/>
                      <a:pt x="14" y="3"/>
                    </a:cubicBezTo>
                    <a:cubicBezTo>
                      <a:pt x="18" y="0"/>
                      <a:pt x="18" y="7"/>
                      <a:pt x="20"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6" name="Freeform 3193"/>
              <p:cNvSpPr/>
              <p:nvPr/>
            </p:nvSpPr>
            <p:spPr bwMode="auto">
              <a:xfrm>
                <a:off x="3996" y="2422"/>
                <a:ext cx="17" cy="34"/>
              </a:xfrm>
              <a:custGeom>
                <a:avLst/>
                <a:gdLst>
                  <a:gd name="T0" fmla="*/ 8 w 12"/>
                  <a:gd name="T1" fmla="*/ 5 h 23"/>
                  <a:gd name="T2" fmla="*/ 4 w 12"/>
                  <a:gd name="T3" fmla="*/ 23 h 23"/>
                  <a:gd name="T4" fmla="*/ 0 w 12"/>
                  <a:gd name="T5" fmla="*/ 7 h 23"/>
                  <a:gd name="T6" fmla="*/ 3 w 12"/>
                  <a:gd name="T7" fmla="*/ 0 h 23"/>
                  <a:gd name="T8" fmla="*/ 8 w 12"/>
                  <a:gd name="T9" fmla="*/ 5 h 23"/>
                </a:gdLst>
                <a:ahLst/>
                <a:cxnLst>
                  <a:cxn ang="0">
                    <a:pos x="T0" y="T1"/>
                  </a:cxn>
                  <a:cxn ang="0">
                    <a:pos x="T2" y="T3"/>
                  </a:cxn>
                  <a:cxn ang="0">
                    <a:pos x="T4" y="T5"/>
                  </a:cxn>
                  <a:cxn ang="0">
                    <a:pos x="T6" y="T7"/>
                  </a:cxn>
                  <a:cxn ang="0">
                    <a:pos x="T8" y="T9"/>
                  </a:cxn>
                </a:cxnLst>
                <a:rect l="0" t="0" r="r" b="b"/>
                <a:pathLst>
                  <a:path w="12" h="23">
                    <a:moveTo>
                      <a:pt x="8" y="5"/>
                    </a:moveTo>
                    <a:cubicBezTo>
                      <a:pt x="9" y="11"/>
                      <a:pt x="12" y="18"/>
                      <a:pt x="4" y="23"/>
                    </a:cubicBezTo>
                    <a:cubicBezTo>
                      <a:pt x="3" y="18"/>
                      <a:pt x="6" y="12"/>
                      <a:pt x="0" y="7"/>
                    </a:cubicBezTo>
                    <a:cubicBezTo>
                      <a:pt x="3" y="0"/>
                      <a:pt x="3" y="0"/>
                      <a:pt x="3" y="0"/>
                    </a:cubicBezTo>
                    <a:cubicBezTo>
                      <a:pt x="6" y="0"/>
                      <a:pt x="7" y="2"/>
                      <a:pt x="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7" name="Freeform 3194"/>
              <p:cNvSpPr/>
              <p:nvPr/>
            </p:nvSpPr>
            <p:spPr bwMode="auto">
              <a:xfrm>
                <a:off x="3646" y="2422"/>
                <a:ext cx="37" cy="19"/>
              </a:xfrm>
              <a:custGeom>
                <a:avLst/>
                <a:gdLst>
                  <a:gd name="T0" fmla="*/ 25 w 25"/>
                  <a:gd name="T1" fmla="*/ 8 h 13"/>
                  <a:gd name="T2" fmla="*/ 3 w 25"/>
                  <a:gd name="T3" fmla="*/ 10 h 13"/>
                  <a:gd name="T4" fmla="*/ 2 w 25"/>
                  <a:gd name="T5" fmla="*/ 6 h 13"/>
                  <a:gd name="T6" fmla="*/ 11 w 25"/>
                  <a:gd name="T7" fmla="*/ 0 h 13"/>
                  <a:gd name="T8" fmla="*/ 25 w 25"/>
                  <a:gd name="T9" fmla="*/ 8 h 13"/>
                </a:gdLst>
                <a:ahLst/>
                <a:cxnLst>
                  <a:cxn ang="0">
                    <a:pos x="T0" y="T1"/>
                  </a:cxn>
                  <a:cxn ang="0">
                    <a:pos x="T2" y="T3"/>
                  </a:cxn>
                  <a:cxn ang="0">
                    <a:pos x="T4" y="T5"/>
                  </a:cxn>
                  <a:cxn ang="0">
                    <a:pos x="T6" y="T7"/>
                  </a:cxn>
                  <a:cxn ang="0">
                    <a:pos x="T8" y="T9"/>
                  </a:cxn>
                </a:cxnLst>
                <a:rect l="0" t="0" r="r" b="b"/>
                <a:pathLst>
                  <a:path w="25" h="13">
                    <a:moveTo>
                      <a:pt x="25" y="8"/>
                    </a:moveTo>
                    <a:cubicBezTo>
                      <a:pt x="20" y="13"/>
                      <a:pt x="10" y="12"/>
                      <a:pt x="3" y="10"/>
                    </a:cubicBezTo>
                    <a:cubicBezTo>
                      <a:pt x="2" y="9"/>
                      <a:pt x="0" y="7"/>
                      <a:pt x="2" y="6"/>
                    </a:cubicBezTo>
                    <a:cubicBezTo>
                      <a:pt x="5" y="5"/>
                      <a:pt x="9" y="5"/>
                      <a:pt x="11" y="0"/>
                    </a:cubicBezTo>
                    <a:cubicBezTo>
                      <a:pt x="15" y="3"/>
                      <a:pt x="23" y="3"/>
                      <a:pt x="25"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8" name="Freeform 3195"/>
              <p:cNvSpPr/>
              <p:nvPr/>
            </p:nvSpPr>
            <p:spPr bwMode="auto">
              <a:xfrm>
                <a:off x="4067" y="2424"/>
                <a:ext cx="28" cy="49"/>
              </a:xfrm>
              <a:custGeom>
                <a:avLst/>
                <a:gdLst>
                  <a:gd name="T0" fmla="*/ 19 w 19"/>
                  <a:gd name="T1" fmla="*/ 19 h 34"/>
                  <a:gd name="T2" fmla="*/ 9 w 19"/>
                  <a:gd name="T3" fmla="*/ 32 h 34"/>
                  <a:gd name="T4" fmla="*/ 2 w 19"/>
                  <a:gd name="T5" fmla="*/ 32 h 34"/>
                  <a:gd name="T6" fmla="*/ 5 w 19"/>
                  <a:gd name="T7" fmla="*/ 26 h 34"/>
                  <a:gd name="T8" fmla="*/ 11 w 19"/>
                  <a:gd name="T9" fmla="*/ 12 h 34"/>
                  <a:gd name="T10" fmla="*/ 10 w 19"/>
                  <a:gd name="T11" fmla="*/ 1 h 34"/>
                  <a:gd name="T12" fmla="*/ 14 w 19"/>
                  <a:gd name="T13" fmla="*/ 1 h 34"/>
                  <a:gd name="T14" fmla="*/ 19 w 19"/>
                  <a:gd name="T15" fmla="*/ 1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4">
                    <a:moveTo>
                      <a:pt x="19" y="19"/>
                    </a:moveTo>
                    <a:cubicBezTo>
                      <a:pt x="16" y="23"/>
                      <a:pt x="16" y="31"/>
                      <a:pt x="9" y="32"/>
                    </a:cubicBezTo>
                    <a:cubicBezTo>
                      <a:pt x="6" y="32"/>
                      <a:pt x="4" y="34"/>
                      <a:pt x="2" y="32"/>
                    </a:cubicBezTo>
                    <a:cubicBezTo>
                      <a:pt x="0" y="29"/>
                      <a:pt x="4" y="28"/>
                      <a:pt x="5" y="26"/>
                    </a:cubicBezTo>
                    <a:cubicBezTo>
                      <a:pt x="10" y="24"/>
                      <a:pt x="10" y="17"/>
                      <a:pt x="11" y="12"/>
                    </a:cubicBezTo>
                    <a:cubicBezTo>
                      <a:pt x="8" y="9"/>
                      <a:pt x="8" y="5"/>
                      <a:pt x="10" y="1"/>
                    </a:cubicBezTo>
                    <a:cubicBezTo>
                      <a:pt x="11" y="0"/>
                      <a:pt x="13" y="0"/>
                      <a:pt x="14" y="1"/>
                    </a:cubicBezTo>
                    <a:cubicBezTo>
                      <a:pt x="17" y="6"/>
                      <a:pt x="19" y="12"/>
                      <a:pt x="19" y="1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99" name="Freeform 3196"/>
              <p:cNvSpPr/>
              <p:nvPr/>
            </p:nvSpPr>
            <p:spPr bwMode="auto">
              <a:xfrm>
                <a:off x="3286" y="2427"/>
                <a:ext cx="27" cy="29"/>
              </a:xfrm>
              <a:custGeom>
                <a:avLst/>
                <a:gdLst>
                  <a:gd name="T0" fmla="*/ 16 w 18"/>
                  <a:gd name="T1" fmla="*/ 8 h 20"/>
                  <a:gd name="T2" fmla="*/ 7 w 18"/>
                  <a:gd name="T3" fmla="*/ 18 h 20"/>
                  <a:gd name="T4" fmla="*/ 0 w 18"/>
                  <a:gd name="T5" fmla="*/ 14 h 20"/>
                  <a:gd name="T6" fmla="*/ 6 w 18"/>
                  <a:gd name="T7" fmla="*/ 4 h 20"/>
                  <a:gd name="T8" fmla="*/ 16 w 18"/>
                  <a:gd name="T9" fmla="*/ 8 h 20"/>
                </a:gdLst>
                <a:ahLst/>
                <a:cxnLst>
                  <a:cxn ang="0">
                    <a:pos x="T0" y="T1"/>
                  </a:cxn>
                  <a:cxn ang="0">
                    <a:pos x="T2" y="T3"/>
                  </a:cxn>
                  <a:cxn ang="0">
                    <a:pos x="T4" y="T5"/>
                  </a:cxn>
                  <a:cxn ang="0">
                    <a:pos x="T6" y="T7"/>
                  </a:cxn>
                  <a:cxn ang="0">
                    <a:pos x="T8" y="T9"/>
                  </a:cxn>
                </a:cxnLst>
                <a:rect l="0" t="0" r="r" b="b"/>
                <a:pathLst>
                  <a:path w="18" h="20">
                    <a:moveTo>
                      <a:pt x="16" y="8"/>
                    </a:moveTo>
                    <a:cubicBezTo>
                      <a:pt x="15" y="12"/>
                      <a:pt x="6" y="12"/>
                      <a:pt x="7" y="18"/>
                    </a:cubicBezTo>
                    <a:cubicBezTo>
                      <a:pt x="3" y="20"/>
                      <a:pt x="3" y="15"/>
                      <a:pt x="0" y="14"/>
                    </a:cubicBezTo>
                    <a:cubicBezTo>
                      <a:pt x="0" y="9"/>
                      <a:pt x="4" y="7"/>
                      <a:pt x="6" y="4"/>
                    </a:cubicBezTo>
                    <a:cubicBezTo>
                      <a:pt x="9" y="2"/>
                      <a:pt x="18" y="0"/>
                      <a:pt x="1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0" name="Freeform 3197"/>
              <p:cNvSpPr/>
              <p:nvPr/>
            </p:nvSpPr>
            <p:spPr bwMode="auto">
              <a:xfrm>
                <a:off x="3732" y="2431"/>
                <a:ext cx="30" cy="22"/>
              </a:xfrm>
              <a:custGeom>
                <a:avLst/>
                <a:gdLst>
                  <a:gd name="T0" fmla="*/ 20 w 20"/>
                  <a:gd name="T1" fmla="*/ 12 h 15"/>
                  <a:gd name="T2" fmla="*/ 8 w 20"/>
                  <a:gd name="T3" fmla="*/ 15 h 15"/>
                  <a:gd name="T4" fmla="*/ 3 w 20"/>
                  <a:gd name="T5" fmla="*/ 0 h 15"/>
                  <a:gd name="T6" fmla="*/ 20 w 20"/>
                  <a:gd name="T7" fmla="*/ 12 h 15"/>
                </a:gdLst>
                <a:ahLst/>
                <a:cxnLst>
                  <a:cxn ang="0">
                    <a:pos x="T0" y="T1"/>
                  </a:cxn>
                  <a:cxn ang="0">
                    <a:pos x="T2" y="T3"/>
                  </a:cxn>
                  <a:cxn ang="0">
                    <a:pos x="T4" y="T5"/>
                  </a:cxn>
                  <a:cxn ang="0">
                    <a:pos x="T6" y="T7"/>
                  </a:cxn>
                </a:cxnLst>
                <a:rect l="0" t="0" r="r" b="b"/>
                <a:pathLst>
                  <a:path w="20" h="15">
                    <a:moveTo>
                      <a:pt x="20" y="12"/>
                    </a:moveTo>
                    <a:cubicBezTo>
                      <a:pt x="18" y="15"/>
                      <a:pt x="12" y="14"/>
                      <a:pt x="8" y="15"/>
                    </a:cubicBezTo>
                    <a:cubicBezTo>
                      <a:pt x="9" y="9"/>
                      <a:pt x="0" y="6"/>
                      <a:pt x="3" y="0"/>
                    </a:cubicBezTo>
                    <a:cubicBezTo>
                      <a:pt x="10" y="2"/>
                      <a:pt x="18" y="4"/>
                      <a:pt x="20"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1" name="Freeform 3198"/>
              <p:cNvSpPr/>
              <p:nvPr/>
            </p:nvSpPr>
            <p:spPr bwMode="auto">
              <a:xfrm>
                <a:off x="3510" y="2432"/>
                <a:ext cx="27" cy="19"/>
              </a:xfrm>
              <a:custGeom>
                <a:avLst/>
                <a:gdLst>
                  <a:gd name="T0" fmla="*/ 15 w 18"/>
                  <a:gd name="T1" fmla="*/ 11 h 13"/>
                  <a:gd name="T2" fmla="*/ 0 w 18"/>
                  <a:gd name="T3" fmla="*/ 8 h 13"/>
                  <a:gd name="T4" fmla="*/ 6 w 18"/>
                  <a:gd name="T5" fmla="*/ 0 h 13"/>
                  <a:gd name="T6" fmla="*/ 15 w 18"/>
                  <a:gd name="T7" fmla="*/ 11 h 13"/>
                </a:gdLst>
                <a:ahLst/>
                <a:cxnLst>
                  <a:cxn ang="0">
                    <a:pos x="T0" y="T1"/>
                  </a:cxn>
                  <a:cxn ang="0">
                    <a:pos x="T2" y="T3"/>
                  </a:cxn>
                  <a:cxn ang="0">
                    <a:pos x="T4" y="T5"/>
                  </a:cxn>
                  <a:cxn ang="0">
                    <a:pos x="T6" y="T7"/>
                  </a:cxn>
                </a:cxnLst>
                <a:rect l="0" t="0" r="r" b="b"/>
                <a:pathLst>
                  <a:path w="18" h="13">
                    <a:moveTo>
                      <a:pt x="15" y="11"/>
                    </a:moveTo>
                    <a:cubicBezTo>
                      <a:pt x="9" y="13"/>
                      <a:pt x="3" y="11"/>
                      <a:pt x="0" y="8"/>
                    </a:cubicBezTo>
                    <a:cubicBezTo>
                      <a:pt x="0" y="4"/>
                      <a:pt x="4" y="2"/>
                      <a:pt x="6" y="0"/>
                    </a:cubicBezTo>
                    <a:cubicBezTo>
                      <a:pt x="9" y="4"/>
                      <a:pt x="18" y="5"/>
                      <a:pt x="15"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2" name="Freeform 3199"/>
              <p:cNvSpPr/>
              <p:nvPr/>
            </p:nvSpPr>
            <p:spPr bwMode="auto">
              <a:xfrm>
                <a:off x="3697" y="2431"/>
                <a:ext cx="11" cy="9"/>
              </a:xfrm>
              <a:custGeom>
                <a:avLst/>
                <a:gdLst>
                  <a:gd name="T0" fmla="*/ 5 w 7"/>
                  <a:gd name="T1" fmla="*/ 5 h 6"/>
                  <a:gd name="T2" fmla="*/ 1 w 7"/>
                  <a:gd name="T3" fmla="*/ 5 h 6"/>
                  <a:gd name="T4" fmla="*/ 3 w 7"/>
                  <a:gd name="T5" fmla="*/ 1 h 6"/>
                  <a:gd name="T6" fmla="*/ 5 w 7"/>
                  <a:gd name="T7" fmla="*/ 5 h 6"/>
                </a:gdLst>
                <a:ahLst/>
                <a:cxnLst>
                  <a:cxn ang="0">
                    <a:pos x="T0" y="T1"/>
                  </a:cxn>
                  <a:cxn ang="0">
                    <a:pos x="T2" y="T3"/>
                  </a:cxn>
                  <a:cxn ang="0">
                    <a:pos x="T4" y="T5"/>
                  </a:cxn>
                  <a:cxn ang="0">
                    <a:pos x="T6" y="T7"/>
                  </a:cxn>
                </a:cxnLst>
                <a:rect l="0" t="0" r="r" b="b"/>
                <a:pathLst>
                  <a:path w="7" h="6">
                    <a:moveTo>
                      <a:pt x="5" y="5"/>
                    </a:moveTo>
                    <a:cubicBezTo>
                      <a:pt x="3" y="6"/>
                      <a:pt x="1" y="6"/>
                      <a:pt x="1" y="5"/>
                    </a:cubicBezTo>
                    <a:cubicBezTo>
                      <a:pt x="0" y="3"/>
                      <a:pt x="1" y="0"/>
                      <a:pt x="3" y="1"/>
                    </a:cubicBezTo>
                    <a:cubicBezTo>
                      <a:pt x="4" y="1"/>
                      <a:pt x="7" y="4"/>
                      <a:pt x="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3" name="Freeform 3200"/>
              <p:cNvSpPr/>
              <p:nvPr/>
            </p:nvSpPr>
            <p:spPr bwMode="auto">
              <a:xfrm>
                <a:off x="3888" y="2432"/>
                <a:ext cx="19" cy="22"/>
              </a:xfrm>
              <a:custGeom>
                <a:avLst/>
                <a:gdLst>
                  <a:gd name="T0" fmla="*/ 11 w 13"/>
                  <a:gd name="T1" fmla="*/ 4 h 15"/>
                  <a:gd name="T2" fmla="*/ 11 w 13"/>
                  <a:gd name="T3" fmla="*/ 13 h 15"/>
                  <a:gd name="T4" fmla="*/ 8 w 13"/>
                  <a:gd name="T5" fmla="*/ 14 h 15"/>
                  <a:gd name="T6" fmla="*/ 4 w 13"/>
                  <a:gd name="T7" fmla="*/ 1 h 15"/>
                  <a:gd name="T8" fmla="*/ 11 w 13"/>
                  <a:gd name="T9" fmla="*/ 4 h 15"/>
                </a:gdLst>
                <a:ahLst/>
                <a:cxnLst>
                  <a:cxn ang="0">
                    <a:pos x="T0" y="T1"/>
                  </a:cxn>
                  <a:cxn ang="0">
                    <a:pos x="T2" y="T3"/>
                  </a:cxn>
                  <a:cxn ang="0">
                    <a:pos x="T4" y="T5"/>
                  </a:cxn>
                  <a:cxn ang="0">
                    <a:pos x="T6" y="T7"/>
                  </a:cxn>
                  <a:cxn ang="0">
                    <a:pos x="T8" y="T9"/>
                  </a:cxn>
                </a:cxnLst>
                <a:rect l="0" t="0" r="r" b="b"/>
                <a:pathLst>
                  <a:path w="13" h="15">
                    <a:moveTo>
                      <a:pt x="11" y="4"/>
                    </a:moveTo>
                    <a:cubicBezTo>
                      <a:pt x="12" y="7"/>
                      <a:pt x="13" y="10"/>
                      <a:pt x="11" y="13"/>
                    </a:cubicBezTo>
                    <a:cubicBezTo>
                      <a:pt x="10" y="13"/>
                      <a:pt x="9" y="15"/>
                      <a:pt x="8" y="14"/>
                    </a:cubicBezTo>
                    <a:cubicBezTo>
                      <a:pt x="6" y="10"/>
                      <a:pt x="0" y="5"/>
                      <a:pt x="4" y="1"/>
                    </a:cubicBezTo>
                    <a:cubicBezTo>
                      <a:pt x="7" y="0"/>
                      <a:pt x="9" y="3"/>
                      <a:pt x="1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4" name="Freeform 3201"/>
              <p:cNvSpPr/>
              <p:nvPr/>
            </p:nvSpPr>
            <p:spPr bwMode="auto">
              <a:xfrm>
                <a:off x="2867" y="2434"/>
                <a:ext cx="27" cy="22"/>
              </a:xfrm>
              <a:custGeom>
                <a:avLst/>
                <a:gdLst>
                  <a:gd name="T0" fmla="*/ 19 w 19"/>
                  <a:gd name="T1" fmla="*/ 10 h 15"/>
                  <a:gd name="T2" fmla="*/ 9 w 19"/>
                  <a:gd name="T3" fmla="*/ 10 h 15"/>
                  <a:gd name="T4" fmla="*/ 0 w 19"/>
                  <a:gd name="T5" fmla="*/ 1 h 15"/>
                  <a:gd name="T6" fmla="*/ 19 w 19"/>
                  <a:gd name="T7" fmla="*/ 10 h 15"/>
                </a:gdLst>
                <a:ahLst/>
                <a:cxnLst>
                  <a:cxn ang="0">
                    <a:pos x="T0" y="T1"/>
                  </a:cxn>
                  <a:cxn ang="0">
                    <a:pos x="T2" y="T3"/>
                  </a:cxn>
                  <a:cxn ang="0">
                    <a:pos x="T4" y="T5"/>
                  </a:cxn>
                  <a:cxn ang="0">
                    <a:pos x="T6" y="T7"/>
                  </a:cxn>
                </a:cxnLst>
                <a:rect l="0" t="0" r="r" b="b"/>
                <a:pathLst>
                  <a:path w="19" h="15">
                    <a:moveTo>
                      <a:pt x="19" y="10"/>
                    </a:moveTo>
                    <a:cubicBezTo>
                      <a:pt x="16" y="15"/>
                      <a:pt x="12" y="9"/>
                      <a:pt x="9" y="10"/>
                    </a:cubicBezTo>
                    <a:cubicBezTo>
                      <a:pt x="6" y="7"/>
                      <a:pt x="1" y="6"/>
                      <a:pt x="0" y="1"/>
                    </a:cubicBezTo>
                    <a:cubicBezTo>
                      <a:pt x="7" y="0"/>
                      <a:pt x="15" y="3"/>
                      <a:pt x="19"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5" name="Freeform 3202"/>
              <p:cNvSpPr/>
              <p:nvPr/>
            </p:nvSpPr>
            <p:spPr bwMode="auto">
              <a:xfrm>
                <a:off x="3675" y="2435"/>
                <a:ext cx="25" cy="31"/>
              </a:xfrm>
              <a:custGeom>
                <a:avLst/>
                <a:gdLst>
                  <a:gd name="T0" fmla="*/ 13 w 17"/>
                  <a:gd name="T1" fmla="*/ 5 h 21"/>
                  <a:gd name="T2" fmla="*/ 9 w 17"/>
                  <a:gd name="T3" fmla="*/ 19 h 21"/>
                  <a:gd name="T4" fmla="*/ 0 w 17"/>
                  <a:gd name="T5" fmla="*/ 18 h 21"/>
                  <a:gd name="T6" fmla="*/ 7 w 17"/>
                  <a:gd name="T7" fmla="*/ 0 h 21"/>
                  <a:gd name="T8" fmla="*/ 13 w 17"/>
                  <a:gd name="T9" fmla="*/ 5 h 21"/>
                </a:gdLst>
                <a:ahLst/>
                <a:cxnLst>
                  <a:cxn ang="0">
                    <a:pos x="T0" y="T1"/>
                  </a:cxn>
                  <a:cxn ang="0">
                    <a:pos x="T2" y="T3"/>
                  </a:cxn>
                  <a:cxn ang="0">
                    <a:pos x="T4" y="T5"/>
                  </a:cxn>
                  <a:cxn ang="0">
                    <a:pos x="T6" y="T7"/>
                  </a:cxn>
                  <a:cxn ang="0">
                    <a:pos x="T8" y="T9"/>
                  </a:cxn>
                </a:cxnLst>
                <a:rect l="0" t="0" r="r" b="b"/>
                <a:pathLst>
                  <a:path w="17" h="21">
                    <a:moveTo>
                      <a:pt x="13" y="5"/>
                    </a:moveTo>
                    <a:cubicBezTo>
                      <a:pt x="13" y="9"/>
                      <a:pt x="17" y="19"/>
                      <a:pt x="9" y="19"/>
                    </a:cubicBezTo>
                    <a:cubicBezTo>
                      <a:pt x="6" y="18"/>
                      <a:pt x="3" y="21"/>
                      <a:pt x="0" y="18"/>
                    </a:cubicBezTo>
                    <a:cubicBezTo>
                      <a:pt x="6" y="13"/>
                      <a:pt x="0" y="4"/>
                      <a:pt x="7" y="0"/>
                    </a:cubicBezTo>
                    <a:cubicBezTo>
                      <a:pt x="10" y="0"/>
                      <a:pt x="11" y="3"/>
                      <a:pt x="1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6" name="Freeform 3203"/>
              <p:cNvSpPr/>
              <p:nvPr/>
            </p:nvSpPr>
            <p:spPr bwMode="auto">
              <a:xfrm>
                <a:off x="4051" y="2438"/>
                <a:ext cx="18" cy="27"/>
              </a:xfrm>
              <a:custGeom>
                <a:avLst/>
                <a:gdLst>
                  <a:gd name="T0" fmla="*/ 12 w 12"/>
                  <a:gd name="T1" fmla="*/ 10 h 18"/>
                  <a:gd name="T2" fmla="*/ 10 w 12"/>
                  <a:gd name="T3" fmla="*/ 16 h 18"/>
                  <a:gd name="T4" fmla="*/ 3 w 12"/>
                  <a:gd name="T5" fmla="*/ 11 h 18"/>
                  <a:gd name="T6" fmla="*/ 5 w 12"/>
                  <a:gd name="T7" fmla="*/ 0 h 18"/>
                  <a:gd name="T8" fmla="*/ 12 w 12"/>
                  <a:gd name="T9" fmla="*/ 10 h 18"/>
                </a:gdLst>
                <a:ahLst/>
                <a:cxnLst>
                  <a:cxn ang="0">
                    <a:pos x="T0" y="T1"/>
                  </a:cxn>
                  <a:cxn ang="0">
                    <a:pos x="T2" y="T3"/>
                  </a:cxn>
                  <a:cxn ang="0">
                    <a:pos x="T4" y="T5"/>
                  </a:cxn>
                  <a:cxn ang="0">
                    <a:pos x="T6" y="T7"/>
                  </a:cxn>
                  <a:cxn ang="0">
                    <a:pos x="T8" y="T9"/>
                  </a:cxn>
                </a:cxnLst>
                <a:rect l="0" t="0" r="r" b="b"/>
                <a:pathLst>
                  <a:path w="12" h="18">
                    <a:moveTo>
                      <a:pt x="12" y="10"/>
                    </a:moveTo>
                    <a:cubicBezTo>
                      <a:pt x="10" y="16"/>
                      <a:pt x="10" y="16"/>
                      <a:pt x="10" y="16"/>
                    </a:cubicBezTo>
                    <a:cubicBezTo>
                      <a:pt x="7" y="18"/>
                      <a:pt x="4" y="15"/>
                      <a:pt x="3" y="11"/>
                    </a:cubicBezTo>
                    <a:cubicBezTo>
                      <a:pt x="0" y="7"/>
                      <a:pt x="3" y="3"/>
                      <a:pt x="5" y="0"/>
                    </a:cubicBezTo>
                    <a:cubicBezTo>
                      <a:pt x="9" y="1"/>
                      <a:pt x="12" y="6"/>
                      <a:pt x="12"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7" name="Freeform 3204"/>
              <p:cNvSpPr/>
              <p:nvPr/>
            </p:nvSpPr>
            <p:spPr bwMode="auto">
              <a:xfrm>
                <a:off x="3332" y="2438"/>
                <a:ext cx="25" cy="24"/>
              </a:xfrm>
              <a:custGeom>
                <a:avLst/>
                <a:gdLst>
                  <a:gd name="T0" fmla="*/ 17 w 17"/>
                  <a:gd name="T1" fmla="*/ 4 h 16"/>
                  <a:gd name="T2" fmla="*/ 8 w 17"/>
                  <a:gd name="T3" fmla="*/ 15 h 16"/>
                  <a:gd name="T4" fmla="*/ 1 w 17"/>
                  <a:gd name="T5" fmla="*/ 15 h 16"/>
                  <a:gd name="T6" fmla="*/ 5 w 17"/>
                  <a:gd name="T7" fmla="*/ 4 h 16"/>
                  <a:gd name="T8" fmla="*/ 14 w 17"/>
                  <a:gd name="T9" fmla="*/ 0 h 16"/>
                  <a:gd name="T10" fmla="*/ 17 w 17"/>
                  <a:gd name="T11" fmla="*/ 4 h 16"/>
                </a:gdLst>
                <a:ahLst/>
                <a:cxnLst>
                  <a:cxn ang="0">
                    <a:pos x="T0" y="T1"/>
                  </a:cxn>
                  <a:cxn ang="0">
                    <a:pos x="T2" y="T3"/>
                  </a:cxn>
                  <a:cxn ang="0">
                    <a:pos x="T4" y="T5"/>
                  </a:cxn>
                  <a:cxn ang="0">
                    <a:pos x="T6" y="T7"/>
                  </a:cxn>
                  <a:cxn ang="0">
                    <a:pos x="T8" y="T9"/>
                  </a:cxn>
                  <a:cxn ang="0">
                    <a:pos x="T10" y="T11"/>
                  </a:cxn>
                </a:cxnLst>
                <a:rect l="0" t="0" r="r" b="b"/>
                <a:pathLst>
                  <a:path w="17" h="16">
                    <a:moveTo>
                      <a:pt x="17" y="4"/>
                    </a:moveTo>
                    <a:cubicBezTo>
                      <a:pt x="16" y="9"/>
                      <a:pt x="8" y="9"/>
                      <a:pt x="8" y="15"/>
                    </a:cubicBezTo>
                    <a:cubicBezTo>
                      <a:pt x="6" y="16"/>
                      <a:pt x="3" y="15"/>
                      <a:pt x="1" y="15"/>
                    </a:cubicBezTo>
                    <a:cubicBezTo>
                      <a:pt x="0" y="11"/>
                      <a:pt x="2" y="7"/>
                      <a:pt x="5" y="4"/>
                    </a:cubicBezTo>
                    <a:cubicBezTo>
                      <a:pt x="8" y="3"/>
                      <a:pt x="12" y="3"/>
                      <a:pt x="14" y="0"/>
                    </a:cubicBezTo>
                    <a:cubicBezTo>
                      <a:pt x="15" y="0"/>
                      <a:pt x="16" y="3"/>
                      <a:pt x="17"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8" name="Freeform 3205"/>
              <p:cNvSpPr/>
              <p:nvPr/>
            </p:nvSpPr>
            <p:spPr bwMode="auto">
              <a:xfrm>
                <a:off x="4009" y="2441"/>
                <a:ext cx="19" cy="24"/>
              </a:xfrm>
              <a:custGeom>
                <a:avLst/>
                <a:gdLst>
                  <a:gd name="T0" fmla="*/ 13 w 13"/>
                  <a:gd name="T1" fmla="*/ 10 h 16"/>
                  <a:gd name="T2" fmla="*/ 3 w 13"/>
                  <a:gd name="T3" fmla="*/ 16 h 16"/>
                  <a:gd name="T4" fmla="*/ 2 w 13"/>
                  <a:gd name="T5" fmla="*/ 7 h 16"/>
                  <a:gd name="T6" fmla="*/ 6 w 13"/>
                  <a:gd name="T7" fmla="*/ 0 h 16"/>
                  <a:gd name="T8" fmla="*/ 13 w 13"/>
                  <a:gd name="T9" fmla="*/ 10 h 16"/>
                </a:gdLst>
                <a:ahLst/>
                <a:cxnLst>
                  <a:cxn ang="0">
                    <a:pos x="T0" y="T1"/>
                  </a:cxn>
                  <a:cxn ang="0">
                    <a:pos x="T2" y="T3"/>
                  </a:cxn>
                  <a:cxn ang="0">
                    <a:pos x="T4" y="T5"/>
                  </a:cxn>
                  <a:cxn ang="0">
                    <a:pos x="T6" y="T7"/>
                  </a:cxn>
                  <a:cxn ang="0">
                    <a:pos x="T8" y="T9"/>
                  </a:cxn>
                </a:cxnLst>
                <a:rect l="0" t="0" r="r" b="b"/>
                <a:pathLst>
                  <a:path w="13" h="16">
                    <a:moveTo>
                      <a:pt x="13" y="10"/>
                    </a:moveTo>
                    <a:cubicBezTo>
                      <a:pt x="12" y="13"/>
                      <a:pt x="7" y="14"/>
                      <a:pt x="3" y="16"/>
                    </a:cubicBezTo>
                    <a:cubicBezTo>
                      <a:pt x="0" y="14"/>
                      <a:pt x="1" y="10"/>
                      <a:pt x="2" y="7"/>
                    </a:cubicBezTo>
                    <a:cubicBezTo>
                      <a:pt x="5" y="5"/>
                      <a:pt x="2" y="1"/>
                      <a:pt x="6" y="0"/>
                    </a:cubicBezTo>
                    <a:cubicBezTo>
                      <a:pt x="11" y="1"/>
                      <a:pt x="13" y="5"/>
                      <a:pt x="13"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09" name="Freeform 3206"/>
              <p:cNvSpPr/>
              <p:nvPr/>
            </p:nvSpPr>
            <p:spPr bwMode="auto">
              <a:xfrm>
                <a:off x="3640" y="2443"/>
                <a:ext cx="22" cy="22"/>
              </a:xfrm>
              <a:custGeom>
                <a:avLst/>
                <a:gdLst>
                  <a:gd name="T0" fmla="*/ 15 w 15"/>
                  <a:gd name="T1" fmla="*/ 10 h 15"/>
                  <a:gd name="T2" fmla="*/ 7 w 15"/>
                  <a:gd name="T3" fmla="*/ 13 h 15"/>
                  <a:gd name="T4" fmla="*/ 6 w 15"/>
                  <a:gd name="T5" fmla="*/ 0 h 15"/>
                  <a:gd name="T6" fmla="*/ 15 w 15"/>
                  <a:gd name="T7" fmla="*/ 10 h 15"/>
                </a:gdLst>
                <a:ahLst/>
                <a:cxnLst>
                  <a:cxn ang="0">
                    <a:pos x="T0" y="T1"/>
                  </a:cxn>
                  <a:cxn ang="0">
                    <a:pos x="T2" y="T3"/>
                  </a:cxn>
                  <a:cxn ang="0">
                    <a:pos x="T4" y="T5"/>
                  </a:cxn>
                  <a:cxn ang="0">
                    <a:pos x="T6" y="T7"/>
                  </a:cxn>
                </a:cxnLst>
                <a:rect l="0" t="0" r="r" b="b"/>
                <a:pathLst>
                  <a:path w="15" h="15">
                    <a:moveTo>
                      <a:pt x="15" y="10"/>
                    </a:moveTo>
                    <a:cubicBezTo>
                      <a:pt x="15" y="15"/>
                      <a:pt x="9" y="13"/>
                      <a:pt x="7" y="13"/>
                    </a:cubicBezTo>
                    <a:cubicBezTo>
                      <a:pt x="9" y="7"/>
                      <a:pt x="0" y="4"/>
                      <a:pt x="6" y="0"/>
                    </a:cubicBezTo>
                    <a:cubicBezTo>
                      <a:pt x="10" y="1"/>
                      <a:pt x="13" y="6"/>
                      <a:pt x="15"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0" name="Freeform 3207"/>
              <p:cNvSpPr/>
              <p:nvPr/>
            </p:nvSpPr>
            <p:spPr bwMode="auto">
              <a:xfrm>
                <a:off x="3460" y="2444"/>
                <a:ext cx="46" cy="31"/>
              </a:xfrm>
              <a:custGeom>
                <a:avLst/>
                <a:gdLst>
                  <a:gd name="T0" fmla="*/ 31 w 31"/>
                  <a:gd name="T1" fmla="*/ 7 h 21"/>
                  <a:gd name="T2" fmla="*/ 22 w 31"/>
                  <a:gd name="T3" fmla="*/ 19 h 21"/>
                  <a:gd name="T4" fmla="*/ 2 w 31"/>
                  <a:gd name="T5" fmla="*/ 18 h 21"/>
                  <a:gd name="T6" fmla="*/ 1 w 31"/>
                  <a:gd name="T7" fmla="*/ 14 h 21"/>
                  <a:gd name="T8" fmla="*/ 11 w 31"/>
                  <a:gd name="T9" fmla="*/ 13 h 21"/>
                  <a:gd name="T10" fmla="*/ 20 w 31"/>
                  <a:gd name="T11" fmla="*/ 8 h 21"/>
                  <a:gd name="T12" fmla="*/ 26 w 31"/>
                  <a:gd name="T13" fmla="*/ 0 h 21"/>
                  <a:gd name="T14" fmla="*/ 31 w 31"/>
                  <a:gd name="T15" fmla="*/ 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1">
                    <a:moveTo>
                      <a:pt x="31" y="7"/>
                    </a:moveTo>
                    <a:cubicBezTo>
                      <a:pt x="31" y="13"/>
                      <a:pt x="25" y="16"/>
                      <a:pt x="22" y="19"/>
                    </a:cubicBezTo>
                    <a:cubicBezTo>
                      <a:pt x="15" y="21"/>
                      <a:pt x="8" y="21"/>
                      <a:pt x="2" y="18"/>
                    </a:cubicBezTo>
                    <a:cubicBezTo>
                      <a:pt x="1" y="16"/>
                      <a:pt x="0" y="15"/>
                      <a:pt x="1" y="14"/>
                    </a:cubicBezTo>
                    <a:cubicBezTo>
                      <a:pt x="4" y="8"/>
                      <a:pt x="7" y="14"/>
                      <a:pt x="11" y="13"/>
                    </a:cubicBezTo>
                    <a:cubicBezTo>
                      <a:pt x="14" y="12"/>
                      <a:pt x="19" y="12"/>
                      <a:pt x="20" y="8"/>
                    </a:cubicBezTo>
                    <a:cubicBezTo>
                      <a:pt x="20" y="5"/>
                      <a:pt x="22" y="1"/>
                      <a:pt x="26" y="0"/>
                    </a:cubicBezTo>
                    <a:cubicBezTo>
                      <a:pt x="30" y="0"/>
                      <a:pt x="29" y="5"/>
                      <a:pt x="3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1" name="Freeform 3208"/>
              <p:cNvSpPr/>
              <p:nvPr/>
            </p:nvSpPr>
            <p:spPr bwMode="auto">
              <a:xfrm>
                <a:off x="4126" y="2444"/>
                <a:ext cx="26" cy="15"/>
              </a:xfrm>
              <a:custGeom>
                <a:avLst/>
                <a:gdLst>
                  <a:gd name="T0" fmla="*/ 18 w 18"/>
                  <a:gd name="T1" fmla="*/ 5 h 10"/>
                  <a:gd name="T2" fmla="*/ 3 w 18"/>
                  <a:gd name="T3" fmla="*/ 9 h 10"/>
                  <a:gd name="T4" fmla="*/ 1 w 18"/>
                  <a:gd name="T5" fmla="*/ 3 h 10"/>
                  <a:gd name="T6" fmla="*/ 18 w 18"/>
                  <a:gd name="T7" fmla="*/ 5 h 10"/>
                </a:gdLst>
                <a:ahLst/>
                <a:cxnLst>
                  <a:cxn ang="0">
                    <a:pos x="T0" y="T1"/>
                  </a:cxn>
                  <a:cxn ang="0">
                    <a:pos x="T2" y="T3"/>
                  </a:cxn>
                  <a:cxn ang="0">
                    <a:pos x="T4" y="T5"/>
                  </a:cxn>
                  <a:cxn ang="0">
                    <a:pos x="T6" y="T7"/>
                  </a:cxn>
                </a:cxnLst>
                <a:rect l="0" t="0" r="r" b="b"/>
                <a:pathLst>
                  <a:path w="18" h="10">
                    <a:moveTo>
                      <a:pt x="18" y="5"/>
                    </a:moveTo>
                    <a:cubicBezTo>
                      <a:pt x="14" y="9"/>
                      <a:pt x="8" y="10"/>
                      <a:pt x="3" y="9"/>
                    </a:cubicBezTo>
                    <a:cubicBezTo>
                      <a:pt x="1" y="8"/>
                      <a:pt x="0" y="5"/>
                      <a:pt x="1" y="3"/>
                    </a:cubicBezTo>
                    <a:cubicBezTo>
                      <a:pt x="6" y="5"/>
                      <a:pt x="14" y="0"/>
                      <a:pt x="18"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2" name="Freeform 3209"/>
              <p:cNvSpPr/>
              <p:nvPr/>
            </p:nvSpPr>
            <p:spPr bwMode="auto">
              <a:xfrm>
                <a:off x="3826" y="2444"/>
                <a:ext cx="22" cy="35"/>
              </a:xfrm>
              <a:custGeom>
                <a:avLst/>
                <a:gdLst>
                  <a:gd name="T0" fmla="*/ 14 w 15"/>
                  <a:gd name="T1" fmla="*/ 10 h 24"/>
                  <a:gd name="T2" fmla="*/ 9 w 15"/>
                  <a:gd name="T3" fmla="*/ 23 h 24"/>
                  <a:gd name="T4" fmla="*/ 5 w 15"/>
                  <a:gd name="T5" fmla="*/ 23 h 24"/>
                  <a:gd name="T6" fmla="*/ 5 w 15"/>
                  <a:gd name="T7" fmla="*/ 8 h 24"/>
                  <a:gd name="T8" fmla="*/ 14 w 15"/>
                  <a:gd name="T9" fmla="*/ 10 h 24"/>
                </a:gdLst>
                <a:ahLst/>
                <a:cxnLst>
                  <a:cxn ang="0">
                    <a:pos x="T0" y="T1"/>
                  </a:cxn>
                  <a:cxn ang="0">
                    <a:pos x="T2" y="T3"/>
                  </a:cxn>
                  <a:cxn ang="0">
                    <a:pos x="T4" y="T5"/>
                  </a:cxn>
                  <a:cxn ang="0">
                    <a:pos x="T6" y="T7"/>
                  </a:cxn>
                  <a:cxn ang="0">
                    <a:pos x="T8" y="T9"/>
                  </a:cxn>
                </a:cxnLst>
                <a:rect l="0" t="0" r="r" b="b"/>
                <a:pathLst>
                  <a:path w="15" h="24">
                    <a:moveTo>
                      <a:pt x="14" y="10"/>
                    </a:moveTo>
                    <a:cubicBezTo>
                      <a:pt x="15" y="15"/>
                      <a:pt x="11" y="18"/>
                      <a:pt x="9" y="23"/>
                    </a:cubicBezTo>
                    <a:cubicBezTo>
                      <a:pt x="8" y="23"/>
                      <a:pt x="6" y="24"/>
                      <a:pt x="5" y="23"/>
                    </a:cubicBezTo>
                    <a:cubicBezTo>
                      <a:pt x="0" y="17"/>
                      <a:pt x="10" y="14"/>
                      <a:pt x="5" y="8"/>
                    </a:cubicBezTo>
                    <a:cubicBezTo>
                      <a:pt x="5" y="0"/>
                      <a:pt x="15" y="4"/>
                      <a:pt x="14"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3" name="Freeform 3210"/>
              <p:cNvSpPr/>
              <p:nvPr/>
            </p:nvSpPr>
            <p:spPr bwMode="auto">
              <a:xfrm>
                <a:off x="3939" y="2447"/>
                <a:ext cx="19" cy="28"/>
              </a:xfrm>
              <a:custGeom>
                <a:avLst/>
                <a:gdLst>
                  <a:gd name="T0" fmla="*/ 12 w 13"/>
                  <a:gd name="T1" fmla="*/ 8 h 19"/>
                  <a:gd name="T2" fmla="*/ 6 w 13"/>
                  <a:gd name="T3" fmla="*/ 19 h 19"/>
                  <a:gd name="T4" fmla="*/ 2 w 13"/>
                  <a:gd name="T5" fmla="*/ 16 h 19"/>
                  <a:gd name="T6" fmla="*/ 6 w 13"/>
                  <a:gd name="T7" fmla="*/ 2 h 19"/>
                  <a:gd name="T8" fmla="*/ 12 w 13"/>
                  <a:gd name="T9" fmla="*/ 8 h 19"/>
                </a:gdLst>
                <a:ahLst/>
                <a:cxnLst>
                  <a:cxn ang="0">
                    <a:pos x="T0" y="T1"/>
                  </a:cxn>
                  <a:cxn ang="0">
                    <a:pos x="T2" y="T3"/>
                  </a:cxn>
                  <a:cxn ang="0">
                    <a:pos x="T4" y="T5"/>
                  </a:cxn>
                  <a:cxn ang="0">
                    <a:pos x="T6" y="T7"/>
                  </a:cxn>
                  <a:cxn ang="0">
                    <a:pos x="T8" y="T9"/>
                  </a:cxn>
                </a:cxnLst>
                <a:rect l="0" t="0" r="r" b="b"/>
                <a:pathLst>
                  <a:path w="13" h="19">
                    <a:moveTo>
                      <a:pt x="12" y="8"/>
                    </a:moveTo>
                    <a:cubicBezTo>
                      <a:pt x="13" y="13"/>
                      <a:pt x="7" y="15"/>
                      <a:pt x="6" y="19"/>
                    </a:cubicBezTo>
                    <a:cubicBezTo>
                      <a:pt x="4" y="19"/>
                      <a:pt x="3" y="16"/>
                      <a:pt x="2" y="16"/>
                    </a:cubicBezTo>
                    <a:cubicBezTo>
                      <a:pt x="1" y="11"/>
                      <a:pt x="0" y="4"/>
                      <a:pt x="6" y="2"/>
                    </a:cubicBezTo>
                    <a:cubicBezTo>
                      <a:pt x="10" y="0"/>
                      <a:pt x="12" y="4"/>
                      <a:pt x="12"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4" name="Freeform 3211"/>
              <p:cNvSpPr/>
              <p:nvPr/>
            </p:nvSpPr>
            <p:spPr bwMode="auto">
              <a:xfrm>
                <a:off x="3500" y="2450"/>
                <a:ext cx="47" cy="32"/>
              </a:xfrm>
              <a:custGeom>
                <a:avLst/>
                <a:gdLst>
                  <a:gd name="T0" fmla="*/ 26 w 32"/>
                  <a:gd name="T1" fmla="*/ 13 h 22"/>
                  <a:gd name="T2" fmla="*/ 12 w 32"/>
                  <a:gd name="T3" fmla="*/ 20 h 22"/>
                  <a:gd name="T4" fmla="*/ 3 w 32"/>
                  <a:gd name="T5" fmla="*/ 20 h 22"/>
                  <a:gd name="T6" fmla="*/ 1 w 32"/>
                  <a:gd name="T7" fmla="*/ 17 h 22"/>
                  <a:gd name="T8" fmla="*/ 20 w 32"/>
                  <a:gd name="T9" fmla="*/ 5 h 22"/>
                  <a:gd name="T10" fmla="*/ 27 w 32"/>
                  <a:gd name="T11" fmla="*/ 0 h 22"/>
                  <a:gd name="T12" fmla="*/ 26 w 32"/>
                  <a:gd name="T13" fmla="*/ 13 h 22"/>
                </a:gdLst>
                <a:ahLst/>
                <a:cxnLst>
                  <a:cxn ang="0">
                    <a:pos x="T0" y="T1"/>
                  </a:cxn>
                  <a:cxn ang="0">
                    <a:pos x="T2" y="T3"/>
                  </a:cxn>
                  <a:cxn ang="0">
                    <a:pos x="T4" y="T5"/>
                  </a:cxn>
                  <a:cxn ang="0">
                    <a:pos x="T6" y="T7"/>
                  </a:cxn>
                  <a:cxn ang="0">
                    <a:pos x="T8" y="T9"/>
                  </a:cxn>
                  <a:cxn ang="0">
                    <a:pos x="T10" y="T11"/>
                  </a:cxn>
                  <a:cxn ang="0">
                    <a:pos x="T12" y="T13"/>
                  </a:cxn>
                </a:cxnLst>
                <a:rect l="0" t="0" r="r" b="b"/>
                <a:pathLst>
                  <a:path w="32" h="22">
                    <a:moveTo>
                      <a:pt x="26" y="13"/>
                    </a:moveTo>
                    <a:cubicBezTo>
                      <a:pt x="21" y="16"/>
                      <a:pt x="17" y="20"/>
                      <a:pt x="12" y="20"/>
                    </a:cubicBezTo>
                    <a:cubicBezTo>
                      <a:pt x="10" y="22"/>
                      <a:pt x="6" y="21"/>
                      <a:pt x="3" y="20"/>
                    </a:cubicBezTo>
                    <a:cubicBezTo>
                      <a:pt x="2" y="19"/>
                      <a:pt x="0" y="19"/>
                      <a:pt x="1" y="17"/>
                    </a:cubicBezTo>
                    <a:cubicBezTo>
                      <a:pt x="4" y="8"/>
                      <a:pt x="17" y="16"/>
                      <a:pt x="20" y="5"/>
                    </a:cubicBezTo>
                    <a:cubicBezTo>
                      <a:pt x="20" y="2"/>
                      <a:pt x="23" y="0"/>
                      <a:pt x="27" y="0"/>
                    </a:cubicBezTo>
                    <a:cubicBezTo>
                      <a:pt x="32" y="4"/>
                      <a:pt x="26" y="8"/>
                      <a:pt x="26"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5" name="Freeform 3212"/>
              <p:cNvSpPr/>
              <p:nvPr/>
            </p:nvSpPr>
            <p:spPr bwMode="auto">
              <a:xfrm>
                <a:off x="3852" y="2453"/>
                <a:ext cx="19" cy="44"/>
              </a:xfrm>
              <a:custGeom>
                <a:avLst/>
                <a:gdLst>
                  <a:gd name="T0" fmla="*/ 13 w 13"/>
                  <a:gd name="T1" fmla="*/ 11 h 30"/>
                  <a:gd name="T2" fmla="*/ 6 w 13"/>
                  <a:gd name="T3" fmla="*/ 30 h 30"/>
                  <a:gd name="T4" fmla="*/ 5 w 13"/>
                  <a:gd name="T5" fmla="*/ 19 h 30"/>
                  <a:gd name="T6" fmla="*/ 0 w 13"/>
                  <a:gd name="T7" fmla="*/ 6 h 30"/>
                  <a:gd name="T8" fmla="*/ 2 w 13"/>
                  <a:gd name="T9" fmla="*/ 0 h 30"/>
                  <a:gd name="T10" fmla="*/ 13 w 13"/>
                  <a:gd name="T11" fmla="*/ 11 h 30"/>
                </a:gdLst>
                <a:ahLst/>
                <a:cxnLst>
                  <a:cxn ang="0">
                    <a:pos x="T0" y="T1"/>
                  </a:cxn>
                  <a:cxn ang="0">
                    <a:pos x="T2" y="T3"/>
                  </a:cxn>
                  <a:cxn ang="0">
                    <a:pos x="T4" y="T5"/>
                  </a:cxn>
                  <a:cxn ang="0">
                    <a:pos x="T6" y="T7"/>
                  </a:cxn>
                  <a:cxn ang="0">
                    <a:pos x="T8" y="T9"/>
                  </a:cxn>
                  <a:cxn ang="0">
                    <a:pos x="T10" y="T11"/>
                  </a:cxn>
                </a:cxnLst>
                <a:rect l="0" t="0" r="r" b="b"/>
                <a:pathLst>
                  <a:path w="13" h="30">
                    <a:moveTo>
                      <a:pt x="13" y="11"/>
                    </a:moveTo>
                    <a:cubicBezTo>
                      <a:pt x="13" y="18"/>
                      <a:pt x="11" y="26"/>
                      <a:pt x="6" y="30"/>
                    </a:cubicBezTo>
                    <a:cubicBezTo>
                      <a:pt x="3" y="26"/>
                      <a:pt x="8" y="23"/>
                      <a:pt x="5" y="19"/>
                    </a:cubicBezTo>
                    <a:cubicBezTo>
                      <a:pt x="8" y="13"/>
                      <a:pt x="2" y="10"/>
                      <a:pt x="0" y="6"/>
                    </a:cubicBezTo>
                    <a:cubicBezTo>
                      <a:pt x="0" y="3"/>
                      <a:pt x="0" y="1"/>
                      <a:pt x="2" y="0"/>
                    </a:cubicBezTo>
                    <a:cubicBezTo>
                      <a:pt x="8" y="0"/>
                      <a:pt x="11" y="6"/>
                      <a:pt x="13"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6" name="Freeform 3213"/>
              <p:cNvSpPr/>
              <p:nvPr/>
            </p:nvSpPr>
            <p:spPr bwMode="auto">
              <a:xfrm>
                <a:off x="3971" y="2453"/>
                <a:ext cx="17" cy="26"/>
              </a:xfrm>
              <a:custGeom>
                <a:avLst/>
                <a:gdLst>
                  <a:gd name="T0" fmla="*/ 12 w 12"/>
                  <a:gd name="T1" fmla="*/ 3 h 18"/>
                  <a:gd name="T2" fmla="*/ 6 w 12"/>
                  <a:gd name="T3" fmla="*/ 17 h 18"/>
                  <a:gd name="T4" fmla="*/ 0 w 12"/>
                  <a:gd name="T5" fmla="*/ 11 h 18"/>
                  <a:gd name="T6" fmla="*/ 8 w 12"/>
                  <a:gd name="T7" fmla="*/ 0 h 18"/>
                  <a:gd name="T8" fmla="*/ 12 w 12"/>
                  <a:gd name="T9" fmla="*/ 3 h 18"/>
                </a:gdLst>
                <a:ahLst/>
                <a:cxnLst>
                  <a:cxn ang="0">
                    <a:pos x="T0" y="T1"/>
                  </a:cxn>
                  <a:cxn ang="0">
                    <a:pos x="T2" y="T3"/>
                  </a:cxn>
                  <a:cxn ang="0">
                    <a:pos x="T4" y="T5"/>
                  </a:cxn>
                  <a:cxn ang="0">
                    <a:pos x="T6" y="T7"/>
                  </a:cxn>
                  <a:cxn ang="0">
                    <a:pos x="T8" y="T9"/>
                  </a:cxn>
                </a:cxnLst>
                <a:rect l="0" t="0" r="r" b="b"/>
                <a:pathLst>
                  <a:path w="12" h="18">
                    <a:moveTo>
                      <a:pt x="12" y="3"/>
                    </a:moveTo>
                    <a:cubicBezTo>
                      <a:pt x="12" y="9"/>
                      <a:pt x="10" y="14"/>
                      <a:pt x="6" y="17"/>
                    </a:cubicBezTo>
                    <a:cubicBezTo>
                      <a:pt x="2" y="18"/>
                      <a:pt x="2" y="14"/>
                      <a:pt x="0" y="11"/>
                    </a:cubicBezTo>
                    <a:cubicBezTo>
                      <a:pt x="2" y="7"/>
                      <a:pt x="2" y="1"/>
                      <a:pt x="8" y="0"/>
                    </a:cubicBezTo>
                    <a:cubicBezTo>
                      <a:pt x="11" y="0"/>
                      <a:pt x="12" y="1"/>
                      <a:pt x="1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7" name="Freeform 3214"/>
              <p:cNvSpPr/>
              <p:nvPr/>
            </p:nvSpPr>
            <p:spPr bwMode="auto">
              <a:xfrm>
                <a:off x="3183" y="2454"/>
                <a:ext cx="51" cy="41"/>
              </a:xfrm>
              <a:custGeom>
                <a:avLst/>
                <a:gdLst>
                  <a:gd name="T0" fmla="*/ 34 w 35"/>
                  <a:gd name="T1" fmla="*/ 12 h 28"/>
                  <a:gd name="T2" fmla="*/ 30 w 35"/>
                  <a:gd name="T3" fmla="*/ 22 h 28"/>
                  <a:gd name="T4" fmla="*/ 8 w 35"/>
                  <a:gd name="T5" fmla="*/ 23 h 28"/>
                  <a:gd name="T6" fmla="*/ 0 w 35"/>
                  <a:gd name="T7" fmla="*/ 13 h 28"/>
                  <a:gd name="T8" fmla="*/ 11 w 35"/>
                  <a:gd name="T9" fmla="*/ 0 h 28"/>
                  <a:gd name="T10" fmla="*/ 27 w 35"/>
                  <a:gd name="T11" fmla="*/ 4 h 28"/>
                  <a:gd name="T12" fmla="*/ 34 w 35"/>
                  <a:gd name="T13" fmla="*/ 12 h 28"/>
                </a:gdLst>
                <a:ahLst/>
                <a:cxnLst>
                  <a:cxn ang="0">
                    <a:pos x="T0" y="T1"/>
                  </a:cxn>
                  <a:cxn ang="0">
                    <a:pos x="T2" y="T3"/>
                  </a:cxn>
                  <a:cxn ang="0">
                    <a:pos x="T4" y="T5"/>
                  </a:cxn>
                  <a:cxn ang="0">
                    <a:pos x="T6" y="T7"/>
                  </a:cxn>
                  <a:cxn ang="0">
                    <a:pos x="T8" y="T9"/>
                  </a:cxn>
                  <a:cxn ang="0">
                    <a:pos x="T10" y="T11"/>
                  </a:cxn>
                  <a:cxn ang="0">
                    <a:pos x="T12" y="T13"/>
                  </a:cxn>
                </a:cxnLst>
                <a:rect l="0" t="0" r="r" b="b"/>
                <a:pathLst>
                  <a:path w="35" h="28">
                    <a:moveTo>
                      <a:pt x="34" y="12"/>
                    </a:moveTo>
                    <a:cubicBezTo>
                      <a:pt x="35" y="16"/>
                      <a:pt x="31" y="19"/>
                      <a:pt x="30" y="22"/>
                    </a:cubicBezTo>
                    <a:cubicBezTo>
                      <a:pt x="24" y="26"/>
                      <a:pt x="15" y="28"/>
                      <a:pt x="8" y="23"/>
                    </a:cubicBezTo>
                    <a:cubicBezTo>
                      <a:pt x="3" y="22"/>
                      <a:pt x="3" y="16"/>
                      <a:pt x="0" y="13"/>
                    </a:cubicBezTo>
                    <a:cubicBezTo>
                      <a:pt x="0" y="7"/>
                      <a:pt x="5" y="1"/>
                      <a:pt x="11" y="0"/>
                    </a:cubicBezTo>
                    <a:cubicBezTo>
                      <a:pt x="17" y="0"/>
                      <a:pt x="22" y="1"/>
                      <a:pt x="27" y="4"/>
                    </a:cubicBezTo>
                    <a:cubicBezTo>
                      <a:pt x="31" y="5"/>
                      <a:pt x="32" y="10"/>
                      <a:pt x="34"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8" name="Freeform 3215"/>
              <p:cNvSpPr/>
              <p:nvPr/>
            </p:nvSpPr>
            <p:spPr bwMode="auto">
              <a:xfrm>
                <a:off x="4095" y="2453"/>
                <a:ext cx="32" cy="42"/>
              </a:xfrm>
              <a:custGeom>
                <a:avLst/>
                <a:gdLst>
                  <a:gd name="T0" fmla="*/ 21 w 22"/>
                  <a:gd name="T1" fmla="*/ 10 h 29"/>
                  <a:gd name="T2" fmla="*/ 15 w 22"/>
                  <a:gd name="T3" fmla="*/ 24 h 29"/>
                  <a:gd name="T4" fmla="*/ 2 w 22"/>
                  <a:gd name="T5" fmla="*/ 26 h 29"/>
                  <a:gd name="T6" fmla="*/ 1 w 22"/>
                  <a:gd name="T7" fmla="*/ 22 h 29"/>
                  <a:gd name="T8" fmla="*/ 8 w 22"/>
                  <a:gd name="T9" fmla="*/ 19 h 29"/>
                  <a:gd name="T10" fmla="*/ 15 w 22"/>
                  <a:gd name="T11" fmla="*/ 9 h 29"/>
                  <a:gd name="T12" fmla="*/ 15 w 22"/>
                  <a:gd name="T13" fmla="*/ 4 h 29"/>
                  <a:gd name="T14" fmla="*/ 21 w 22"/>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9">
                    <a:moveTo>
                      <a:pt x="21" y="10"/>
                    </a:moveTo>
                    <a:cubicBezTo>
                      <a:pt x="22" y="16"/>
                      <a:pt x="18" y="20"/>
                      <a:pt x="15" y="24"/>
                    </a:cubicBezTo>
                    <a:cubicBezTo>
                      <a:pt x="10" y="24"/>
                      <a:pt x="7" y="29"/>
                      <a:pt x="2" y="26"/>
                    </a:cubicBezTo>
                    <a:cubicBezTo>
                      <a:pt x="1" y="25"/>
                      <a:pt x="0" y="23"/>
                      <a:pt x="1" y="22"/>
                    </a:cubicBezTo>
                    <a:cubicBezTo>
                      <a:pt x="3" y="20"/>
                      <a:pt x="6" y="18"/>
                      <a:pt x="8" y="19"/>
                    </a:cubicBezTo>
                    <a:cubicBezTo>
                      <a:pt x="12" y="17"/>
                      <a:pt x="13" y="14"/>
                      <a:pt x="15" y="9"/>
                    </a:cubicBezTo>
                    <a:cubicBezTo>
                      <a:pt x="14" y="8"/>
                      <a:pt x="14" y="6"/>
                      <a:pt x="15" y="4"/>
                    </a:cubicBezTo>
                    <a:cubicBezTo>
                      <a:pt x="19" y="0"/>
                      <a:pt x="20" y="8"/>
                      <a:pt x="2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19" name="Freeform 3216"/>
              <p:cNvSpPr/>
              <p:nvPr/>
            </p:nvSpPr>
            <p:spPr bwMode="auto">
              <a:xfrm>
                <a:off x="4161" y="2460"/>
                <a:ext cx="1" cy="2"/>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0"/>
                      <a:pt x="0" y="0"/>
                      <a:pt x="0" y="0"/>
                    </a:cubicBezTo>
                    <a:cubicBezTo>
                      <a:pt x="0" y="0"/>
                      <a:pt x="0" y="0"/>
                      <a:pt x="1"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0" name="Freeform 3217"/>
              <p:cNvSpPr/>
              <p:nvPr/>
            </p:nvSpPr>
            <p:spPr bwMode="auto">
              <a:xfrm>
                <a:off x="3187" y="2460"/>
                <a:ext cx="38" cy="30"/>
              </a:xfrm>
              <a:custGeom>
                <a:avLst/>
                <a:gdLst>
                  <a:gd name="T0" fmla="*/ 26 w 26"/>
                  <a:gd name="T1" fmla="*/ 8 h 20"/>
                  <a:gd name="T2" fmla="*/ 21 w 26"/>
                  <a:gd name="T3" fmla="*/ 17 h 20"/>
                  <a:gd name="T4" fmla="*/ 5 w 26"/>
                  <a:gd name="T5" fmla="*/ 15 h 20"/>
                  <a:gd name="T6" fmla="*/ 2 w 26"/>
                  <a:gd name="T7" fmla="*/ 5 h 20"/>
                  <a:gd name="T8" fmla="*/ 15 w 26"/>
                  <a:gd name="T9" fmla="*/ 0 h 20"/>
                  <a:gd name="T10" fmla="*/ 26 w 26"/>
                  <a:gd name="T11" fmla="*/ 8 h 20"/>
                </a:gdLst>
                <a:ahLst/>
                <a:cxnLst>
                  <a:cxn ang="0">
                    <a:pos x="T0" y="T1"/>
                  </a:cxn>
                  <a:cxn ang="0">
                    <a:pos x="T2" y="T3"/>
                  </a:cxn>
                  <a:cxn ang="0">
                    <a:pos x="T4" y="T5"/>
                  </a:cxn>
                  <a:cxn ang="0">
                    <a:pos x="T6" y="T7"/>
                  </a:cxn>
                  <a:cxn ang="0">
                    <a:pos x="T8" y="T9"/>
                  </a:cxn>
                  <a:cxn ang="0">
                    <a:pos x="T10" y="T11"/>
                  </a:cxn>
                </a:cxnLst>
                <a:rect l="0" t="0" r="r" b="b"/>
                <a:pathLst>
                  <a:path w="26" h="20">
                    <a:moveTo>
                      <a:pt x="26" y="8"/>
                    </a:moveTo>
                    <a:cubicBezTo>
                      <a:pt x="26" y="12"/>
                      <a:pt x="24" y="15"/>
                      <a:pt x="21" y="17"/>
                    </a:cubicBezTo>
                    <a:cubicBezTo>
                      <a:pt x="16" y="20"/>
                      <a:pt x="10" y="16"/>
                      <a:pt x="5" y="15"/>
                    </a:cubicBezTo>
                    <a:cubicBezTo>
                      <a:pt x="3" y="12"/>
                      <a:pt x="0" y="9"/>
                      <a:pt x="2" y="5"/>
                    </a:cubicBezTo>
                    <a:cubicBezTo>
                      <a:pt x="5" y="1"/>
                      <a:pt x="11" y="2"/>
                      <a:pt x="15" y="0"/>
                    </a:cubicBezTo>
                    <a:cubicBezTo>
                      <a:pt x="20" y="0"/>
                      <a:pt x="23" y="5"/>
                      <a:pt x="2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1" name="Freeform 3218"/>
              <p:cNvSpPr/>
              <p:nvPr/>
            </p:nvSpPr>
            <p:spPr bwMode="auto">
              <a:xfrm>
                <a:off x="4124" y="2462"/>
                <a:ext cx="31" cy="33"/>
              </a:xfrm>
              <a:custGeom>
                <a:avLst/>
                <a:gdLst>
                  <a:gd name="T0" fmla="*/ 20 w 21"/>
                  <a:gd name="T1" fmla="*/ 6 h 23"/>
                  <a:gd name="T2" fmla="*/ 14 w 21"/>
                  <a:gd name="T3" fmla="*/ 20 h 23"/>
                  <a:gd name="T4" fmla="*/ 4 w 21"/>
                  <a:gd name="T5" fmla="*/ 23 h 23"/>
                  <a:gd name="T6" fmla="*/ 0 w 21"/>
                  <a:gd name="T7" fmla="*/ 18 h 23"/>
                  <a:gd name="T8" fmla="*/ 11 w 21"/>
                  <a:gd name="T9" fmla="*/ 13 h 23"/>
                  <a:gd name="T10" fmla="*/ 17 w 21"/>
                  <a:gd name="T11" fmla="*/ 0 h 23"/>
                  <a:gd name="T12" fmla="*/ 20 w 21"/>
                  <a:gd name="T13" fmla="*/ 6 h 23"/>
                </a:gdLst>
                <a:ahLst/>
                <a:cxnLst>
                  <a:cxn ang="0">
                    <a:pos x="T0" y="T1"/>
                  </a:cxn>
                  <a:cxn ang="0">
                    <a:pos x="T2" y="T3"/>
                  </a:cxn>
                  <a:cxn ang="0">
                    <a:pos x="T4" y="T5"/>
                  </a:cxn>
                  <a:cxn ang="0">
                    <a:pos x="T6" y="T7"/>
                  </a:cxn>
                  <a:cxn ang="0">
                    <a:pos x="T8" y="T9"/>
                  </a:cxn>
                  <a:cxn ang="0">
                    <a:pos x="T10" y="T11"/>
                  </a:cxn>
                  <a:cxn ang="0">
                    <a:pos x="T12" y="T13"/>
                  </a:cxn>
                </a:cxnLst>
                <a:rect l="0" t="0" r="r" b="b"/>
                <a:pathLst>
                  <a:path w="21" h="23">
                    <a:moveTo>
                      <a:pt x="20" y="6"/>
                    </a:moveTo>
                    <a:cubicBezTo>
                      <a:pt x="21" y="12"/>
                      <a:pt x="16" y="15"/>
                      <a:pt x="14" y="20"/>
                    </a:cubicBezTo>
                    <a:cubicBezTo>
                      <a:pt x="10" y="20"/>
                      <a:pt x="8" y="23"/>
                      <a:pt x="4" y="23"/>
                    </a:cubicBezTo>
                    <a:cubicBezTo>
                      <a:pt x="2" y="23"/>
                      <a:pt x="0" y="20"/>
                      <a:pt x="0" y="18"/>
                    </a:cubicBezTo>
                    <a:cubicBezTo>
                      <a:pt x="1" y="12"/>
                      <a:pt x="9" y="18"/>
                      <a:pt x="11" y="13"/>
                    </a:cubicBezTo>
                    <a:cubicBezTo>
                      <a:pt x="16" y="10"/>
                      <a:pt x="14" y="4"/>
                      <a:pt x="17" y="0"/>
                    </a:cubicBezTo>
                    <a:cubicBezTo>
                      <a:pt x="20" y="0"/>
                      <a:pt x="20" y="3"/>
                      <a:pt x="2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2" name="Freeform 3219"/>
              <p:cNvSpPr/>
              <p:nvPr/>
            </p:nvSpPr>
            <p:spPr bwMode="auto">
              <a:xfrm>
                <a:off x="3534" y="2462"/>
                <a:ext cx="36" cy="29"/>
              </a:xfrm>
              <a:custGeom>
                <a:avLst/>
                <a:gdLst>
                  <a:gd name="T0" fmla="*/ 25 w 25"/>
                  <a:gd name="T1" fmla="*/ 6 h 20"/>
                  <a:gd name="T2" fmla="*/ 14 w 25"/>
                  <a:gd name="T3" fmla="*/ 17 h 20"/>
                  <a:gd name="T4" fmla="*/ 0 w 25"/>
                  <a:gd name="T5" fmla="*/ 14 h 20"/>
                  <a:gd name="T6" fmla="*/ 11 w 25"/>
                  <a:gd name="T7" fmla="*/ 8 h 20"/>
                  <a:gd name="T8" fmla="*/ 18 w 25"/>
                  <a:gd name="T9" fmla="*/ 0 h 20"/>
                  <a:gd name="T10" fmla="*/ 25 w 25"/>
                  <a:gd name="T11" fmla="*/ 6 h 20"/>
                </a:gdLst>
                <a:ahLst/>
                <a:cxnLst>
                  <a:cxn ang="0">
                    <a:pos x="T0" y="T1"/>
                  </a:cxn>
                  <a:cxn ang="0">
                    <a:pos x="T2" y="T3"/>
                  </a:cxn>
                  <a:cxn ang="0">
                    <a:pos x="T4" y="T5"/>
                  </a:cxn>
                  <a:cxn ang="0">
                    <a:pos x="T6" y="T7"/>
                  </a:cxn>
                  <a:cxn ang="0">
                    <a:pos x="T8" y="T9"/>
                  </a:cxn>
                  <a:cxn ang="0">
                    <a:pos x="T10" y="T11"/>
                  </a:cxn>
                </a:cxnLst>
                <a:rect l="0" t="0" r="r" b="b"/>
                <a:pathLst>
                  <a:path w="25" h="20">
                    <a:moveTo>
                      <a:pt x="25" y="6"/>
                    </a:moveTo>
                    <a:cubicBezTo>
                      <a:pt x="24" y="12"/>
                      <a:pt x="17" y="12"/>
                      <a:pt x="14" y="17"/>
                    </a:cubicBezTo>
                    <a:cubicBezTo>
                      <a:pt x="10" y="14"/>
                      <a:pt x="3" y="20"/>
                      <a:pt x="0" y="14"/>
                    </a:cubicBezTo>
                    <a:cubicBezTo>
                      <a:pt x="0" y="8"/>
                      <a:pt x="7" y="10"/>
                      <a:pt x="11" y="8"/>
                    </a:cubicBezTo>
                    <a:cubicBezTo>
                      <a:pt x="12" y="5"/>
                      <a:pt x="15" y="3"/>
                      <a:pt x="18" y="0"/>
                    </a:cubicBezTo>
                    <a:cubicBezTo>
                      <a:pt x="22" y="0"/>
                      <a:pt x="23" y="3"/>
                      <a:pt x="2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3" name="Freeform 3220"/>
              <p:cNvSpPr/>
              <p:nvPr/>
            </p:nvSpPr>
            <p:spPr bwMode="auto">
              <a:xfrm>
                <a:off x="3923" y="2465"/>
                <a:ext cx="19" cy="25"/>
              </a:xfrm>
              <a:custGeom>
                <a:avLst/>
                <a:gdLst>
                  <a:gd name="T0" fmla="*/ 12 w 13"/>
                  <a:gd name="T1" fmla="*/ 12 h 17"/>
                  <a:gd name="T2" fmla="*/ 6 w 13"/>
                  <a:gd name="T3" fmla="*/ 16 h 17"/>
                  <a:gd name="T4" fmla="*/ 2 w 13"/>
                  <a:gd name="T5" fmla="*/ 11 h 17"/>
                  <a:gd name="T6" fmla="*/ 6 w 13"/>
                  <a:gd name="T7" fmla="*/ 0 h 17"/>
                  <a:gd name="T8" fmla="*/ 12 w 13"/>
                  <a:gd name="T9" fmla="*/ 12 h 17"/>
                </a:gdLst>
                <a:ahLst/>
                <a:cxnLst>
                  <a:cxn ang="0">
                    <a:pos x="T0" y="T1"/>
                  </a:cxn>
                  <a:cxn ang="0">
                    <a:pos x="T2" y="T3"/>
                  </a:cxn>
                  <a:cxn ang="0">
                    <a:pos x="T4" y="T5"/>
                  </a:cxn>
                  <a:cxn ang="0">
                    <a:pos x="T6" y="T7"/>
                  </a:cxn>
                  <a:cxn ang="0">
                    <a:pos x="T8" y="T9"/>
                  </a:cxn>
                </a:cxnLst>
                <a:rect l="0" t="0" r="r" b="b"/>
                <a:pathLst>
                  <a:path w="13" h="17">
                    <a:moveTo>
                      <a:pt x="12" y="12"/>
                    </a:moveTo>
                    <a:cubicBezTo>
                      <a:pt x="12" y="15"/>
                      <a:pt x="9" y="16"/>
                      <a:pt x="6" y="16"/>
                    </a:cubicBezTo>
                    <a:cubicBezTo>
                      <a:pt x="3" y="17"/>
                      <a:pt x="0" y="15"/>
                      <a:pt x="2" y="11"/>
                    </a:cubicBezTo>
                    <a:cubicBezTo>
                      <a:pt x="3" y="7"/>
                      <a:pt x="2" y="2"/>
                      <a:pt x="6" y="0"/>
                    </a:cubicBezTo>
                    <a:cubicBezTo>
                      <a:pt x="9" y="3"/>
                      <a:pt x="13" y="7"/>
                      <a:pt x="1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4" name="Freeform 3221"/>
              <p:cNvSpPr/>
              <p:nvPr/>
            </p:nvSpPr>
            <p:spPr bwMode="auto">
              <a:xfrm>
                <a:off x="3421" y="2469"/>
                <a:ext cx="3" cy="2"/>
              </a:xfrm>
              <a:custGeom>
                <a:avLst/>
                <a:gdLst>
                  <a:gd name="T0" fmla="*/ 1 w 2"/>
                  <a:gd name="T1" fmla="*/ 0 h 1"/>
                  <a:gd name="T2" fmla="*/ 1 w 2"/>
                  <a:gd name="T3" fmla="*/ 1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2" y="0"/>
                      <a:pt x="1" y="1"/>
                      <a:pt x="1" y="1"/>
                    </a:cubicBezTo>
                    <a:cubicBezTo>
                      <a:pt x="0" y="1"/>
                      <a:pt x="0" y="1"/>
                      <a:pt x="0" y="1"/>
                    </a:cubicBezTo>
                    <a:cubicBezTo>
                      <a:pt x="0" y="0"/>
                      <a:pt x="1" y="0"/>
                      <a:pt x="1"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5" name="Freeform 3222"/>
              <p:cNvSpPr/>
              <p:nvPr/>
            </p:nvSpPr>
            <p:spPr bwMode="auto">
              <a:xfrm>
                <a:off x="3953" y="2469"/>
                <a:ext cx="18" cy="16"/>
              </a:xfrm>
              <a:custGeom>
                <a:avLst/>
                <a:gdLst>
                  <a:gd name="T0" fmla="*/ 12 w 12"/>
                  <a:gd name="T1" fmla="*/ 9 h 11"/>
                  <a:gd name="T2" fmla="*/ 5 w 12"/>
                  <a:gd name="T3" fmla="*/ 10 h 11"/>
                  <a:gd name="T4" fmla="*/ 5 w 12"/>
                  <a:gd name="T5" fmla="*/ 0 h 11"/>
                  <a:gd name="T6" fmla="*/ 12 w 12"/>
                  <a:gd name="T7" fmla="*/ 9 h 11"/>
                </a:gdLst>
                <a:ahLst/>
                <a:cxnLst>
                  <a:cxn ang="0">
                    <a:pos x="T0" y="T1"/>
                  </a:cxn>
                  <a:cxn ang="0">
                    <a:pos x="T2" y="T3"/>
                  </a:cxn>
                  <a:cxn ang="0">
                    <a:pos x="T4" y="T5"/>
                  </a:cxn>
                  <a:cxn ang="0">
                    <a:pos x="T6" y="T7"/>
                  </a:cxn>
                </a:cxnLst>
                <a:rect l="0" t="0" r="r" b="b"/>
                <a:pathLst>
                  <a:path w="12" h="11">
                    <a:moveTo>
                      <a:pt x="12" y="9"/>
                    </a:moveTo>
                    <a:cubicBezTo>
                      <a:pt x="9" y="10"/>
                      <a:pt x="6" y="11"/>
                      <a:pt x="5" y="10"/>
                    </a:cubicBezTo>
                    <a:cubicBezTo>
                      <a:pt x="6" y="7"/>
                      <a:pt x="0" y="3"/>
                      <a:pt x="5" y="0"/>
                    </a:cubicBezTo>
                    <a:cubicBezTo>
                      <a:pt x="9" y="1"/>
                      <a:pt x="11" y="6"/>
                      <a:pt x="12"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6" name="Freeform 3223"/>
              <p:cNvSpPr/>
              <p:nvPr/>
            </p:nvSpPr>
            <p:spPr bwMode="auto">
              <a:xfrm>
                <a:off x="3564" y="2468"/>
                <a:ext cx="24" cy="23"/>
              </a:xfrm>
              <a:custGeom>
                <a:avLst/>
                <a:gdLst>
                  <a:gd name="T0" fmla="*/ 14 w 16"/>
                  <a:gd name="T1" fmla="*/ 7 h 16"/>
                  <a:gd name="T2" fmla="*/ 7 w 16"/>
                  <a:gd name="T3" fmla="*/ 15 h 16"/>
                  <a:gd name="T4" fmla="*/ 7 w 16"/>
                  <a:gd name="T5" fmla="*/ 2 h 16"/>
                  <a:gd name="T6" fmla="*/ 14 w 16"/>
                  <a:gd name="T7" fmla="*/ 7 h 16"/>
                </a:gdLst>
                <a:ahLst/>
                <a:cxnLst>
                  <a:cxn ang="0">
                    <a:pos x="T0" y="T1"/>
                  </a:cxn>
                  <a:cxn ang="0">
                    <a:pos x="T2" y="T3"/>
                  </a:cxn>
                  <a:cxn ang="0">
                    <a:pos x="T4" y="T5"/>
                  </a:cxn>
                  <a:cxn ang="0">
                    <a:pos x="T6" y="T7"/>
                  </a:cxn>
                </a:cxnLst>
                <a:rect l="0" t="0" r="r" b="b"/>
                <a:pathLst>
                  <a:path w="16" h="16">
                    <a:moveTo>
                      <a:pt x="14" y="7"/>
                    </a:moveTo>
                    <a:cubicBezTo>
                      <a:pt x="13" y="10"/>
                      <a:pt x="13" y="16"/>
                      <a:pt x="7" y="15"/>
                    </a:cubicBezTo>
                    <a:cubicBezTo>
                      <a:pt x="0" y="13"/>
                      <a:pt x="7" y="7"/>
                      <a:pt x="7" y="2"/>
                    </a:cubicBezTo>
                    <a:cubicBezTo>
                      <a:pt x="10" y="0"/>
                      <a:pt x="16" y="2"/>
                      <a:pt x="1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7" name="Freeform 3224"/>
              <p:cNvSpPr/>
              <p:nvPr/>
            </p:nvSpPr>
            <p:spPr bwMode="auto">
              <a:xfrm>
                <a:off x="3877" y="2465"/>
                <a:ext cx="16" cy="29"/>
              </a:xfrm>
              <a:custGeom>
                <a:avLst/>
                <a:gdLst>
                  <a:gd name="T0" fmla="*/ 10 w 11"/>
                  <a:gd name="T1" fmla="*/ 12 h 20"/>
                  <a:gd name="T2" fmla="*/ 9 w 11"/>
                  <a:gd name="T3" fmla="*/ 20 h 20"/>
                  <a:gd name="T4" fmla="*/ 4 w 11"/>
                  <a:gd name="T5" fmla="*/ 13 h 20"/>
                  <a:gd name="T6" fmla="*/ 0 w 11"/>
                  <a:gd name="T7" fmla="*/ 4 h 20"/>
                  <a:gd name="T8" fmla="*/ 10 w 11"/>
                  <a:gd name="T9" fmla="*/ 12 h 20"/>
                </a:gdLst>
                <a:ahLst/>
                <a:cxnLst>
                  <a:cxn ang="0">
                    <a:pos x="T0" y="T1"/>
                  </a:cxn>
                  <a:cxn ang="0">
                    <a:pos x="T2" y="T3"/>
                  </a:cxn>
                  <a:cxn ang="0">
                    <a:pos x="T4" y="T5"/>
                  </a:cxn>
                  <a:cxn ang="0">
                    <a:pos x="T6" y="T7"/>
                  </a:cxn>
                  <a:cxn ang="0">
                    <a:pos x="T8" y="T9"/>
                  </a:cxn>
                </a:cxnLst>
                <a:rect l="0" t="0" r="r" b="b"/>
                <a:pathLst>
                  <a:path w="11" h="20">
                    <a:moveTo>
                      <a:pt x="10" y="12"/>
                    </a:moveTo>
                    <a:cubicBezTo>
                      <a:pt x="11" y="15"/>
                      <a:pt x="11" y="18"/>
                      <a:pt x="9" y="20"/>
                    </a:cubicBezTo>
                    <a:cubicBezTo>
                      <a:pt x="6" y="19"/>
                      <a:pt x="6" y="15"/>
                      <a:pt x="4" y="13"/>
                    </a:cubicBezTo>
                    <a:cubicBezTo>
                      <a:pt x="0" y="12"/>
                      <a:pt x="0" y="7"/>
                      <a:pt x="0" y="4"/>
                    </a:cubicBezTo>
                    <a:cubicBezTo>
                      <a:pt x="5" y="0"/>
                      <a:pt x="7" y="9"/>
                      <a:pt x="10"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8" name="Freeform 3225"/>
              <p:cNvSpPr/>
              <p:nvPr/>
            </p:nvSpPr>
            <p:spPr bwMode="auto">
              <a:xfrm>
                <a:off x="3440" y="2469"/>
                <a:ext cx="18" cy="28"/>
              </a:xfrm>
              <a:custGeom>
                <a:avLst/>
                <a:gdLst>
                  <a:gd name="T0" fmla="*/ 12 w 12"/>
                  <a:gd name="T1" fmla="*/ 7 h 19"/>
                  <a:gd name="T2" fmla="*/ 8 w 12"/>
                  <a:gd name="T3" fmla="*/ 18 h 19"/>
                  <a:gd name="T4" fmla="*/ 1 w 12"/>
                  <a:gd name="T5" fmla="*/ 15 h 19"/>
                  <a:gd name="T6" fmla="*/ 6 w 12"/>
                  <a:gd name="T7" fmla="*/ 1 h 19"/>
                  <a:gd name="T8" fmla="*/ 12 w 12"/>
                  <a:gd name="T9" fmla="*/ 7 h 19"/>
                </a:gdLst>
                <a:ahLst/>
                <a:cxnLst>
                  <a:cxn ang="0">
                    <a:pos x="T0" y="T1"/>
                  </a:cxn>
                  <a:cxn ang="0">
                    <a:pos x="T2" y="T3"/>
                  </a:cxn>
                  <a:cxn ang="0">
                    <a:pos x="T4" y="T5"/>
                  </a:cxn>
                  <a:cxn ang="0">
                    <a:pos x="T6" y="T7"/>
                  </a:cxn>
                  <a:cxn ang="0">
                    <a:pos x="T8" y="T9"/>
                  </a:cxn>
                </a:cxnLst>
                <a:rect l="0" t="0" r="r" b="b"/>
                <a:pathLst>
                  <a:path w="12" h="19">
                    <a:moveTo>
                      <a:pt x="12" y="7"/>
                    </a:moveTo>
                    <a:cubicBezTo>
                      <a:pt x="12" y="11"/>
                      <a:pt x="10" y="15"/>
                      <a:pt x="8" y="18"/>
                    </a:cubicBezTo>
                    <a:cubicBezTo>
                      <a:pt x="6" y="19"/>
                      <a:pt x="3" y="18"/>
                      <a:pt x="1" y="15"/>
                    </a:cubicBezTo>
                    <a:cubicBezTo>
                      <a:pt x="4" y="10"/>
                      <a:pt x="0" y="3"/>
                      <a:pt x="6" y="1"/>
                    </a:cubicBezTo>
                    <a:cubicBezTo>
                      <a:pt x="10" y="0"/>
                      <a:pt x="10" y="5"/>
                      <a:pt x="1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29" name="Freeform 3226"/>
              <p:cNvSpPr/>
              <p:nvPr/>
            </p:nvSpPr>
            <p:spPr bwMode="auto">
              <a:xfrm>
                <a:off x="4062" y="2462"/>
                <a:ext cx="30" cy="38"/>
              </a:xfrm>
              <a:custGeom>
                <a:avLst/>
                <a:gdLst>
                  <a:gd name="T0" fmla="*/ 21 w 21"/>
                  <a:gd name="T1" fmla="*/ 10 h 26"/>
                  <a:gd name="T2" fmla="*/ 12 w 21"/>
                  <a:gd name="T3" fmla="*/ 26 h 26"/>
                  <a:gd name="T4" fmla="*/ 5 w 21"/>
                  <a:gd name="T5" fmla="*/ 26 h 26"/>
                  <a:gd name="T6" fmla="*/ 3 w 21"/>
                  <a:gd name="T7" fmla="*/ 21 h 26"/>
                  <a:gd name="T8" fmla="*/ 12 w 21"/>
                  <a:gd name="T9" fmla="*/ 17 h 26"/>
                  <a:gd name="T10" fmla="*/ 21 w 21"/>
                  <a:gd name="T11" fmla="*/ 10 h 26"/>
                </a:gdLst>
                <a:ahLst/>
                <a:cxnLst>
                  <a:cxn ang="0">
                    <a:pos x="T0" y="T1"/>
                  </a:cxn>
                  <a:cxn ang="0">
                    <a:pos x="T2" y="T3"/>
                  </a:cxn>
                  <a:cxn ang="0">
                    <a:pos x="T4" y="T5"/>
                  </a:cxn>
                  <a:cxn ang="0">
                    <a:pos x="T6" y="T7"/>
                  </a:cxn>
                  <a:cxn ang="0">
                    <a:pos x="T8" y="T9"/>
                  </a:cxn>
                  <a:cxn ang="0">
                    <a:pos x="T10" y="T11"/>
                  </a:cxn>
                </a:cxnLst>
                <a:rect l="0" t="0" r="r" b="b"/>
                <a:pathLst>
                  <a:path w="21" h="26">
                    <a:moveTo>
                      <a:pt x="21" y="10"/>
                    </a:moveTo>
                    <a:cubicBezTo>
                      <a:pt x="21" y="17"/>
                      <a:pt x="17" y="22"/>
                      <a:pt x="12" y="26"/>
                    </a:cubicBezTo>
                    <a:cubicBezTo>
                      <a:pt x="10" y="26"/>
                      <a:pt x="8" y="26"/>
                      <a:pt x="5" y="26"/>
                    </a:cubicBezTo>
                    <a:cubicBezTo>
                      <a:pt x="5" y="23"/>
                      <a:pt x="0" y="23"/>
                      <a:pt x="3" y="21"/>
                    </a:cubicBezTo>
                    <a:cubicBezTo>
                      <a:pt x="6" y="22"/>
                      <a:pt x="9" y="18"/>
                      <a:pt x="12" y="17"/>
                    </a:cubicBezTo>
                    <a:cubicBezTo>
                      <a:pt x="12" y="13"/>
                      <a:pt x="19" y="0"/>
                      <a:pt x="2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0" name="Freeform 3227"/>
              <p:cNvSpPr/>
              <p:nvPr/>
            </p:nvSpPr>
            <p:spPr bwMode="auto">
              <a:xfrm>
                <a:off x="3817" y="2472"/>
                <a:ext cx="15" cy="32"/>
              </a:xfrm>
              <a:custGeom>
                <a:avLst/>
                <a:gdLst>
                  <a:gd name="T0" fmla="*/ 8 w 10"/>
                  <a:gd name="T1" fmla="*/ 17 h 22"/>
                  <a:gd name="T2" fmla="*/ 4 w 10"/>
                  <a:gd name="T3" fmla="*/ 22 h 22"/>
                  <a:gd name="T4" fmla="*/ 3 w 10"/>
                  <a:gd name="T5" fmla="*/ 1 h 22"/>
                  <a:gd name="T6" fmla="*/ 4 w 10"/>
                  <a:gd name="T7" fmla="*/ 0 h 22"/>
                  <a:gd name="T8" fmla="*/ 8 w 10"/>
                  <a:gd name="T9" fmla="*/ 17 h 22"/>
                </a:gdLst>
                <a:ahLst/>
                <a:cxnLst>
                  <a:cxn ang="0">
                    <a:pos x="T0" y="T1"/>
                  </a:cxn>
                  <a:cxn ang="0">
                    <a:pos x="T2" y="T3"/>
                  </a:cxn>
                  <a:cxn ang="0">
                    <a:pos x="T4" y="T5"/>
                  </a:cxn>
                  <a:cxn ang="0">
                    <a:pos x="T6" y="T7"/>
                  </a:cxn>
                  <a:cxn ang="0">
                    <a:pos x="T8" y="T9"/>
                  </a:cxn>
                </a:cxnLst>
                <a:rect l="0" t="0" r="r" b="b"/>
                <a:pathLst>
                  <a:path w="10" h="22">
                    <a:moveTo>
                      <a:pt x="8" y="17"/>
                    </a:moveTo>
                    <a:cubicBezTo>
                      <a:pt x="7" y="19"/>
                      <a:pt x="5" y="20"/>
                      <a:pt x="4" y="22"/>
                    </a:cubicBezTo>
                    <a:cubicBezTo>
                      <a:pt x="0" y="15"/>
                      <a:pt x="2" y="8"/>
                      <a:pt x="3" y="1"/>
                    </a:cubicBezTo>
                    <a:cubicBezTo>
                      <a:pt x="4" y="0"/>
                      <a:pt x="4" y="0"/>
                      <a:pt x="4" y="0"/>
                    </a:cubicBezTo>
                    <a:cubicBezTo>
                      <a:pt x="10" y="3"/>
                      <a:pt x="9" y="11"/>
                      <a:pt x="8"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1" name="Freeform 3228"/>
              <p:cNvSpPr/>
              <p:nvPr/>
            </p:nvSpPr>
            <p:spPr bwMode="auto">
              <a:xfrm>
                <a:off x="4154" y="2473"/>
                <a:ext cx="29" cy="27"/>
              </a:xfrm>
              <a:custGeom>
                <a:avLst/>
                <a:gdLst>
                  <a:gd name="T0" fmla="*/ 19 w 20"/>
                  <a:gd name="T1" fmla="*/ 7 h 18"/>
                  <a:gd name="T2" fmla="*/ 10 w 20"/>
                  <a:gd name="T3" fmla="*/ 18 h 18"/>
                  <a:gd name="T4" fmla="*/ 0 w 20"/>
                  <a:gd name="T5" fmla="*/ 11 h 18"/>
                  <a:gd name="T6" fmla="*/ 1 w 20"/>
                  <a:gd name="T7" fmla="*/ 9 h 18"/>
                  <a:gd name="T8" fmla="*/ 9 w 20"/>
                  <a:gd name="T9" fmla="*/ 9 h 18"/>
                  <a:gd name="T10" fmla="*/ 19 w 20"/>
                  <a:gd name="T11" fmla="*/ 7 h 18"/>
                </a:gdLst>
                <a:ahLst/>
                <a:cxnLst>
                  <a:cxn ang="0">
                    <a:pos x="T0" y="T1"/>
                  </a:cxn>
                  <a:cxn ang="0">
                    <a:pos x="T2" y="T3"/>
                  </a:cxn>
                  <a:cxn ang="0">
                    <a:pos x="T4" y="T5"/>
                  </a:cxn>
                  <a:cxn ang="0">
                    <a:pos x="T6" y="T7"/>
                  </a:cxn>
                  <a:cxn ang="0">
                    <a:pos x="T8" y="T9"/>
                  </a:cxn>
                  <a:cxn ang="0">
                    <a:pos x="T10" y="T11"/>
                  </a:cxn>
                </a:cxnLst>
                <a:rect l="0" t="0" r="r" b="b"/>
                <a:pathLst>
                  <a:path w="20" h="18">
                    <a:moveTo>
                      <a:pt x="19" y="7"/>
                    </a:moveTo>
                    <a:cubicBezTo>
                      <a:pt x="20" y="13"/>
                      <a:pt x="14" y="15"/>
                      <a:pt x="10" y="18"/>
                    </a:cubicBezTo>
                    <a:cubicBezTo>
                      <a:pt x="6" y="18"/>
                      <a:pt x="0" y="17"/>
                      <a:pt x="0" y="11"/>
                    </a:cubicBezTo>
                    <a:cubicBezTo>
                      <a:pt x="1" y="9"/>
                      <a:pt x="1" y="9"/>
                      <a:pt x="1" y="9"/>
                    </a:cubicBezTo>
                    <a:cubicBezTo>
                      <a:pt x="5" y="7"/>
                      <a:pt x="6" y="11"/>
                      <a:pt x="9" y="9"/>
                    </a:cubicBezTo>
                    <a:cubicBezTo>
                      <a:pt x="12" y="7"/>
                      <a:pt x="17" y="0"/>
                      <a:pt x="19"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2" name="Freeform 3229"/>
              <p:cNvSpPr/>
              <p:nvPr/>
            </p:nvSpPr>
            <p:spPr bwMode="auto">
              <a:xfrm>
                <a:off x="4351" y="2479"/>
                <a:ext cx="29" cy="31"/>
              </a:xfrm>
              <a:custGeom>
                <a:avLst/>
                <a:gdLst>
                  <a:gd name="T0" fmla="*/ 20 w 20"/>
                  <a:gd name="T1" fmla="*/ 20 h 21"/>
                  <a:gd name="T2" fmla="*/ 6 w 20"/>
                  <a:gd name="T3" fmla="*/ 14 h 21"/>
                  <a:gd name="T4" fmla="*/ 2 w 20"/>
                  <a:gd name="T5" fmla="*/ 0 h 21"/>
                  <a:gd name="T6" fmla="*/ 20 w 20"/>
                  <a:gd name="T7" fmla="*/ 20 h 21"/>
                </a:gdLst>
                <a:ahLst/>
                <a:cxnLst>
                  <a:cxn ang="0">
                    <a:pos x="T0" y="T1"/>
                  </a:cxn>
                  <a:cxn ang="0">
                    <a:pos x="T2" y="T3"/>
                  </a:cxn>
                  <a:cxn ang="0">
                    <a:pos x="T4" y="T5"/>
                  </a:cxn>
                  <a:cxn ang="0">
                    <a:pos x="T6" y="T7"/>
                  </a:cxn>
                </a:cxnLst>
                <a:rect l="0" t="0" r="r" b="b"/>
                <a:pathLst>
                  <a:path w="20" h="21">
                    <a:moveTo>
                      <a:pt x="20" y="20"/>
                    </a:moveTo>
                    <a:cubicBezTo>
                      <a:pt x="15" y="21"/>
                      <a:pt x="9" y="17"/>
                      <a:pt x="6" y="14"/>
                    </a:cubicBezTo>
                    <a:cubicBezTo>
                      <a:pt x="3" y="11"/>
                      <a:pt x="0" y="5"/>
                      <a:pt x="2" y="0"/>
                    </a:cubicBezTo>
                    <a:cubicBezTo>
                      <a:pt x="11" y="3"/>
                      <a:pt x="15" y="12"/>
                      <a:pt x="20" y="2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3" name="Freeform 3230"/>
              <p:cNvSpPr/>
              <p:nvPr/>
            </p:nvSpPr>
            <p:spPr bwMode="auto">
              <a:xfrm>
                <a:off x="3477" y="2478"/>
                <a:ext cx="55" cy="54"/>
              </a:xfrm>
              <a:custGeom>
                <a:avLst/>
                <a:gdLst>
                  <a:gd name="T0" fmla="*/ 38 w 38"/>
                  <a:gd name="T1" fmla="*/ 11 h 37"/>
                  <a:gd name="T2" fmla="*/ 23 w 38"/>
                  <a:gd name="T3" fmla="*/ 36 h 37"/>
                  <a:gd name="T4" fmla="*/ 11 w 38"/>
                  <a:gd name="T5" fmla="*/ 36 h 37"/>
                  <a:gd name="T6" fmla="*/ 1 w 38"/>
                  <a:gd name="T7" fmla="*/ 27 h 37"/>
                  <a:gd name="T8" fmla="*/ 3 w 38"/>
                  <a:gd name="T9" fmla="*/ 25 h 37"/>
                  <a:gd name="T10" fmla="*/ 13 w 38"/>
                  <a:gd name="T11" fmla="*/ 30 h 37"/>
                  <a:gd name="T12" fmla="*/ 21 w 38"/>
                  <a:gd name="T13" fmla="*/ 25 h 37"/>
                  <a:gd name="T14" fmla="*/ 27 w 38"/>
                  <a:gd name="T15" fmla="*/ 4 h 37"/>
                  <a:gd name="T16" fmla="*/ 35 w 38"/>
                  <a:gd name="T17" fmla="*/ 3 h 37"/>
                  <a:gd name="T18" fmla="*/ 38 w 38"/>
                  <a:gd name="T19"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7">
                    <a:moveTo>
                      <a:pt x="38" y="11"/>
                    </a:moveTo>
                    <a:cubicBezTo>
                      <a:pt x="37" y="21"/>
                      <a:pt x="32" y="33"/>
                      <a:pt x="23" y="36"/>
                    </a:cubicBezTo>
                    <a:cubicBezTo>
                      <a:pt x="18" y="37"/>
                      <a:pt x="15" y="32"/>
                      <a:pt x="11" y="36"/>
                    </a:cubicBezTo>
                    <a:cubicBezTo>
                      <a:pt x="8" y="33"/>
                      <a:pt x="0" y="33"/>
                      <a:pt x="1" y="27"/>
                    </a:cubicBezTo>
                    <a:cubicBezTo>
                      <a:pt x="2" y="27"/>
                      <a:pt x="3" y="26"/>
                      <a:pt x="3" y="25"/>
                    </a:cubicBezTo>
                    <a:cubicBezTo>
                      <a:pt x="8" y="26"/>
                      <a:pt x="7" y="33"/>
                      <a:pt x="13" y="30"/>
                    </a:cubicBezTo>
                    <a:cubicBezTo>
                      <a:pt x="15" y="28"/>
                      <a:pt x="18" y="24"/>
                      <a:pt x="21" y="25"/>
                    </a:cubicBezTo>
                    <a:cubicBezTo>
                      <a:pt x="26" y="19"/>
                      <a:pt x="29" y="11"/>
                      <a:pt x="27" y="4"/>
                    </a:cubicBezTo>
                    <a:cubicBezTo>
                      <a:pt x="30" y="5"/>
                      <a:pt x="32" y="0"/>
                      <a:pt x="35" y="3"/>
                    </a:cubicBezTo>
                    <a:cubicBezTo>
                      <a:pt x="38" y="11"/>
                      <a:pt x="38" y="11"/>
                      <a:pt x="38"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4" name="Freeform 3231"/>
              <p:cNvSpPr/>
              <p:nvPr/>
            </p:nvSpPr>
            <p:spPr bwMode="auto">
              <a:xfrm>
                <a:off x="3111" y="2482"/>
                <a:ext cx="15" cy="27"/>
              </a:xfrm>
              <a:custGeom>
                <a:avLst/>
                <a:gdLst>
                  <a:gd name="T0" fmla="*/ 7 w 10"/>
                  <a:gd name="T1" fmla="*/ 13 h 18"/>
                  <a:gd name="T2" fmla="*/ 4 w 10"/>
                  <a:gd name="T3" fmla="*/ 18 h 18"/>
                  <a:gd name="T4" fmla="*/ 0 w 10"/>
                  <a:gd name="T5" fmla="*/ 4 h 18"/>
                  <a:gd name="T6" fmla="*/ 3 w 10"/>
                  <a:gd name="T7" fmla="*/ 0 h 18"/>
                  <a:gd name="T8" fmla="*/ 7 w 10"/>
                  <a:gd name="T9" fmla="*/ 13 h 18"/>
                </a:gdLst>
                <a:ahLst/>
                <a:cxnLst>
                  <a:cxn ang="0">
                    <a:pos x="T0" y="T1"/>
                  </a:cxn>
                  <a:cxn ang="0">
                    <a:pos x="T2" y="T3"/>
                  </a:cxn>
                  <a:cxn ang="0">
                    <a:pos x="T4" y="T5"/>
                  </a:cxn>
                  <a:cxn ang="0">
                    <a:pos x="T6" y="T7"/>
                  </a:cxn>
                  <a:cxn ang="0">
                    <a:pos x="T8" y="T9"/>
                  </a:cxn>
                </a:cxnLst>
                <a:rect l="0" t="0" r="r" b="b"/>
                <a:pathLst>
                  <a:path w="10" h="18">
                    <a:moveTo>
                      <a:pt x="7" y="13"/>
                    </a:moveTo>
                    <a:cubicBezTo>
                      <a:pt x="7" y="15"/>
                      <a:pt x="6" y="16"/>
                      <a:pt x="4" y="18"/>
                    </a:cubicBezTo>
                    <a:cubicBezTo>
                      <a:pt x="2" y="13"/>
                      <a:pt x="3" y="8"/>
                      <a:pt x="0" y="4"/>
                    </a:cubicBezTo>
                    <a:cubicBezTo>
                      <a:pt x="0" y="1"/>
                      <a:pt x="1" y="1"/>
                      <a:pt x="3" y="0"/>
                    </a:cubicBezTo>
                    <a:cubicBezTo>
                      <a:pt x="10" y="1"/>
                      <a:pt x="6" y="9"/>
                      <a:pt x="7"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5" name="Freeform 3232"/>
              <p:cNvSpPr/>
              <p:nvPr/>
            </p:nvSpPr>
            <p:spPr bwMode="auto">
              <a:xfrm>
                <a:off x="3750" y="2484"/>
                <a:ext cx="22" cy="36"/>
              </a:xfrm>
              <a:custGeom>
                <a:avLst/>
                <a:gdLst>
                  <a:gd name="T0" fmla="*/ 8 w 15"/>
                  <a:gd name="T1" fmla="*/ 3 h 25"/>
                  <a:gd name="T2" fmla="*/ 9 w 15"/>
                  <a:gd name="T3" fmla="*/ 14 h 25"/>
                  <a:gd name="T4" fmla="*/ 15 w 15"/>
                  <a:gd name="T5" fmla="*/ 12 h 25"/>
                  <a:gd name="T6" fmla="*/ 12 w 15"/>
                  <a:gd name="T7" fmla="*/ 21 h 25"/>
                  <a:gd name="T8" fmla="*/ 3 w 15"/>
                  <a:gd name="T9" fmla="*/ 23 h 25"/>
                  <a:gd name="T10" fmla="*/ 3 w 15"/>
                  <a:gd name="T11" fmla="*/ 18 h 25"/>
                  <a:gd name="T12" fmla="*/ 5 w 15"/>
                  <a:gd name="T13" fmla="*/ 7 h 25"/>
                  <a:gd name="T14" fmla="*/ 3 w 15"/>
                  <a:gd name="T15" fmla="*/ 1 h 25"/>
                  <a:gd name="T16" fmla="*/ 8 w 15"/>
                  <a:gd name="T17"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5">
                    <a:moveTo>
                      <a:pt x="8" y="3"/>
                    </a:moveTo>
                    <a:cubicBezTo>
                      <a:pt x="6" y="6"/>
                      <a:pt x="8" y="10"/>
                      <a:pt x="9" y="14"/>
                    </a:cubicBezTo>
                    <a:cubicBezTo>
                      <a:pt x="12" y="17"/>
                      <a:pt x="12" y="12"/>
                      <a:pt x="15" y="12"/>
                    </a:cubicBezTo>
                    <a:cubicBezTo>
                      <a:pt x="15" y="15"/>
                      <a:pt x="14" y="20"/>
                      <a:pt x="12" y="21"/>
                    </a:cubicBezTo>
                    <a:cubicBezTo>
                      <a:pt x="9" y="23"/>
                      <a:pt x="6" y="25"/>
                      <a:pt x="3" y="23"/>
                    </a:cubicBezTo>
                    <a:cubicBezTo>
                      <a:pt x="1" y="21"/>
                      <a:pt x="3" y="20"/>
                      <a:pt x="3" y="18"/>
                    </a:cubicBezTo>
                    <a:cubicBezTo>
                      <a:pt x="6" y="15"/>
                      <a:pt x="5" y="11"/>
                      <a:pt x="5" y="7"/>
                    </a:cubicBezTo>
                    <a:cubicBezTo>
                      <a:pt x="4" y="5"/>
                      <a:pt x="0" y="4"/>
                      <a:pt x="3" y="1"/>
                    </a:cubicBezTo>
                    <a:cubicBezTo>
                      <a:pt x="4" y="0"/>
                      <a:pt x="7" y="0"/>
                      <a:pt x="8"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6" name="Freeform 3233"/>
              <p:cNvSpPr/>
              <p:nvPr/>
            </p:nvSpPr>
            <p:spPr bwMode="auto">
              <a:xfrm>
                <a:off x="3833" y="2484"/>
                <a:ext cx="25" cy="29"/>
              </a:xfrm>
              <a:custGeom>
                <a:avLst/>
                <a:gdLst>
                  <a:gd name="T0" fmla="*/ 16 w 17"/>
                  <a:gd name="T1" fmla="*/ 12 h 20"/>
                  <a:gd name="T2" fmla="*/ 16 w 17"/>
                  <a:gd name="T3" fmla="*/ 17 h 20"/>
                  <a:gd name="T4" fmla="*/ 7 w 17"/>
                  <a:gd name="T5" fmla="*/ 20 h 20"/>
                  <a:gd name="T6" fmla="*/ 2 w 17"/>
                  <a:gd name="T7" fmla="*/ 7 h 20"/>
                  <a:gd name="T8" fmla="*/ 2 w 17"/>
                  <a:gd name="T9" fmla="*/ 3 h 20"/>
                  <a:gd name="T10" fmla="*/ 16 w 17"/>
                  <a:gd name="T11" fmla="*/ 12 h 20"/>
                </a:gdLst>
                <a:ahLst/>
                <a:cxnLst>
                  <a:cxn ang="0">
                    <a:pos x="T0" y="T1"/>
                  </a:cxn>
                  <a:cxn ang="0">
                    <a:pos x="T2" y="T3"/>
                  </a:cxn>
                  <a:cxn ang="0">
                    <a:pos x="T4" y="T5"/>
                  </a:cxn>
                  <a:cxn ang="0">
                    <a:pos x="T6" y="T7"/>
                  </a:cxn>
                  <a:cxn ang="0">
                    <a:pos x="T8" y="T9"/>
                  </a:cxn>
                  <a:cxn ang="0">
                    <a:pos x="T10" y="T11"/>
                  </a:cxn>
                </a:cxnLst>
                <a:rect l="0" t="0" r="r" b="b"/>
                <a:pathLst>
                  <a:path w="17" h="20">
                    <a:moveTo>
                      <a:pt x="16" y="12"/>
                    </a:moveTo>
                    <a:cubicBezTo>
                      <a:pt x="16" y="14"/>
                      <a:pt x="17" y="15"/>
                      <a:pt x="16" y="17"/>
                    </a:cubicBezTo>
                    <a:cubicBezTo>
                      <a:pt x="7" y="20"/>
                      <a:pt x="7" y="20"/>
                      <a:pt x="7" y="20"/>
                    </a:cubicBezTo>
                    <a:cubicBezTo>
                      <a:pt x="8" y="16"/>
                      <a:pt x="6" y="9"/>
                      <a:pt x="2" y="7"/>
                    </a:cubicBezTo>
                    <a:cubicBezTo>
                      <a:pt x="0" y="6"/>
                      <a:pt x="2" y="5"/>
                      <a:pt x="2" y="3"/>
                    </a:cubicBezTo>
                    <a:cubicBezTo>
                      <a:pt x="7" y="0"/>
                      <a:pt x="14" y="6"/>
                      <a:pt x="16"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7" name="Freeform 3234"/>
              <p:cNvSpPr/>
              <p:nvPr/>
            </p:nvSpPr>
            <p:spPr bwMode="auto">
              <a:xfrm>
                <a:off x="3716" y="2479"/>
                <a:ext cx="30" cy="34"/>
              </a:xfrm>
              <a:custGeom>
                <a:avLst/>
                <a:gdLst>
                  <a:gd name="T0" fmla="*/ 20 w 20"/>
                  <a:gd name="T1" fmla="*/ 6 h 23"/>
                  <a:gd name="T2" fmla="*/ 4 w 20"/>
                  <a:gd name="T3" fmla="*/ 23 h 23"/>
                  <a:gd name="T4" fmla="*/ 1 w 20"/>
                  <a:gd name="T5" fmla="*/ 18 h 23"/>
                  <a:gd name="T6" fmla="*/ 5 w 20"/>
                  <a:gd name="T7" fmla="*/ 13 h 23"/>
                  <a:gd name="T8" fmla="*/ 20 w 20"/>
                  <a:gd name="T9" fmla="*/ 6 h 23"/>
                </a:gdLst>
                <a:ahLst/>
                <a:cxnLst>
                  <a:cxn ang="0">
                    <a:pos x="T0" y="T1"/>
                  </a:cxn>
                  <a:cxn ang="0">
                    <a:pos x="T2" y="T3"/>
                  </a:cxn>
                  <a:cxn ang="0">
                    <a:pos x="T4" y="T5"/>
                  </a:cxn>
                  <a:cxn ang="0">
                    <a:pos x="T6" y="T7"/>
                  </a:cxn>
                  <a:cxn ang="0">
                    <a:pos x="T8" y="T9"/>
                  </a:cxn>
                </a:cxnLst>
                <a:rect l="0" t="0" r="r" b="b"/>
                <a:pathLst>
                  <a:path w="20" h="23">
                    <a:moveTo>
                      <a:pt x="20" y="6"/>
                    </a:moveTo>
                    <a:cubicBezTo>
                      <a:pt x="20" y="17"/>
                      <a:pt x="11" y="20"/>
                      <a:pt x="4" y="23"/>
                    </a:cubicBezTo>
                    <a:cubicBezTo>
                      <a:pt x="1" y="23"/>
                      <a:pt x="0" y="21"/>
                      <a:pt x="1" y="18"/>
                    </a:cubicBezTo>
                    <a:cubicBezTo>
                      <a:pt x="0" y="15"/>
                      <a:pt x="3" y="15"/>
                      <a:pt x="5" y="13"/>
                    </a:cubicBezTo>
                    <a:cubicBezTo>
                      <a:pt x="10" y="12"/>
                      <a:pt x="13" y="0"/>
                      <a:pt x="2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8" name="Freeform 3235"/>
              <p:cNvSpPr/>
              <p:nvPr/>
            </p:nvSpPr>
            <p:spPr bwMode="auto">
              <a:xfrm>
                <a:off x="3927" y="2487"/>
                <a:ext cx="66" cy="74"/>
              </a:xfrm>
              <a:custGeom>
                <a:avLst/>
                <a:gdLst>
                  <a:gd name="T0" fmla="*/ 44 w 45"/>
                  <a:gd name="T1" fmla="*/ 6 h 51"/>
                  <a:gd name="T2" fmla="*/ 40 w 45"/>
                  <a:gd name="T3" fmla="*/ 46 h 51"/>
                  <a:gd name="T4" fmla="*/ 12 w 45"/>
                  <a:gd name="T5" fmla="*/ 31 h 51"/>
                  <a:gd name="T6" fmla="*/ 0 w 45"/>
                  <a:gd name="T7" fmla="*/ 7 h 51"/>
                  <a:gd name="T8" fmla="*/ 22 w 45"/>
                  <a:gd name="T9" fmla="*/ 3 h 51"/>
                  <a:gd name="T10" fmla="*/ 41 w 45"/>
                  <a:gd name="T11" fmla="*/ 0 h 51"/>
                  <a:gd name="T12" fmla="*/ 44 w 45"/>
                  <a:gd name="T13" fmla="*/ 6 h 51"/>
                </a:gdLst>
                <a:ahLst/>
                <a:cxnLst>
                  <a:cxn ang="0">
                    <a:pos x="T0" y="T1"/>
                  </a:cxn>
                  <a:cxn ang="0">
                    <a:pos x="T2" y="T3"/>
                  </a:cxn>
                  <a:cxn ang="0">
                    <a:pos x="T4" y="T5"/>
                  </a:cxn>
                  <a:cxn ang="0">
                    <a:pos x="T6" y="T7"/>
                  </a:cxn>
                  <a:cxn ang="0">
                    <a:pos x="T8" y="T9"/>
                  </a:cxn>
                  <a:cxn ang="0">
                    <a:pos x="T10" y="T11"/>
                  </a:cxn>
                  <a:cxn ang="0">
                    <a:pos x="T12" y="T13"/>
                  </a:cxn>
                </a:cxnLst>
                <a:rect l="0" t="0" r="r" b="b"/>
                <a:pathLst>
                  <a:path w="45" h="51">
                    <a:moveTo>
                      <a:pt x="44" y="6"/>
                    </a:moveTo>
                    <a:cubicBezTo>
                      <a:pt x="38" y="18"/>
                      <a:pt x="42" y="33"/>
                      <a:pt x="40" y="46"/>
                    </a:cubicBezTo>
                    <a:cubicBezTo>
                      <a:pt x="27" y="51"/>
                      <a:pt x="20" y="37"/>
                      <a:pt x="12" y="31"/>
                    </a:cubicBezTo>
                    <a:cubicBezTo>
                      <a:pt x="6" y="23"/>
                      <a:pt x="0" y="16"/>
                      <a:pt x="0" y="7"/>
                    </a:cubicBezTo>
                    <a:cubicBezTo>
                      <a:pt x="8" y="5"/>
                      <a:pt x="15" y="0"/>
                      <a:pt x="22" y="3"/>
                    </a:cubicBezTo>
                    <a:cubicBezTo>
                      <a:pt x="41" y="0"/>
                      <a:pt x="41" y="0"/>
                      <a:pt x="41" y="0"/>
                    </a:cubicBezTo>
                    <a:cubicBezTo>
                      <a:pt x="45" y="0"/>
                      <a:pt x="45" y="4"/>
                      <a:pt x="4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39" name="Freeform 3236"/>
              <p:cNvSpPr/>
              <p:nvPr/>
            </p:nvSpPr>
            <p:spPr bwMode="auto">
              <a:xfrm>
                <a:off x="3529" y="2484"/>
                <a:ext cx="38" cy="47"/>
              </a:xfrm>
              <a:custGeom>
                <a:avLst/>
                <a:gdLst>
                  <a:gd name="T0" fmla="*/ 26 w 26"/>
                  <a:gd name="T1" fmla="*/ 8 h 32"/>
                  <a:gd name="T2" fmla="*/ 24 w 26"/>
                  <a:gd name="T3" fmla="*/ 21 h 32"/>
                  <a:gd name="T4" fmla="*/ 3 w 26"/>
                  <a:gd name="T5" fmla="*/ 27 h 32"/>
                  <a:gd name="T6" fmla="*/ 1 w 26"/>
                  <a:gd name="T7" fmla="*/ 23 h 32"/>
                  <a:gd name="T8" fmla="*/ 9 w 26"/>
                  <a:gd name="T9" fmla="*/ 20 h 32"/>
                  <a:gd name="T10" fmla="*/ 17 w 26"/>
                  <a:gd name="T11" fmla="*/ 5 h 32"/>
                  <a:gd name="T12" fmla="*/ 26 w 26"/>
                  <a:gd name="T13" fmla="*/ 8 h 32"/>
                </a:gdLst>
                <a:ahLst/>
                <a:cxnLst>
                  <a:cxn ang="0">
                    <a:pos x="T0" y="T1"/>
                  </a:cxn>
                  <a:cxn ang="0">
                    <a:pos x="T2" y="T3"/>
                  </a:cxn>
                  <a:cxn ang="0">
                    <a:pos x="T4" y="T5"/>
                  </a:cxn>
                  <a:cxn ang="0">
                    <a:pos x="T6" y="T7"/>
                  </a:cxn>
                  <a:cxn ang="0">
                    <a:pos x="T8" y="T9"/>
                  </a:cxn>
                  <a:cxn ang="0">
                    <a:pos x="T10" y="T11"/>
                  </a:cxn>
                  <a:cxn ang="0">
                    <a:pos x="T12" y="T13"/>
                  </a:cxn>
                </a:cxnLst>
                <a:rect l="0" t="0" r="r" b="b"/>
                <a:pathLst>
                  <a:path w="26" h="32">
                    <a:moveTo>
                      <a:pt x="26" y="8"/>
                    </a:moveTo>
                    <a:cubicBezTo>
                      <a:pt x="26" y="14"/>
                      <a:pt x="25" y="17"/>
                      <a:pt x="24" y="21"/>
                    </a:cubicBezTo>
                    <a:cubicBezTo>
                      <a:pt x="18" y="25"/>
                      <a:pt x="11" y="32"/>
                      <a:pt x="3" y="27"/>
                    </a:cubicBezTo>
                    <a:cubicBezTo>
                      <a:pt x="2" y="26"/>
                      <a:pt x="0" y="25"/>
                      <a:pt x="1" y="23"/>
                    </a:cubicBezTo>
                    <a:cubicBezTo>
                      <a:pt x="3" y="20"/>
                      <a:pt x="6" y="21"/>
                      <a:pt x="9" y="20"/>
                    </a:cubicBezTo>
                    <a:cubicBezTo>
                      <a:pt x="14" y="17"/>
                      <a:pt x="16" y="11"/>
                      <a:pt x="17" y="5"/>
                    </a:cubicBezTo>
                    <a:cubicBezTo>
                      <a:pt x="18" y="0"/>
                      <a:pt x="25" y="5"/>
                      <a:pt x="26"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0" name="Freeform 3237"/>
              <p:cNvSpPr/>
              <p:nvPr/>
            </p:nvSpPr>
            <p:spPr bwMode="auto">
              <a:xfrm>
                <a:off x="3607" y="2490"/>
                <a:ext cx="33" cy="19"/>
              </a:xfrm>
              <a:custGeom>
                <a:avLst/>
                <a:gdLst>
                  <a:gd name="T0" fmla="*/ 23 w 23"/>
                  <a:gd name="T1" fmla="*/ 4 h 13"/>
                  <a:gd name="T2" fmla="*/ 8 w 23"/>
                  <a:gd name="T3" fmla="*/ 13 h 13"/>
                  <a:gd name="T4" fmla="*/ 3 w 23"/>
                  <a:gd name="T5" fmla="*/ 7 h 13"/>
                  <a:gd name="T6" fmla="*/ 16 w 23"/>
                  <a:gd name="T7" fmla="*/ 1 h 13"/>
                  <a:gd name="T8" fmla="*/ 23 w 23"/>
                  <a:gd name="T9" fmla="*/ 4 h 13"/>
                </a:gdLst>
                <a:ahLst/>
                <a:cxnLst>
                  <a:cxn ang="0">
                    <a:pos x="T0" y="T1"/>
                  </a:cxn>
                  <a:cxn ang="0">
                    <a:pos x="T2" y="T3"/>
                  </a:cxn>
                  <a:cxn ang="0">
                    <a:pos x="T4" y="T5"/>
                  </a:cxn>
                  <a:cxn ang="0">
                    <a:pos x="T6" y="T7"/>
                  </a:cxn>
                  <a:cxn ang="0">
                    <a:pos x="T8" y="T9"/>
                  </a:cxn>
                </a:cxnLst>
                <a:rect l="0" t="0" r="r" b="b"/>
                <a:pathLst>
                  <a:path w="23" h="13">
                    <a:moveTo>
                      <a:pt x="23" y="4"/>
                    </a:moveTo>
                    <a:cubicBezTo>
                      <a:pt x="20" y="10"/>
                      <a:pt x="14" y="13"/>
                      <a:pt x="8" y="13"/>
                    </a:cubicBezTo>
                    <a:cubicBezTo>
                      <a:pt x="5" y="13"/>
                      <a:pt x="0" y="11"/>
                      <a:pt x="3" y="7"/>
                    </a:cubicBezTo>
                    <a:cubicBezTo>
                      <a:pt x="7" y="3"/>
                      <a:pt x="13" y="7"/>
                      <a:pt x="16" y="1"/>
                    </a:cubicBezTo>
                    <a:cubicBezTo>
                      <a:pt x="18" y="1"/>
                      <a:pt x="23" y="0"/>
                      <a:pt x="23"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1" name="Freeform 3238"/>
              <p:cNvSpPr/>
              <p:nvPr/>
            </p:nvSpPr>
            <p:spPr bwMode="auto">
              <a:xfrm>
                <a:off x="3683" y="2491"/>
                <a:ext cx="32" cy="37"/>
              </a:xfrm>
              <a:custGeom>
                <a:avLst/>
                <a:gdLst>
                  <a:gd name="T0" fmla="*/ 21 w 22"/>
                  <a:gd name="T1" fmla="*/ 3 h 25"/>
                  <a:gd name="T2" fmla="*/ 10 w 22"/>
                  <a:gd name="T3" fmla="*/ 24 h 25"/>
                  <a:gd name="T4" fmla="*/ 2 w 22"/>
                  <a:gd name="T5" fmla="*/ 24 h 25"/>
                  <a:gd name="T6" fmla="*/ 2 w 22"/>
                  <a:gd name="T7" fmla="*/ 18 h 25"/>
                  <a:gd name="T8" fmla="*/ 11 w 22"/>
                  <a:gd name="T9" fmla="*/ 12 h 25"/>
                  <a:gd name="T10" fmla="*/ 14 w 22"/>
                  <a:gd name="T11" fmla="*/ 0 h 25"/>
                  <a:gd name="T12" fmla="*/ 21 w 22"/>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22" h="25">
                    <a:moveTo>
                      <a:pt x="21" y="3"/>
                    </a:moveTo>
                    <a:cubicBezTo>
                      <a:pt x="22" y="12"/>
                      <a:pt x="16" y="19"/>
                      <a:pt x="10" y="24"/>
                    </a:cubicBezTo>
                    <a:cubicBezTo>
                      <a:pt x="8" y="25"/>
                      <a:pt x="4" y="24"/>
                      <a:pt x="2" y="24"/>
                    </a:cubicBezTo>
                    <a:cubicBezTo>
                      <a:pt x="2" y="22"/>
                      <a:pt x="0" y="20"/>
                      <a:pt x="2" y="18"/>
                    </a:cubicBezTo>
                    <a:cubicBezTo>
                      <a:pt x="6" y="18"/>
                      <a:pt x="8" y="15"/>
                      <a:pt x="11" y="12"/>
                    </a:cubicBezTo>
                    <a:cubicBezTo>
                      <a:pt x="13" y="7"/>
                      <a:pt x="10" y="2"/>
                      <a:pt x="14" y="0"/>
                    </a:cubicBezTo>
                    <a:cubicBezTo>
                      <a:pt x="17" y="0"/>
                      <a:pt x="20" y="0"/>
                      <a:pt x="21"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2" name="Freeform 3239"/>
              <p:cNvSpPr/>
              <p:nvPr/>
            </p:nvSpPr>
            <p:spPr bwMode="auto">
              <a:xfrm>
                <a:off x="3785" y="2491"/>
                <a:ext cx="5" cy="6"/>
              </a:xfrm>
              <a:custGeom>
                <a:avLst/>
                <a:gdLst>
                  <a:gd name="T0" fmla="*/ 2 w 3"/>
                  <a:gd name="T1" fmla="*/ 3 h 4"/>
                  <a:gd name="T2" fmla="*/ 0 w 3"/>
                  <a:gd name="T3" fmla="*/ 3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1" y="4"/>
                      <a:pt x="0" y="4"/>
                      <a:pt x="0" y="3"/>
                    </a:cubicBezTo>
                    <a:cubicBezTo>
                      <a:pt x="1" y="0"/>
                      <a:pt x="1" y="0"/>
                      <a:pt x="1" y="0"/>
                    </a:cubicBezTo>
                    <a:cubicBezTo>
                      <a:pt x="3" y="0"/>
                      <a:pt x="2" y="3"/>
                      <a:pt x="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3" name="Freeform 3240"/>
              <p:cNvSpPr/>
              <p:nvPr/>
            </p:nvSpPr>
            <p:spPr bwMode="auto">
              <a:xfrm>
                <a:off x="3643" y="2491"/>
                <a:ext cx="25" cy="15"/>
              </a:xfrm>
              <a:custGeom>
                <a:avLst/>
                <a:gdLst>
                  <a:gd name="T0" fmla="*/ 17 w 17"/>
                  <a:gd name="T1" fmla="*/ 3 h 10"/>
                  <a:gd name="T2" fmla="*/ 8 w 17"/>
                  <a:gd name="T3" fmla="*/ 9 h 10"/>
                  <a:gd name="T4" fmla="*/ 1 w 17"/>
                  <a:gd name="T5" fmla="*/ 7 h 10"/>
                  <a:gd name="T6" fmla="*/ 7 w 17"/>
                  <a:gd name="T7" fmla="*/ 0 h 10"/>
                  <a:gd name="T8" fmla="*/ 17 w 17"/>
                  <a:gd name="T9" fmla="*/ 3 h 10"/>
                </a:gdLst>
                <a:ahLst/>
                <a:cxnLst>
                  <a:cxn ang="0">
                    <a:pos x="T0" y="T1"/>
                  </a:cxn>
                  <a:cxn ang="0">
                    <a:pos x="T2" y="T3"/>
                  </a:cxn>
                  <a:cxn ang="0">
                    <a:pos x="T4" y="T5"/>
                  </a:cxn>
                  <a:cxn ang="0">
                    <a:pos x="T6" y="T7"/>
                  </a:cxn>
                  <a:cxn ang="0">
                    <a:pos x="T8" y="T9"/>
                  </a:cxn>
                </a:cxnLst>
                <a:rect l="0" t="0" r="r" b="b"/>
                <a:pathLst>
                  <a:path w="17" h="10">
                    <a:moveTo>
                      <a:pt x="17" y="3"/>
                    </a:moveTo>
                    <a:cubicBezTo>
                      <a:pt x="16" y="7"/>
                      <a:pt x="11" y="8"/>
                      <a:pt x="8" y="9"/>
                    </a:cubicBezTo>
                    <a:cubicBezTo>
                      <a:pt x="5" y="10"/>
                      <a:pt x="2" y="9"/>
                      <a:pt x="1" y="7"/>
                    </a:cubicBezTo>
                    <a:cubicBezTo>
                      <a:pt x="0" y="3"/>
                      <a:pt x="4" y="1"/>
                      <a:pt x="7" y="0"/>
                    </a:cubicBezTo>
                    <a:cubicBezTo>
                      <a:pt x="10" y="1"/>
                      <a:pt x="15" y="1"/>
                      <a:pt x="17"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4" name="Freeform 3241"/>
              <p:cNvSpPr/>
              <p:nvPr/>
            </p:nvSpPr>
            <p:spPr bwMode="auto">
              <a:xfrm>
                <a:off x="4183" y="2492"/>
                <a:ext cx="15" cy="21"/>
              </a:xfrm>
              <a:custGeom>
                <a:avLst/>
                <a:gdLst>
                  <a:gd name="T0" fmla="*/ 8 w 10"/>
                  <a:gd name="T1" fmla="*/ 13 h 14"/>
                  <a:gd name="T2" fmla="*/ 0 w 10"/>
                  <a:gd name="T3" fmla="*/ 5 h 14"/>
                  <a:gd name="T4" fmla="*/ 2 w 10"/>
                  <a:gd name="T5" fmla="*/ 0 h 14"/>
                  <a:gd name="T6" fmla="*/ 8 w 10"/>
                  <a:gd name="T7" fmla="*/ 13 h 14"/>
                </a:gdLst>
                <a:ahLst/>
                <a:cxnLst>
                  <a:cxn ang="0">
                    <a:pos x="T0" y="T1"/>
                  </a:cxn>
                  <a:cxn ang="0">
                    <a:pos x="T2" y="T3"/>
                  </a:cxn>
                  <a:cxn ang="0">
                    <a:pos x="T4" y="T5"/>
                  </a:cxn>
                  <a:cxn ang="0">
                    <a:pos x="T6" y="T7"/>
                  </a:cxn>
                </a:cxnLst>
                <a:rect l="0" t="0" r="r" b="b"/>
                <a:pathLst>
                  <a:path w="10" h="14">
                    <a:moveTo>
                      <a:pt x="8" y="13"/>
                    </a:moveTo>
                    <a:cubicBezTo>
                      <a:pt x="3" y="14"/>
                      <a:pt x="2" y="8"/>
                      <a:pt x="0" y="5"/>
                    </a:cubicBezTo>
                    <a:cubicBezTo>
                      <a:pt x="2" y="0"/>
                      <a:pt x="2" y="0"/>
                      <a:pt x="2" y="0"/>
                    </a:cubicBezTo>
                    <a:cubicBezTo>
                      <a:pt x="6" y="3"/>
                      <a:pt x="10" y="8"/>
                      <a:pt x="8"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5" name="Freeform 3242"/>
              <p:cNvSpPr/>
              <p:nvPr/>
            </p:nvSpPr>
            <p:spPr bwMode="auto">
              <a:xfrm>
                <a:off x="4113" y="2492"/>
                <a:ext cx="42" cy="65"/>
              </a:xfrm>
              <a:custGeom>
                <a:avLst/>
                <a:gdLst>
                  <a:gd name="T0" fmla="*/ 27 w 29"/>
                  <a:gd name="T1" fmla="*/ 3 h 44"/>
                  <a:gd name="T2" fmla="*/ 18 w 29"/>
                  <a:gd name="T3" fmla="*/ 24 h 44"/>
                  <a:gd name="T4" fmla="*/ 20 w 29"/>
                  <a:gd name="T5" fmla="*/ 33 h 44"/>
                  <a:gd name="T6" fmla="*/ 7 w 29"/>
                  <a:gd name="T7" fmla="*/ 44 h 44"/>
                  <a:gd name="T8" fmla="*/ 0 w 29"/>
                  <a:gd name="T9" fmla="*/ 39 h 44"/>
                  <a:gd name="T10" fmla="*/ 11 w 29"/>
                  <a:gd name="T11" fmla="*/ 32 h 44"/>
                  <a:gd name="T12" fmla="*/ 13 w 29"/>
                  <a:gd name="T13" fmla="*/ 27 h 44"/>
                  <a:gd name="T14" fmla="*/ 5 w 29"/>
                  <a:gd name="T15" fmla="*/ 23 h 44"/>
                  <a:gd name="T16" fmla="*/ 8 w 29"/>
                  <a:gd name="T17" fmla="*/ 18 h 44"/>
                  <a:gd name="T18" fmla="*/ 20 w 29"/>
                  <a:gd name="T19" fmla="*/ 14 h 44"/>
                  <a:gd name="T20" fmla="*/ 23 w 29"/>
                  <a:gd name="T21" fmla="*/ 0 h 44"/>
                  <a:gd name="T22" fmla="*/ 27 w 29"/>
                  <a:gd name="T23"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44">
                    <a:moveTo>
                      <a:pt x="27" y="3"/>
                    </a:moveTo>
                    <a:cubicBezTo>
                      <a:pt x="29" y="12"/>
                      <a:pt x="21" y="18"/>
                      <a:pt x="18" y="24"/>
                    </a:cubicBezTo>
                    <a:cubicBezTo>
                      <a:pt x="23" y="24"/>
                      <a:pt x="20" y="30"/>
                      <a:pt x="20" y="33"/>
                    </a:cubicBezTo>
                    <a:cubicBezTo>
                      <a:pt x="18" y="38"/>
                      <a:pt x="13" y="44"/>
                      <a:pt x="7" y="44"/>
                    </a:cubicBezTo>
                    <a:cubicBezTo>
                      <a:pt x="4" y="43"/>
                      <a:pt x="1" y="42"/>
                      <a:pt x="0" y="39"/>
                    </a:cubicBezTo>
                    <a:cubicBezTo>
                      <a:pt x="4" y="39"/>
                      <a:pt x="8" y="36"/>
                      <a:pt x="11" y="32"/>
                    </a:cubicBezTo>
                    <a:cubicBezTo>
                      <a:pt x="10" y="30"/>
                      <a:pt x="11" y="28"/>
                      <a:pt x="13" y="27"/>
                    </a:cubicBezTo>
                    <a:cubicBezTo>
                      <a:pt x="11" y="23"/>
                      <a:pt x="4" y="27"/>
                      <a:pt x="5" y="23"/>
                    </a:cubicBezTo>
                    <a:cubicBezTo>
                      <a:pt x="6" y="21"/>
                      <a:pt x="6" y="18"/>
                      <a:pt x="8" y="18"/>
                    </a:cubicBezTo>
                    <a:cubicBezTo>
                      <a:pt x="13" y="18"/>
                      <a:pt x="16" y="17"/>
                      <a:pt x="20" y="14"/>
                    </a:cubicBezTo>
                    <a:cubicBezTo>
                      <a:pt x="23" y="0"/>
                      <a:pt x="23" y="0"/>
                      <a:pt x="23" y="0"/>
                    </a:cubicBezTo>
                    <a:cubicBezTo>
                      <a:pt x="25" y="0"/>
                      <a:pt x="26" y="3"/>
                      <a:pt x="27"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6" name="Freeform 3243"/>
              <p:cNvSpPr/>
              <p:nvPr/>
            </p:nvSpPr>
            <p:spPr bwMode="auto">
              <a:xfrm>
                <a:off x="4095" y="2494"/>
                <a:ext cx="29" cy="32"/>
              </a:xfrm>
              <a:custGeom>
                <a:avLst/>
                <a:gdLst>
                  <a:gd name="T0" fmla="*/ 19 w 20"/>
                  <a:gd name="T1" fmla="*/ 6 h 22"/>
                  <a:gd name="T2" fmla="*/ 14 w 20"/>
                  <a:gd name="T3" fmla="*/ 19 h 22"/>
                  <a:gd name="T4" fmla="*/ 3 w 20"/>
                  <a:gd name="T5" fmla="*/ 20 h 22"/>
                  <a:gd name="T6" fmla="*/ 0 w 20"/>
                  <a:gd name="T7" fmla="*/ 17 h 22"/>
                  <a:gd name="T8" fmla="*/ 10 w 20"/>
                  <a:gd name="T9" fmla="*/ 9 h 22"/>
                  <a:gd name="T10" fmla="*/ 13 w 20"/>
                  <a:gd name="T11" fmla="*/ 1 h 22"/>
                  <a:gd name="T12" fmla="*/ 19 w 20"/>
                  <a:gd name="T13" fmla="*/ 6 h 22"/>
                </a:gdLst>
                <a:ahLst/>
                <a:cxnLst>
                  <a:cxn ang="0">
                    <a:pos x="T0" y="T1"/>
                  </a:cxn>
                  <a:cxn ang="0">
                    <a:pos x="T2" y="T3"/>
                  </a:cxn>
                  <a:cxn ang="0">
                    <a:pos x="T4" y="T5"/>
                  </a:cxn>
                  <a:cxn ang="0">
                    <a:pos x="T6" y="T7"/>
                  </a:cxn>
                  <a:cxn ang="0">
                    <a:pos x="T8" y="T9"/>
                  </a:cxn>
                  <a:cxn ang="0">
                    <a:pos x="T10" y="T11"/>
                  </a:cxn>
                  <a:cxn ang="0">
                    <a:pos x="T12" y="T13"/>
                  </a:cxn>
                </a:cxnLst>
                <a:rect l="0" t="0" r="r" b="b"/>
                <a:pathLst>
                  <a:path w="20" h="22">
                    <a:moveTo>
                      <a:pt x="19" y="6"/>
                    </a:moveTo>
                    <a:cubicBezTo>
                      <a:pt x="19" y="11"/>
                      <a:pt x="16" y="14"/>
                      <a:pt x="14" y="19"/>
                    </a:cubicBezTo>
                    <a:cubicBezTo>
                      <a:pt x="10" y="22"/>
                      <a:pt x="6" y="20"/>
                      <a:pt x="3" y="20"/>
                    </a:cubicBezTo>
                    <a:cubicBezTo>
                      <a:pt x="1" y="19"/>
                      <a:pt x="0" y="19"/>
                      <a:pt x="0" y="17"/>
                    </a:cubicBezTo>
                    <a:cubicBezTo>
                      <a:pt x="1" y="13"/>
                      <a:pt x="9" y="15"/>
                      <a:pt x="10" y="9"/>
                    </a:cubicBezTo>
                    <a:cubicBezTo>
                      <a:pt x="9" y="6"/>
                      <a:pt x="12" y="3"/>
                      <a:pt x="13" y="1"/>
                    </a:cubicBezTo>
                    <a:cubicBezTo>
                      <a:pt x="16" y="0"/>
                      <a:pt x="20" y="2"/>
                      <a:pt x="1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7" name="Freeform 3244"/>
              <p:cNvSpPr/>
              <p:nvPr/>
            </p:nvSpPr>
            <p:spPr bwMode="auto">
              <a:xfrm>
                <a:off x="4078" y="2497"/>
                <a:ext cx="17" cy="16"/>
              </a:xfrm>
              <a:custGeom>
                <a:avLst/>
                <a:gdLst>
                  <a:gd name="T0" fmla="*/ 12 w 12"/>
                  <a:gd name="T1" fmla="*/ 5 h 11"/>
                  <a:gd name="T2" fmla="*/ 7 w 12"/>
                  <a:gd name="T3" fmla="*/ 11 h 11"/>
                  <a:gd name="T4" fmla="*/ 4 w 12"/>
                  <a:gd name="T5" fmla="*/ 3 h 11"/>
                  <a:gd name="T6" fmla="*/ 12 w 12"/>
                  <a:gd name="T7" fmla="*/ 5 h 11"/>
                </a:gdLst>
                <a:ahLst/>
                <a:cxnLst>
                  <a:cxn ang="0">
                    <a:pos x="T0" y="T1"/>
                  </a:cxn>
                  <a:cxn ang="0">
                    <a:pos x="T2" y="T3"/>
                  </a:cxn>
                  <a:cxn ang="0">
                    <a:pos x="T4" y="T5"/>
                  </a:cxn>
                  <a:cxn ang="0">
                    <a:pos x="T6" y="T7"/>
                  </a:cxn>
                </a:cxnLst>
                <a:rect l="0" t="0" r="r" b="b"/>
                <a:pathLst>
                  <a:path w="12" h="11">
                    <a:moveTo>
                      <a:pt x="12" y="5"/>
                    </a:moveTo>
                    <a:cubicBezTo>
                      <a:pt x="10" y="7"/>
                      <a:pt x="9" y="9"/>
                      <a:pt x="7" y="11"/>
                    </a:cubicBezTo>
                    <a:cubicBezTo>
                      <a:pt x="5" y="9"/>
                      <a:pt x="0" y="6"/>
                      <a:pt x="4" y="3"/>
                    </a:cubicBezTo>
                    <a:cubicBezTo>
                      <a:pt x="6" y="0"/>
                      <a:pt x="10" y="2"/>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8" name="Freeform 3245"/>
              <p:cNvSpPr/>
              <p:nvPr/>
            </p:nvSpPr>
            <p:spPr bwMode="auto">
              <a:xfrm>
                <a:off x="3649" y="2498"/>
                <a:ext cx="32" cy="47"/>
              </a:xfrm>
              <a:custGeom>
                <a:avLst/>
                <a:gdLst>
                  <a:gd name="T0" fmla="*/ 22 w 22"/>
                  <a:gd name="T1" fmla="*/ 14 h 32"/>
                  <a:gd name="T2" fmla="*/ 19 w 22"/>
                  <a:gd name="T3" fmla="*/ 20 h 32"/>
                  <a:gd name="T4" fmla="*/ 9 w 22"/>
                  <a:gd name="T5" fmla="*/ 31 h 32"/>
                  <a:gd name="T6" fmla="*/ 0 w 22"/>
                  <a:gd name="T7" fmla="*/ 28 h 32"/>
                  <a:gd name="T8" fmla="*/ 7 w 22"/>
                  <a:gd name="T9" fmla="*/ 20 h 32"/>
                  <a:gd name="T10" fmla="*/ 19 w 22"/>
                  <a:gd name="T11" fmla="*/ 1 h 32"/>
                  <a:gd name="T12" fmla="*/ 22 w 22"/>
                  <a:gd name="T13" fmla="*/ 14 h 32"/>
                </a:gdLst>
                <a:ahLst/>
                <a:cxnLst>
                  <a:cxn ang="0">
                    <a:pos x="T0" y="T1"/>
                  </a:cxn>
                  <a:cxn ang="0">
                    <a:pos x="T2" y="T3"/>
                  </a:cxn>
                  <a:cxn ang="0">
                    <a:pos x="T4" y="T5"/>
                  </a:cxn>
                  <a:cxn ang="0">
                    <a:pos x="T6" y="T7"/>
                  </a:cxn>
                  <a:cxn ang="0">
                    <a:pos x="T8" y="T9"/>
                  </a:cxn>
                  <a:cxn ang="0">
                    <a:pos x="T10" y="T11"/>
                  </a:cxn>
                  <a:cxn ang="0">
                    <a:pos x="T12" y="T13"/>
                  </a:cxn>
                </a:cxnLst>
                <a:rect l="0" t="0" r="r" b="b"/>
                <a:pathLst>
                  <a:path w="22" h="32">
                    <a:moveTo>
                      <a:pt x="22" y="14"/>
                    </a:moveTo>
                    <a:cubicBezTo>
                      <a:pt x="21" y="16"/>
                      <a:pt x="19" y="18"/>
                      <a:pt x="19" y="20"/>
                    </a:cubicBezTo>
                    <a:cubicBezTo>
                      <a:pt x="9" y="31"/>
                      <a:pt x="9" y="31"/>
                      <a:pt x="9" y="31"/>
                    </a:cubicBezTo>
                    <a:cubicBezTo>
                      <a:pt x="6" y="29"/>
                      <a:pt x="0" y="32"/>
                      <a:pt x="0" y="28"/>
                    </a:cubicBezTo>
                    <a:cubicBezTo>
                      <a:pt x="0" y="23"/>
                      <a:pt x="6" y="23"/>
                      <a:pt x="7" y="20"/>
                    </a:cubicBezTo>
                    <a:cubicBezTo>
                      <a:pt x="18" y="16"/>
                      <a:pt x="5" y="0"/>
                      <a:pt x="19" y="1"/>
                    </a:cubicBezTo>
                    <a:cubicBezTo>
                      <a:pt x="21" y="5"/>
                      <a:pt x="21" y="10"/>
                      <a:pt x="22" y="1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49" name="Freeform 3246"/>
              <p:cNvSpPr/>
              <p:nvPr/>
            </p:nvSpPr>
            <p:spPr bwMode="auto">
              <a:xfrm>
                <a:off x="3570" y="2498"/>
                <a:ext cx="40" cy="21"/>
              </a:xfrm>
              <a:custGeom>
                <a:avLst/>
                <a:gdLst>
                  <a:gd name="T0" fmla="*/ 21 w 27"/>
                  <a:gd name="T1" fmla="*/ 9 h 14"/>
                  <a:gd name="T2" fmla="*/ 3 w 27"/>
                  <a:gd name="T3" fmla="*/ 13 h 14"/>
                  <a:gd name="T4" fmla="*/ 1 w 27"/>
                  <a:gd name="T5" fmla="*/ 8 h 14"/>
                  <a:gd name="T6" fmla="*/ 10 w 27"/>
                  <a:gd name="T7" fmla="*/ 5 h 14"/>
                  <a:gd name="T8" fmla="*/ 21 w 27"/>
                  <a:gd name="T9" fmla="*/ 2 h 14"/>
                  <a:gd name="T10" fmla="*/ 21 w 27"/>
                  <a:gd name="T11" fmla="*/ 9 h 14"/>
                </a:gdLst>
                <a:ahLst/>
                <a:cxnLst>
                  <a:cxn ang="0">
                    <a:pos x="T0" y="T1"/>
                  </a:cxn>
                  <a:cxn ang="0">
                    <a:pos x="T2" y="T3"/>
                  </a:cxn>
                  <a:cxn ang="0">
                    <a:pos x="T4" y="T5"/>
                  </a:cxn>
                  <a:cxn ang="0">
                    <a:pos x="T6" y="T7"/>
                  </a:cxn>
                  <a:cxn ang="0">
                    <a:pos x="T8" y="T9"/>
                  </a:cxn>
                  <a:cxn ang="0">
                    <a:pos x="T10" y="T11"/>
                  </a:cxn>
                </a:cxnLst>
                <a:rect l="0" t="0" r="r" b="b"/>
                <a:pathLst>
                  <a:path w="27" h="14">
                    <a:moveTo>
                      <a:pt x="21" y="9"/>
                    </a:moveTo>
                    <a:cubicBezTo>
                      <a:pt x="16" y="13"/>
                      <a:pt x="9" y="14"/>
                      <a:pt x="3" y="13"/>
                    </a:cubicBezTo>
                    <a:cubicBezTo>
                      <a:pt x="0" y="13"/>
                      <a:pt x="1" y="10"/>
                      <a:pt x="1" y="8"/>
                    </a:cubicBezTo>
                    <a:cubicBezTo>
                      <a:pt x="5" y="8"/>
                      <a:pt x="6" y="4"/>
                      <a:pt x="10" y="5"/>
                    </a:cubicBezTo>
                    <a:cubicBezTo>
                      <a:pt x="13" y="0"/>
                      <a:pt x="18" y="4"/>
                      <a:pt x="21" y="2"/>
                    </a:cubicBezTo>
                    <a:cubicBezTo>
                      <a:pt x="27" y="2"/>
                      <a:pt x="21" y="6"/>
                      <a:pt x="21"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0" name="Freeform 3247"/>
              <p:cNvSpPr/>
              <p:nvPr/>
            </p:nvSpPr>
            <p:spPr bwMode="auto">
              <a:xfrm>
                <a:off x="3772" y="2501"/>
                <a:ext cx="23" cy="46"/>
              </a:xfrm>
              <a:custGeom>
                <a:avLst/>
                <a:gdLst>
                  <a:gd name="T0" fmla="*/ 15 w 16"/>
                  <a:gd name="T1" fmla="*/ 24 h 31"/>
                  <a:gd name="T2" fmla="*/ 2 w 16"/>
                  <a:gd name="T3" fmla="*/ 31 h 31"/>
                  <a:gd name="T4" fmla="*/ 6 w 16"/>
                  <a:gd name="T5" fmla="*/ 25 h 31"/>
                  <a:gd name="T6" fmla="*/ 3 w 16"/>
                  <a:gd name="T7" fmla="*/ 7 h 31"/>
                  <a:gd name="T8" fmla="*/ 6 w 16"/>
                  <a:gd name="T9" fmla="*/ 0 h 31"/>
                  <a:gd name="T10" fmla="*/ 15 w 16"/>
                  <a:gd name="T11" fmla="*/ 24 h 31"/>
                </a:gdLst>
                <a:ahLst/>
                <a:cxnLst>
                  <a:cxn ang="0">
                    <a:pos x="T0" y="T1"/>
                  </a:cxn>
                  <a:cxn ang="0">
                    <a:pos x="T2" y="T3"/>
                  </a:cxn>
                  <a:cxn ang="0">
                    <a:pos x="T4" y="T5"/>
                  </a:cxn>
                  <a:cxn ang="0">
                    <a:pos x="T6" y="T7"/>
                  </a:cxn>
                  <a:cxn ang="0">
                    <a:pos x="T8" y="T9"/>
                  </a:cxn>
                  <a:cxn ang="0">
                    <a:pos x="T10" y="T11"/>
                  </a:cxn>
                </a:cxnLst>
                <a:rect l="0" t="0" r="r" b="b"/>
                <a:pathLst>
                  <a:path w="16" h="31">
                    <a:moveTo>
                      <a:pt x="15" y="24"/>
                    </a:moveTo>
                    <a:cubicBezTo>
                      <a:pt x="13" y="30"/>
                      <a:pt x="7" y="30"/>
                      <a:pt x="2" y="31"/>
                    </a:cubicBezTo>
                    <a:cubicBezTo>
                      <a:pt x="0" y="28"/>
                      <a:pt x="6" y="28"/>
                      <a:pt x="6" y="25"/>
                    </a:cubicBezTo>
                    <a:cubicBezTo>
                      <a:pt x="8" y="19"/>
                      <a:pt x="7" y="11"/>
                      <a:pt x="3" y="7"/>
                    </a:cubicBezTo>
                    <a:cubicBezTo>
                      <a:pt x="3" y="4"/>
                      <a:pt x="4" y="1"/>
                      <a:pt x="6" y="0"/>
                    </a:cubicBezTo>
                    <a:cubicBezTo>
                      <a:pt x="16" y="3"/>
                      <a:pt x="10" y="17"/>
                      <a:pt x="15" y="2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1" name="Freeform 3248"/>
              <p:cNvSpPr/>
              <p:nvPr/>
            </p:nvSpPr>
            <p:spPr bwMode="auto">
              <a:xfrm>
                <a:off x="3832" y="2495"/>
                <a:ext cx="92" cy="96"/>
              </a:xfrm>
              <a:custGeom>
                <a:avLst/>
                <a:gdLst>
                  <a:gd name="T0" fmla="*/ 42 w 63"/>
                  <a:gd name="T1" fmla="*/ 7 h 65"/>
                  <a:gd name="T2" fmla="*/ 61 w 63"/>
                  <a:gd name="T3" fmla="*/ 49 h 65"/>
                  <a:gd name="T4" fmla="*/ 57 w 63"/>
                  <a:gd name="T5" fmla="*/ 57 h 65"/>
                  <a:gd name="T6" fmla="*/ 10 w 63"/>
                  <a:gd name="T7" fmla="*/ 37 h 65"/>
                  <a:gd name="T8" fmla="*/ 0 w 63"/>
                  <a:gd name="T9" fmla="*/ 22 h 65"/>
                  <a:gd name="T10" fmla="*/ 23 w 63"/>
                  <a:gd name="T11" fmla="*/ 9 h 65"/>
                  <a:gd name="T12" fmla="*/ 32 w 63"/>
                  <a:gd name="T13" fmla="*/ 6 h 65"/>
                  <a:gd name="T14" fmla="*/ 42 w 63"/>
                  <a:gd name="T15" fmla="*/ 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65">
                    <a:moveTo>
                      <a:pt x="42" y="7"/>
                    </a:moveTo>
                    <a:cubicBezTo>
                      <a:pt x="44" y="23"/>
                      <a:pt x="53" y="35"/>
                      <a:pt x="61" y="49"/>
                    </a:cubicBezTo>
                    <a:cubicBezTo>
                      <a:pt x="63" y="52"/>
                      <a:pt x="59" y="55"/>
                      <a:pt x="57" y="57"/>
                    </a:cubicBezTo>
                    <a:cubicBezTo>
                      <a:pt x="38" y="65"/>
                      <a:pt x="25" y="46"/>
                      <a:pt x="10" y="37"/>
                    </a:cubicBezTo>
                    <a:cubicBezTo>
                      <a:pt x="6" y="33"/>
                      <a:pt x="2" y="28"/>
                      <a:pt x="0" y="22"/>
                    </a:cubicBezTo>
                    <a:cubicBezTo>
                      <a:pt x="6" y="16"/>
                      <a:pt x="17" y="16"/>
                      <a:pt x="23" y="9"/>
                    </a:cubicBezTo>
                    <a:cubicBezTo>
                      <a:pt x="28" y="11"/>
                      <a:pt x="28" y="3"/>
                      <a:pt x="32" y="6"/>
                    </a:cubicBezTo>
                    <a:cubicBezTo>
                      <a:pt x="34" y="5"/>
                      <a:pt x="42" y="0"/>
                      <a:pt x="4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2" name="Freeform 3249"/>
              <p:cNvSpPr/>
              <p:nvPr/>
            </p:nvSpPr>
            <p:spPr bwMode="auto">
              <a:xfrm>
                <a:off x="4148" y="2501"/>
                <a:ext cx="32" cy="32"/>
              </a:xfrm>
              <a:custGeom>
                <a:avLst/>
                <a:gdLst>
                  <a:gd name="T0" fmla="*/ 22 w 22"/>
                  <a:gd name="T1" fmla="*/ 11 h 22"/>
                  <a:gd name="T2" fmla="*/ 12 w 22"/>
                  <a:gd name="T3" fmla="*/ 22 h 22"/>
                  <a:gd name="T4" fmla="*/ 1 w 22"/>
                  <a:gd name="T5" fmla="*/ 19 h 22"/>
                  <a:gd name="T6" fmla="*/ 3 w 22"/>
                  <a:gd name="T7" fmla="*/ 14 h 22"/>
                  <a:gd name="T8" fmla="*/ 13 w 22"/>
                  <a:gd name="T9" fmla="*/ 12 h 22"/>
                  <a:gd name="T10" fmla="*/ 21 w 22"/>
                  <a:gd name="T11" fmla="*/ 0 h 22"/>
                  <a:gd name="T12" fmla="*/ 22 w 22"/>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22" h="22">
                    <a:moveTo>
                      <a:pt x="22" y="11"/>
                    </a:moveTo>
                    <a:cubicBezTo>
                      <a:pt x="19" y="15"/>
                      <a:pt x="17" y="21"/>
                      <a:pt x="12" y="22"/>
                    </a:cubicBezTo>
                    <a:cubicBezTo>
                      <a:pt x="8" y="21"/>
                      <a:pt x="4" y="22"/>
                      <a:pt x="1" y="19"/>
                    </a:cubicBezTo>
                    <a:cubicBezTo>
                      <a:pt x="1" y="17"/>
                      <a:pt x="0" y="13"/>
                      <a:pt x="3" y="14"/>
                    </a:cubicBezTo>
                    <a:cubicBezTo>
                      <a:pt x="6" y="15"/>
                      <a:pt x="11" y="14"/>
                      <a:pt x="13" y="12"/>
                    </a:cubicBezTo>
                    <a:cubicBezTo>
                      <a:pt x="20" y="11"/>
                      <a:pt x="16" y="2"/>
                      <a:pt x="21" y="0"/>
                    </a:cubicBezTo>
                    <a:cubicBezTo>
                      <a:pt x="22" y="11"/>
                      <a:pt x="22" y="11"/>
                      <a:pt x="2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3" name="Freeform 3250"/>
              <p:cNvSpPr/>
              <p:nvPr/>
            </p:nvSpPr>
            <p:spPr bwMode="auto">
              <a:xfrm>
                <a:off x="2871" y="2501"/>
                <a:ext cx="430" cy="262"/>
              </a:xfrm>
              <a:custGeom>
                <a:avLst/>
                <a:gdLst>
                  <a:gd name="T0" fmla="*/ 63 w 294"/>
                  <a:gd name="T1" fmla="*/ 38 h 179"/>
                  <a:gd name="T2" fmla="*/ 96 w 294"/>
                  <a:gd name="T3" fmla="*/ 54 h 179"/>
                  <a:gd name="T4" fmla="*/ 114 w 294"/>
                  <a:gd name="T5" fmla="*/ 62 h 179"/>
                  <a:gd name="T6" fmla="*/ 138 w 294"/>
                  <a:gd name="T7" fmla="*/ 47 h 179"/>
                  <a:gd name="T8" fmla="*/ 157 w 294"/>
                  <a:gd name="T9" fmla="*/ 38 h 179"/>
                  <a:gd name="T10" fmla="*/ 163 w 294"/>
                  <a:gd name="T11" fmla="*/ 16 h 179"/>
                  <a:gd name="T12" fmla="*/ 189 w 294"/>
                  <a:gd name="T13" fmla="*/ 43 h 179"/>
                  <a:gd name="T14" fmla="*/ 212 w 294"/>
                  <a:gd name="T15" fmla="*/ 49 h 179"/>
                  <a:gd name="T16" fmla="*/ 255 w 294"/>
                  <a:gd name="T17" fmla="*/ 38 h 179"/>
                  <a:gd name="T18" fmla="*/ 255 w 294"/>
                  <a:gd name="T19" fmla="*/ 62 h 179"/>
                  <a:gd name="T20" fmla="*/ 242 w 294"/>
                  <a:gd name="T21" fmla="*/ 74 h 179"/>
                  <a:gd name="T22" fmla="*/ 258 w 294"/>
                  <a:gd name="T23" fmla="*/ 95 h 179"/>
                  <a:gd name="T24" fmla="*/ 286 w 294"/>
                  <a:gd name="T25" fmla="*/ 112 h 179"/>
                  <a:gd name="T26" fmla="*/ 276 w 294"/>
                  <a:gd name="T27" fmla="*/ 142 h 179"/>
                  <a:gd name="T28" fmla="*/ 269 w 294"/>
                  <a:gd name="T29" fmla="*/ 160 h 179"/>
                  <a:gd name="T30" fmla="*/ 260 w 294"/>
                  <a:gd name="T31" fmla="*/ 164 h 179"/>
                  <a:gd name="T32" fmla="*/ 264 w 294"/>
                  <a:gd name="T33" fmla="*/ 141 h 179"/>
                  <a:gd name="T34" fmla="*/ 285 w 294"/>
                  <a:gd name="T35" fmla="*/ 137 h 179"/>
                  <a:gd name="T36" fmla="*/ 273 w 294"/>
                  <a:gd name="T37" fmla="*/ 111 h 179"/>
                  <a:gd name="T38" fmla="*/ 249 w 294"/>
                  <a:gd name="T39" fmla="*/ 90 h 179"/>
                  <a:gd name="T40" fmla="*/ 237 w 294"/>
                  <a:gd name="T41" fmla="*/ 73 h 179"/>
                  <a:gd name="T42" fmla="*/ 237 w 294"/>
                  <a:gd name="T43" fmla="*/ 60 h 179"/>
                  <a:gd name="T44" fmla="*/ 257 w 294"/>
                  <a:gd name="T45" fmla="*/ 45 h 179"/>
                  <a:gd name="T46" fmla="*/ 226 w 294"/>
                  <a:gd name="T47" fmla="*/ 42 h 179"/>
                  <a:gd name="T48" fmla="*/ 197 w 294"/>
                  <a:gd name="T49" fmla="*/ 52 h 179"/>
                  <a:gd name="T50" fmla="*/ 172 w 294"/>
                  <a:gd name="T51" fmla="*/ 26 h 179"/>
                  <a:gd name="T52" fmla="*/ 162 w 294"/>
                  <a:gd name="T53" fmla="*/ 39 h 179"/>
                  <a:gd name="T54" fmla="*/ 136 w 294"/>
                  <a:gd name="T55" fmla="*/ 54 h 179"/>
                  <a:gd name="T56" fmla="*/ 93 w 294"/>
                  <a:gd name="T57" fmla="*/ 57 h 179"/>
                  <a:gd name="T58" fmla="*/ 78 w 294"/>
                  <a:gd name="T59" fmla="*/ 96 h 179"/>
                  <a:gd name="T60" fmla="*/ 58 w 294"/>
                  <a:gd name="T61" fmla="*/ 127 h 179"/>
                  <a:gd name="T62" fmla="*/ 22 w 294"/>
                  <a:gd name="T63" fmla="*/ 55 h 179"/>
                  <a:gd name="T64" fmla="*/ 58 w 294"/>
                  <a:gd name="T65" fmla="*/ 74 h 179"/>
                  <a:gd name="T66" fmla="*/ 75 w 294"/>
                  <a:gd name="T67" fmla="*/ 88 h 179"/>
                  <a:gd name="T68" fmla="*/ 52 w 294"/>
                  <a:gd name="T69" fmla="*/ 58 h 179"/>
                  <a:gd name="T70" fmla="*/ 81 w 294"/>
                  <a:gd name="T71" fmla="*/ 90 h 179"/>
                  <a:gd name="T72" fmla="*/ 79 w 294"/>
                  <a:gd name="T73" fmla="*/ 80 h 179"/>
                  <a:gd name="T74" fmla="*/ 42 w 294"/>
                  <a:gd name="T75" fmla="*/ 38 h 179"/>
                  <a:gd name="T76" fmla="*/ 10 w 294"/>
                  <a:gd name="T77" fmla="*/ 20 h 179"/>
                  <a:gd name="T78" fmla="*/ 40 w 294"/>
                  <a:gd name="T79" fmla="*/ 32 h 179"/>
                  <a:gd name="T80" fmla="*/ 75 w 294"/>
                  <a:gd name="T81" fmla="*/ 72 h 179"/>
                  <a:gd name="T82" fmla="*/ 32 w 294"/>
                  <a:gd name="T83" fmla="*/ 17 h 179"/>
                  <a:gd name="T84" fmla="*/ 20 w 294"/>
                  <a:gd name="T85" fmla="*/ 11 h 179"/>
                  <a:gd name="T86" fmla="*/ 1 w 294"/>
                  <a:gd name="T87" fmla="*/ 4 h 179"/>
                  <a:gd name="T88" fmla="*/ 24 w 294"/>
                  <a:gd name="T89" fmla="*/ 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4" h="179">
                    <a:moveTo>
                      <a:pt x="24" y="8"/>
                    </a:moveTo>
                    <a:cubicBezTo>
                      <a:pt x="40" y="14"/>
                      <a:pt x="49" y="28"/>
                      <a:pt x="63" y="38"/>
                    </a:cubicBezTo>
                    <a:cubicBezTo>
                      <a:pt x="70" y="45"/>
                      <a:pt x="76" y="54"/>
                      <a:pt x="83" y="62"/>
                    </a:cubicBezTo>
                    <a:cubicBezTo>
                      <a:pt x="87" y="59"/>
                      <a:pt x="90" y="50"/>
                      <a:pt x="96" y="54"/>
                    </a:cubicBezTo>
                    <a:cubicBezTo>
                      <a:pt x="97" y="57"/>
                      <a:pt x="99" y="54"/>
                      <a:pt x="100" y="55"/>
                    </a:cubicBezTo>
                    <a:cubicBezTo>
                      <a:pt x="104" y="57"/>
                      <a:pt x="108" y="62"/>
                      <a:pt x="114" y="62"/>
                    </a:cubicBezTo>
                    <a:cubicBezTo>
                      <a:pt x="118" y="60"/>
                      <a:pt x="121" y="56"/>
                      <a:pt x="123" y="53"/>
                    </a:cubicBezTo>
                    <a:cubicBezTo>
                      <a:pt x="129" y="52"/>
                      <a:pt x="135" y="53"/>
                      <a:pt x="138" y="47"/>
                    </a:cubicBezTo>
                    <a:cubicBezTo>
                      <a:pt x="156" y="48"/>
                      <a:pt x="156" y="48"/>
                      <a:pt x="156" y="48"/>
                    </a:cubicBezTo>
                    <a:cubicBezTo>
                      <a:pt x="159" y="45"/>
                      <a:pt x="159" y="41"/>
                      <a:pt x="157" y="38"/>
                    </a:cubicBezTo>
                    <a:cubicBezTo>
                      <a:pt x="155" y="30"/>
                      <a:pt x="142" y="27"/>
                      <a:pt x="150" y="18"/>
                    </a:cubicBezTo>
                    <a:cubicBezTo>
                      <a:pt x="152" y="12"/>
                      <a:pt x="159" y="17"/>
                      <a:pt x="163" y="16"/>
                    </a:cubicBezTo>
                    <a:cubicBezTo>
                      <a:pt x="166" y="20"/>
                      <a:pt x="170" y="24"/>
                      <a:pt x="175" y="23"/>
                    </a:cubicBezTo>
                    <a:cubicBezTo>
                      <a:pt x="181" y="30"/>
                      <a:pt x="188" y="35"/>
                      <a:pt x="189" y="43"/>
                    </a:cubicBezTo>
                    <a:cubicBezTo>
                      <a:pt x="192" y="44"/>
                      <a:pt x="195" y="45"/>
                      <a:pt x="197" y="48"/>
                    </a:cubicBezTo>
                    <a:cubicBezTo>
                      <a:pt x="203" y="50"/>
                      <a:pt x="207" y="44"/>
                      <a:pt x="212" y="49"/>
                    </a:cubicBezTo>
                    <a:cubicBezTo>
                      <a:pt x="219" y="48"/>
                      <a:pt x="218" y="39"/>
                      <a:pt x="225" y="38"/>
                    </a:cubicBezTo>
                    <a:cubicBezTo>
                      <a:pt x="236" y="44"/>
                      <a:pt x="245" y="29"/>
                      <a:pt x="255" y="38"/>
                    </a:cubicBezTo>
                    <a:cubicBezTo>
                      <a:pt x="259" y="38"/>
                      <a:pt x="261" y="43"/>
                      <a:pt x="262" y="47"/>
                    </a:cubicBezTo>
                    <a:cubicBezTo>
                      <a:pt x="259" y="51"/>
                      <a:pt x="263" y="61"/>
                      <a:pt x="255" y="62"/>
                    </a:cubicBezTo>
                    <a:cubicBezTo>
                      <a:pt x="249" y="63"/>
                      <a:pt x="242" y="62"/>
                      <a:pt x="239" y="67"/>
                    </a:cubicBezTo>
                    <a:cubicBezTo>
                      <a:pt x="240" y="69"/>
                      <a:pt x="239" y="73"/>
                      <a:pt x="242" y="74"/>
                    </a:cubicBezTo>
                    <a:cubicBezTo>
                      <a:pt x="249" y="72"/>
                      <a:pt x="251" y="80"/>
                      <a:pt x="254" y="84"/>
                    </a:cubicBezTo>
                    <a:cubicBezTo>
                      <a:pt x="253" y="89"/>
                      <a:pt x="257" y="92"/>
                      <a:pt x="258" y="95"/>
                    </a:cubicBezTo>
                    <a:cubicBezTo>
                      <a:pt x="261" y="99"/>
                      <a:pt x="259" y="107"/>
                      <a:pt x="266" y="108"/>
                    </a:cubicBezTo>
                    <a:cubicBezTo>
                      <a:pt x="272" y="108"/>
                      <a:pt x="279" y="108"/>
                      <a:pt x="286" y="112"/>
                    </a:cubicBezTo>
                    <a:cubicBezTo>
                      <a:pt x="291" y="119"/>
                      <a:pt x="294" y="127"/>
                      <a:pt x="293" y="135"/>
                    </a:cubicBezTo>
                    <a:cubicBezTo>
                      <a:pt x="288" y="139"/>
                      <a:pt x="283" y="145"/>
                      <a:pt x="276" y="142"/>
                    </a:cubicBezTo>
                    <a:cubicBezTo>
                      <a:pt x="273" y="141"/>
                      <a:pt x="270" y="139"/>
                      <a:pt x="269" y="143"/>
                    </a:cubicBezTo>
                    <a:cubicBezTo>
                      <a:pt x="269" y="149"/>
                      <a:pt x="273" y="155"/>
                      <a:pt x="269" y="160"/>
                    </a:cubicBezTo>
                    <a:cubicBezTo>
                      <a:pt x="263" y="164"/>
                      <a:pt x="261" y="173"/>
                      <a:pt x="257" y="179"/>
                    </a:cubicBezTo>
                    <a:cubicBezTo>
                      <a:pt x="253" y="175"/>
                      <a:pt x="258" y="169"/>
                      <a:pt x="260" y="164"/>
                    </a:cubicBezTo>
                    <a:cubicBezTo>
                      <a:pt x="263" y="160"/>
                      <a:pt x="269" y="155"/>
                      <a:pt x="266" y="150"/>
                    </a:cubicBezTo>
                    <a:cubicBezTo>
                      <a:pt x="264" y="147"/>
                      <a:pt x="263" y="144"/>
                      <a:pt x="264" y="141"/>
                    </a:cubicBezTo>
                    <a:cubicBezTo>
                      <a:pt x="266" y="139"/>
                      <a:pt x="267" y="136"/>
                      <a:pt x="271" y="135"/>
                    </a:cubicBezTo>
                    <a:cubicBezTo>
                      <a:pt x="275" y="138"/>
                      <a:pt x="281" y="140"/>
                      <a:pt x="285" y="137"/>
                    </a:cubicBezTo>
                    <a:cubicBezTo>
                      <a:pt x="291" y="134"/>
                      <a:pt x="287" y="127"/>
                      <a:pt x="287" y="123"/>
                    </a:cubicBezTo>
                    <a:cubicBezTo>
                      <a:pt x="284" y="116"/>
                      <a:pt x="280" y="112"/>
                      <a:pt x="273" y="111"/>
                    </a:cubicBezTo>
                    <a:cubicBezTo>
                      <a:pt x="267" y="110"/>
                      <a:pt x="258" y="114"/>
                      <a:pt x="256" y="105"/>
                    </a:cubicBezTo>
                    <a:cubicBezTo>
                      <a:pt x="257" y="99"/>
                      <a:pt x="252" y="95"/>
                      <a:pt x="249" y="90"/>
                    </a:cubicBezTo>
                    <a:cubicBezTo>
                      <a:pt x="251" y="86"/>
                      <a:pt x="248" y="83"/>
                      <a:pt x="248" y="80"/>
                    </a:cubicBezTo>
                    <a:cubicBezTo>
                      <a:pt x="245" y="77"/>
                      <a:pt x="238" y="78"/>
                      <a:pt x="237" y="73"/>
                    </a:cubicBezTo>
                    <a:cubicBezTo>
                      <a:pt x="234" y="73"/>
                      <a:pt x="234" y="71"/>
                      <a:pt x="233" y="70"/>
                    </a:cubicBezTo>
                    <a:cubicBezTo>
                      <a:pt x="233" y="66"/>
                      <a:pt x="235" y="63"/>
                      <a:pt x="237" y="60"/>
                    </a:cubicBezTo>
                    <a:cubicBezTo>
                      <a:pt x="243" y="60"/>
                      <a:pt x="249" y="57"/>
                      <a:pt x="255" y="58"/>
                    </a:cubicBezTo>
                    <a:cubicBezTo>
                      <a:pt x="257" y="54"/>
                      <a:pt x="260" y="49"/>
                      <a:pt x="257" y="45"/>
                    </a:cubicBezTo>
                    <a:cubicBezTo>
                      <a:pt x="254" y="42"/>
                      <a:pt x="251" y="38"/>
                      <a:pt x="247" y="39"/>
                    </a:cubicBezTo>
                    <a:cubicBezTo>
                      <a:pt x="240" y="42"/>
                      <a:pt x="233" y="42"/>
                      <a:pt x="226" y="42"/>
                    </a:cubicBezTo>
                    <a:cubicBezTo>
                      <a:pt x="220" y="44"/>
                      <a:pt x="220" y="53"/>
                      <a:pt x="213" y="54"/>
                    </a:cubicBezTo>
                    <a:cubicBezTo>
                      <a:pt x="208" y="50"/>
                      <a:pt x="203" y="53"/>
                      <a:pt x="197" y="52"/>
                    </a:cubicBezTo>
                    <a:cubicBezTo>
                      <a:pt x="193" y="47"/>
                      <a:pt x="185" y="48"/>
                      <a:pt x="183" y="41"/>
                    </a:cubicBezTo>
                    <a:cubicBezTo>
                      <a:pt x="185" y="33"/>
                      <a:pt x="176" y="32"/>
                      <a:pt x="172" y="26"/>
                    </a:cubicBezTo>
                    <a:cubicBezTo>
                      <a:pt x="165" y="27"/>
                      <a:pt x="162" y="17"/>
                      <a:pt x="154" y="20"/>
                    </a:cubicBezTo>
                    <a:cubicBezTo>
                      <a:pt x="147" y="27"/>
                      <a:pt x="160" y="32"/>
                      <a:pt x="162" y="39"/>
                    </a:cubicBezTo>
                    <a:cubicBezTo>
                      <a:pt x="162" y="44"/>
                      <a:pt x="160" y="49"/>
                      <a:pt x="157" y="51"/>
                    </a:cubicBezTo>
                    <a:cubicBezTo>
                      <a:pt x="150" y="51"/>
                      <a:pt x="139" y="46"/>
                      <a:pt x="136" y="54"/>
                    </a:cubicBezTo>
                    <a:cubicBezTo>
                      <a:pt x="128" y="53"/>
                      <a:pt x="123" y="59"/>
                      <a:pt x="117" y="65"/>
                    </a:cubicBezTo>
                    <a:cubicBezTo>
                      <a:pt x="106" y="69"/>
                      <a:pt x="102" y="56"/>
                      <a:pt x="93" y="57"/>
                    </a:cubicBezTo>
                    <a:cubicBezTo>
                      <a:pt x="88" y="65"/>
                      <a:pt x="96" y="75"/>
                      <a:pt x="90" y="84"/>
                    </a:cubicBezTo>
                    <a:cubicBezTo>
                      <a:pt x="85" y="86"/>
                      <a:pt x="84" y="93"/>
                      <a:pt x="78" y="96"/>
                    </a:cubicBezTo>
                    <a:cubicBezTo>
                      <a:pt x="76" y="100"/>
                      <a:pt x="73" y="105"/>
                      <a:pt x="73" y="110"/>
                    </a:cubicBezTo>
                    <a:cubicBezTo>
                      <a:pt x="65" y="114"/>
                      <a:pt x="69" y="128"/>
                      <a:pt x="58" y="127"/>
                    </a:cubicBezTo>
                    <a:cubicBezTo>
                      <a:pt x="51" y="108"/>
                      <a:pt x="36" y="93"/>
                      <a:pt x="31" y="72"/>
                    </a:cubicBezTo>
                    <a:cubicBezTo>
                      <a:pt x="25" y="68"/>
                      <a:pt x="26" y="60"/>
                      <a:pt x="22" y="55"/>
                    </a:cubicBezTo>
                    <a:cubicBezTo>
                      <a:pt x="26" y="47"/>
                      <a:pt x="33" y="58"/>
                      <a:pt x="38" y="58"/>
                    </a:cubicBezTo>
                    <a:cubicBezTo>
                      <a:pt x="44" y="65"/>
                      <a:pt x="55" y="63"/>
                      <a:pt x="58" y="74"/>
                    </a:cubicBezTo>
                    <a:cubicBezTo>
                      <a:pt x="65" y="81"/>
                      <a:pt x="69" y="90"/>
                      <a:pt x="74" y="98"/>
                    </a:cubicBezTo>
                    <a:cubicBezTo>
                      <a:pt x="76" y="95"/>
                      <a:pt x="78" y="91"/>
                      <a:pt x="75" y="88"/>
                    </a:cubicBezTo>
                    <a:cubicBezTo>
                      <a:pt x="66" y="80"/>
                      <a:pt x="63" y="67"/>
                      <a:pt x="53" y="60"/>
                    </a:cubicBezTo>
                    <a:cubicBezTo>
                      <a:pt x="52" y="60"/>
                      <a:pt x="52" y="59"/>
                      <a:pt x="52" y="58"/>
                    </a:cubicBezTo>
                    <a:cubicBezTo>
                      <a:pt x="53" y="57"/>
                      <a:pt x="53" y="57"/>
                      <a:pt x="53" y="57"/>
                    </a:cubicBezTo>
                    <a:cubicBezTo>
                      <a:pt x="66" y="65"/>
                      <a:pt x="70" y="80"/>
                      <a:pt x="81" y="90"/>
                    </a:cubicBezTo>
                    <a:cubicBezTo>
                      <a:pt x="82" y="90"/>
                      <a:pt x="83" y="89"/>
                      <a:pt x="84" y="87"/>
                    </a:cubicBezTo>
                    <a:cubicBezTo>
                      <a:pt x="83" y="84"/>
                      <a:pt x="81" y="82"/>
                      <a:pt x="79" y="80"/>
                    </a:cubicBezTo>
                    <a:cubicBezTo>
                      <a:pt x="76" y="69"/>
                      <a:pt x="65" y="65"/>
                      <a:pt x="60" y="55"/>
                    </a:cubicBezTo>
                    <a:cubicBezTo>
                      <a:pt x="52" y="51"/>
                      <a:pt x="49" y="42"/>
                      <a:pt x="42" y="38"/>
                    </a:cubicBezTo>
                    <a:cubicBezTo>
                      <a:pt x="34" y="33"/>
                      <a:pt x="27" y="29"/>
                      <a:pt x="19" y="25"/>
                    </a:cubicBezTo>
                    <a:cubicBezTo>
                      <a:pt x="16" y="24"/>
                      <a:pt x="9" y="24"/>
                      <a:pt x="10" y="20"/>
                    </a:cubicBezTo>
                    <a:cubicBezTo>
                      <a:pt x="19" y="17"/>
                      <a:pt x="27" y="26"/>
                      <a:pt x="35" y="29"/>
                    </a:cubicBezTo>
                    <a:cubicBezTo>
                      <a:pt x="35" y="32"/>
                      <a:pt x="38" y="32"/>
                      <a:pt x="40" y="32"/>
                    </a:cubicBezTo>
                    <a:cubicBezTo>
                      <a:pt x="53" y="42"/>
                      <a:pt x="66" y="54"/>
                      <a:pt x="74" y="68"/>
                    </a:cubicBezTo>
                    <a:cubicBezTo>
                      <a:pt x="73" y="70"/>
                      <a:pt x="77" y="70"/>
                      <a:pt x="75" y="72"/>
                    </a:cubicBezTo>
                    <a:cubicBezTo>
                      <a:pt x="81" y="69"/>
                      <a:pt x="86" y="93"/>
                      <a:pt x="88" y="75"/>
                    </a:cubicBezTo>
                    <a:cubicBezTo>
                      <a:pt x="73" y="54"/>
                      <a:pt x="54" y="34"/>
                      <a:pt x="32" y="17"/>
                    </a:cubicBezTo>
                    <a:cubicBezTo>
                      <a:pt x="28" y="15"/>
                      <a:pt x="24" y="11"/>
                      <a:pt x="21" y="16"/>
                    </a:cubicBezTo>
                    <a:cubicBezTo>
                      <a:pt x="19" y="15"/>
                      <a:pt x="21" y="13"/>
                      <a:pt x="20" y="11"/>
                    </a:cubicBezTo>
                    <a:cubicBezTo>
                      <a:pt x="6" y="5"/>
                      <a:pt x="6" y="5"/>
                      <a:pt x="6" y="5"/>
                    </a:cubicBezTo>
                    <a:cubicBezTo>
                      <a:pt x="1" y="4"/>
                      <a:pt x="1" y="4"/>
                      <a:pt x="1" y="4"/>
                    </a:cubicBezTo>
                    <a:cubicBezTo>
                      <a:pt x="0" y="2"/>
                      <a:pt x="1" y="1"/>
                      <a:pt x="3" y="0"/>
                    </a:cubicBezTo>
                    <a:cubicBezTo>
                      <a:pt x="12" y="0"/>
                      <a:pt x="16" y="6"/>
                      <a:pt x="24"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4" name="Freeform 3251"/>
              <p:cNvSpPr/>
              <p:nvPr/>
            </p:nvSpPr>
            <p:spPr bwMode="auto">
              <a:xfrm>
                <a:off x="2928" y="2506"/>
                <a:ext cx="31" cy="22"/>
              </a:xfrm>
              <a:custGeom>
                <a:avLst/>
                <a:gdLst>
                  <a:gd name="T0" fmla="*/ 19 w 21"/>
                  <a:gd name="T1" fmla="*/ 10 h 15"/>
                  <a:gd name="T2" fmla="*/ 19 w 21"/>
                  <a:gd name="T3" fmla="*/ 13 h 15"/>
                  <a:gd name="T4" fmla="*/ 0 w 21"/>
                  <a:gd name="T5" fmla="*/ 3 h 15"/>
                  <a:gd name="T6" fmla="*/ 1 w 21"/>
                  <a:gd name="T7" fmla="*/ 0 h 15"/>
                  <a:gd name="T8" fmla="*/ 19 w 21"/>
                  <a:gd name="T9" fmla="*/ 10 h 15"/>
                </a:gdLst>
                <a:ahLst/>
                <a:cxnLst>
                  <a:cxn ang="0">
                    <a:pos x="T0" y="T1"/>
                  </a:cxn>
                  <a:cxn ang="0">
                    <a:pos x="T2" y="T3"/>
                  </a:cxn>
                  <a:cxn ang="0">
                    <a:pos x="T4" y="T5"/>
                  </a:cxn>
                  <a:cxn ang="0">
                    <a:pos x="T6" y="T7"/>
                  </a:cxn>
                  <a:cxn ang="0">
                    <a:pos x="T8" y="T9"/>
                  </a:cxn>
                </a:cxnLst>
                <a:rect l="0" t="0" r="r" b="b"/>
                <a:pathLst>
                  <a:path w="21" h="15">
                    <a:moveTo>
                      <a:pt x="19" y="10"/>
                    </a:moveTo>
                    <a:cubicBezTo>
                      <a:pt x="20" y="11"/>
                      <a:pt x="21" y="13"/>
                      <a:pt x="19" y="13"/>
                    </a:cubicBezTo>
                    <a:cubicBezTo>
                      <a:pt x="12" y="15"/>
                      <a:pt x="5" y="9"/>
                      <a:pt x="0" y="3"/>
                    </a:cubicBezTo>
                    <a:cubicBezTo>
                      <a:pt x="1" y="0"/>
                      <a:pt x="1" y="0"/>
                      <a:pt x="1" y="0"/>
                    </a:cubicBezTo>
                    <a:cubicBezTo>
                      <a:pt x="19" y="10"/>
                      <a:pt x="19" y="10"/>
                      <a:pt x="19"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5" name="Freeform 3252"/>
              <p:cNvSpPr/>
              <p:nvPr/>
            </p:nvSpPr>
            <p:spPr bwMode="auto">
              <a:xfrm>
                <a:off x="3615" y="2506"/>
                <a:ext cx="33" cy="42"/>
              </a:xfrm>
              <a:custGeom>
                <a:avLst/>
                <a:gdLst>
                  <a:gd name="T0" fmla="*/ 21 w 22"/>
                  <a:gd name="T1" fmla="*/ 10 h 29"/>
                  <a:gd name="T2" fmla="*/ 12 w 22"/>
                  <a:gd name="T3" fmla="*/ 27 h 29"/>
                  <a:gd name="T4" fmla="*/ 0 w 22"/>
                  <a:gd name="T5" fmla="*/ 26 h 29"/>
                  <a:gd name="T6" fmla="*/ 8 w 22"/>
                  <a:gd name="T7" fmla="*/ 21 h 29"/>
                  <a:gd name="T8" fmla="*/ 12 w 22"/>
                  <a:gd name="T9" fmla="*/ 4 h 29"/>
                  <a:gd name="T10" fmla="*/ 17 w 22"/>
                  <a:gd name="T11" fmla="*/ 0 h 29"/>
                  <a:gd name="T12" fmla="*/ 21 w 22"/>
                  <a:gd name="T13" fmla="*/ 10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21" y="10"/>
                    </a:moveTo>
                    <a:cubicBezTo>
                      <a:pt x="22" y="17"/>
                      <a:pt x="18" y="24"/>
                      <a:pt x="12" y="27"/>
                    </a:cubicBezTo>
                    <a:cubicBezTo>
                      <a:pt x="8" y="27"/>
                      <a:pt x="3" y="29"/>
                      <a:pt x="0" y="26"/>
                    </a:cubicBezTo>
                    <a:cubicBezTo>
                      <a:pt x="1" y="23"/>
                      <a:pt x="5" y="23"/>
                      <a:pt x="8" y="21"/>
                    </a:cubicBezTo>
                    <a:cubicBezTo>
                      <a:pt x="11" y="17"/>
                      <a:pt x="14" y="10"/>
                      <a:pt x="12" y="4"/>
                    </a:cubicBezTo>
                    <a:cubicBezTo>
                      <a:pt x="12" y="2"/>
                      <a:pt x="15" y="1"/>
                      <a:pt x="17" y="0"/>
                    </a:cubicBezTo>
                    <a:cubicBezTo>
                      <a:pt x="20" y="2"/>
                      <a:pt x="21" y="6"/>
                      <a:pt x="2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6" name="Freeform 3253"/>
              <p:cNvSpPr/>
              <p:nvPr/>
            </p:nvSpPr>
            <p:spPr bwMode="auto">
              <a:xfrm>
                <a:off x="3732" y="2506"/>
                <a:ext cx="20" cy="39"/>
              </a:xfrm>
              <a:custGeom>
                <a:avLst/>
                <a:gdLst>
                  <a:gd name="T0" fmla="*/ 11 w 13"/>
                  <a:gd name="T1" fmla="*/ 12 h 27"/>
                  <a:gd name="T2" fmla="*/ 3 w 13"/>
                  <a:gd name="T3" fmla="*/ 27 h 27"/>
                  <a:gd name="T4" fmla="*/ 0 w 13"/>
                  <a:gd name="T5" fmla="*/ 25 h 27"/>
                  <a:gd name="T6" fmla="*/ 4 w 13"/>
                  <a:gd name="T7" fmla="*/ 9 h 27"/>
                  <a:gd name="T8" fmla="*/ 6 w 13"/>
                  <a:gd name="T9" fmla="*/ 1 h 27"/>
                  <a:gd name="T10" fmla="*/ 11 w 13"/>
                  <a:gd name="T11" fmla="*/ 12 h 27"/>
                </a:gdLst>
                <a:ahLst/>
                <a:cxnLst>
                  <a:cxn ang="0">
                    <a:pos x="T0" y="T1"/>
                  </a:cxn>
                  <a:cxn ang="0">
                    <a:pos x="T2" y="T3"/>
                  </a:cxn>
                  <a:cxn ang="0">
                    <a:pos x="T4" y="T5"/>
                  </a:cxn>
                  <a:cxn ang="0">
                    <a:pos x="T6" y="T7"/>
                  </a:cxn>
                  <a:cxn ang="0">
                    <a:pos x="T8" y="T9"/>
                  </a:cxn>
                  <a:cxn ang="0">
                    <a:pos x="T10" y="T11"/>
                  </a:cxn>
                </a:cxnLst>
                <a:rect l="0" t="0" r="r" b="b"/>
                <a:pathLst>
                  <a:path w="13" h="27">
                    <a:moveTo>
                      <a:pt x="11" y="12"/>
                    </a:moveTo>
                    <a:cubicBezTo>
                      <a:pt x="10" y="18"/>
                      <a:pt x="7" y="23"/>
                      <a:pt x="3" y="27"/>
                    </a:cubicBezTo>
                    <a:cubicBezTo>
                      <a:pt x="1" y="27"/>
                      <a:pt x="0" y="27"/>
                      <a:pt x="0" y="25"/>
                    </a:cubicBezTo>
                    <a:cubicBezTo>
                      <a:pt x="4" y="20"/>
                      <a:pt x="3" y="14"/>
                      <a:pt x="4" y="9"/>
                    </a:cubicBezTo>
                    <a:cubicBezTo>
                      <a:pt x="1" y="6"/>
                      <a:pt x="4" y="3"/>
                      <a:pt x="6" y="1"/>
                    </a:cubicBezTo>
                    <a:cubicBezTo>
                      <a:pt x="13" y="0"/>
                      <a:pt x="10" y="9"/>
                      <a:pt x="11"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7" name="Freeform 3254"/>
              <p:cNvSpPr/>
              <p:nvPr/>
            </p:nvSpPr>
            <p:spPr bwMode="auto">
              <a:xfrm>
                <a:off x="4717" y="2510"/>
                <a:ext cx="105" cy="142"/>
              </a:xfrm>
              <a:custGeom>
                <a:avLst/>
                <a:gdLst>
                  <a:gd name="T0" fmla="*/ 72 w 72"/>
                  <a:gd name="T1" fmla="*/ 2 h 97"/>
                  <a:gd name="T2" fmla="*/ 67 w 72"/>
                  <a:gd name="T3" fmla="*/ 5 h 97"/>
                  <a:gd name="T4" fmla="*/ 51 w 72"/>
                  <a:gd name="T5" fmla="*/ 17 h 97"/>
                  <a:gd name="T6" fmla="*/ 29 w 72"/>
                  <a:gd name="T7" fmla="*/ 41 h 97"/>
                  <a:gd name="T8" fmla="*/ 25 w 72"/>
                  <a:gd name="T9" fmla="*/ 45 h 97"/>
                  <a:gd name="T10" fmla="*/ 16 w 72"/>
                  <a:gd name="T11" fmla="*/ 61 h 97"/>
                  <a:gd name="T12" fmla="*/ 18 w 72"/>
                  <a:gd name="T13" fmla="*/ 66 h 97"/>
                  <a:gd name="T14" fmla="*/ 39 w 72"/>
                  <a:gd name="T15" fmla="*/ 40 h 97"/>
                  <a:gd name="T16" fmla="*/ 67 w 72"/>
                  <a:gd name="T17" fmla="*/ 16 h 97"/>
                  <a:gd name="T18" fmla="*/ 72 w 72"/>
                  <a:gd name="T19" fmla="*/ 24 h 97"/>
                  <a:gd name="T20" fmla="*/ 68 w 72"/>
                  <a:gd name="T21" fmla="*/ 30 h 97"/>
                  <a:gd name="T22" fmla="*/ 61 w 72"/>
                  <a:gd name="T23" fmla="*/ 56 h 97"/>
                  <a:gd name="T24" fmla="*/ 47 w 72"/>
                  <a:gd name="T25" fmla="*/ 75 h 97"/>
                  <a:gd name="T26" fmla="*/ 40 w 72"/>
                  <a:gd name="T27" fmla="*/ 88 h 97"/>
                  <a:gd name="T28" fmla="*/ 32 w 72"/>
                  <a:gd name="T29" fmla="*/ 97 h 97"/>
                  <a:gd name="T30" fmla="*/ 18 w 72"/>
                  <a:gd name="T31" fmla="*/ 79 h 97"/>
                  <a:gd name="T32" fmla="*/ 14 w 72"/>
                  <a:gd name="T33" fmla="*/ 66 h 97"/>
                  <a:gd name="T34" fmla="*/ 5 w 72"/>
                  <a:gd name="T35" fmla="*/ 64 h 97"/>
                  <a:gd name="T36" fmla="*/ 4 w 72"/>
                  <a:gd name="T37" fmla="*/ 47 h 97"/>
                  <a:gd name="T38" fmla="*/ 14 w 72"/>
                  <a:gd name="T39" fmla="*/ 47 h 97"/>
                  <a:gd name="T40" fmla="*/ 26 w 72"/>
                  <a:gd name="T41" fmla="*/ 39 h 97"/>
                  <a:gd name="T42" fmla="*/ 35 w 72"/>
                  <a:gd name="T43" fmla="*/ 27 h 97"/>
                  <a:gd name="T44" fmla="*/ 41 w 72"/>
                  <a:gd name="T45" fmla="*/ 20 h 97"/>
                  <a:gd name="T46" fmla="*/ 60 w 72"/>
                  <a:gd name="T47" fmla="*/ 6 h 97"/>
                  <a:gd name="T48" fmla="*/ 69 w 72"/>
                  <a:gd name="T49" fmla="*/ 0 h 97"/>
                  <a:gd name="T50" fmla="*/ 72 w 72"/>
                  <a:gd name="T51"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97">
                    <a:moveTo>
                      <a:pt x="72" y="2"/>
                    </a:moveTo>
                    <a:cubicBezTo>
                      <a:pt x="70" y="5"/>
                      <a:pt x="69" y="3"/>
                      <a:pt x="67" y="5"/>
                    </a:cubicBezTo>
                    <a:cubicBezTo>
                      <a:pt x="63" y="11"/>
                      <a:pt x="55" y="11"/>
                      <a:pt x="51" y="17"/>
                    </a:cubicBezTo>
                    <a:cubicBezTo>
                      <a:pt x="42" y="23"/>
                      <a:pt x="34" y="31"/>
                      <a:pt x="29" y="41"/>
                    </a:cubicBezTo>
                    <a:cubicBezTo>
                      <a:pt x="25" y="41"/>
                      <a:pt x="26" y="42"/>
                      <a:pt x="25" y="45"/>
                    </a:cubicBezTo>
                    <a:cubicBezTo>
                      <a:pt x="16" y="61"/>
                      <a:pt x="16" y="61"/>
                      <a:pt x="16" y="61"/>
                    </a:cubicBezTo>
                    <a:cubicBezTo>
                      <a:pt x="15" y="63"/>
                      <a:pt x="16" y="65"/>
                      <a:pt x="18" y="66"/>
                    </a:cubicBezTo>
                    <a:cubicBezTo>
                      <a:pt x="30" y="62"/>
                      <a:pt x="30" y="48"/>
                      <a:pt x="39" y="40"/>
                    </a:cubicBezTo>
                    <a:cubicBezTo>
                      <a:pt x="48" y="32"/>
                      <a:pt x="54" y="20"/>
                      <a:pt x="67" y="16"/>
                    </a:cubicBezTo>
                    <a:cubicBezTo>
                      <a:pt x="71" y="17"/>
                      <a:pt x="69" y="22"/>
                      <a:pt x="72" y="24"/>
                    </a:cubicBezTo>
                    <a:cubicBezTo>
                      <a:pt x="68" y="30"/>
                      <a:pt x="68" y="30"/>
                      <a:pt x="68" y="30"/>
                    </a:cubicBezTo>
                    <a:cubicBezTo>
                      <a:pt x="72" y="39"/>
                      <a:pt x="64" y="47"/>
                      <a:pt x="61" y="56"/>
                    </a:cubicBezTo>
                    <a:cubicBezTo>
                      <a:pt x="57" y="63"/>
                      <a:pt x="56" y="71"/>
                      <a:pt x="47" y="75"/>
                    </a:cubicBezTo>
                    <a:cubicBezTo>
                      <a:pt x="45" y="80"/>
                      <a:pt x="45" y="86"/>
                      <a:pt x="40" y="88"/>
                    </a:cubicBezTo>
                    <a:cubicBezTo>
                      <a:pt x="37" y="92"/>
                      <a:pt x="36" y="95"/>
                      <a:pt x="32" y="97"/>
                    </a:cubicBezTo>
                    <a:cubicBezTo>
                      <a:pt x="27" y="92"/>
                      <a:pt x="24" y="85"/>
                      <a:pt x="18" y="79"/>
                    </a:cubicBezTo>
                    <a:cubicBezTo>
                      <a:pt x="18" y="75"/>
                      <a:pt x="19" y="69"/>
                      <a:pt x="14" y="66"/>
                    </a:cubicBezTo>
                    <a:cubicBezTo>
                      <a:pt x="10" y="67"/>
                      <a:pt x="8" y="65"/>
                      <a:pt x="5" y="64"/>
                    </a:cubicBezTo>
                    <a:cubicBezTo>
                      <a:pt x="0" y="59"/>
                      <a:pt x="4" y="53"/>
                      <a:pt x="4" y="47"/>
                    </a:cubicBezTo>
                    <a:cubicBezTo>
                      <a:pt x="7" y="44"/>
                      <a:pt x="11" y="47"/>
                      <a:pt x="14" y="47"/>
                    </a:cubicBezTo>
                    <a:cubicBezTo>
                      <a:pt x="18" y="45"/>
                      <a:pt x="21" y="39"/>
                      <a:pt x="26" y="39"/>
                    </a:cubicBezTo>
                    <a:cubicBezTo>
                      <a:pt x="30" y="36"/>
                      <a:pt x="30" y="29"/>
                      <a:pt x="35" y="27"/>
                    </a:cubicBezTo>
                    <a:cubicBezTo>
                      <a:pt x="36" y="24"/>
                      <a:pt x="40" y="24"/>
                      <a:pt x="41" y="20"/>
                    </a:cubicBezTo>
                    <a:cubicBezTo>
                      <a:pt x="48" y="17"/>
                      <a:pt x="52" y="8"/>
                      <a:pt x="60" y="6"/>
                    </a:cubicBezTo>
                    <a:cubicBezTo>
                      <a:pt x="61" y="3"/>
                      <a:pt x="65" y="1"/>
                      <a:pt x="69" y="0"/>
                    </a:cubicBezTo>
                    <a:cubicBezTo>
                      <a:pt x="70" y="0"/>
                      <a:pt x="71" y="0"/>
                      <a:pt x="72"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8" name="Freeform 3255"/>
              <p:cNvSpPr/>
              <p:nvPr/>
            </p:nvSpPr>
            <p:spPr bwMode="auto">
              <a:xfrm>
                <a:off x="3576" y="2512"/>
                <a:ext cx="38" cy="42"/>
              </a:xfrm>
              <a:custGeom>
                <a:avLst/>
                <a:gdLst>
                  <a:gd name="T0" fmla="*/ 24 w 26"/>
                  <a:gd name="T1" fmla="*/ 9 h 29"/>
                  <a:gd name="T2" fmla="*/ 19 w 26"/>
                  <a:gd name="T3" fmla="*/ 25 h 29"/>
                  <a:gd name="T4" fmla="*/ 2 w 26"/>
                  <a:gd name="T5" fmla="*/ 28 h 29"/>
                  <a:gd name="T6" fmla="*/ 13 w 26"/>
                  <a:gd name="T7" fmla="*/ 19 h 29"/>
                  <a:gd name="T8" fmla="*/ 22 w 26"/>
                  <a:gd name="T9" fmla="*/ 0 h 29"/>
                  <a:gd name="T10" fmla="*/ 24 w 26"/>
                  <a:gd name="T11" fmla="*/ 9 h 29"/>
                </a:gdLst>
                <a:ahLst/>
                <a:cxnLst>
                  <a:cxn ang="0">
                    <a:pos x="T0" y="T1"/>
                  </a:cxn>
                  <a:cxn ang="0">
                    <a:pos x="T2" y="T3"/>
                  </a:cxn>
                  <a:cxn ang="0">
                    <a:pos x="T4" y="T5"/>
                  </a:cxn>
                  <a:cxn ang="0">
                    <a:pos x="T6" y="T7"/>
                  </a:cxn>
                  <a:cxn ang="0">
                    <a:pos x="T8" y="T9"/>
                  </a:cxn>
                  <a:cxn ang="0">
                    <a:pos x="T10" y="T11"/>
                  </a:cxn>
                </a:cxnLst>
                <a:rect l="0" t="0" r="r" b="b"/>
                <a:pathLst>
                  <a:path w="26" h="29">
                    <a:moveTo>
                      <a:pt x="24" y="9"/>
                    </a:moveTo>
                    <a:cubicBezTo>
                      <a:pt x="26" y="15"/>
                      <a:pt x="24" y="21"/>
                      <a:pt x="19" y="25"/>
                    </a:cubicBezTo>
                    <a:cubicBezTo>
                      <a:pt x="14" y="27"/>
                      <a:pt x="8" y="29"/>
                      <a:pt x="2" y="28"/>
                    </a:cubicBezTo>
                    <a:cubicBezTo>
                      <a:pt x="0" y="19"/>
                      <a:pt x="11" y="25"/>
                      <a:pt x="13" y="19"/>
                    </a:cubicBezTo>
                    <a:cubicBezTo>
                      <a:pt x="17" y="12"/>
                      <a:pt x="11" y="1"/>
                      <a:pt x="22" y="0"/>
                    </a:cubicBezTo>
                    <a:cubicBezTo>
                      <a:pt x="24" y="9"/>
                      <a:pt x="24" y="9"/>
                      <a:pt x="24"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59" name="Freeform 3256"/>
              <p:cNvSpPr/>
              <p:nvPr/>
            </p:nvSpPr>
            <p:spPr bwMode="auto">
              <a:xfrm>
                <a:off x="3694" y="2517"/>
                <a:ext cx="28" cy="49"/>
              </a:xfrm>
              <a:custGeom>
                <a:avLst/>
                <a:gdLst>
                  <a:gd name="T0" fmla="*/ 16 w 19"/>
                  <a:gd name="T1" fmla="*/ 7 h 33"/>
                  <a:gd name="T2" fmla="*/ 18 w 19"/>
                  <a:gd name="T3" fmla="*/ 18 h 33"/>
                  <a:gd name="T4" fmla="*/ 8 w 19"/>
                  <a:gd name="T5" fmla="*/ 30 h 33"/>
                  <a:gd name="T6" fmla="*/ 0 w 19"/>
                  <a:gd name="T7" fmla="*/ 30 h 33"/>
                  <a:gd name="T8" fmla="*/ 7 w 19"/>
                  <a:gd name="T9" fmla="*/ 9 h 33"/>
                  <a:gd name="T10" fmla="*/ 8 w 19"/>
                  <a:gd name="T11" fmla="*/ 4 h 33"/>
                  <a:gd name="T12" fmla="*/ 16 w 19"/>
                  <a:gd name="T13" fmla="*/ 7 h 33"/>
                </a:gdLst>
                <a:ahLst/>
                <a:cxnLst>
                  <a:cxn ang="0">
                    <a:pos x="T0" y="T1"/>
                  </a:cxn>
                  <a:cxn ang="0">
                    <a:pos x="T2" y="T3"/>
                  </a:cxn>
                  <a:cxn ang="0">
                    <a:pos x="T4" y="T5"/>
                  </a:cxn>
                  <a:cxn ang="0">
                    <a:pos x="T6" y="T7"/>
                  </a:cxn>
                  <a:cxn ang="0">
                    <a:pos x="T8" y="T9"/>
                  </a:cxn>
                  <a:cxn ang="0">
                    <a:pos x="T10" y="T11"/>
                  </a:cxn>
                  <a:cxn ang="0">
                    <a:pos x="T12" y="T13"/>
                  </a:cxn>
                </a:cxnLst>
                <a:rect l="0" t="0" r="r" b="b"/>
                <a:pathLst>
                  <a:path w="19" h="33">
                    <a:moveTo>
                      <a:pt x="16" y="7"/>
                    </a:moveTo>
                    <a:cubicBezTo>
                      <a:pt x="15" y="11"/>
                      <a:pt x="19" y="14"/>
                      <a:pt x="18" y="18"/>
                    </a:cubicBezTo>
                    <a:cubicBezTo>
                      <a:pt x="15" y="22"/>
                      <a:pt x="15" y="28"/>
                      <a:pt x="8" y="30"/>
                    </a:cubicBezTo>
                    <a:cubicBezTo>
                      <a:pt x="5" y="31"/>
                      <a:pt x="2" y="33"/>
                      <a:pt x="0" y="30"/>
                    </a:cubicBezTo>
                    <a:cubicBezTo>
                      <a:pt x="5" y="25"/>
                      <a:pt x="10" y="17"/>
                      <a:pt x="7" y="9"/>
                    </a:cubicBezTo>
                    <a:cubicBezTo>
                      <a:pt x="5" y="8"/>
                      <a:pt x="8" y="6"/>
                      <a:pt x="8" y="4"/>
                    </a:cubicBezTo>
                    <a:cubicBezTo>
                      <a:pt x="11" y="0"/>
                      <a:pt x="14" y="4"/>
                      <a:pt x="16"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0" name="Freeform 3257"/>
              <p:cNvSpPr/>
              <p:nvPr/>
            </p:nvSpPr>
            <p:spPr bwMode="auto">
              <a:xfrm>
                <a:off x="3539" y="2522"/>
                <a:ext cx="37" cy="36"/>
              </a:xfrm>
              <a:custGeom>
                <a:avLst/>
                <a:gdLst>
                  <a:gd name="T0" fmla="*/ 24 w 25"/>
                  <a:gd name="T1" fmla="*/ 6 h 25"/>
                  <a:gd name="T2" fmla="*/ 22 w 25"/>
                  <a:gd name="T3" fmla="*/ 20 h 25"/>
                  <a:gd name="T4" fmla="*/ 7 w 25"/>
                  <a:gd name="T5" fmla="*/ 25 h 25"/>
                  <a:gd name="T6" fmla="*/ 1 w 25"/>
                  <a:gd name="T7" fmla="*/ 21 h 25"/>
                  <a:gd name="T8" fmla="*/ 11 w 25"/>
                  <a:gd name="T9" fmla="*/ 16 h 25"/>
                  <a:gd name="T10" fmla="*/ 17 w 25"/>
                  <a:gd name="T11" fmla="*/ 0 h 25"/>
                  <a:gd name="T12" fmla="*/ 24 w 25"/>
                  <a:gd name="T13" fmla="*/ 6 h 25"/>
                </a:gdLst>
                <a:ahLst/>
                <a:cxnLst>
                  <a:cxn ang="0">
                    <a:pos x="T0" y="T1"/>
                  </a:cxn>
                  <a:cxn ang="0">
                    <a:pos x="T2" y="T3"/>
                  </a:cxn>
                  <a:cxn ang="0">
                    <a:pos x="T4" y="T5"/>
                  </a:cxn>
                  <a:cxn ang="0">
                    <a:pos x="T6" y="T7"/>
                  </a:cxn>
                  <a:cxn ang="0">
                    <a:pos x="T8" y="T9"/>
                  </a:cxn>
                  <a:cxn ang="0">
                    <a:pos x="T10" y="T11"/>
                  </a:cxn>
                  <a:cxn ang="0">
                    <a:pos x="T12" y="T13"/>
                  </a:cxn>
                </a:cxnLst>
                <a:rect l="0" t="0" r="r" b="b"/>
                <a:pathLst>
                  <a:path w="25" h="25">
                    <a:moveTo>
                      <a:pt x="24" y="6"/>
                    </a:moveTo>
                    <a:cubicBezTo>
                      <a:pt x="24" y="10"/>
                      <a:pt x="25" y="17"/>
                      <a:pt x="22" y="20"/>
                    </a:cubicBezTo>
                    <a:cubicBezTo>
                      <a:pt x="17" y="24"/>
                      <a:pt x="12" y="22"/>
                      <a:pt x="7" y="25"/>
                    </a:cubicBezTo>
                    <a:cubicBezTo>
                      <a:pt x="5" y="23"/>
                      <a:pt x="0" y="24"/>
                      <a:pt x="1" y="21"/>
                    </a:cubicBezTo>
                    <a:cubicBezTo>
                      <a:pt x="5" y="22"/>
                      <a:pt x="9" y="20"/>
                      <a:pt x="11" y="16"/>
                    </a:cubicBezTo>
                    <a:cubicBezTo>
                      <a:pt x="14" y="11"/>
                      <a:pt x="7" y="1"/>
                      <a:pt x="17" y="0"/>
                    </a:cubicBezTo>
                    <a:cubicBezTo>
                      <a:pt x="21" y="0"/>
                      <a:pt x="23" y="3"/>
                      <a:pt x="2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1" name="Freeform 3258"/>
              <p:cNvSpPr/>
              <p:nvPr/>
            </p:nvSpPr>
            <p:spPr bwMode="auto">
              <a:xfrm>
                <a:off x="3750" y="2528"/>
                <a:ext cx="15" cy="29"/>
              </a:xfrm>
              <a:custGeom>
                <a:avLst/>
                <a:gdLst>
                  <a:gd name="T0" fmla="*/ 10 w 10"/>
                  <a:gd name="T1" fmla="*/ 6 h 20"/>
                  <a:gd name="T2" fmla="*/ 3 w 10"/>
                  <a:gd name="T3" fmla="*/ 20 h 20"/>
                  <a:gd name="T4" fmla="*/ 2 w 10"/>
                  <a:gd name="T5" fmla="*/ 20 h 20"/>
                  <a:gd name="T6" fmla="*/ 3 w 10"/>
                  <a:gd name="T7" fmla="*/ 0 h 20"/>
                  <a:gd name="T8" fmla="*/ 10 w 10"/>
                  <a:gd name="T9" fmla="*/ 6 h 20"/>
                </a:gdLst>
                <a:ahLst/>
                <a:cxnLst>
                  <a:cxn ang="0">
                    <a:pos x="T0" y="T1"/>
                  </a:cxn>
                  <a:cxn ang="0">
                    <a:pos x="T2" y="T3"/>
                  </a:cxn>
                  <a:cxn ang="0">
                    <a:pos x="T4" y="T5"/>
                  </a:cxn>
                  <a:cxn ang="0">
                    <a:pos x="T6" y="T7"/>
                  </a:cxn>
                  <a:cxn ang="0">
                    <a:pos x="T8" y="T9"/>
                  </a:cxn>
                </a:cxnLst>
                <a:rect l="0" t="0" r="r" b="b"/>
                <a:pathLst>
                  <a:path w="10" h="20">
                    <a:moveTo>
                      <a:pt x="10" y="6"/>
                    </a:moveTo>
                    <a:cubicBezTo>
                      <a:pt x="10" y="10"/>
                      <a:pt x="10" y="18"/>
                      <a:pt x="3" y="20"/>
                    </a:cubicBezTo>
                    <a:cubicBezTo>
                      <a:pt x="2" y="20"/>
                      <a:pt x="2" y="20"/>
                      <a:pt x="2" y="20"/>
                    </a:cubicBezTo>
                    <a:cubicBezTo>
                      <a:pt x="0" y="13"/>
                      <a:pt x="0" y="6"/>
                      <a:pt x="3" y="0"/>
                    </a:cubicBezTo>
                    <a:cubicBezTo>
                      <a:pt x="6" y="0"/>
                      <a:pt x="8" y="3"/>
                      <a:pt x="1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2" name="Freeform 3259"/>
              <p:cNvSpPr/>
              <p:nvPr/>
            </p:nvSpPr>
            <p:spPr bwMode="auto">
              <a:xfrm>
                <a:off x="3513" y="2528"/>
                <a:ext cx="19" cy="17"/>
              </a:xfrm>
              <a:custGeom>
                <a:avLst/>
                <a:gdLst>
                  <a:gd name="T0" fmla="*/ 12 w 13"/>
                  <a:gd name="T1" fmla="*/ 5 h 12"/>
                  <a:gd name="T2" fmla="*/ 10 w 13"/>
                  <a:gd name="T3" fmla="*/ 12 h 12"/>
                  <a:gd name="T4" fmla="*/ 1 w 13"/>
                  <a:gd name="T5" fmla="*/ 7 h 12"/>
                  <a:gd name="T6" fmla="*/ 6 w 13"/>
                  <a:gd name="T7" fmla="*/ 0 h 12"/>
                  <a:gd name="T8" fmla="*/ 12 w 13"/>
                  <a:gd name="T9" fmla="*/ 5 h 12"/>
                </a:gdLst>
                <a:ahLst/>
                <a:cxnLst>
                  <a:cxn ang="0">
                    <a:pos x="T0" y="T1"/>
                  </a:cxn>
                  <a:cxn ang="0">
                    <a:pos x="T2" y="T3"/>
                  </a:cxn>
                  <a:cxn ang="0">
                    <a:pos x="T4" y="T5"/>
                  </a:cxn>
                  <a:cxn ang="0">
                    <a:pos x="T6" y="T7"/>
                  </a:cxn>
                  <a:cxn ang="0">
                    <a:pos x="T8" y="T9"/>
                  </a:cxn>
                </a:cxnLst>
                <a:rect l="0" t="0" r="r" b="b"/>
                <a:pathLst>
                  <a:path w="13" h="12">
                    <a:moveTo>
                      <a:pt x="12" y="5"/>
                    </a:moveTo>
                    <a:cubicBezTo>
                      <a:pt x="11" y="8"/>
                      <a:pt x="13" y="11"/>
                      <a:pt x="10" y="12"/>
                    </a:cubicBezTo>
                    <a:cubicBezTo>
                      <a:pt x="1" y="7"/>
                      <a:pt x="1" y="7"/>
                      <a:pt x="1" y="7"/>
                    </a:cubicBezTo>
                    <a:cubicBezTo>
                      <a:pt x="0" y="3"/>
                      <a:pt x="4" y="2"/>
                      <a:pt x="6" y="0"/>
                    </a:cubicBezTo>
                    <a:cubicBezTo>
                      <a:pt x="8" y="1"/>
                      <a:pt x="11" y="3"/>
                      <a:pt x="1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3" name="Freeform 3260"/>
              <p:cNvSpPr/>
              <p:nvPr/>
            </p:nvSpPr>
            <p:spPr bwMode="auto">
              <a:xfrm>
                <a:off x="4179" y="2526"/>
                <a:ext cx="26" cy="24"/>
              </a:xfrm>
              <a:custGeom>
                <a:avLst/>
                <a:gdLst>
                  <a:gd name="T0" fmla="*/ 8 w 18"/>
                  <a:gd name="T1" fmla="*/ 6 h 16"/>
                  <a:gd name="T2" fmla="*/ 18 w 18"/>
                  <a:gd name="T3" fmla="*/ 8 h 16"/>
                  <a:gd name="T4" fmla="*/ 18 w 18"/>
                  <a:gd name="T5" fmla="*/ 15 h 16"/>
                  <a:gd name="T6" fmla="*/ 4 w 18"/>
                  <a:gd name="T7" fmla="*/ 14 h 16"/>
                  <a:gd name="T8" fmla="*/ 0 w 18"/>
                  <a:gd name="T9" fmla="*/ 3 h 16"/>
                  <a:gd name="T10" fmla="*/ 8 w 18"/>
                  <a:gd name="T11" fmla="*/ 6 h 16"/>
                </a:gdLst>
                <a:ahLst/>
                <a:cxnLst>
                  <a:cxn ang="0">
                    <a:pos x="T0" y="T1"/>
                  </a:cxn>
                  <a:cxn ang="0">
                    <a:pos x="T2" y="T3"/>
                  </a:cxn>
                  <a:cxn ang="0">
                    <a:pos x="T4" y="T5"/>
                  </a:cxn>
                  <a:cxn ang="0">
                    <a:pos x="T6" y="T7"/>
                  </a:cxn>
                  <a:cxn ang="0">
                    <a:pos x="T8" y="T9"/>
                  </a:cxn>
                  <a:cxn ang="0">
                    <a:pos x="T10" y="T11"/>
                  </a:cxn>
                </a:cxnLst>
                <a:rect l="0" t="0" r="r" b="b"/>
                <a:pathLst>
                  <a:path w="18" h="16">
                    <a:moveTo>
                      <a:pt x="8" y="6"/>
                    </a:moveTo>
                    <a:cubicBezTo>
                      <a:pt x="10" y="8"/>
                      <a:pt x="15" y="7"/>
                      <a:pt x="18" y="8"/>
                    </a:cubicBezTo>
                    <a:cubicBezTo>
                      <a:pt x="18" y="15"/>
                      <a:pt x="18" y="15"/>
                      <a:pt x="18" y="15"/>
                    </a:cubicBezTo>
                    <a:cubicBezTo>
                      <a:pt x="13" y="15"/>
                      <a:pt x="9" y="16"/>
                      <a:pt x="4" y="14"/>
                    </a:cubicBezTo>
                    <a:cubicBezTo>
                      <a:pt x="1" y="12"/>
                      <a:pt x="0" y="7"/>
                      <a:pt x="0" y="3"/>
                    </a:cubicBezTo>
                    <a:cubicBezTo>
                      <a:pt x="4" y="0"/>
                      <a:pt x="4" y="6"/>
                      <a:pt x="8"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4" name="Freeform 3261"/>
              <p:cNvSpPr/>
              <p:nvPr/>
            </p:nvSpPr>
            <p:spPr bwMode="auto">
              <a:xfrm>
                <a:off x="3035" y="2531"/>
                <a:ext cx="20" cy="32"/>
              </a:xfrm>
              <a:custGeom>
                <a:avLst/>
                <a:gdLst>
                  <a:gd name="T0" fmla="*/ 12 w 14"/>
                  <a:gd name="T1" fmla="*/ 0 h 22"/>
                  <a:gd name="T2" fmla="*/ 3 w 14"/>
                  <a:gd name="T3" fmla="*/ 22 h 22"/>
                  <a:gd name="T4" fmla="*/ 12 w 14"/>
                  <a:gd name="T5" fmla="*/ 0 h 22"/>
                </a:gdLst>
                <a:ahLst/>
                <a:cxnLst>
                  <a:cxn ang="0">
                    <a:pos x="T0" y="T1"/>
                  </a:cxn>
                  <a:cxn ang="0">
                    <a:pos x="T2" y="T3"/>
                  </a:cxn>
                  <a:cxn ang="0">
                    <a:pos x="T4" y="T5"/>
                  </a:cxn>
                </a:cxnLst>
                <a:rect l="0" t="0" r="r" b="b"/>
                <a:pathLst>
                  <a:path w="14" h="22">
                    <a:moveTo>
                      <a:pt x="12" y="0"/>
                    </a:moveTo>
                    <a:cubicBezTo>
                      <a:pt x="14" y="9"/>
                      <a:pt x="9" y="17"/>
                      <a:pt x="3" y="22"/>
                    </a:cubicBezTo>
                    <a:cubicBezTo>
                      <a:pt x="7" y="15"/>
                      <a:pt x="0" y="0"/>
                      <a:pt x="12"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5" name="Freeform 3262"/>
              <p:cNvSpPr/>
              <p:nvPr/>
            </p:nvSpPr>
            <p:spPr bwMode="auto">
              <a:xfrm>
                <a:off x="4288" y="2529"/>
                <a:ext cx="43" cy="37"/>
              </a:xfrm>
              <a:custGeom>
                <a:avLst/>
                <a:gdLst>
                  <a:gd name="T0" fmla="*/ 25 w 29"/>
                  <a:gd name="T1" fmla="*/ 4 h 25"/>
                  <a:gd name="T2" fmla="*/ 27 w 29"/>
                  <a:gd name="T3" fmla="*/ 17 h 25"/>
                  <a:gd name="T4" fmla="*/ 17 w 29"/>
                  <a:gd name="T5" fmla="*/ 24 h 25"/>
                  <a:gd name="T6" fmla="*/ 4 w 29"/>
                  <a:gd name="T7" fmla="*/ 22 h 25"/>
                  <a:gd name="T8" fmla="*/ 0 w 29"/>
                  <a:gd name="T9" fmla="*/ 14 h 25"/>
                  <a:gd name="T10" fmla="*/ 5 w 29"/>
                  <a:gd name="T11" fmla="*/ 3 h 25"/>
                  <a:gd name="T12" fmla="*/ 18 w 29"/>
                  <a:gd name="T13" fmla="*/ 1 h 25"/>
                  <a:gd name="T14" fmla="*/ 25 w 29"/>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5">
                    <a:moveTo>
                      <a:pt x="25" y="4"/>
                    </a:moveTo>
                    <a:cubicBezTo>
                      <a:pt x="27" y="8"/>
                      <a:pt x="29" y="13"/>
                      <a:pt x="27" y="17"/>
                    </a:cubicBezTo>
                    <a:cubicBezTo>
                      <a:pt x="24" y="20"/>
                      <a:pt x="21" y="23"/>
                      <a:pt x="17" y="24"/>
                    </a:cubicBezTo>
                    <a:cubicBezTo>
                      <a:pt x="13" y="25"/>
                      <a:pt x="9" y="20"/>
                      <a:pt x="4" y="22"/>
                    </a:cubicBezTo>
                    <a:cubicBezTo>
                      <a:pt x="1" y="20"/>
                      <a:pt x="1" y="17"/>
                      <a:pt x="0" y="14"/>
                    </a:cubicBezTo>
                    <a:cubicBezTo>
                      <a:pt x="0" y="10"/>
                      <a:pt x="3" y="6"/>
                      <a:pt x="5" y="3"/>
                    </a:cubicBezTo>
                    <a:cubicBezTo>
                      <a:pt x="9" y="0"/>
                      <a:pt x="13" y="3"/>
                      <a:pt x="18" y="1"/>
                    </a:cubicBezTo>
                    <a:cubicBezTo>
                      <a:pt x="25" y="4"/>
                      <a:pt x="25" y="4"/>
                      <a:pt x="2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6" name="Freeform 3263"/>
              <p:cNvSpPr/>
              <p:nvPr/>
            </p:nvSpPr>
            <p:spPr bwMode="auto">
              <a:xfrm>
                <a:off x="3697" y="2533"/>
                <a:ext cx="2" cy="2"/>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0" y="1"/>
                      <a:pt x="0" y="1"/>
                    </a:cubicBezTo>
                    <a:cubicBezTo>
                      <a:pt x="0" y="0"/>
                      <a:pt x="0" y="0"/>
                      <a:pt x="0" y="0"/>
                    </a:cubicBezTo>
                    <a:cubicBezTo>
                      <a:pt x="1" y="0"/>
                      <a:pt x="1" y="0"/>
                      <a:pt x="1" y="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7" name="Freeform 3264"/>
              <p:cNvSpPr/>
              <p:nvPr/>
            </p:nvSpPr>
            <p:spPr bwMode="auto">
              <a:xfrm>
                <a:off x="4139" y="2535"/>
                <a:ext cx="35" cy="32"/>
              </a:xfrm>
              <a:custGeom>
                <a:avLst/>
                <a:gdLst>
                  <a:gd name="T0" fmla="*/ 24 w 24"/>
                  <a:gd name="T1" fmla="*/ 9 h 22"/>
                  <a:gd name="T2" fmla="*/ 12 w 24"/>
                  <a:gd name="T3" fmla="*/ 22 h 22"/>
                  <a:gd name="T4" fmla="*/ 0 w 24"/>
                  <a:gd name="T5" fmla="*/ 16 h 22"/>
                  <a:gd name="T6" fmla="*/ 2 w 24"/>
                  <a:gd name="T7" fmla="*/ 12 h 22"/>
                  <a:gd name="T8" fmla="*/ 15 w 24"/>
                  <a:gd name="T9" fmla="*/ 12 h 22"/>
                  <a:gd name="T10" fmla="*/ 19 w 24"/>
                  <a:gd name="T11" fmla="*/ 0 h 22"/>
                  <a:gd name="T12" fmla="*/ 24 w 24"/>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24" y="9"/>
                    </a:moveTo>
                    <a:cubicBezTo>
                      <a:pt x="23" y="16"/>
                      <a:pt x="16" y="19"/>
                      <a:pt x="12" y="22"/>
                    </a:cubicBezTo>
                    <a:cubicBezTo>
                      <a:pt x="6" y="22"/>
                      <a:pt x="1" y="21"/>
                      <a:pt x="0" y="16"/>
                    </a:cubicBezTo>
                    <a:cubicBezTo>
                      <a:pt x="0" y="14"/>
                      <a:pt x="1" y="13"/>
                      <a:pt x="2" y="12"/>
                    </a:cubicBezTo>
                    <a:cubicBezTo>
                      <a:pt x="6" y="13"/>
                      <a:pt x="11" y="16"/>
                      <a:pt x="15" y="12"/>
                    </a:cubicBezTo>
                    <a:cubicBezTo>
                      <a:pt x="17" y="8"/>
                      <a:pt x="18" y="2"/>
                      <a:pt x="19" y="0"/>
                    </a:cubicBezTo>
                    <a:cubicBezTo>
                      <a:pt x="24" y="1"/>
                      <a:pt x="23" y="6"/>
                      <a:pt x="24"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8" name="Freeform 3265"/>
              <p:cNvSpPr/>
              <p:nvPr/>
            </p:nvSpPr>
            <p:spPr bwMode="auto">
              <a:xfrm>
                <a:off x="3662" y="2536"/>
                <a:ext cx="27" cy="46"/>
              </a:xfrm>
              <a:custGeom>
                <a:avLst/>
                <a:gdLst>
                  <a:gd name="T0" fmla="*/ 16 w 18"/>
                  <a:gd name="T1" fmla="*/ 6 h 31"/>
                  <a:gd name="T2" fmla="*/ 18 w 18"/>
                  <a:gd name="T3" fmla="*/ 14 h 31"/>
                  <a:gd name="T4" fmla="*/ 9 w 18"/>
                  <a:gd name="T5" fmla="*/ 29 h 31"/>
                  <a:gd name="T6" fmla="*/ 1 w 18"/>
                  <a:gd name="T7" fmla="*/ 30 h 31"/>
                  <a:gd name="T8" fmla="*/ 6 w 18"/>
                  <a:gd name="T9" fmla="*/ 20 h 31"/>
                  <a:gd name="T10" fmla="*/ 6 w 18"/>
                  <a:gd name="T11" fmla="*/ 6 h 31"/>
                  <a:gd name="T12" fmla="*/ 9 w 18"/>
                  <a:gd name="T13" fmla="*/ 0 h 31"/>
                  <a:gd name="T14" fmla="*/ 16 w 1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1">
                    <a:moveTo>
                      <a:pt x="16" y="6"/>
                    </a:moveTo>
                    <a:cubicBezTo>
                      <a:pt x="17" y="9"/>
                      <a:pt x="16" y="12"/>
                      <a:pt x="18" y="14"/>
                    </a:cubicBezTo>
                    <a:cubicBezTo>
                      <a:pt x="18" y="20"/>
                      <a:pt x="11" y="23"/>
                      <a:pt x="9" y="29"/>
                    </a:cubicBezTo>
                    <a:cubicBezTo>
                      <a:pt x="7" y="31"/>
                      <a:pt x="4" y="29"/>
                      <a:pt x="1" y="30"/>
                    </a:cubicBezTo>
                    <a:cubicBezTo>
                      <a:pt x="0" y="24"/>
                      <a:pt x="6" y="25"/>
                      <a:pt x="6" y="20"/>
                    </a:cubicBezTo>
                    <a:cubicBezTo>
                      <a:pt x="4" y="15"/>
                      <a:pt x="9" y="11"/>
                      <a:pt x="6" y="6"/>
                    </a:cubicBezTo>
                    <a:cubicBezTo>
                      <a:pt x="5" y="4"/>
                      <a:pt x="9" y="2"/>
                      <a:pt x="9" y="0"/>
                    </a:cubicBezTo>
                    <a:cubicBezTo>
                      <a:pt x="14" y="0"/>
                      <a:pt x="14" y="2"/>
                      <a:pt x="16"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69" name="Freeform 3266"/>
              <p:cNvSpPr/>
              <p:nvPr/>
            </p:nvSpPr>
            <p:spPr bwMode="auto">
              <a:xfrm>
                <a:off x="4296" y="2535"/>
                <a:ext cx="30" cy="28"/>
              </a:xfrm>
              <a:custGeom>
                <a:avLst/>
                <a:gdLst>
                  <a:gd name="T0" fmla="*/ 17 w 21"/>
                  <a:gd name="T1" fmla="*/ 7 h 19"/>
                  <a:gd name="T2" fmla="*/ 12 w 21"/>
                  <a:gd name="T3" fmla="*/ 16 h 19"/>
                  <a:gd name="T4" fmla="*/ 2 w 21"/>
                  <a:gd name="T5" fmla="*/ 13 h 19"/>
                  <a:gd name="T6" fmla="*/ 3 w 21"/>
                  <a:gd name="T7" fmla="*/ 3 h 19"/>
                  <a:gd name="T8" fmla="*/ 15 w 21"/>
                  <a:gd name="T9" fmla="*/ 2 h 19"/>
                  <a:gd name="T10" fmla="*/ 17 w 21"/>
                  <a:gd name="T11" fmla="*/ 7 h 19"/>
                </a:gdLst>
                <a:ahLst/>
                <a:cxnLst>
                  <a:cxn ang="0">
                    <a:pos x="T0" y="T1"/>
                  </a:cxn>
                  <a:cxn ang="0">
                    <a:pos x="T2" y="T3"/>
                  </a:cxn>
                  <a:cxn ang="0">
                    <a:pos x="T4" y="T5"/>
                  </a:cxn>
                  <a:cxn ang="0">
                    <a:pos x="T6" y="T7"/>
                  </a:cxn>
                  <a:cxn ang="0">
                    <a:pos x="T8" y="T9"/>
                  </a:cxn>
                  <a:cxn ang="0">
                    <a:pos x="T10" y="T11"/>
                  </a:cxn>
                </a:cxnLst>
                <a:rect l="0" t="0" r="r" b="b"/>
                <a:pathLst>
                  <a:path w="21" h="19">
                    <a:moveTo>
                      <a:pt x="17" y="7"/>
                    </a:moveTo>
                    <a:cubicBezTo>
                      <a:pt x="21" y="12"/>
                      <a:pt x="15" y="14"/>
                      <a:pt x="12" y="16"/>
                    </a:cubicBezTo>
                    <a:cubicBezTo>
                      <a:pt x="8" y="19"/>
                      <a:pt x="7" y="11"/>
                      <a:pt x="2" y="13"/>
                    </a:cubicBezTo>
                    <a:cubicBezTo>
                      <a:pt x="1" y="10"/>
                      <a:pt x="0" y="6"/>
                      <a:pt x="3" y="3"/>
                    </a:cubicBezTo>
                    <a:cubicBezTo>
                      <a:pt x="6" y="0"/>
                      <a:pt x="11" y="2"/>
                      <a:pt x="15" y="2"/>
                    </a:cubicBezTo>
                    <a:cubicBezTo>
                      <a:pt x="17" y="7"/>
                      <a:pt x="17" y="7"/>
                      <a:pt x="17"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0" name="Freeform 3267"/>
              <p:cNvSpPr/>
              <p:nvPr/>
            </p:nvSpPr>
            <p:spPr bwMode="auto">
              <a:xfrm>
                <a:off x="3727" y="2544"/>
                <a:ext cx="4" cy="3"/>
              </a:xfrm>
              <a:custGeom>
                <a:avLst/>
                <a:gdLst>
                  <a:gd name="T0" fmla="*/ 3 w 3"/>
                  <a:gd name="T1" fmla="*/ 1 h 2"/>
                  <a:gd name="T2" fmla="*/ 1 w 3"/>
                  <a:gd name="T3" fmla="*/ 2 h 2"/>
                  <a:gd name="T4" fmla="*/ 0 w 3"/>
                  <a:gd name="T5" fmla="*/ 1 h 2"/>
                  <a:gd name="T6" fmla="*/ 2 w 3"/>
                  <a:gd name="T7" fmla="*/ 0 h 2"/>
                  <a:gd name="T8" fmla="*/ 3 w 3"/>
                  <a:gd name="T9" fmla="*/ 1 h 2"/>
                </a:gdLst>
                <a:ahLst/>
                <a:cxnLst>
                  <a:cxn ang="0">
                    <a:pos x="T0" y="T1"/>
                  </a:cxn>
                  <a:cxn ang="0">
                    <a:pos x="T2" y="T3"/>
                  </a:cxn>
                  <a:cxn ang="0">
                    <a:pos x="T4" y="T5"/>
                  </a:cxn>
                  <a:cxn ang="0">
                    <a:pos x="T6" y="T7"/>
                  </a:cxn>
                  <a:cxn ang="0">
                    <a:pos x="T8" y="T9"/>
                  </a:cxn>
                </a:cxnLst>
                <a:rect l="0" t="0" r="r" b="b"/>
                <a:pathLst>
                  <a:path w="3" h="2">
                    <a:moveTo>
                      <a:pt x="3" y="1"/>
                    </a:moveTo>
                    <a:cubicBezTo>
                      <a:pt x="2" y="1"/>
                      <a:pt x="2" y="2"/>
                      <a:pt x="1" y="2"/>
                    </a:cubicBezTo>
                    <a:cubicBezTo>
                      <a:pt x="0" y="1"/>
                      <a:pt x="0" y="1"/>
                      <a:pt x="0" y="1"/>
                    </a:cubicBezTo>
                    <a:cubicBezTo>
                      <a:pt x="2" y="0"/>
                      <a:pt x="2" y="0"/>
                      <a:pt x="2" y="0"/>
                    </a:cubicBezTo>
                    <a:cubicBezTo>
                      <a:pt x="3" y="1"/>
                      <a:pt x="3" y="1"/>
                      <a:pt x="3"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1" name="Freeform 3268"/>
              <p:cNvSpPr/>
              <p:nvPr/>
            </p:nvSpPr>
            <p:spPr bwMode="auto">
              <a:xfrm>
                <a:off x="3766" y="2545"/>
                <a:ext cx="111" cy="95"/>
              </a:xfrm>
              <a:custGeom>
                <a:avLst/>
                <a:gdLst>
                  <a:gd name="T0" fmla="*/ 26 w 76"/>
                  <a:gd name="T1" fmla="*/ 11 h 65"/>
                  <a:gd name="T2" fmla="*/ 48 w 76"/>
                  <a:gd name="T3" fmla="*/ 35 h 65"/>
                  <a:gd name="T4" fmla="*/ 74 w 76"/>
                  <a:gd name="T5" fmla="*/ 51 h 65"/>
                  <a:gd name="T6" fmla="*/ 75 w 76"/>
                  <a:gd name="T7" fmla="*/ 55 h 65"/>
                  <a:gd name="T8" fmla="*/ 22 w 76"/>
                  <a:gd name="T9" fmla="*/ 55 h 65"/>
                  <a:gd name="T10" fmla="*/ 15 w 76"/>
                  <a:gd name="T11" fmla="*/ 53 h 65"/>
                  <a:gd name="T12" fmla="*/ 15 w 76"/>
                  <a:gd name="T13" fmla="*/ 49 h 65"/>
                  <a:gd name="T14" fmla="*/ 2 w 76"/>
                  <a:gd name="T15" fmla="*/ 38 h 65"/>
                  <a:gd name="T16" fmla="*/ 4 w 76"/>
                  <a:gd name="T17" fmla="*/ 26 h 65"/>
                  <a:gd name="T18" fmla="*/ 11 w 76"/>
                  <a:gd name="T19" fmla="*/ 18 h 65"/>
                  <a:gd name="T20" fmla="*/ 8 w 76"/>
                  <a:gd name="T21" fmla="*/ 8 h 65"/>
                  <a:gd name="T22" fmla="*/ 17 w 76"/>
                  <a:gd name="T23" fmla="*/ 0 h 65"/>
                  <a:gd name="T24" fmla="*/ 26 w 76"/>
                  <a:gd name="T25"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65">
                    <a:moveTo>
                      <a:pt x="26" y="11"/>
                    </a:moveTo>
                    <a:cubicBezTo>
                      <a:pt x="33" y="20"/>
                      <a:pt x="40" y="27"/>
                      <a:pt x="48" y="35"/>
                    </a:cubicBezTo>
                    <a:cubicBezTo>
                      <a:pt x="57" y="38"/>
                      <a:pt x="65" y="45"/>
                      <a:pt x="74" y="51"/>
                    </a:cubicBezTo>
                    <a:cubicBezTo>
                      <a:pt x="74" y="52"/>
                      <a:pt x="76" y="53"/>
                      <a:pt x="75" y="55"/>
                    </a:cubicBezTo>
                    <a:cubicBezTo>
                      <a:pt x="59" y="65"/>
                      <a:pt x="38" y="63"/>
                      <a:pt x="22" y="55"/>
                    </a:cubicBezTo>
                    <a:cubicBezTo>
                      <a:pt x="21" y="51"/>
                      <a:pt x="17" y="53"/>
                      <a:pt x="15" y="53"/>
                    </a:cubicBezTo>
                    <a:cubicBezTo>
                      <a:pt x="15" y="51"/>
                      <a:pt x="15" y="50"/>
                      <a:pt x="15" y="49"/>
                    </a:cubicBezTo>
                    <a:cubicBezTo>
                      <a:pt x="9" y="48"/>
                      <a:pt x="6" y="42"/>
                      <a:pt x="2" y="38"/>
                    </a:cubicBezTo>
                    <a:cubicBezTo>
                      <a:pt x="0" y="34"/>
                      <a:pt x="1" y="29"/>
                      <a:pt x="4" y="26"/>
                    </a:cubicBezTo>
                    <a:cubicBezTo>
                      <a:pt x="7" y="23"/>
                      <a:pt x="10" y="22"/>
                      <a:pt x="11" y="18"/>
                    </a:cubicBezTo>
                    <a:cubicBezTo>
                      <a:pt x="9" y="14"/>
                      <a:pt x="11" y="11"/>
                      <a:pt x="8" y="8"/>
                    </a:cubicBezTo>
                    <a:cubicBezTo>
                      <a:pt x="8" y="4"/>
                      <a:pt x="15" y="3"/>
                      <a:pt x="17" y="0"/>
                    </a:cubicBezTo>
                    <a:cubicBezTo>
                      <a:pt x="24" y="0"/>
                      <a:pt x="23" y="8"/>
                      <a:pt x="26"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2" name="Freeform 3269"/>
              <p:cNvSpPr/>
              <p:nvPr/>
            </p:nvSpPr>
            <p:spPr bwMode="auto">
              <a:xfrm>
                <a:off x="3627" y="2542"/>
                <a:ext cx="24" cy="38"/>
              </a:xfrm>
              <a:custGeom>
                <a:avLst/>
                <a:gdLst>
                  <a:gd name="T0" fmla="*/ 14 w 16"/>
                  <a:gd name="T1" fmla="*/ 10 h 26"/>
                  <a:gd name="T2" fmla="*/ 12 w 16"/>
                  <a:gd name="T3" fmla="*/ 25 h 26"/>
                  <a:gd name="T4" fmla="*/ 0 w 16"/>
                  <a:gd name="T5" fmla="*/ 25 h 26"/>
                  <a:gd name="T6" fmla="*/ 4 w 16"/>
                  <a:gd name="T7" fmla="*/ 8 h 26"/>
                  <a:gd name="T8" fmla="*/ 14 w 16"/>
                  <a:gd name="T9" fmla="*/ 10 h 26"/>
                </a:gdLst>
                <a:ahLst/>
                <a:cxnLst>
                  <a:cxn ang="0">
                    <a:pos x="T0" y="T1"/>
                  </a:cxn>
                  <a:cxn ang="0">
                    <a:pos x="T2" y="T3"/>
                  </a:cxn>
                  <a:cxn ang="0">
                    <a:pos x="T4" y="T5"/>
                  </a:cxn>
                  <a:cxn ang="0">
                    <a:pos x="T6" y="T7"/>
                  </a:cxn>
                  <a:cxn ang="0">
                    <a:pos x="T8" y="T9"/>
                  </a:cxn>
                </a:cxnLst>
                <a:rect l="0" t="0" r="r" b="b"/>
                <a:pathLst>
                  <a:path w="16" h="26">
                    <a:moveTo>
                      <a:pt x="14" y="10"/>
                    </a:moveTo>
                    <a:cubicBezTo>
                      <a:pt x="16" y="15"/>
                      <a:pt x="16" y="21"/>
                      <a:pt x="12" y="25"/>
                    </a:cubicBezTo>
                    <a:cubicBezTo>
                      <a:pt x="7" y="25"/>
                      <a:pt x="4" y="26"/>
                      <a:pt x="0" y="25"/>
                    </a:cubicBezTo>
                    <a:cubicBezTo>
                      <a:pt x="4" y="20"/>
                      <a:pt x="5" y="13"/>
                      <a:pt x="4" y="8"/>
                    </a:cubicBezTo>
                    <a:cubicBezTo>
                      <a:pt x="5" y="0"/>
                      <a:pt x="13" y="6"/>
                      <a:pt x="14"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3" name="Freeform 3270"/>
              <p:cNvSpPr/>
              <p:nvPr/>
            </p:nvSpPr>
            <p:spPr bwMode="auto">
              <a:xfrm>
                <a:off x="3594" y="2550"/>
                <a:ext cx="24" cy="30"/>
              </a:xfrm>
              <a:custGeom>
                <a:avLst/>
                <a:gdLst>
                  <a:gd name="T0" fmla="*/ 17 w 17"/>
                  <a:gd name="T1" fmla="*/ 9 h 21"/>
                  <a:gd name="T2" fmla="*/ 14 w 17"/>
                  <a:gd name="T3" fmla="*/ 18 h 21"/>
                  <a:gd name="T4" fmla="*/ 4 w 17"/>
                  <a:gd name="T5" fmla="*/ 17 h 21"/>
                  <a:gd name="T6" fmla="*/ 11 w 17"/>
                  <a:gd name="T7" fmla="*/ 1 h 21"/>
                  <a:gd name="T8" fmla="*/ 17 w 17"/>
                  <a:gd name="T9" fmla="*/ 9 h 21"/>
                </a:gdLst>
                <a:ahLst/>
                <a:cxnLst>
                  <a:cxn ang="0">
                    <a:pos x="T0" y="T1"/>
                  </a:cxn>
                  <a:cxn ang="0">
                    <a:pos x="T2" y="T3"/>
                  </a:cxn>
                  <a:cxn ang="0">
                    <a:pos x="T4" y="T5"/>
                  </a:cxn>
                  <a:cxn ang="0">
                    <a:pos x="T6" y="T7"/>
                  </a:cxn>
                  <a:cxn ang="0">
                    <a:pos x="T8" y="T9"/>
                  </a:cxn>
                </a:cxnLst>
                <a:rect l="0" t="0" r="r" b="b"/>
                <a:pathLst>
                  <a:path w="17" h="21">
                    <a:moveTo>
                      <a:pt x="17" y="9"/>
                    </a:moveTo>
                    <a:cubicBezTo>
                      <a:pt x="17" y="12"/>
                      <a:pt x="15" y="15"/>
                      <a:pt x="14" y="18"/>
                    </a:cubicBezTo>
                    <a:cubicBezTo>
                      <a:pt x="11" y="21"/>
                      <a:pt x="8" y="17"/>
                      <a:pt x="4" y="17"/>
                    </a:cubicBezTo>
                    <a:cubicBezTo>
                      <a:pt x="8" y="12"/>
                      <a:pt x="0" y="0"/>
                      <a:pt x="11" y="1"/>
                    </a:cubicBezTo>
                    <a:cubicBezTo>
                      <a:pt x="15" y="0"/>
                      <a:pt x="14" y="6"/>
                      <a:pt x="17"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4" name="Freeform 3271"/>
              <p:cNvSpPr/>
              <p:nvPr/>
            </p:nvSpPr>
            <p:spPr bwMode="auto">
              <a:xfrm>
                <a:off x="2894" y="2550"/>
                <a:ext cx="53" cy="35"/>
              </a:xfrm>
              <a:custGeom>
                <a:avLst/>
                <a:gdLst>
                  <a:gd name="T0" fmla="*/ 31 w 36"/>
                  <a:gd name="T1" fmla="*/ 17 h 24"/>
                  <a:gd name="T2" fmla="*/ 35 w 36"/>
                  <a:gd name="T3" fmla="*/ 24 h 24"/>
                  <a:gd name="T4" fmla="*/ 27 w 36"/>
                  <a:gd name="T5" fmla="*/ 18 h 24"/>
                  <a:gd name="T6" fmla="*/ 0 w 36"/>
                  <a:gd name="T7" fmla="*/ 5 h 24"/>
                  <a:gd name="T8" fmla="*/ 13 w 36"/>
                  <a:gd name="T9" fmla="*/ 6 h 24"/>
                  <a:gd name="T10" fmla="*/ 31 w 36"/>
                  <a:gd name="T11" fmla="*/ 17 h 24"/>
                </a:gdLst>
                <a:ahLst/>
                <a:cxnLst>
                  <a:cxn ang="0">
                    <a:pos x="T0" y="T1"/>
                  </a:cxn>
                  <a:cxn ang="0">
                    <a:pos x="T2" y="T3"/>
                  </a:cxn>
                  <a:cxn ang="0">
                    <a:pos x="T4" y="T5"/>
                  </a:cxn>
                  <a:cxn ang="0">
                    <a:pos x="T6" y="T7"/>
                  </a:cxn>
                  <a:cxn ang="0">
                    <a:pos x="T8" y="T9"/>
                  </a:cxn>
                  <a:cxn ang="0">
                    <a:pos x="T10" y="T11"/>
                  </a:cxn>
                </a:cxnLst>
                <a:rect l="0" t="0" r="r" b="b"/>
                <a:pathLst>
                  <a:path w="36" h="24">
                    <a:moveTo>
                      <a:pt x="31" y="17"/>
                    </a:moveTo>
                    <a:cubicBezTo>
                      <a:pt x="31" y="20"/>
                      <a:pt x="36" y="20"/>
                      <a:pt x="35" y="24"/>
                    </a:cubicBezTo>
                    <a:cubicBezTo>
                      <a:pt x="32" y="24"/>
                      <a:pt x="30" y="20"/>
                      <a:pt x="27" y="18"/>
                    </a:cubicBezTo>
                    <a:cubicBezTo>
                      <a:pt x="18" y="14"/>
                      <a:pt x="9" y="9"/>
                      <a:pt x="0" y="5"/>
                    </a:cubicBezTo>
                    <a:cubicBezTo>
                      <a:pt x="2" y="0"/>
                      <a:pt x="9" y="5"/>
                      <a:pt x="13" y="6"/>
                    </a:cubicBezTo>
                    <a:cubicBezTo>
                      <a:pt x="20" y="9"/>
                      <a:pt x="24" y="14"/>
                      <a:pt x="31"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5" name="Freeform 3272"/>
              <p:cNvSpPr/>
              <p:nvPr/>
            </p:nvSpPr>
            <p:spPr bwMode="auto">
              <a:xfrm>
                <a:off x="4165" y="2555"/>
                <a:ext cx="43" cy="28"/>
              </a:xfrm>
              <a:custGeom>
                <a:avLst/>
                <a:gdLst>
                  <a:gd name="T0" fmla="*/ 29 w 29"/>
                  <a:gd name="T1" fmla="*/ 6 h 19"/>
                  <a:gd name="T2" fmla="*/ 20 w 29"/>
                  <a:gd name="T3" fmla="*/ 17 h 19"/>
                  <a:gd name="T4" fmla="*/ 9 w 29"/>
                  <a:gd name="T5" fmla="*/ 18 h 19"/>
                  <a:gd name="T6" fmla="*/ 3 w 29"/>
                  <a:gd name="T7" fmla="*/ 6 h 19"/>
                  <a:gd name="T8" fmla="*/ 6 w 29"/>
                  <a:gd name="T9" fmla="*/ 4 h 19"/>
                  <a:gd name="T10" fmla="*/ 19 w 29"/>
                  <a:gd name="T11" fmla="*/ 10 h 19"/>
                  <a:gd name="T12" fmla="*/ 25 w 29"/>
                  <a:gd name="T13" fmla="*/ 0 h 19"/>
                  <a:gd name="T14" fmla="*/ 29 w 29"/>
                  <a:gd name="T15" fmla="*/ 6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9">
                    <a:moveTo>
                      <a:pt x="29" y="6"/>
                    </a:moveTo>
                    <a:cubicBezTo>
                      <a:pt x="28" y="11"/>
                      <a:pt x="23" y="13"/>
                      <a:pt x="20" y="17"/>
                    </a:cubicBezTo>
                    <a:cubicBezTo>
                      <a:pt x="17" y="19"/>
                      <a:pt x="12" y="18"/>
                      <a:pt x="9" y="18"/>
                    </a:cubicBezTo>
                    <a:cubicBezTo>
                      <a:pt x="6" y="15"/>
                      <a:pt x="0" y="11"/>
                      <a:pt x="3" y="6"/>
                    </a:cubicBezTo>
                    <a:cubicBezTo>
                      <a:pt x="6" y="4"/>
                      <a:pt x="6" y="4"/>
                      <a:pt x="6" y="4"/>
                    </a:cubicBezTo>
                    <a:cubicBezTo>
                      <a:pt x="9" y="9"/>
                      <a:pt x="13" y="12"/>
                      <a:pt x="19" y="10"/>
                    </a:cubicBezTo>
                    <a:cubicBezTo>
                      <a:pt x="24" y="8"/>
                      <a:pt x="24" y="4"/>
                      <a:pt x="25" y="0"/>
                    </a:cubicBezTo>
                    <a:cubicBezTo>
                      <a:pt x="28" y="1"/>
                      <a:pt x="28" y="4"/>
                      <a:pt x="2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6" name="Freeform 3273"/>
              <p:cNvSpPr/>
              <p:nvPr/>
            </p:nvSpPr>
            <p:spPr bwMode="auto">
              <a:xfrm>
                <a:off x="3566" y="2555"/>
                <a:ext cx="13" cy="12"/>
              </a:xfrm>
              <a:custGeom>
                <a:avLst/>
                <a:gdLst>
                  <a:gd name="T0" fmla="*/ 9 w 9"/>
                  <a:gd name="T1" fmla="*/ 4 h 8"/>
                  <a:gd name="T2" fmla="*/ 6 w 9"/>
                  <a:gd name="T3" fmla="*/ 8 h 8"/>
                  <a:gd name="T4" fmla="*/ 0 w 9"/>
                  <a:gd name="T5" fmla="*/ 5 h 8"/>
                  <a:gd name="T6" fmla="*/ 9 w 9"/>
                  <a:gd name="T7" fmla="*/ 4 h 8"/>
                </a:gdLst>
                <a:ahLst/>
                <a:cxnLst>
                  <a:cxn ang="0">
                    <a:pos x="T0" y="T1"/>
                  </a:cxn>
                  <a:cxn ang="0">
                    <a:pos x="T2" y="T3"/>
                  </a:cxn>
                  <a:cxn ang="0">
                    <a:pos x="T4" y="T5"/>
                  </a:cxn>
                  <a:cxn ang="0">
                    <a:pos x="T6" y="T7"/>
                  </a:cxn>
                </a:cxnLst>
                <a:rect l="0" t="0" r="r" b="b"/>
                <a:pathLst>
                  <a:path w="9" h="8">
                    <a:moveTo>
                      <a:pt x="9" y="4"/>
                    </a:moveTo>
                    <a:cubicBezTo>
                      <a:pt x="9" y="6"/>
                      <a:pt x="9" y="8"/>
                      <a:pt x="6" y="8"/>
                    </a:cubicBezTo>
                    <a:cubicBezTo>
                      <a:pt x="4" y="7"/>
                      <a:pt x="2" y="7"/>
                      <a:pt x="0" y="5"/>
                    </a:cubicBezTo>
                    <a:cubicBezTo>
                      <a:pt x="1" y="3"/>
                      <a:pt x="6" y="0"/>
                      <a:pt x="9"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7" name="Freeform 3274"/>
              <p:cNvSpPr/>
              <p:nvPr/>
            </p:nvSpPr>
            <p:spPr bwMode="auto">
              <a:xfrm>
                <a:off x="3292" y="2557"/>
                <a:ext cx="41" cy="32"/>
              </a:xfrm>
              <a:custGeom>
                <a:avLst/>
                <a:gdLst>
                  <a:gd name="T0" fmla="*/ 27 w 28"/>
                  <a:gd name="T1" fmla="*/ 9 h 22"/>
                  <a:gd name="T2" fmla="*/ 22 w 28"/>
                  <a:gd name="T3" fmla="*/ 19 h 22"/>
                  <a:gd name="T4" fmla="*/ 8 w 28"/>
                  <a:gd name="T5" fmla="*/ 21 h 22"/>
                  <a:gd name="T6" fmla="*/ 0 w 28"/>
                  <a:gd name="T7" fmla="*/ 13 h 22"/>
                  <a:gd name="T8" fmla="*/ 6 w 28"/>
                  <a:gd name="T9" fmla="*/ 3 h 22"/>
                  <a:gd name="T10" fmla="*/ 26 w 28"/>
                  <a:gd name="T11" fmla="*/ 6 h 22"/>
                  <a:gd name="T12" fmla="*/ 27 w 28"/>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27" y="9"/>
                    </a:moveTo>
                    <a:cubicBezTo>
                      <a:pt x="28" y="14"/>
                      <a:pt x="26" y="18"/>
                      <a:pt x="22" y="19"/>
                    </a:cubicBezTo>
                    <a:cubicBezTo>
                      <a:pt x="18" y="22"/>
                      <a:pt x="11" y="22"/>
                      <a:pt x="8" y="21"/>
                    </a:cubicBezTo>
                    <a:cubicBezTo>
                      <a:pt x="3" y="20"/>
                      <a:pt x="3" y="15"/>
                      <a:pt x="0" y="13"/>
                    </a:cubicBezTo>
                    <a:cubicBezTo>
                      <a:pt x="0" y="9"/>
                      <a:pt x="2" y="4"/>
                      <a:pt x="6" y="3"/>
                    </a:cubicBezTo>
                    <a:cubicBezTo>
                      <a:pt x="14" y="0"/>
                      <a:pt x="20" y="3"/>
                      <a:pt x="26" y="6"/>
                    </a:cubicBezTo>
                    <a:cubicBezTo>
                      <a:pt x="27" y="9"/>
                      <a:pt x="27" y="9"/>
                      <a:pt x="27"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8" name="Freeform 3275"/>
              <p:cNvSpPr/>
              <p:nvPr/>
            </p:nvSpPr>
            <p:spPr bwMode="auto">
              <a:xfrm>
                <a:off x="4113" y="2558"/>
                <a:ext cx="22" cy="21"/>
              </a:xfrm>
              <a:custGeom>
                <a:avLst/>
                <a:gdLst>
                  <a:gd name="T0" fmla="*/ 15 w 15"/>
                  <a:gd name="T1" fmla="*/ 3 h 14"/>
                  <a:gd name="T2" fmla="*/ 5 w 15"/>
                  <a:gd name="T3" fmla="*/ 14 h 14"/>
                  <a:gd name="T4" fmla="*/ 2 w 15"/>
                  <a:gd name="T5" fmla="*/ 14 h 14"/>
                  <a:gd name="T6" fmla="*/ 6 w 15"/>
                  <a:gd name="T7" fmla="*/ 3 h 14"/>
                  <a:gd name="T8" fmla="*/ 10 w 15"/>
                  <a:gd name="T9" fmla="*/ 1 h 14"/>
                  <a:gd name="T10" fmla="*/ 15 w 15"/>
                  <a:gd name="T11" fmla="*/ 3 h 14"/>
                </a:gdLst>
                <a:ahLst/>
                <a:cxnLst>
                  <a:cxn ang="0">
                    <a:pos x="T0" y="T1"/>
                  </a:cxn>
                  <a:cxn ang="0">
                    <a:pos x="T2" y="T3"/>
                  </a:cxn>
                  <a:cxn ang="0">
                    <a:pos x="T4" y="T5"/>
                  </a:cxn>
                  <a:cxn ang="0">
                    <a:pos x="T6" y="T7"/>
                  </a:cxn>
                  <a:cxn ang="0">
                    <a:pos x="T8" y="T9"/>
                  </a:cxn>
                  <a:cxn ang="0">
                    <a:pos x="T10" y="T11"/>
                  </a:cxn>
                </a:cxnLst>
                <a:rect l="0" t="0" r="r" b="b"/>
                <a:pathLst>
                  <a:path w="15" h="14">
                    <a:moveTo>
                      <a:pt x="15" y="3"/>
                    </a:moveTo>
                    <a:cubicBezTo>
                      <a:pt x="13" y="8"/>
                      <a:pt x="10" y="12"/>
                      <a:pt x="5" y="14"/>
                    </a:cubicBezTo>
                    <a:cubicBezTo>
                      <a:pt x="2" y="14"/>
                      <a:pt x="2" y="14"/>
                      <a:pt x="2" y="14"/>
                    </a:cubicBezTo>
                    <a:cubicBezTo>
                      <a:pt x="0" y="9"/>
                      <a:pt x="6" y="8"/>
                      <a:pt x="6" y="3"/>
                    </a:cubicBezTo>
                    <a:cubicBezTo>
                      <a:pt x="6" y="1"/>
                      <a:pt x="9" y="2"/>
                      <a:pt x="10" y="1"/>
                    </a:cubicBezTo>
                    <a:cubicBezTo>
                      <a:pt x="12" y="0"/>
                      <a:pt x="15" y="1"/>
                      <a:pt x="15"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79" name="Freeform 3276"/>
              <p:cNvSpPr/>
              <p:nvPr/>
            </p:nvSpPr>
            <p:spPr bwMode="auto">
              <a:xfrm>
                <a:off x="3298" y="2566"/>
                <a:ext cx="28" cy="17"/>
              </a:xfrm>
              <a:custGeom>
                <a:avLst/>
                <a:gdLst>
                  <a:gd name="T0" fmla="*/ 19 w 19"/>
                  <a:gd name="T1" fmla="*/ 5 h 12"/>
                  <a:gd name="T2" fmla="*/ 13 w 19"/>
                  <a:gd name="T3" fmla="*/ 12 h 12"/>
                  <a:gd name="T4" fmla="*/ 1 w 19"/>
                  <a:gd name="T5" fmla="*/ 7 h 12"/>
                  <a:gd name="T6" fmla="*/ 11 w 19"/>
                  <a:gd name="T7" fmla="*/ 0 h 12"/>
                  <a:gd name="T8" fmla="*/ 19 w 19"/>
                  <a:gd name="T9" fmla="*/ 5 h 12"/>
                </a:gdLst>
                <a:ahLst/>
                <a:cxnLst>
                  <a:cxn ang="0">
                    <a:pos x="T0" y="T1"/>
                  </a:cxn>
                  <a:cxn ang="0">
                    <a:pos x="T2" y="T3"/>
                  </a:cxn>
                  <a:cxn ang="0">
                    <a:pos x="T4" y="T5"/>
                  </a:cxn>
                  <a:cxn ang="0">
                    <a:pos x="T6" y="T7"/>
                  </a:cxn>
                  <a:cxn ang="0">
                    <a:pos x="T8" y="T9"/>
                  </a:cxn>
                </a:cxnLst>
                <a:rect l="0" t="0" r="r" b="b"/>
                <a:pathLst>
                  <a:path w="19" h="12">
                    <a:moveTo>
                      <a:pt x="19" y="5"/>
                    </a:moveTo>
                    <a:cubicBezTo>
                      <a:pt x="18" y="9"/>
                      <a:pt x="16" y="10"/>
                      <a:pt x="13" y="12"/>
                    </a:cubicBezTo>
                    <a:cubicBezTo>
                      <a:pt x="8" y="12"/>
                      <a:pt x="3" y="12"/>
                      <a:pt x="1" y="7"/>
                    </a:cubicBezTo>
                    <a:cubicBezTo>
                      <a:pt x="0" y="1"/>
                      <a:pt x="7" y="1"/>
                      <a:pt x="11" y="0"/>
                    </a:cubicBezTo>
                    <a:cubicBezTo>
                      <a:pt x="14" y="0"/>
                      <a:pt x="19" y="2"/>
                      <a:pt x="19"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0" name="Freeform 3277"/>
              <p:cNvSpPr/>
              <p:nvPr/>
            </p:nvSpPr>
            <p:spPr bwMode="auto">
              <a:xfrm>
                <a:off x="2982" y="2563"/>
                <a:ext cx="1725" cy="581"/>
              </a:xfrm>
              <a:custGeom>
                <a:avLst/>
                <a:gdLst>
                  <a:gd name="T0" fmla="*/ 1025 w 1179"/>
                  <a:gd name="T1" fmla="*/ 98 h 397"/>
                  <a:gd name="T2" fmla="*/ 1157 w 1179"/>
                  <a:gd name="T3" fmla="*/ 138 h 397"/>
                  <a:gd name="T4" fmla="*/ 1064 w 1179"/>
                  <a:gd name="T5" fmla="*/ 119 h 397"/>
                  <a:gd name="T6" fmla="*/ 956 w 1179"/>
                  <a:gd name="T7" fmla="*/ 158 h 397"/>
                  <a:gd name="T8" fmla="*/ 1000 w 1179"/>
                  <a:gd name="T9" fmla="*/ 163 h 397"/>
                  <a:gd name="T10" fmla="*/ 1119 w 1179"/>
                  <a:gd name="T11" fmla="*/ 179 h 397"/>
                  <a:gd name="T12" fmla="*/ 1086 w 1179"/>
                  <a:gd name="T13" fmla="*/ 185 h 397"/>
                  <a:gd name="T14" fmla="*/ 990 w 1179"/>
                  <a:gd name="T15" fmla="*/ 229 h 397"/>
                  <a:gd name="T16" fmla="*/ 1006 w 1179"/>
                  <a:gd name="T17" fmla="*/ 217 h 397"/>
                  <a:gd name="T18" fmla="*/ 1043 w 1179"/>
                  <a:gd name="T19" fmla="*/ 208 h 397"/>
                  <a:gd name="T20" fmla="*/ 1077 w 1179"/>
                  <a:gd name="T21" fmla="*/ 239 h 397"/>
                  <a:gd name="T22" fmla="*/ 1036 w 1179"/>
                  <a:gd name="T23" fmla="*/ 245 h 397"/>
                  <a:gd name="T24" fmla="*/ 932 w 1179"/>
                  <a:gd name="T25" fmla="*/ 191 h 397"/>
                  <a:gd name="T26" fmla="*/ 848 w 1179"/>
                  <a:gd name="T27" fmla="*/ 177 h 397"/>
                  <a:gd name="T28" fmla="*/ 776 w 1179"/>
                  <a:gd name="T29" fmla="*/ 254 h 397"/>
                  <a:gd name="T30" fmla="*/ 1021 w 1179"/>
                  <a:gd name="T31" fmla="*/ 278 h 397"/>
                  <a:gd name="T32" fmla="*/ 817 w 1179"/>
                  <a:gd name="T33" fmla="*/ 258 h 397"/>
                  <a:gd name="T34" fmla="*/ 886 w 1179"/>
                  <a:gd name="T35" fmla="*/ 279 h 397"/>
                  <a:gd name="T36" fmla="*/ 797 w 1179"/>
                  <a:gd name="T37" fmla="*/ 319 h 397"/>
                  <a:gd name="T38" fmla="*/ 811 w 1179"/>
                  <a:gd name="T39" fmla="*/ 321 h 397"/>
                  <a:gd name="T40" fmla="*/ 821 w 1179"/>
                  <a:gd name="T41" fmla="*/ 328 h 397"/>
                  <a:gd name="T42" fmla="*/ 870 w 1179"/>
                  <a:gd name="T43" fmla="*/ 326 h 397"/>
                  <a:gd name="T44" fmla="*/ 872 w 1179"/>
                  <a:gd name="T45" fmla="*/ 361 h 397"/>
                  <a:gd name="T46" fmla="*/ 805 w 1179"/>
                  <a:gd name="T47" fmla="*/ 338 h 397"/>
                  <a:gd name="T48" fmla="*/ 719 w 1179"/>
                  <a:gd name="T49" fmla="*/ 305 h 397"/>
                  <a:gd name="T50" fmla="*/ 585 w 1179"/>
                  <a:gd name="T51" fmla="*/ 298 h 397"/>
                  <a:gd name="T52" fmla="*/ 489 w 1179"/>
                  <a:gd name="T53" fmla="*/ 356 h 397"/>
                  <a:gd name="T54" fmla="*/ 383 w 1179"/>
                  <a:gd name="T55" fmla="*/ 389 h 397"/>
                  <a:gd name="T56" fmla="*/ 392 w 1179"/>
                  <a:gd name="T57" fmla="*/ 351 h 397"/>
                  <a:gd name="T58" fmla="*/ 292 w 1179"/>
                  <a:gd name="T59" fmla="*/ 331 h 397"/>
                  <a:gd name="T60" fmla="*/ 248 w 1179"/>
                  <a:gd name="T61" fmla="*/ 329 h 397"/>
                  <a:gd name="T62" fmla="*/ 245 w 1179"/>
                  <a:gd name="T63" fmla="*/ 323 h 397"/>
                  <a:gd name="T64" fmla="*/ 506 w 1179"/>
                  <a:gd name="T65" fmla="*/ 347 h 397"/>
                  <a:gd name="T66" fmla="*/ 331 w 1179"/>
                  <a:gd name="T67" fmla="*/ 263 h 397"/>
                  <a:gd name="T68" fmla="*/ 480 w 1179"/>
                  <a:gd name="T69" fmla="*/ 272 h 397"/>
                  <a:gd name="T70" fmla="*/ 333 w 1179"/>
                  <a:gd name="T71" fmla="*/ 236 h 397"/>
                  <a:gd name="T72" fmla="*/ 197 w 1179"/>
                  <a:gd name="T73" fmla="*/ 245 h 397"/>
                  <a:gd name="T74" fmla="*/ 227 w 1179"/>
                  <a:gd name="T75" fmla="*/ 264 h 397"/>
                  <a:gd name="T76" fmla="*/ 252 w 1179"/>
                  <a:gd name="T77" fmla="*/ 261 h 397"/>
                  <a:gd name="T78" fmla="*/ 147 w 1179"/>
                  <a:gd name="T79" fmla="*/ 192 h 397"/>
                  <a:gd name="T80" fmla="*/ 255 w 1179"/>
                  <a:gd name="T81" fmla="*/ 206 h 397"/>
                  <a:gd name="T82" fmla="*/ 158 w 1179"/>
                  <a:gd name="T83" fmla="*/ 140 h 397"/>
                  <a:gd name="T84" fmla="*/ 42 w 1179"/>
                  <a:gd name="T85" fmla="*/ 88 h 397"/>
                  <a:gd name="T86" fmla="*/ 67 w 1179"/>
                  <a:gd name="T87" fmla="*/ 148 h 397"/>
                  <a:gd name="T88" fmla="*/ 127 w 1179"/>
                  <a:gd name="T89" fmla="*/ 132 h 397"/>
                  <a:gd name="T90" fmla="*/ 50 w 1179"/>
                  <a:gd name="T91" fmla="*/ 55 h 397"/>
                  <a:gd name="T92" fmla="*/ 32 w 1179"/>
                  <a:gd name="T93" fmla="*/ 48 h 397"/>
                  <a:gd name="T94" fmla="*/ 169 w 1179"/>
                  <a:gd name="T95" fmla="*/ 137 h 397"/>
                  <a:gd name="T96" fmla="*/ 283 w 1179"/>
                  <a:gd name="T97" fmla="*/ 232 h 397"/>
                  <a:gd name="T98" fmla="*/ 441 w 1179"/>
                  <a:gd name="T99" fmla="*/ 228 h 397"/>
                  <a:gd name="T100" fmla="*/ 530 w 1179"/>
                  <a:gd name="T101" fmla="*/ 275 h 397"/>
                  <a:gd name="T102" fmla="*/ 642 w 1179"/>
                  <a:gd name="T103" fmla="*/ 292 h 397"/>
                  <a:gd name="T104" fmla="*/ 791 w 1179"/>
                  <a:gd name="T105" fmla="*/ 236 h 397"/>
                  <a:gd name="T106" fmla="*/ 866 w 1179"/>
                  <a:gd name="T107" fmla="*/ 179 h 397"/>
                  <a:gd name="T108" fmla="*/ 910 w 1179"/>
                  <a:gd name="T109" fmla="*/ 116 h 397"/>
                  <a:gd name="T110" fmla="*/ 939 w 1179"/>
                  <a:gd name="T111" fmla="*/ 152 h 397"/>
                  <a:gd name="T112" fmla="*/ 948 w 1179"/>
                  <a:gd name="T113" fmla="*/ 167 h 397"/>
                  <a:gd name="T114" fmla="*/ 1007 w 1179"/>
                  <a:gd name="T115" fmla="*/ 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9" h="397">
                    <a:moveTo>
                      <a:pt x="1121" y="3"/>
                    </a:moveTo>
                    <a:cubicBezTo>
                      <a:pt x="1123" y="3"/>
                      <a:pt x="1127" y="2"/>
                      <a:pt x="1129" y="4"/>
                    </a:cubicBezTo>
                    <a:cubicBezTo>
                      <a:pt x="1130" y="5"/>
                      <a:pt x="1131" y="6"/>
                      <a:pt x="1130" y="7"/>
                    </a:cubicBezTo>
                    <a:cubicBezTo>
                      <a:pt x="1126" y="8"/>
                      <a:pt x="1121" y="3"/>
                      <a:pt x="1117" y="6"/>
                    </a:cubicBezTo>
                    <a:cubicBezTo>
                      <a:pt x="1105" y="7"/>
                      <a:pt x="1091" y="5"/>
                      <a:pt x="1081" y="11"/>
                    </a:cubicBezTo>
                    <a:cubicBezTo>
                      <a:pt x="1076" y="10"/>
                      <a:pt x="1072" y="13"/>
                      <a:pt x="1068" y="14"/>
                    </a:cubicBezTo>
                    <a:cubicBezTo>
                      <a:pt x="1057" y="18"/>
                      <a:pt x="1048" y="26"/>
                      <a:pt x="1039" y="34"/>
                    </a:cubicBezTo>
                    <a:cubicBezTo>
                      <a:pt x="1033" y="36"/>
                      <a:pt x="1034" y="44"/>
                      <a:pt x="1029" y="47"/>
                    </a:cubicBezTo>
                    <a:cubicBezTo>
                      <a:pt x="1027" y="53"/>
                      <a:pt x="1025" y="59"/>
                      <a:pt x="1023" y="64"/>
                    </a:cubicBezTo>
                    <a:cubicBezTo>
                      <a:pt x="1022" y="84"/>
                      <a:pt x="1022" y="84"/>
                      <a:pt x="1022" y="84"/>
                    </a:cubicBezTo>
                    <a:cubicBezTo>
                      <a:pt x="1027" y="88"/>
                      <a:pt x="1021" y="94"/>
                      <a:pt x="1025" y="98"/>
                    </a:cubicBezTo>
                    <a:cubicBezTo>
                      <a:pt x="1026" y="106"/>
                      <a:pt x="1027" y="118"/>
                      <a:pt x="1034" y="124"/>
                    </a:cubicBezTo>
                    <a:cubicBezTo>
                      <a:pt x="1036" y="124"/>
                      <a:pt x="1036" y="121"/>
                      <a:pt x="1038" y="121"/>
                    </a:cubicBezTo>
                    <a:cubicBezTo>
                      <a:pt x="1041" y="122"/>
                      <a:pt x="1044" y="124"/>
                      <a:pt x="1047" y="122"/>
                    </a:cubicBezTo>
                    <a:cubicBezTo>
                      <a:pt x="1054" y="113"/>
                      <a:pt x="1046" y="103"/>
                      <a:pt x="1048" y="94"/>
                    </a:cubicBezTo>
                    <a:cubicBezTo>
                      <a:pt x="1047" y="76"/>
                      <a:pt x="1060" y="59"/>
                      <a:pt x="1075" y="48"/>
                    </a:cubicBezTo>
                    <a:cubicBezTo>
                      <a:pt x="1091" y="37"/>
                      <a:pt x="1110" y="33"/>
                      <a:pt x="1129" y="39"/>
                    </a:cubicBezTo>
                    <a:cubicBezTo>
                      <a:pt x="1143" y="42"/>
                      <a:pt x="1153" y="53"/>
                      <a:pt x="1162" y="63"/>
                    </a:cubicBezTo>
                    <a:cubicBezTo>
                      <a:pt x="1167" y="75"/>
                      <a:pt x="1172" y="86"/>
                      <a:pt x="1173" y="100"/>
                    </a:cubicBezTo>
                    <a:cubicBezTo>
                      <a:pt x="1179" y="111"/>
                      <a:pt x="1172" y="125"/>
                      <a:pt x="1169" y="136"/>
                    </a:cubicBezTo>
                    <a:cubicBezTo>
                      <a:pt x="1169" y="139"/>
                      <a:pt x="1164" y="139"/>
                      <a:pt x="1165" y="142"/>
                    </a:cubicBezTo>
                    <a:cubicBezTo>
                      <a:pt x="1162" y="142"/>
                      <a:pt x="1160" y="139"/>
                      <a:pt x="1157" y="138"/>
                    </a:cubicBezTo>
                    <a:cubicBezTo>
                      <a:pt x="1155" y="137"/>
                      <a:pt x="1153" y="139"/>
                      <a:pt x="1151" y="137"/>
                    </a:cubicBezTo>
                    <a:cubicBezTo>
                      <a:pt x="1149" y="136"/>
                      <a:pt x="1145" y="136"/>
                      <a:pt x="1143" y="134"/>
                    </a:cubicBezTo>
                    <a:cubicBezTo>
                      <a:pt x="1134" y="130"/>
                      <a:pt x="1124" y="134"/>
                      <a:pt x="1118" y="124"/>
                    </a:cubicBezTo>
                    <a:cubicBezTo>
                      <a:pt x="1113" y="113"/>
                      <a:pt x="1129" y="107"/>
                      <a:pt x="1124" y="95"/>
                    </a:cubicBezTo>
                    <a:cubicBezTo>
                      <a:pt x="1120" y="89"/>
                      <a:pt x="1125" y="78"/>
                      <a:pt x="1117" y="75"/>
                    </a:cubicBezTo>
                    <a:cubicBezTo>
                      <a:pt x="1114" y="75"/>
                      <a:pt x="1112" y="77"/>
                      <a:pt x="1110" y="80"/>
                    </a:cubicBezTo>
                    <a:cubicBezTo>
                      <a:pt x="1112" y="87"/>
                      <a:pt x="1112" y="95"/>
                      <a:pt x="1108" y="100"/>
                    </a:cubicBezTo>
                    <a:cubicBezTo>
                      <a:pt x="1107" y="103"/>
                      <a:pt x="1107" y="109"/>
                      <a:pt x="1103" y="108"/>
                    </a:cubicBezTo>
                    <a:cubicBezTo>
                      <a:pt x="1099" y="111"/>
                      <a:pt x="1095" y="116"/>
                      <a:pt x="1090" y="118"/>
                    </a:cubicBezTo>
                    <a:cubicBezTo>
                      <a:pt x="1088" y="123"/>
                      <a:pt x="1082" y="121"/>
                      <a:pt x="1079" y="122"/>
                    </a:cubicBezTo>
                    <a:cubicBezTo>
                      <a:pt x="1073" y="121"/>
                      <a:pt x="1069" y="113"/>
                      <a:pt x="1064" y="119"/>
                    </a:cubicBezTo>
                    <a:cubicBezTo>
                      <a:pt x="1060" y="120"/>
                      <a:pt x="1056" y="127"/>
                      <a:pt x="1050" y="124"/>
                    </a:cubicBezTo>
                    <a:cubicBezTo>
                      <a:pt x="1045" y="126"/>
                      <a:pt x="1039" y="121"/>
                      <a:pt x="1034" y="127"/>
                    </a:cubicBezTo>
                    <a:cubicBezTo>
                      <a:pt x="1025" y="126"/>
                      <a:pt x="1025" y="126"/>
                      <a:pt x="1025" y="126"/>
                    </a:cubicBezTo>
                    <a:cubicBezTo>
                      <a:pt x="1020" y="120"/>
                      <a:pt x="1019" y="112"/>
                      <a:pt x="1010" y="109"/>
                    </a:cubicBezTo>
                    <a:cubicBezTo>
                      <a:pt x="1005" y="110"/>
                      <a:pt x="1001" y="115"/>
                      <a:pt x="997" y="111"/>
                    </a:cubicBezTo>
                    <a:cubicBezTo>
                      <a:pt x="990" y="111"/>
                      <a:pt x="986" y="115"/>
                      <a:pt x="983" y="122"/>
                    </a:cubicBezTo>
                    <a:cubicBezTo>
                      <a:pt x="983" y="126"/>
                      <a:pt x="986" y="128"/>
                      <a:pt x="990" y="128"/>
                    </a:cubicBezTo>
                    <a:cubicBezTo>
                      <a:pt x="993" y="128"/>
                      <a:pt x="997" y="131"/>
                      <a:pt x="998" y="134"/>
                    </a:cubicBezTo>
                    <a:cubicBezTo>
                      <a:pt x="999" y="140"/>
                      <a:pt x="995" y="142"/>
                      <a:pt x="992" y="145"/>
                    </a:cubicBezTo>
                    <a:cubicBezTo>
                      <a:pt x="980" y="141"/>
                      <a:pt x="971" y="149"/>
                      <a:pt x="962" y="153"/>
                    </a:cubicBezTo>
                    <a:cubicBezTo>
                      <a:pt x="960" y="155"/>
                      <a:pt x="959" y="158"/>
                      <a:pt x="956" y="158"/>
                    </a:cubicBezTo>
                    <a:cubicBezTo>
                      <a:pt x="954" y="166"/>
                      <a:pt x="954" y="166"/>
                      <a:pt x="954" y="166"/>
                    </a:cubicBezTo>
                    <a:cubicBezTo>
                      <a:pt x="949" y="171"/>
                      <a:pt x="942" y="178"/>
                      <a:pt x="946" y="187"/>
                    </a:cubicBezTo>
                    <a:cubicBezTo>
                      <a:pt x="951" y="189"/>
                      <a:pt x="956" y="186"/>
                      <a:pt x="962" y="188"/>
                    </a:cubicBezTo>
                    <a:cubicBezTo>
                      <a:pt x="970" y="179"/>
                      <a:pt x="982" y="172"/>
                      <a:pt x="991" y="164"/>
                    </a:cubicBezTo>
                    <a:cubicBezTo>
                      <a:pt x="996" y="162"/>
                      <a:pt x="999" y="158"/>
                      <a:pt x="1005" y="158"/>
                    </a:cubicBezTo>
                    <a:cubicBezTo>
                      <a:pt x="1011" y="154"/>
                      <a:pt x="1019" y="152"/>
                      <a:pt x="1027" y="150"/>
                    </a:cubicBezTo>
                    <a:cubicBezTo>
                      <a:pt x="1032" y="147"/>
                      <a:pt x="1039" y="150"/>
                      <a:pt x="1045" y="148"/>
                    </a:cubicBezTo>
                    <a:cubicBezTo>
                      <a:pt x="1056" y="143"/>
                      <a:pt x="1068" y="145"/>
                      <a:pt x="1080" y="147"/>
                    </a:cubicBezTo>
                    <a:cubicBezTo>
                      <a:pt x="1073" y="151"/>
                      <a:pt x="1063" y="147"/>
                      <a:pt x="1055" y="149"/>
                    </a:cubicBezTo>
                    <a:cubicBezTo>
                      <a:pt x="1048" y="148"/>
                      <a:pt x="1042" y="152"/>
                      <a:pt x="1035" y="151"/>
                    </a:cubicBezTo>
                    <a:cubicBezTo>
                      <a:pt x="1022" y="154"/>
                      <a:pt x="1011" y="158"/>
                      <a:pt x="1000" y="163"/>
                    </a:cubicBezTo>
                    <a:cubicBezTo>
                      <a:pt x="993" y="167"/>
                      <a:pt x="987" y="168"/>
                      <a:pt x="982" y="175"/>
                    </a:cubicBezTo>
                    <a:cubicBezTo>
                      <a:pt x="977" y="179"/>
                      <a:pt x="971" y="184"/>
                      <a:pt x="968" y="189"/>
                    </a:cubicBezTo>
                    <a:cubicBezTo>
                      <a:pt x="971" y="195"/>
                      <a:pt x="972" y="201"/>
                      <a:pt x="977" y="206"/>
                    </a:cubicBezTo>
                    <a:cubicBezTo>
                      <a:pt x="980" y="206"/>
                      <a:pt x="980" y="206"/>
                      <a:pt x="980" y="206"/>
                    </a:cubicBezTo>
                    <a:cubicBezTo>
                      <a:pt x="996" y="187"/>
                      <a:pt x="1018" y="177"/>
                      <a:pt x="1042" y="173"/>
                    </a:cubicBezTo>
                    <a:cubicBezTo>
                      <a:pt x="1045" y="170"/>
                      <a:pt x="1045" y="170"/>
                      <a:pt x="1045" y="170"/>
                    </a:cubicBezTo>
                    <a:cubicBezTo>
                      <a:pt x="1052" y="176"/>
                      <a:pt x="1061" y="166"/>
                      <a:pt x="1070" y="171"/>
                    </a:cubicBezTo>
                    <a:cubicBezTo>
                      <a:pt x="1075" y="169"/>
                      <a:pt x="1079" y="172"/>
                      <a:pt x="1084" y="172"/>
                    </a:cubicBezTo>
                    <a:cubicBezTo>
                      <a:pt x="1093" y="173"/>
                      <a:pt x="1100" y="170"/>
                      <a:pt x="1108" y="174"/>
                    </a:cubicBezTo>
                    <a:cubicBezTo>
                      <a:pt x="1118" y="176"/>
                      <a:pt x="1127" y="175"/>
                      <a:pt x="1135" y="182"/>
                    </a:cubicBezTo>
                    <a:cubicBezTo>
                      <a:pt x="1130" y="187"/>
                      <a:pt x="1124" y="180"/>
                      <a:pt x="1119" y="179"/>
                    </a:cubicBezTo>
                    <a:cubicBezTo>
                      <a:pt x="1109" y="175"/>
                      <a:pt x="1097" y="178"/>
                      <a:pt x="1087" y="175"/>
                    </a:cubicBezTo>
                    <a:cubicBezTo>
                      <a:pt x="1084" y="176"/>
                      <a:pt x="1081" y="178"/>
                      <a:pt x="1079" y="176"/>
                    </a:cubicBezTo>
                    <a:cubicBezTo>
                      <a:pt x="1077" y="172"/>
                      <a:pt x="1073" y="176"/>
                      <a:pt x="1072" y="173"/>
                    </a:cubicBezTo>
                    <a:cubicBezTo>
                      <a:pt x="1064" y="174"/>
                      <a:pt x="1057" y="175"/>
                      <a:pt x="1050" y="176"/>
                    </a:cubicBezTo>
                    <a:cubicBezTo>
                      <a:pt x="1045" y="175"/>
                      <a:pt x="1042" y="177"/>
                      <a:pt x="1037" y="178"/>
                    </a:cubicBezTo>
                    <a:cubicBezTo>
                      <a:pt x="1017" y="183"/>
                      <a:pt x="998" y="190"/>
                      <a:pt x="984" y="207"/>
                    </a:cubicBezTo>
                    <a:cubicBezTo>
                      <a:pt x="980" y="209"/>
                      <a:pt x="980" y="213"/>
                      <a:pt x="978" y="216"/>
                    </a:cubicBezTo>
                    <a:cubicBezTo>
                      <a:pt x="981" y="223"/>
                      <a:pt x="983" y="214"/>
                      <a:pt x="987" y="214"/>
                    </a:cubicBezTo>
                    <a:cubicBezTo>
                      <a:pt x="1003" y="199"/>
                      <a:pt x="1023" y="188"/>
                      <a:pt x="1045" y="185"/>
                    </a:cubicBezTo>
                    <a:cubicBezTo>
                      <a:pt x="1052" y="185"/>
                      <a:pt x="1058" y="182"/>
                      <a:pt x="1066" y="184"/>
                    </a:cubicBezTo>
                    <a:cubicBezTo>
                      <a:pt x="1072" y="181"/>
                      <a:pt x="1079" y="183"/>
                      <a:pt x="1086" y="185"/>
                    </a:cubicBezTo>
                    <a:cubicBezTo>
                      <a:pt x="1090" y="184"/>
                      <a:pt x="1090" y="184"/>
                      <a:pt x="1090" y="184"/>
                    </a:cubicBezTo>
                    <a:cubicBezTo>
                      <a:pt x="1102" y="183"/>
                      <a:pt x="1111" y="188"/>
                      <a:pt x="1123" y="190"/>
                    </a:cubicBezTo>
                    <a:cubicBezTo>
                      <a:pt x="1126" y="193"/>
                      <a:pt x="1126" y="193"/>
                      <a:pt x="1126" y="193"/>
                    </a:cubicBezTo>
                    <a:cubicBezTo>
                      <a:pt x="1124" y="194"/>
                      <a:pt x="1124" y="194"/>
                      <a:pt x="1124" y="194"/>
                    </a:cubicBezTo>
                    <a:cubicBezTo>
                      <a:pt x="1104" y="188"/>
                      <a:pt x="1082" y="186"/>
                      <a:pt x="1061" y="185"/>
                    </a:cubicBezTo>
                    <a:cubicBezTo>
                      <a:pt x="1050" y="190"/>
                      <a:pt x="1037" y="188"/>
                      <a:pt x="1028" y="194"/>
                    </a:cubicBezTo>
                    <a:cubicBezTo>
                      <a:pt x="1014" y="199"/>
                      <a:pt x="1002" y="205"/>
                      <a:pt x="990" y="214"/>
                    </a:cubicBezTo>
                    <a:cubicBezTo>
                      <a:pt x="986" y="217"/>
                      <a:pt x="985" y="224"/>
                      <a:pt x="980" y="225"/>
                    </a:cubicBezTo>
                    <a:cubicBezTo>
                      <a:pt x="978" y="232"/>
                      <a:pt x="966" y="236"/>
                      <a:pt x="968" y="245"/>
                    </a:cubicBezTo>
                    <a:cubicBezTo>
                      <a:pt x="970" y="247"/>
                      <a:pt x="972" y="248"/>
                      <a:pt x="975" y="248"/>
                    </a:cubicBezTo>
                    <a:cubicBezTo>
                      <a:pt x="981" y="242"/>
                      <a:pt x="981" y="232"/>
                      <a:pt x="990" y="229"/>
                    </a:cubicBezTo>
                    <a:cubicBezTo>
                      <a:pt x="993" y="225"/>
                      <a:pt x="996" y="220"/>
                      <a:pt x="1001" y="220"/>
                    </a:cubicBezTo>
                    <a:cubicBezTo>
                      <a:pt x="1002" y="218"/>
                      <a:pt x="1004" y="217"/>
                      <a:pt x="1006" y="218"/>
                    </a:cubicBezTo>
                    <a:cubicBezTo>
                      <a:pt x="1005" y="220"/>
                      <a:pt x="1005" y="220"/>
                      <a:pt x="1005" y="220"/>
                    </a:cubicBezTo>
                    <a:cubicBezTo>
                      <a:pt x="1000" y="223"/>
                      <a:pt x="996" y="227"/>
                      <a:pt x="993" y="232"/>
                    </a:cubicBezTo>
                    <a:cubicBezTo>
                      <a:pt x="987" y="235"/>
                      <a:pt x="984" y="241"/>
                      <a:pt x="983" y="247"/>
                    </a:cubicBezTo>
                    <a:cubicBezTo>
                      <a:pt x="990" y="250"/>
                      <a:pt x="991" y="239"/>
                      <a:pt x="997" y="236"/>
                    </a:cubicBezTo>
                    <a:cubicBezTo>
                      <a:pt x="1001" y="232"/>
                      <a:pt x="1011" y="231"/>
                      <a:pt x="1009" y="224"/>
                    </a:cubicBezTo>
                    <a:cubicBezTo>
                      <a:pt x="1010" y="217"/>
                      <a:pt x="1014" y="216"/>
                      <a:pt x="1020" y="216"/>
                    </a:cubicBezTo>
                    <a:cubicBezTo>
                      <a:pt x="1023" y="214"/>
                      <a:pt x="1026" y="209"/>
                      <a:pt x="1029" y="209"/>
                    </a:cubicBezTo>
                    <a:cubicBezTo>
                      <a:pt x="1030" y="209"/>
                      <a:pt x="1031" y="208"/>
                      <a:pt x="1032" y="206"/>
                    </a:cubicBezTo>
                    <a:cubicBezTo>
                      <a:pt x="1022" y="206"/>
                      <a:pt x="1014" y="215"/>
                      <a:pt x="1006" y="217"/>
                    </a:cubicBezTo>
                    <a:cubicBezTo>
                      <a:pt x="1009" y="209"/>
                      <a:pt x="1019" y="209"/>
                      <a:pt x="1025" y="204"/>
                    </a:cubicBezTo>
                    <a:cubicBezTo>
                      <a:pt x="1031" y="206"/>
                      <a:pt x="1034" y="198"/>
                      <a:pt x="1040" y="201"/>
                    </a:cubicBezTo>
                    <a:cubicBezTo>
                      <a:pt x="1045" y="196"/>
                      <a:pt x="1054" y="199"/>
                      <a:pt x="1060" y="196"/>
                    </a:cubicBezTo>
                    <a:cubicBezTo>
                      <a:pt x="1076" y="196"/>
                      <a:pt x="1093" y="194"/>
                      <a:pt x="1108" y="202"/>
                    </a:cubicBezTo>
                    <a:cubicBezTo>
                      <a:pt x="1111" y="203"/>
                      <a:pt x="1115" y="202"/>
                      <a:pt x="1117" y="206"/>
                    </a:cubicBezTo>
                    <a:cubicBezTo>
                      <a:pt x="1117" y="208"/>
                      <a:pt x="1117" y="208"/>
                      <a:pt x="1117" y="208"/>
                    </a:cubicBezTo>
                    <a:cubicBezTo>
                      <a:pt x="1108" y="203"/>
                      <a:pt x="1099" y="203"/>
                      <a:pt x="1090" y="199"/>
                    </a:cubicBezTo>
                    <a:cubicBezTo>
                      <a:pt x="1082" y="200"/>
                      <a:pt x="1076" y="197"/>
                      <a:pt x="1069" y="199"/>
                    </a:cubicBezTo>
                    <a:cubicBezTo>
                      <a:pt x="1066" y="201"/>
                      <a:pt x="1066" y="201"/>
                      <a:pt x="1063" y="199"/>
                    </a:cubicBezTo>
                    <a:cubicBezTo>
                      <a:pt x="1052" y="200"/>
                      <a:pt x="1041" y="200"/>
                      <a:pt x="1032" y="206"/>
                    </a:cubicBezTo>
                    <a:cubicBezTo>
                      <a:pt x="1036" y="208"/>
                      <a:pt x="1040" y="211"/>
                      <a:pt x="1043" y="208"/>
                    </a:cubicBezTo>
                    <a:cubicBezTo>
                      <a:pt x="1046" y="209"/>
                      <a:pt x="1046" y="206"/>
                      <a:pt x="1048" y="206"/>
                    </a:cubicBezTo>
                    <a:cubicBezTo>
                      <a:pt x="1055" y="206"/>
                      <a:pt x="1061" y="214"/>
                      <a:pt x="1067" y="208"/>
                    </a:cubicBezTo>
                    <a:cubicBezTo>
                      <a:pt x="1071" y="210"/>
                      <a:pt x="1076" y="206"/>
                      <a:pt x="1081" y="207"/>
                    </a:cubicBezTo>
                    <a:cubicBezTo>
                      <a:pt x="1089" y="209"/>
                      <a:pt x="1099" y="209"/>
                      <a:pt x="1106" y="214"/>
                    </a:cubicBezTo>
                    <a:cubicBezTo>
                      <a:pt x="1105" y="219"/>
                      <a:pt x="1100" y="214"/>
                      <a:pt x="1097" y="214"/>
                    </a:cubicBezTo>
                    <a:cubicBezTo>
                      <a:pt x="1088" y="212"/>
                      <a:pt x="1080" y="209"/>
                      <a:pt x="1072" y="212"/>
                    </a:cubicBezTo>
                    <a:cubicBezTo>
                      <a:pt x="1070" y="212"/>
                      <a:pt x="1066" y="211"/>
                      <a:pt x="1065" y="214"/>
                    </a:cubicBezTo>
                    <a:cubicBezTo>
                      <a:pt x="1067" y="216"/>
                      <a:pt x="1067" y="220"/>
                      <a:pt x="1070" y="220"/>
                    </a:cubicBezTo>
                    <a:cubicBezTo>
                      <a:pt x="1078" y="217"/>
                      <a:pt x="1087" y="220"/>
                      <a:pt x="1094" y="221"/>
                    </a:cubicBezTo>
                    <a:cubicBezTo>
                      <a:pt x="1096" y="226"/>
                      <a:pt x="1089" y="225"/>
                      <a:pt x="1090" y="229"/>
                    </a:cubicBezTo>
                    <a:cubicBezTo>
                      <a:pt x="1085" y="231"/>
                      <a:pt x="1082" y="238"/>
                      <a:pt x="1077" y="239"/>
                    </a:cubicBezTo>
                    <a:cubicBezTo>
                      <a:pt x="1077" y="241"/>
                      <a:pt x="1074" y="243"/>
                      <a:pt x="1072" y="241"/>
                    </a:cubicBezTo>
                    <a:cubicBezTo>
                      <a:pt x="1066" y="236"/>
                      <a:pt x="1069" y="227"/>
                      <a:pt x="1064" y="222"/>
                    </a:cubicBezTo>
                    <a:cubicBezTo>
                      <a:pt x="1065" y="219"/>
                      <a:pt x="1062" y="217"/>
                      <a:pt x="1061" y="214"/>
                    </a:cubicBezTo>
                    <a:cubicBezTo>
                      <a:pt x="1056" y="212"/>
                      <a:pt x="1051" y="209"/>
                      <a:pt x="1045" y="209"/>
                    </a:cubicBezTo>
                    <a:cubicBezTo>
                      <a:pt x="1045" y="212"/>
                      <a:pt x="1042" y="211"/>
                      <a:pt x="1039" y="212"/>
                    </a:cubicBezTo>
                    <a:cubicBezTo>
                      <a:pt x="1036" y="210"/>
                      <a:pt x="1033" y="211"/>
                      <a:pt x="1030" y="212"/>
                    </a:cubicBezTo>
                    <a:cubicBezTo>
                      <a:pt x="1027" y="214"/>
                      <a:pt x="1023" y="216"/>
                      <a:pt x="1023" y="220"/>
                    </a:cubicBezTo>
                    <a:cubicBezTo>
                      <a:pt x="1019" y="218"/>
                      <a:pt x="1016" y="220"/>
                      <a:pt x="1013" y="222"/>
                    </a:cubicBezTo>
                    <a:cubicBezTo>
                      <a:pt x="1012" y="225"/>
                      <a:pt x="1012" y="229"/>
                      <a:pt x="1014" y="232"/>
                    </a:cubicBezTo>
                    <a:cubicBezTo>
                      <a:pt x="1019" y="232"/>
                      <a:pt x="1024" y="227"/>
                      <a:pt x="1030" y="230"/>
                    </a:cubicBezTo>
                    <a:cubicBezTo>
                      <a:pt x="1036" y="233"/>
                      <a:pt x="1037" y="240"/>
                      <a:pt x="1036" y="245"/>
                    </a:cubicBezTo>
                    <a:cubicBezTo>
                      <a:pt x="1033" y="250"/>
                      <a:pt x="1028" y="255"/>
                      <a:pt x="1023" y="259"/>
                    </a:cubicBezTo>
                    <a:cubicBezTo>
                      <a:pt x="1015" y="259"/>
                      <a:pt x="1009" y="261"/>
                      <a:pt x="1002" y="255"/>
                    </a:cubicBezTo>
                    <a:cubicBezTo>
                      <a:pt x="998" y="257"/>
                      <a:pt x="992" y="259"/>
                      <a:pt x="987" y="254"/>
                    </a:cubicBezTo>
                    <a:cubicBezTo>
                      <a:pt x="986" y="251"/>
                      <a:pt x="981" y="247"/>
                      <a:pt x="978" y="251"/>
                    </a:cubicBezTo>
                    <a:cubicBezTo>
                      <a:pt x="974" y="253"/>
                      <a:pt x="969" y="250"/>
                      <a:pt x="965" y="247"/>
                    </a:cubicBezTo>
                    <a:cubicBezTo>
                      <a:pt x="964" y="242"/>
                      <a:pt x="959" y="237"/>
                      <a:pt x="963" y="232"/>
                    </a:cubicBezTo>
                    <a:cubicBezTo>
                      <a:pt x="968" y="230"/>
                      <a:pt x="972" y="225"/>
                      <a:pt x="975" y="221"/>
                    </a:cubicBezTo>
                    <a:cubicBezTo>
                      <a:pt x="977" y="212"/>
                      <a:pt x="971" y="205"/>
                      <a:pt x="967" y="197"/>
                    </a:cubicBezTo>
                    <a:cubicBezTo>
                      <a:pt x="967" y="193"/>
                      <a:pt x="962" y="193"/>
                      <a:pt x="959" y="191"/>
                    </a:cubicBezTo>
                    <a:cubicBezTo>
                      <a:pt x="956" y="190"/>
                      <a:pt x="953" y="190"/>
                      <a:pt x="950" y="191"/>
                    </a:cubicBezTo>
                    <a:cubicBezTo>
                      <a:pt x="944" y="190"/>
                      <a:pt x="936" y="184"/>
                      <a:pt x="932" y="191"/>
                    </a:cubicBezTo>
                    <a:cubicBezTo>
                      <a:pt x="930" y="193"/>
                      <a:pt x="927" y="196"/>
                      <a:pt x="929" y="199"/>
                    </a:cubicBezTo>
                    <a:cubicBezTo>
                      <a:pt x="930" y="202"/>
                      <a:pt x="932" y="198"/>
                      <a:pt x="933" y="200"/>
                    </a:cubicBezTo>
                    <a:cubicBezTo>
                      <a:pt x="939" y="200"/>
                      <a:pt x="944" y="205"/>
                      <a:pt x="946" y="209"/>
                    </a:cubicBezTo>
                    <a:cubicBezTo>
                      <a:pt x="948" y="214"/>
                      <a:pt x="946" y="218"/>
                      <a:pt x="944" y="223"/>
                    </a:cubicBezTo>
                    <a:cubicBezTo>
                      <a:pt x="942" y="222"/>
                      <a:pt x="942" y="224"/>
                      <a:pt x="942" y="225"/>
                    </a:cubicBezTo>
                    <a:cubicBezTo>
                      <a:pt x="932" y="229"/>
                      <a:pt x="922" y="224"/>
                      <a:pt x="911" y="225"/>
                    </a:cubicBezTo>
                    <a:cubicBezTo>
                      <a:pt x="909" y="222"/>
                      <a:pt x="905" y="221"/>
                      <a:pt x="902" y="223"/>
                    </a:cubicBezTo>
                    <a:cubicBezTo>
                      <a:pt x="896" y="222"/>
                      <a:pt x="890" y="226"/>
                      <a:pt x="886" y="222"/>
                    </a:cubicBezTo>
                    <a:cubicBezTo>
                      <a:pt x="882" y="219"/>
                      <a:pt x="881" y="214"/>
                      <a:pt x="881" y="209"/>
                    </a:cubicBezTo>
                    <a:cubicBezTo>
                      <a:pt x="876" y="200"/>
                      <a:pt x="872" y="190"/>
                      <a:pt x="864" y="182"/>
                    </a:cubicBezTo>
                    <a:cubicBezTo>
                      <a:pt x="858" y="182"/>
                      <a:pt x="855" y="175"/>
                      <a:pt x="848" y="177"/>
                    </a:cubicBezTo>
                    <a:cubicBezTo>
                      <a:pt x="842" y="178"/>
                      <a:pt x="840" y="184"/>
                      <a:pt x="834" y="184"/>
                    </a:cubicBezTo>
                    <a:cubicBezTo>
                      <a:pt x="827" y="187"/>
                      <a:pt x="828" y="194"/>
                      <a:pt x="827" y="200"/>
                    </a:cubicBezTo>
                    <a:cubicBezTo>
                      <a:pt x="827" y="201"/>
                      <a:pt x="828" y="203"/>
                      <a:pt x="830" y="203"/>
                    </a:cubicBezTo>
                    <a:cubicBezTo>
                      <a:pt x="834" y="199"/>
                      <a:pt x="840" y="196"/>
                      <a:pt x="846" y="198"/>
                    </a:cubicBezTo>
                    <a:cubicBezTo>
                      <a:pt x="851" y="201"/>
                      <a:pt x="853" y="205"/>
                      <a:pt x="852" y="211"/>
                    </a:cubicBezTo>
                    <a:cubicBezTo>
                      <a:pt x="852" y="214"/>
                      <a:pt x="849" y="216"/>
                      <a:pt x="847" y="218"/>
                    </a:cubicBezTo>
                    <a:cubicBezTo>
                      <a:pt x="847" y="224"/>
                      <a:pt x="840" y="226"/>
                      <a:pt x="837" y="229"/>
                    </a:cubicBezTo>
                    <a:cubicBezTo>
                      <a:pt x="831" y="232"/>
                      <a:pt x="826" y="227"/>
                      <a:pt x="821" y="230"/>
                    </a:cubicBezTo>
                    <a:cubicBezTo>
                      <a:pt x="814" y="227"/>
                      <a:pt x="810" y="235"/>
                      <a:pt x="804" y="238"/>
                    </a:cubicBezTo>
                    <a:cubicBezTo>
                      <a:pt x="794" y="239"/>
                      <a:pt x="794" y="239"/>
                      <a:pt x="794" y="239"/>
                    </a:cubicBezTo>
                    <a:cubicBezTo>
                      <a:pt x="788" y="244"/>
                      <a:pt x="783" y="251"/>
                      <a:pt x="776" y="254"/>
                    </a:cubicBezTo>
                    <a:cubicBezTo>
                      <a:pt x="773" y="266"/>
                      <a:pt x="756" y="263"/>
                      <a:pt x="756" y="277"/>
                    </a:cubicBezTo>
                    <a:cubicBezTo>
                      <a:pt x="759" y="284"/>
                      <a:pt x="761" y="294"/>
                      <a:pt x="755" y="301"/>
                    </a:cubicBezTo>
                    <a:cubicBezTo>
                      <a:pt x="755" y="302"/>
                      <a:pt x="756" y="305"/>
                      <a:pt x="756" y="306"/>
                    </a:cubicBezTo>
                    <a:cubicBezTo>
                      <a:pt x="763" y="296"/>
                      <a:pt x="772" y="287"/>
                      <a:pt x="780" y="277"/>
                    </a:cubicBezTo>
                    <a:cubicBezTo>
                      <a:pt x="783" y="277"/>
                      <a:pt x="783" y="274"/>
                      <a:pt x="786" y="273"/>
                    </a:cubicBezTo>
                    <a:cubicBezTo>
                      <a:pt x="802" y="257"/>
                      <a:pt x="824" y="251"/>
                      <a:pt x="845" y="247"/>
                    </a:cubicBezTo>
                    <a:cubicBezTo>
                      <a:pt x="848" y="250"/>
                      <a:pt x="850" y="245"/>
                      <a:pt x="853" y="245"/>
                    </a:cubicBezTo>
                    <a:cubicBezTo>
                      <a:pt x="881" y="244"/>
                      <a:pt x="906" y="244"/>
                      <a:pt x="932" y="253"/>
                    </a:cubicBezTo>
                    <a:cubicBezTo>
                      <a:pt x="939" y="253"/>
                      <a:pt x="946" y="256"/>
                      <a:pt x="953" y="260"/>
                    </a:cubicBezTo>
                    <a:cubicBezTo>
                      <a:pt x="962" y="262"/>
                      <a:pt x="968" y="266"/>
                      <a:pt x="977" y="268"/>
                    </a:cubicBezTo>
                    <a:cubicBezTo>
                      <a:pt x="992" y="271"/>
                      <a:pt x="1005" y="281"/>
                      <a:pt x="1021" y="278"/>
                    </a:cubicBezTo>
                    <a:cubicBezTo>
                      <a:pt x="1030" y="280"/>
                      <a:pt x="1030" y="280"/>
                      <a:pt x="1030" y="280"/>
                    </a:cubicBezTo>
                    <a:cubicBezTo>
                      <a:pt x="1031" y="280"/>
                      <a:pt x="1031" y="281"/>
                      <a:pt x="1031" y="283"/>
                    </a:cubicBezTo>
                    <a:cubicBezTo>
                      <a:pt x="1025" y="283"/>
                      <a:pt x="1020" y="284"/>
                      <a:pt x="1016" y="282"/>
                    </a:cubicBezTo>
                    <a:cubicBezTo>
                      <a:pt x="1012" y="283"/>
                      <a:pt x="1007" y="280"/>
                      <a:pt x="1004" y="282"/>
                    </a:cubicBezTo>
                    <a:cubicBezTo>
                      <a:pt x="993" y="274"/>
                      <a:pt x="977" y="274"/>
                      <a:pt x="966" y="267"/>
                    </a:cubicBezTo>
                    <a:cubicBezTo>
                      <a:pt x="955" y="263"/>
                      <a:pt x="944" y="262"/>
                      <a:pt x="933" y="256"/>
                    </a:cubicBezTo>
                    <a:cubicBezTo>
                      <a:pt x="929" y="256"/>
                      <a:pt x="925" y="254"/>
                      <a:pt x="921" y="252"/>
                    </a:cubicBezTo>
                    <a:cubicBezTo>
                      <a:pt x="920" y="254"/>
                      <a:pt x="917" y="252"/>
                      <a:pt x="915" y="251"/>
                    </a:cubicBezTo>
                    <a:cubicBezTo>
                      <a:pt x="905" y="250"/>
                      <a:pt x="897" y="251"/>
                      <a:pt x="887" y="247"/>
                    </a:cubicBezTo>
                    <a:cubicBezTo>
                      <a:pt x="875" y="248"/>
                      <a:pt x="860" y="248"/>
                      <a:pt x="849" y="250"/>
                    </a:cubicBezTo>
                    <a:cubicBezTo>
                      <a:pt x="838" y="251"/>
                      <a:pt x="828" y="256"/>
                      <a:pt x="817" y="258"/>
                    </a:cubicBezTo>
                    <a:cubicBezTo>
                      <a:pt x="795" y="267"/>
                      <a:pt x="780" y="283"/>
                      <a:pt x="765" y="301"/>
                    </a:cubicBezTo>
                    <a:cubicBezTo>
                      <a:pt x="760" y="303"/>
                      <a:pt x="762" y="309"/>
                      <a:pt x="758" y="311"/>
                    </a:cubicBezTo>
                    <a:cubicBezTo>
                      <a:pt x="759" y="317"/>
                      <a:pt x="749" y="318"/>
                      <a:pt x="753" y="324"/>
                    </a:cubicBezTo>
                    <a:cubicBezTo>
                      <a:pt x="759" y="327"/>
                      <a:pt x="771" y="326"/>
                      <a:pt x="770" y="336"/>
                    </a:cubicBezTo>
                    <a:cubicBezTo>
                      <a:pt x="770" y="338"/>
                      <a:pt x="771" y="340"/>
                      <a:pt x="772" y="341"/>
                    </a:cubicBezTo>
                    <a:cubicBezTo>
                      <a:pt x="779" y="342"/>
                      <a:pt x="776" y="334"/>
                      <a:pt x="779" y="331"/>
                    </a:cubicBezTo>
                    <a:cubicBezTo>
                      <a:pt x="783" y="323"/>
                      <a:pt x="789" y="317"/>
                      <a:pt x="794" y="310"/>
                    </a:cubicBezTo>
                    <a:cubicBezTo>
                      <a:pt x="803" y="305"/>
                      <a:pt x="809" y="293"/>
                      <a:pt x="819" y="291"/>
                    </a:cubicBezTo>
                    <a:cubicBezTo>
                      <a:pt x="827" y="289"/>
                      <a:pt x="833" y="282"/>
                      <a:pt x="840" y="284"/>
                    </a:cubicBezTo>
                    <a:cubicBezTo>
                      <a:pt x="846" y="281"/>
                      <a:pt x="854" y="278"/>
                      <a:pt x="860" y="279"/>
                    </a:cubicBezTo>
                    <a:cubicBezTo>
                      <a:pt x="869" y="278"/>
                      <a:pt x="878" y="275"/>
                      <a:pt x="886" y="279"/>
                    </a:cubicBezTo>
                    <a:cubicBezTo>
                      <a:pt x="888" y="277"/>
                      <a:pt x="891" y="278"/>
                      <a:pt x="893" y="279"/>
                    </a:cubicBezTo>
                    <a:cubicBezTo>
                      <a:pt x="926" y="283"/>
                      <a:pt x="954" y="298"/>
                      <a:pt x="987" y="301"/>
                    </a:cubicBezTo>
                    <a:cubicBezTo>
                      <a:pt x="989" y="300"/>
                      <a:pt x="992" y="299"/>
                      <a:pt x="994" y="300"/>
                    </a:cubicBezTo>
                    <a:cubicBezTo>
                      <a:pt x="994" y="301"/>
                      <a:pt x="995" y="302"/>
                      <a:pt x="994" y="302"/>
                    </a:cubicBezTo>
                    <a:cubicBezTo>
                      <a:pt x="984" y="304"/>
                      <a:pt x="975" y="304"/>
                      <a:pt x="966" y="301"/>
                    </a:cubicBezTo>
                    <a:cubicBezTo>
                      <a:pt x="963" y="302"/>
                      <a:pt x="959" y="300"/>
                      <a:pt x="957" y="299"/>
                    </a:cubicBezTo>
                    <a:cubicBezTo>
                      <a:pt x="942" y="297"/>
                      <a:pt x="929" y="289"/>
                      <a:pt x="915" y="286"/>
                    </a:cubicBezTo>
                    <a:cubicBezTo>
                      <a:pt x="897" y="282"/>
                      <a:pt x="879" y="280"/>
                      <a:pt x="859" y="281"/>
                    </a:cubicBezTo>
                    <a:cubicBezTo>
                      <a:pt x="853" y="282"/>
                      <a:pt x="848" y="286"/>
                      <a:pt x="842" y="285"/>
                    </a:cubicBezTo>
                    <a:cubicBezTo>
                      <a:pt x="825" y="290"/>
                      <a:pt x="811" y="299"/>
                      <a:pt x="798" y="311"/>
                    </a:cubicBezTo>
                    <a:cubicBezTo>
                      <a:pt x="797" y="314"/>
                      <a:pt x="793" y="317"/>
                      <a:pt x="797" y="319"/>
                    </a:cubicBezTo>
                    <a:cubicBezTo>
                      <a:pt x="809" y="315"/>
                      <a:pt x="813" y="303"/>
                      <a:pt x="827" y="299"/>
                    </a:cubicBezTo>
                    <a:cubicBezTo>
                      <a:pt x="839" y="295"/>
                      <a:pt x="854" y="291"/>
                      <a:pt x="867" y="290"/>
                    </a:cubicBezTo>
                    <a:cubicBezTo>
                      <a:pt x="878" y="290"/>
                      <a:pt x="890" y="290"/>
                      <a:pt x="901" y="293"/>
                    </a:cubicBezTo>
                    <a:cubicBezTo>
                      <a:pt x="929" y="299"/>
                      <a:pt x="953" y="309"/>
                      <a:pt x="982" y="310"/>
                    </a:cubicBezTo>
                    <a:cubicBezTo>
                      <a:pt x="983" y="311"/>
                      <a:pt x="983" y="312"/>
                      <a:pt x="983" y="313"/>
                    </a:cubicBezTo>
                    <a:cubicBezTo>
                      <a:pt x="975" y="314"/>
                      <a:pt x="968" y="310"/>
                      <a:pt x="960" y="311"/>
                    </a:cubicBezTo>
                    <a:cubicBezTo>
                      <a:pt x="956" y="310"/>
                      <a:pt x="950" y="311"/>
                      <a:pt x="945" y="309"/>
                    </a:cubicBezTo>
                    <a:cubicBezTo>
                      <a:pt x="921" y="301"/>
                      <a:pt x="895" y="294"/>
                      <a:pt x="870" y="293"/>
                    </a:cubicBezTo>
                    <a:cubicBezTo>
                      <a:pt x="851" y="295"/>
                      <a:pt x="832" y="299"/>
                      <a:pt x="818" y="309"/>
                    </a:cubicBezTo>
                    <a:cubicBezTo>
                      <a:pt x="813" y="310"/>
                      <a:pt x="810" y="314"/>
                      <a:pt x="809" y="318"/>
                    </a:cubicBezTo>
                    <a:cubicBezTo>
                      <a:pt x="808" y="319"/>
                      <a:pt x="810" y="320"/>
                      <a:pt x="811" y="321"/>
                    </a:cubicBezTo>
                    <a:cubicBezTo>
                      <a:pt x="818" y="317"/>
                      <a:pt x="824" y="311"/>
                      <a:pt x="832" y="308"/>
                    </a:cubicBezTo>
                    <a:cubicBezTo>
                      <a:pt x="853" y="299"/>
                      <a:pt x="876" y="303"/>
                      <a:pt x="900" y="304"/>
                    </a:cubicBezTo>
                    <a:cubicBezTo>
                      <a:pt x="903" y="308"/>
                      <a:pt x="907" y="304"/>
                      <a:pt x="911" y="307"/>
                    </a:cubicBezTo>
                    <a:cubicBezTo>
                      <a:pt x="925" y="314"/>
                      <a:pt x="942" y="316"/>
                      <a:pt x="957" y="320"/>
                    </a:cubicBezTo>
                    <a:cubicBezTo>
                      <a:pt x="957" y="322"/>
                      <a:pt x="956" y="323"/>
                      <a:pt x="954" y="323"/>
                    </a:cubicBezTo>
                    <a:cubicBezTo>
                      <a:pt x="948" y="320"/>
                      <a:pt x="939" y="320"/>
                      <a:pt x="933" y="317"/>
                    </a:cubicBezTo>
                    <a:cubicBezTo>
                      <a:pt x="924" y="317"/>
                      <a:pt x="916" y="311"/>
                      <a:pt x="906" y="310"/>
                    </a:cubicBezTo>
                    <a:cubicBezTo>
                      <a:pt x="892" y="308"/>
                      <a:pt x="876" y="305"/>
                      <a:pt x="863" y="305"/>
                    </a:cubicBezTo>
                    <a:cubicBezTo>
                      <a:pt x="851" y="306"/>
                      <a:pt x="838" y="309"/>
                      <a:pt x="827" y="313"/>
                    </a:cubicBezTo>
                    <a:cubicBezTo>
                      <a:pt x="824" y="316"/>
                      <a:pt x="817" y="319"/>
                      <a:pt x="816" y="325"/>
                    </a:cubicBezTo>
                    <a:cubicBezTo>
                      <a:pt x="818" y="325"/>
                      <a:pt x="821" y="326"/>
                      <a:pt x="821" y="328"/>
                    </a:cubicBezTo>
                    <a:cubicBezTo>
                      <a:pt x="841" y="314"/>
                      <a:pt x="868" y="314"/>
                      <a:pt x="892" y="316"/>
                    </a:cubicBezTo>
                    <a:cubicBezTo>
                      <a:pt x="900" y="319"/>
                      <a:pt x="906" y="319"/>
                      <a:pt x="914" y="320"/>
                    </a:cubicBezTo>
                    <a:cubicBezTo>
                      <a:pt x="921" y="325"/>
                      <a:pt x="929" y="328"/>
                      <a:pt x="938" y="329"/>
                    </a:cubicBezTo>
                    <a:cubicBezTo>
                      <a:pt x="939" y="331"/>
                      <a:pt x="938" y="334"/>
                      <a:pt x="936" y="333"/>
                    </a:cubicBezTo>
                    <a:cubicBezTo>
                      <a:pt x="924" y="330"/>
                      <a:pt x="915" y="325"/>
                      <a:pt x="903" y="322"/>
                    </a:cubicBezTo>
                    <a:cubicBezTo>
                      <a:pt x="896" y="322"/>
                      <a:pt x="888" y="319"/>
                      <a:pt x="882" y="319"/>
                    </a:cubicBezTo>
                    <a:cubicBezTo>
                      <a:pt x="880" y="321"/>
                      <a:pt x="878" y="317"/>
                      <a:pt x="876" y="318"/>
                    </a:cubicBezTo>
                    <a:cubicBezTo>
                      <a:pt x="860" y="319"/>
                      <a:pt x="840" y="320"/>
                      <a:pt x="825" y="329"/>
                    </a:cubicBezTo>
                    <a:cubicBezTo>
                      <a:pt x="825" y="331"/>
                      <a:pt x="826" y="332"/>
                      <a:pt x="827" y="332"/>
                    </a:cubicBezTo>
                    <a:cubicBezTo>
                      <a:pt x="834" y="328"/>
                      <a:pt x="840" y="332"/>
                      <a:pt x="846" y="327"/>
                    </a:cubicBezTo>
                    <a:cubicBezTo>
                      <a:pt x="870" y="326"/>
                      <a:pt x="870" y="326"/>
                      <a:pt x="870" y="326"/>
                    </a:cubicBezTo>
                    <a:cubicBezTo>
                      <a:pt x="875" y="331"/>
                      <a:pt x="878" y="323"/>
                      <a:pt x="883" y="323"/>
                    </a:cubicBezTo>
                    <a:cubicBezTo>
                      <a:pt x="891" y="322"/>
                      <a:pt x="896" y="329"/>
                      <a:pt x="902" y="332"/>
                    </a:cubicBezTo>
                    <a:cubicBezTo>
                      <a:pt x="906" y="332"/>
                      <a:pt x="911" y="329"/>
                      <a:pt x="915" y="334"/>
                    </a:cubicBezTo>
                    <a:cubicBezTo>
                      <a:pt x="918" y="335"/>
                      <a:pt x="921" y="337"/>
                      <a:pt x="921" y="340"/>
                    </a:cubicBezTo>
                    <a:cubicBezTo>
                      <a:pt x="920" y="343"/>
                      <a:pt x="920" y="343"/>
                      <a:pt x="920" y="343"/>
                    </a:cubicBezTo>
                    <a:cubicBezTo>
                      <a:pt x="909" y="337"/>
                      <a:pt x="909" y="337"/>
                      <a:pt x="909" y="337"/>
                    </a:cubicBezTo>
                    <a:cubicBezTo>
                      <a:pt x="904" y="335"/>
                      <a:pt x="895" y="338"/>
                      <a:pt x="893" y="331"/>
                    </a:cubicBezTo>
                    <a:cubicBezTo>
                      <a:pt x="888" y="328"/>
                      <a:pt x="883" y="325"/>
                      <a:pt x="878" y="329"/>
                    </a:cubicBezTo>
                    <a:cubicBezTo>
                      <a:pt x="876" y="336"/>
                      <a:pt x="864" y="329"/>
                      <a:pt x="867" y="340"/>
                    </a:cubicBezTo>
                    <a:cubicBezTo>
                      <a:pt x="872" y="344"/>
                      <a:pt x="877" y="350"/>
                      <a:pt x="874" y="357"/>
                    </a:cubicBezTo>
                    <a:cubicBezTo>
                      <a:pt x="874" y="359"/>
                      <a:pt x="873" y="361"/>
                      <a:pt x="872" y="361"/>
                    </a:cubicBezTo>
                    <a:cubicBezTo>
                      <a:pt x="871" y="368"/>
                      <a:pt x="869" y="376"/>
                      <a:pt x="863" y="378"/>
                    </a:cubicBezTo>
                    <a:cubicBezTo>
                      <a:pt x="858" y="379"/>
                      <a:pt x="854" y="380"/>
                      <a:pt x="850" y="376"/>
                    </a:cubicBezTo>
                    <a:cubicBezTo>
                      <a:pt x="846" y="372"/>
                      <a:pt x="839" y="374"/>
                      <a:pt x="833" y="371"/>
                    </a:cubicBezTo>
                    <a:cubicBezTo>
                      <a:pt x="831" y="367"/>
                      <a:pt x="827" y="364"/>
                      <a:pt x="827" y="359"/>
                    </a:cubicBezTo>
                    <a:cubicBezTo>
                      <a:pt x="827" y="356"/>
                      <a:pt x="830" y="353"/>
                      <a:pt x="827" y="351"/>
                    </a:cubicBezTo>
                    <a:cubicBezTo>
                      <a:pt x="825" y="350"/>
                      <a:pt x="823" y="349"/>
                      <a:pt x="822" y="347"/>
                    </a:cubicBezTo>
                    <a:cubicBezTo>
                      <a:pt x="825" y="344"/>
                      <a:pt x="822" y="338"/>
                      <a:pt x="822" y="334"/>
                    </a:cubicBezTo>
                    <a:cubicBezTo>
                      <a:pt x="819" y="331"/>
                      <a:pt x="818" y="326"/>
                      <a:pt x="813" y="328"/>
                    </a:cubicBezTo>
                    <a:cubicBezTo>
                      <a:pt x="807" y="328"/>
                      <a:pt x="810" y="320"/>
                      <a:pt x="804" y="322"/>
                    </a:cubicBezTo>
                    <a:cubicBezTo>
                      <a:pt x="801" y="322"/>
                      <a:pt x="794" y="322"/>
                      <a:pt x="797" y="327"/>
                    </a:cubicBezTo>
                    <a:cubicBezTo>
                      <a:pt x="797" y="332"/>
                      <a:pt x="802" y="335"/>
                      <a:pt x="805" y="338"/>
                    </a:cubicBezTo>
                    <a:cubicBezTo>
                      <a:pt x="806" y="342"/>
                      <a:pt x="806" y="348"/>
                      <a:pt x="804" y="352"/>
                    </a:cubicBezTo>
                    <a:cubicBezTo>
                      <a:pt x="800" y="356"/>
                      <a:pt x="795" y="355"/>
                      <a:pt x="790" y="354"/>
                    </a:cubicBezTo>
                    <a:cubicBezTo>
                      <a:pt x="785" y="352"/>
                      <a:pt x="786" y="346"/>
                      <a:pt x="782" y="343"/>
                    </a:cubicBezTo>
                    <a:cubicBezTo>
                      <a:pt x="776" y="344"/>
                      <a:pt x="771" y="344"/>
                      <a:pt x="767" y="341"/>
                    </a:cubicBezTo>
                    <a:cubicBezTo>
                      <a:pt x="765" y="338"/>
                      <a:pt x="767" y="332"/>
                      <a:pt x="762" y="331"/>
                    </a:cubicBezTo>
                    <a:cubicBezTo>
                      <a:pt x="756" y="329"/>
                      <a:pt x="750" y="328"/>
                      <a:pt x="748" y="323"/>
                    </a:cubicBezTo>
                    <a:cubicBezTo>
                      <a:pt x="749" y="311"/>
                      <a:pt x="750" y="299"/>
                      <a:pt x="753" y="289"/>
                    </a:cubicBezTo>
                    <a:cubicBezTo>
                      <a:pt x="752" y="272"/>
                      <a:pt x="732" y="280"/>
                      <a:pt x="723" y="271"/>
                    </a:cubicBezTo>
                    <a:cubicBezTo>
                      <a:pt x="720" y="272"/>
                      <a:pt x="712" y="272"/>
                      <a:pt x="713" y="278"/>
                    </a:cubicBezTo>
                    <a:cubicBezTo>
                      <a:pt x="714" y="284"/>
                      <a:pt x="721" y="284"/>
                      <a:pt x="722" y="289"/>
                    </a:cubicBezTo>
                    <a:cubicBezTo>
                      <a:pt x="722" y="295"/>
                      <a:pt x="722" y="301"/>
                      <a:pt x="719" y="305"/>
                    </a:cubicBezTo>
                    <a:cubicBezTo>
                      <a:pt x="713" y="310"/>
                      <a:pt x="705" y="310"/>
                      <a:pt x="699" y="309"/>
                    </a:cubicBezTo>
                    <a:cubicBezTo>
                      <a:pt x="696" y="305"/>
                      <a:pt x="690" y="302"/>
                      <a:pt x="684" y="302"/>
                    </a:cubicBezTo>
                    <a:cubicBezTo>
                      <a:pt x="681" y="293"/>
                      <a:pt x="670" y="296"/>
                      <a:pt x="666" y="289"/>
                    </a:cubicBezTo>
                    <a:cubicBezTo>
                      <a:pt x="663" y="288"/>
                      <a:pt x="661" y="289"/>
                      <a:pt x="659" y="289"/>
                    </a:cubicBezTo>
                    <a:cubicBezTo>
                      <a:pt x="657" y="293"/>
                      <a:pt x="654" y="298"/>
                      <a:pt x="649" y="297"/>
                    </a:cubicBezTo>
                    <a:cubicBezTo>
                      <a:pt x="644" y="298"/>
                      <a:pt x="640" y="295"/>
                      <a:pt x="637" y="291"/>
                    </a:cubicBezTo>
                    <a:cubicBezTo>
                      <a:pt x="636" y="281"/>
                      <a:pt x="635" y="272"/>
                      <a:pt x="627" y="266"/>
                    </a:cubicBezTo>
                    <a:cubicBezTo>
                      <a:pt x="625" y="262"/>
                      <a:pt x="625" y="251"/>
                      <a:pt x="618" y="253"/>
                    </a:cubicBezTo>
                    <a:cubicBezTo>
                      <a:pt x="612" y="261"/>
                      <a:pt x="596" y="260"/>
                      <a:pt x="599" y="274"/>
                    </a:cubicBezTo>
                    <a:cubicBezTo>
                      <a:pt x="601" y="279"/>
                      <a:pt x="603" y="287"/>
                      <a:pt x="602" y="293"/>
                    </a:cubicBezTo>
                    <a:cubicBezTo>
                      <a:pt x="598" y="299"/>
                      <a:pt x="591" y="295"/>
                      <a:pt x="585" y="298"/>
                    </a:cubicBezTo>
                    <a:cubicBezTo>
                      <a:pt x="583" y="302"/>
                      <a:pt x="580" y="306"/>
                      <a:pt x="575" y="307"/>
                    </a:cubicBezTo>
                    <a:cubicBezTo>
                      <a:pt x="568" y="304"/>
                      <a:pt x="562" y="308"/>
                      <a:pt x="556" y="311"/>
                    </a:cubicBezTo>
                    <a:cubicBezTo>
                      <a:pt x="550" y="308"/>
                      <a:pt x="541" y="311"/>
                      <a:pt x="540" y="302"/>
                    </a:cubicBezTo>
                    <a:cubicBezTo>
                      <a:pt x="534" y="294"/>
                      <a:pt x="548" y="280"/>
                      <a:pt x="533" y="277"/>
                    </a:cubicBezTo>
                    <a:cubicBezTo>
                      <a:pt x="527" y="278"/>
                      <a:pt x="523" y="283"/>
                      <a:pt x="520" y="288"/>
                    </a:cubicBezTo>
                    <a:cubicBezTo>
                      <a:pt x="521" y="293"/>
                      <a:pt x="516" y="295"/>
                      <a:pt x="514" y="299"/>
                    </a:cubicBezTo>
                    <a:cubicBezTo>
                      <a:pt x="514" y="304"/>
                      <a:pt x="510" y="310"/>
                      <a:pt x="515" y="315"/>
                    </a:cubicBezTo>
                    <a:cubicBezTo>
                      <a:pt x="519" y="317"/>
                      <a:pt x="521" y="322"/>
                      <a:pt x="525" y="326"/>
                    </a:cubicBezTo>
                    <a:cubicBezTo>
                      <a:pt x="527" y="338"/>
                      <a:pt x="512" y="338"/>
                      <a:pt x="511" y="349"/>
                    </a:cubicBezTo>
                    <a:cubicBezTo>
                      <a:pt x="505" y="355"/>
                      <a:pt x="489" y="344"/>
                      <a:pt x="492" y="358"/>
                    </a:cubicBezTo>
                    <a:cubicBezTo>
                      <a:pt x="489" y="356"/>
                      <a:pt x="489" y="356"/>
                      <a:pt x="489" y="356"/>
                    </a:cubicBezTo>
                    <a:cubicBezTo>
                      <a:pt x="484" y="360"/>
                      <a:pt x="488" y="365"/>
                      <a:pt x="483" y="368"/>
                    </a:cubicBezTo>
                    <a:cubicBezTo>
                      <a:pt x="480" y="370"/>
                      <a:pt x="477" y="373"/>
                      <a:pt x="472" y="373"/>
                    </a:cubicBezTo>
                    <a:cubicBezTo>
                      <a:pt x="468" y="376"/>
                      <a:pt x="463" y="382"/>
                      <a:pt x="457" y="380"/>
                    </a:cubicBezTo>
                    <a:cubicBezTo>
                      <a:pt x="453" y="380"/>
                      <a:pt x="450" y="377"/>
                      <a:pt x="447" y="374"/>
                    </a:cubicBezTo>
                    <a:cubicBezTo>
                      <a:pt x="444" y="365"/>
                      <a:pt x="450" y="357"/>
                      <a:pt x="454" y="352"/>
                    </a:cubicBezTo>
                    <a:cubicBezTo>
                      <a:pt x="454" y="347"/>
                      <a:pt x="454" y="341"/>
                      <a:pt x="448" y="339"/>
                    </a:cubicBezTo>
                    <a:cubicBezTo>
                      <a:pt x="444" y="337"/>
                      <a:pt x="441" y="341"/>
                      <a:pt x="436" y="340"/>
                    </a:cubicBezTo>
                    <a:cubicBezTo>
                      <a:pt x="429" y="344"/>
                      <a:pt x="430" y="352"/>
                      <a:pt x="425" y="356"/>
                    </a:cubicBezTo>
                    <a:cubicBezTo>
                      <a:pt x="420" y="356"/>
                      <a:pt x="417" y="360"/>
                      <a:pt x="415" y="364"/>
                    </a:cubicBezTo>
                    <a:cubicBezTo>
                      <a:pt x="412" y="374"/>
                      <a:pt x="423" y="384"/>
                      <a:pt x="415" y="393"/>
                    </a:cubicBezTo>
                    <a:cubicBezTo>
                      <a:pt x="404" y="397"/>
                      <a:pt x="392" y="397"/>
                      <a:pt x="383" y="389"/>
                    </a:cubicBezTo>
                    <a:cubicBezTo>
                      <a:pt x="377" y="391"/>
                      <a:pt x="371" y="385"/>
                      <a:pt x="365" y="383"/>
                    </a:cubicBezTo>
                    <a:cubicBezTo>
                      <a:pt x="360" y="379"/>
                      <a:pt x="363" y="370"/>
                      <a:pt x="355" y="371"/>
                    </a:cubicBezTo>
                    <a:cubicBezTo>
                      <a:pt x="350" y="373"/>
                      <a:pt x="346" y="368"/>
                      <a:pt x="343" y="365"/>
                    </a:cubicBezTo>
                    <a:cubicBezTo>
                      <a:pt x="340" y="359"/>
                      <a:pt x="342" y="350"/>
                      <a:pt x="333" y="347"/>
                    </a:cubicBezTo>
                    <a:cubicBezTo>
                      <a:pt x="323" y="343"/>
                      <a:pt x="321" y="358"/>
                      <a:pt x="312" y="357"/>
                    </a:cubicBezTo>
                    <a:cubicBezTo>
                      <a:pt x="309" y="358"/>
                      <a:pt x="310" y="365"/>
                      <a:pt x="306" y="362"/>
                    </a:cubicBezTo>
                    <a:cubicBezTo>
                      <a:pt x="303" y="359"/>
                      <a:pt x="307" y="356"/>
                      <a:pt x="308" y="354"/>
                    </a:cubicBezTo>
                    <a:cubicBezTo>
                      <a:pt x="311" y="349"/>
                      <a:pt x="319" y="353"/>
                      <a:pt x="320" y="346"/>
                    </a:cubicBezTo>
                    <a:cubicBezTo>
                      <a:pt x="325" y="343"/>
                      <a:pt x="329" y="343"/>
                      <a:pt x="334" y="344"/>
                    </a:cubicBezTo>
                    <a:cubicBezTo>
                      <a:pt x="340" y="353"/>
                      <a:pt x="350" y="344"/>
                      <a:pt x="358" y="346"/>
                    </a:cubicBezTo>
                    <a:cubicBezTo>
                      <a:pt x="370" y="348"/>
                      <a:pt x="382" y="345"/>
                      <a:pt x="392" y="351"/>
                    </a:cubicBezTo>
                    <a:cubicBezTo>
                      <a:pt x="397" y="350"/>
                      <a:pt x="400" y="355"/>
                      <a:pt x="406" y="353"/>
                    </a:cubicBezTo>
                    <a:cubicBezTo>
                      <a:pt x="406" y="356"/>
                      <a:pt x="409" y="358"/>
                      <a:pt x="411" y="360"/>
                    </a:cubicBezTo>
                    <a:cubicBezTo>
                      <a:pt x="415" y="358"/>
                      <a:pt x="417" y="352"/>
                      <a:pt x="423" y="353"/>
                    </a:cubicBezTo>
                    <a:cubicBezTo>
                      <a:pt x="426" y="350"/>
                      <a:pt x="426" y="346"/>
                      <a:pt x="427" y="342"/>
                    </a:cubicBezTo>
                    <a:cubicBezTo>
                      <a:pt x="412" y="333"/>
                      <a:pt x="395" y="325"/>
                      <a:pt x="377" y="322"/>
                    </a:cubicBezTo>
                    <a:cubicBezTo>
                      <a:pt x="346" y="319"/>
                      <a:pt x="317" y="327"/>
                      <a:pt x="290" y="335"/>
                    </a:cubicBezTo>
                    <a:cubicBezTo>
                      <a:pt x="287" y="338"/>
                      <a:pt x="281" y="336"/>
                      <a:pt x="278" y="340"/>
                    </a:cubicBezTo>
                    <a:cubicBezTo>
                      <a:pt x="275" y="339"/>
                      <a:pt x="271" y="344"/>
                      <a:pt x="269" y="340"/>
                    </a:cubicBezTo>
                    <a:cubicBezTo>
                      <a:pt x="269" y="337"/>
                      <a:pt x="274" y="338"/>
                      <a:pt x="275" y="337"/>
                    </a:cubicBezTo>
                    <a:cubicBezTo>
                      <a:pt x="277" y="337"/>
                      <a:pt x="278" y="337"/>
                      <a:pt x="280" y="337"/>
                    </a:cubicBezTo>
                    <a:cubicBezTo>
                      <a:pt x="282" y="333"/>
                      <a:pt x="287" y="332"/>
                      <a:pt x="292" y="331"/>
                    </a:cubicBezTo>
                    <a:cubicBezTo>
                      <a:pt x="297" y="332"/>
                      <a:pt x="299" y="326"/>
                      <a:pt x="304" y="328"/>
                    </a:cubicBezTo>
                    <a:cubicBezTo>
                      <a:pt x="313" y="320"/>
                      <a:pt x="327" y="326"/>
                      <a:pt x="336" y="319"/>
                    </a:cubicBezTo>
                    <a:cubicBezTo>
                      <a:pt x="354" y="318"/>
                      <a:pt x="373" y="316"/>
                      <a:pt x="391" y="323"/>
                    </a:cubicBezTo>
                    <a:cubicBezTo>
                      <a:pt x="406" y="326"/>
                      <a:pt x="419" y="334"/>
                      <a:pt x="433" y="340"/>
                    </a:cubicBezTo>
                    <a:cubicBezTo>
                      <a:pt x="441" y="335"/>
                      <a:pt x="441" y="335"/>
                      <a:pt x="441" y="335"/>
                    </a:cubicBezTo>
                    <a:cubicBezTo>
                      <a:pt x="426" y="320"/>
                      <a:pt x="403" y="317"/>
                      <a:pt x="384" y="311"/>
                    </a:cubicBezTo>
                    <a:cubicBezTo>
                      <a:pt x="376" y="309"/>
                      <a:pt x="368" y="309"/>
                      <a:pt x="359" y="308"/>
                    </a:cubicBezTo>
                    <a:cubicBezTo>
                      <a:pt x="354" y="307"/>
                      <a:pt x="348" y="307"/>
                      <a:pt x="343" y="308"/>
                    </a:cubicBezTo>
                    <a:cubicBezTo>
                      <a:pt x="322" y="310"/>
                      <a:pt x="302" y="317"/>
                      <a:pt x="282" y="324"/>
                    </a:cubicBezTo>
                    <a:cubicBezTo>
                      <a:pt x="272" y="329"/>
                      <a:pt x="259" y="332"/>
                      <a:pt x="248" y="332"/>
                    </a:cubicBezTo>
                    <a:cubicBezTo>
                      <a:pt x="247" y="332"/>
                      <a:pt x="247" y="330"/>
                      <a:pt x="248" y="329"/>
                    </a:cubicBezTo>
                    <a:cubicBezTo>
                      <a:pt x="274" y="325"/>
                      <a:pt x="297" y="313"/>
                      <a:pt x="323" y="308"/>
                    </a:cubicBezTo>
                    <a:cubicBezTo>
                      <a:pt x="325" y="307"/>
                      <a:pt x="329" y="306"/>
                      <a:pt x="332" y="307"/>
                    </a:cubicBezTo>
                    <a:cubicBezTo>
                      <a:pt x="354" y="299"/>
                      <a:pt x="377" y="308"/>
                      <a:pt x="399" y="312"/>
                    </a:cubicBezTo>
                    <a:cubicBezTo>
                      <a:pt x="430" y="318"/>
                      <a:pt x="458" y="339"/>
                      <a:pt x="480" y="362"/>
                    </a:cubicBezTo>
                    <a:cubicBezTo>
                      <a:pt x="484" y="361"/>
                      <a:pt x="482" y="357"/>
                      <a:pt x="484" y="353"/>
                    </a:cubicBezTo>
                    <a:cubicBezTo>
                      <a:pt x="478" y="343"/>
                      <a:pt x="466" y="339"/>
                      <a:pt x="459" y="328"/>
                    </a:cubicBezTo>
                    <a:cubicBezTo>
                      <a:pt x="450" y="322"/>
                      <a:pt x="450" y="322"/>
                      <a:pt x="450" y="322"/>
                    </a:cubicBezTo>
                    <a:cubicBezTo>
                      <a:pt x="429" y="310"/>
                      <a:pt x="408" y="302"/>
                      <a:pt x="385" y="297"/>
                    </a:cubicBezTo>
                    <a:cubicBezTo>
                      <a:pt x="368" y="297"/>
                      <a:pt x="350" y="296"/>
                      <a:pt x="334" y="298"/>
                    </a:cubicBezTo>
                    <a:cubicBezTo>
                      <a:pt x="310" y="299"/>
                      <a:pt x="286" y="307"/>
                      <a:pt x="263" y="317"/>
                    </a:cubicBezTo>
                    <a:cubicBezTo>
                      <a:pt x="257" y="317"/>
                      <a:pt x="251" y="321"/>
                      <a:pt x="245" y="323"/>
                    </a:cubicBezTo>
                    <a:cubicBezTo>
                      <a:pt x="238" y="321"/>
                      <a:pt x="230" y="325"/>
                      <a:pt x="224" y="320"/>
                    </a:cubicBezTo>
                    <a:cubicBezTo>
                      <a:pt x="227" y="317"/>
                      <a:pt x="235" y="320"/>
                      <a:pt x="238" y="320"/>
                    </a:cubicBezTo>
                    <a:cubicBezTo>
                      <a:pt x="260" y="316"/>
                      <a:pt x="280" y="304"/>
                      <a:pt x="301" y="300"/>
                    </a:cubicBezTo>
                    <a:cubicBezTo>
                      <a:pt x="310" y="296"/>
                      <a:pt x="319" y="296"/>
                      <a:pt x="328" y="295"/>
                    </a:cubicBezTo>
                    <a:cubicBezTo>
                      <a:pt x="337" y="290"/>
                      <a:pt x="347" y="295"/>
                      <a:pt x="357" y="292"/>
                    </a:cubicBezTo>
                    <a:cubicBezTo>
                      <a:pt x="362" y="295"/>
                      <a:pt x="368" y="291"/>
                      <a:pt x="374" y="293"/>
                    </a:cubicBezTo>
                    <a:cubicBezTo>
                      <a:pt x="389" y="295"/>
                      <a:pt x="403" y="297"/>
                      <a:pt x="416" y="304"/>
                    </a:cubicBezTo>
                    <a:cubicBezTo>
                      <a:pt x="425" y="305"/>
                      <a:pt x="434" y="309"/>
                      <a:pt x="442" y="313"/>
                    </a:cubicBezTo>
                    <a:cubicBezTo>
                      <a:pt x="456" y="322"/>
                      <a:pt x="469" y="332"/>
                      <a:pt x="481" y="344"/>
                    </a:cubicBezTo>
                    <a:cubicBezTo>
                      <a:pt x="483" y="346"/>
                      <a:pt x="485" y="350"/>
                      <a:pt x="489" y="349"/>
                    </a:cubicBezTo>
                    <a:cubicBezTo>
                      <a:pt x="495" y="347"/>
                      <a:pt x="499" y="347"/>
                      <a:pt x="506" y="347"/>
                    </a:cubicBezTo>
                    <a:cubicBezTo>
                      <a:pt x="511" y="343"/>
                      <a:pt x="512" y="337"/>
                      <a:pt x="518" y="335"/>
                    </a:cubicBezTo>
                    <a:cubicBezTo>
                      <a:pt x="511" y="328"/>
                      <a:pt x="508" y="319"/>
                      <a:pt x="499" y="314"/>
                    </a:cubicBezTo>
                    <a:cubicBezTo>
                      <a:pt x="486" y="305"/>
                      <a:pt x="475" y="293"/>
                      <a:pt x="461" y="287"/>
                    </a:cubicBezTo>
                    <a:cubicBezTo>
                      <a:pt x="451" y="279"/>
                      <a:pt x="438" y="279"/>
                      <a:pt x="427" y="272"/>
                    </a:cubicBezTo>
                    <a:cubicBezTo>
                      <a:pt x="391" y="267"/>
                      <a:pt x="355" y="263"/>
                      <a:pt x="317" y="269"/>
                    </a:cubicBezTo>
                    <a:cubicBezTo>
                      <a:pt x="299" y="272"/>
                      <a:pt x="281" y="278"/>
                      <a:pt x="263" y="283"/>
                    </a:cubicBezTo>
                    <a:cubicBezTo>
                      <a:pt x="244" y="292"/>
                      <a:pt x="224" y="302"/>
                      <a:pt x="203" y="304"/>
                    </a:cubicBezTo>
                    <a:cubicBezTo>
                      <a:pt x="199" y="302"/>
                      <a:pt x="193" y="305"/>
                      <a:pt x="192" y="299"/>
                    </a:cubicBezTo>
                    <a:cubicBezTo>
                      <a:pt x="212" y="301"/>
                      <a:pt x="231" y="295"/>
                      <a:pt x="247" y="286"/>
                    </a:cubicBezTo>
                    <a:cubicBezTo>
                      <a:pt x="257" y="279"/>
                      <a:pt x="268" y="279"/>
                      <a:pt x="278" y="275"/>
                    </a:cubicBezTo>
                    <a:cubicBezTo>
                      <a:pt x="295" y="271"/>
                      <a:pt x="313" y="266"/>
                      <a:pt x="331" y="263"/>
                    </a:cubicBezTo>
                    <a:cubicBezTo>
                      <a:pt x="350" y="264"/>
                      <a:pt x="373" y="259"/>
                      <a:pt x="391" y="265"/>
                    </a:cubicBezTo>
                    <a:cubicBezTo>
                      <a:pt x="393" y="263"/>
                      <a:pt x="395" y="263"/>
                      <a:pt x="397" y="265"/>
                    </a:cubicBezTo>
                    <a:cubicBezTo>
                      <a:pt x="405" y="264"/>
                      <a:pt x="411" y="268"/>
                      <a:pt x="417" y="268"/>
                    </a:cubicBezTo>
                    <a:cubicBezTo>
                      <a:pt x="420" y="271"/>
                      <a:pt x="426" y="267"/>
                      <a:pt x="429" y="271"/>
                    </a:cubicBezTo>
                    <a:cubicBezTo>
                      <a:pt x="447" y="274"/>
                      <a:pt x="465" y="284"/>
                      <a:pt x="480" y="296"/>
                    </a:cubicBezTo>
                    <a:cubicBezTo>
                      <a:pt x="486" y="300"/>
                      <a:pt x="492" y="304"/>
                      <a:pt x="497" y="309"/>
                    </a:cubicBezTo>
                    <a:cubicBezTo>
                      <a:pt x="507" y="313"/>
                      <a:pt x="510" y="324"/>
                      <a:pt x="519" y="328"/>
                    </a:cubicBezTo>
                    <a:cubicBezTo>
                      <a:pt x="520" y="326"/>
                      <a:pt x="517" y="324"/>
                      <a:pt x="516" y="322"/>
                    </a:cubicBezTo>
                    <a:cubicBezTo>
                      <a:pt x="509" y="318"/>
                      <a:pt x="510" y="310"/>
                      <a:pt x="508" y="304"/>
                    </a:cubicBezTo>
                    <a:cubicBezTo>
                      <a:pt x="490" y="296"/>
                      <a:pt x="513" y="270"/>
                      <a:pt x="492" y="266"/>
                    </a:cubicBezTo>
                    <a:cubicBezTo>
                      <a:pt x="480" y="272"/>
                      <a:pt x="480" y="272"/>
                      <a:pt x="480" y="272"/>
                    </a:cubicBezTo>
                    <a:cubicBezTo>
                      <a:pt x="469" y="271"/>
                      <a:pt x="465" y="262"/>
                      <a:pt x="461" y="255"/>
                    </a:cubicBezTo>
                    <a:cubicBezTo>
                      <a:pt x="454" y="254"/>
                      <a:pt x="450" y="250"/>
                      <a:pt x="447" y="244"/>
                    </a:cubicBezTo>
                    <a:cubicBezTo>
                      <a:pt x="447" y="239"/>
                      <a:pt x="447" y="235"/>
                      <a:pt x="442" y="232"/>
                    </a:cubicBezTo>
                    <a:cubicBezTo>
                      <a:pt x="441" y="230"/>
                      <a:pt x="438" y="231"/>
                      <a:pt x="436" y="232"/>
                    </a:cubicBezTo>
                    <a:cubicBezTo>
                      <a:pt x="434" y="236"/>
                      <a:pt x="433" y="241"/>
                      <a:pt x="429" y="242"/>
                    </a:cubicBezTo>
                    <a:cubicBezTo>
                      <a:pt x="420" y="247"/>
                      <a:pt x="414" y="239"/>
                      <a:pt x="405" y="239"/>
                    </a:cubicBezTo>
                    <a:cubicBezTo>
                      <a:pt x="398" y="241"/>
                      <a:pt x="392" y="247"/>
                      <a:pt x="385" y="241"/>
                    </a:cubicBezTo>
                    <a:cubicBezTo>
                      <a:pt x="374" y="234"/>
                      <a:pt x="383" y="221"/>
                      <a:pt x="377" y="212"/>
                    </a:cubicBezTo>
                    <a:cubicBezTo>
                      <a:pt x="373" y="206"/>
                      <a:pt x="364" y="210"/>
                      <a:pt x="358" y="209"/>
                    </a:cubicBezTo>
                    <a:cubicBezTo>
                      <a:pt x="353" y="209"/>
                      <a:pt x="350" y="215"/>
                      <a:pt x="346" y="217"/>
                    </a:cubicBezTo>
                    <a:cubicBezTo>
                      <a:pt x="347" y="225"/>
                      <a:pt x="340" y="232"/>
                      <a:pt x="333" y="236"/>
                    </a:cubicBezTo>
                    <a:cubicBezTo>
                      <a:pt x="325" y="235"/>
                      <a:pt x="314" y="242"/>
                      <a:pt x="307" y="233"/>
                    </a:cubicBezTo>
                    <a:cubicBezTo>
                      <a:pt x="300" y="232"/>
                      <a:pt x="295" y="236"/>
                      <a:pt x="290" y="239"/>
                    </a:cubicBezTo>
                    <a:cubicBezTo>
                      <a:pt x="285" y="239"/>
                      <a:pt x="278" y="238"/>
                      <a:pt x="278" y="232"/>
                    </a:cubicBezTo>
                    <a:cubicBezTo>
                      <a:pt x="277" y="226"/>
                      <a:pt x="279" y="218"/>
                      <a:pt x="272" y="215"/>
                    </a:cubicBezTo>
                    <a:cubicBezTo>
                      <a:pt x="260" y="211"/>
                      <a:pt x="257" y="226"/>
                      <a:pt x="250" y="230"/>
                    </a:cubicBezTo>
                    <a:cubicBezTo>
                      <a:pt x="247" y="233"/>
                      <a:pt x="245" y="236"/>
                      <a:pt x="244" y="241"/>
                    </a:cubicBezTo>
                    <a:cubicBezTo>
                      <a:pt x="247" y="250"/>
                      <a:pt x="262" y="256"/>
                      <a:pt x="254" y="266"/>
                    </a:cubicBezTo>
                    <a:cubicBezTo>
                      <a:pt x="247" y="269"/>
                      <a:pt x="236" y="269"/>
                      <a:pt x="234" y="279"/>
                    </a:cubicBezTo>
                    <a:cubicBezTo>
                      <a:pt x="223" y="287"/>
                      <a:pt x="215" y="277"/>
                      <a:pt x="203" y="280"/>
                    </a:cubicBezTo>
                    <a:cubicBezTo>
                      <a:pt x="196" y="282"/>
                      <a:pt x="195" y="273"/>
                      <a:pt x="191" y="269"/>
                    </a:cubicBezTo>
                    <a:cubicBezTo>
                      <a:pt x="190" y="260"/>
                      <a:pt x="196" y="253"/>
                      <a:pt x="197" y="245"/>
                    </a:cubicBezTo>
                    <a:cubicBezTo>
                      <a:pt x="191" y="240"/>
                      <a:pt x="184" y="239"/>
                      <a:pt x="176" y="239"/>
                    </a:cubicBezTo>
                    <a:cubicBezTo>
                      <a:pt x="174" y="236"/>
                      <a:pt x="170" y="236"/>
                      <a:pt x="167" y="237"/>
                    </a:cubicBezTo>
                    <a:cubicBezTo>
                      <a:pt x="160" y="241"/>
                      <a:pt x="166" y="245"/>
                      <a:pt x="162" y="250"/>
                    </a:cubicBezTo>
                    <a:cubicBezTo>
                      <a:pt x="161" y="256"/>
                      <a:pt x="154" y="256"/>
                      <a:pt x="153" y="261"/>
                    </a:cubicBezTo>
                    <a:cubicBezTo>
                      <a:pt x="148" y="263"/>
                      <a:pt x="143" y="260"/>
                      <a:pt x="137" y="262"/>
                    </a:cubicBezTo>
                    <a:cubicBezTo>
                      <a:pt x="128" y="261"/>
                      <a:pt x="128" y="250"/>
                      <a:pt x="121" y="247"/>
                    </a:cubicBezTo>
                    <a:cubicBezTo>
                      <a:pt x="119" y="245"/>
                      <a:pt x="117" y="242"/>
                      <a:pt x="118" y="239"/>
                    </a:cubicBezTo>
                    <a:cubicBezTo>
                      <a:pt x="123" y="236"/>
                      <a:pt x="128" y="233"/>
                      <a:pt x="134" y="233"/>
                    </a:cubicBezTo>
                    <a:cubicBezTo>
                      <a:pt x="149" y="230"/>
                      <a:pt x="165" y="230"/>
                      <a:pt x="181" y="233"/>
                    </a:cubicBezTo>
                    <a:cubicBezTo>
                      <a:pt x="187" y="232"/>
                      <a:pt x="191" y="238"/>
                      <a:pt x="198" y="238"/>
                    </a:cubicBezTo>
                    <a:cubicBezTo>
                      <a:pt x="209" y="245"/>
                      <a:pt x="218" y="254"/>
                      <a:pt x="227" y="264"/>
                    </a:cubicBezTo>
                    <a:cubicBezTo>
                      <a:pt x="227" y="268"/>
                      <a:pt x="231" y="271"/>
                      <a:pt x="233" y="274"/>
                    </a:cubicBezTo>
                    <a:cubicBezTo>
                      <a:pt x="234" y="268"/>
                      <a:pt x="244" y="269"/>
                      <a:pt x="242" y="262"/>
                    </a:cubicBezTo>
                    <a:cubicBezTo>
                      <a:pt x="231" y="245"/>
                      <a:pt x="214" y="235"/>
                      <a:pt x="197" y="226"/>
                    </a:cubicBezTo>
                    <a:cubicBezTo>
                      <a:pt x="185" y="220"/>
                      <a:pt x="169" y="218"/>
                      <a:pt x="155" y="217"/>
                    </a:cubicBezTo>
                    <a:cubicBezTo>
                      <a:pt x="144" y="221"/>
                      <a:pt x="134" y="218"/>
                      <a:pt x="122" y="221"/>
                    </a:cubicBezTo>
                    <a:cubicBezTo>
                      <a:pt x="103" y="230"/>
                      <a:pt x="103" y="230"/>
                      <a:pt x="103" y="230"/>
                    </a:cubicBezTo>
                    <a:cubicBezTo>
                      <a:pt x="101" y="230"/>
                      <a:pt x="101" y="227"/>
                      <a:pt x="101" y="226"/>
                    </a:cubicBezTo>
                    <a:cubicBezTo>
                      <a:pt x="113" y="222"/>
                      <a:pt x="123" y="215"/>
                      <a:pt x="136" y="217"/>
                    </a:cubicBezTo>
                    <a:cubicBezTo>
                      <a:pt x="160" y="213"/>
                      <a:pt x="185" y="214"/>
                      <a:pt x="206" y="227"/>
                    </a:cubicBezTo>
                    <a:cubicBezTo>
                      <a:pt x="223" y="236"/>
                      <a:pt x="236" y="248"/>
                      <a:pt x="247" y="264"/>
                    </a:cubicBezTo>
                    <a:cubicBezTo>
                      <a:pt x="250" y="265"/>
                      <a:pt x="251" y="263"/>
                      <a:pt x="252" y="261"/>
                    </a:cubicBezTo>
                    <a:cubicBezTo>
                      <a:pt x="250" y="253"/>
                      <a:pt x="242" y="248"/>
                      <a:pt x="240" y="240"/>
                    </a:cubicBezTo>
                    <a:cubicBezTo>
                      <a:pt x="224" y="225"/>
                      <a:pt x="207" y="216"/>
                      <a:pt x="187" y="210"/>
                    </a:cubicBezTo>
                    <a:cubicBezTo>
                      <a:pt x="163" y="202"/>
                      <a:pt x="137" y="202"/>
                      <a:pt x="113" y="211"/>
                    </a:cubicBezTo>
                    <a:cubicBezTo>
                      <a:pt x="103" y="211"/>
                      <a:pt x="97" y="218"/>
                      <a:pt x="89" y="221"/>
                    </a:cubicBezTo>
                    <a:cubicBezTo>
                      <a:pt x="86" y="219"/>
                      <a:pt x="91" y="216"/>
                      <a:pt x="93" y="214"/>
                    </a:cubicBezTo>
                    <a:cubicBezTo>
                      <a:pt x="109" y="206"/>
                      <a:pt x="129" y="201"/>
                      <a:pt x="148" y="201"/>
                    </a:cubicBezTo>
                    <a:cubicBezTo>
                      <a:pt x="166" y="200"/>
                      <a:pt x="185" y="204"/>
                      <a:pt x="203" y="212"/>
                    </a:cubicBezTo>
                    <a:cubicBezTo>
                      <a:pt x="217" y="217"/>
                      <a:pt x="229" y="226"/>
                      <a:pt x="240" y="235"/>
                    </a:cubicBezTo>
                    <a:cubicBezTo>
                      <a:pt x="244" y="233"/>
                      <a:pt x="245" y="229"/>
                      <a:pt x="242" y="226"/>
                    </a:cubicBezTo>
                    <a:cubicBezTo>
                      <a:pt x="227" y="211"/>
                      <a:pt x="207" y="202"/>
                      <a:pt x="187" y="196"/>
                    </a:cubicBezTo>
                    <a:cubicBezTo>
                      <a:pt x="174" y="193"/>
                      <a:pt x="160" y="191"/>
                      <a:pt x="147" y="192"/>
                    </a:cubicBezTo>
                    <a:cubicBezTo>
                      <a:pt x="142" y="189"/>
                      <a:pt x="136" y="193"/>
                      <a:pt x="130" y="190"/>
                    </a:cubicBezTo>
                    <a:cubicBezTo>
                      <a:pt x="113" y="192"/>
                      <a:pt x="97" y="197"/>
                      <a:pt x="84" y="208"/>
                    </a:cubicBezTo>
                    <a:cubicBezTo>
                      <a:pt x="83" y="208"/>
                      <a:pt x="80" y="208"/>
                      <a:pt x="80" y="206"/>
                    </a:cubicBezTo>
                    <a:cubicBezTo>
                      <a:pt x="97" y="191"/>
                      <a:pt x="123" y="185"/>
                      <a:pt x="146" y="188"/>
                    </a:cubicBezTo>
                    <a:cubicBezTo>
                      <a:pt x="158" y="188"/>
                      <a:pt x="173" y="187"/>
                      <a:pt x="184" y="193"/>
                    </a:cubicBezTo>
                    <a:cubicBezTo>
                      <a:pt x="197" y="194"/>
                      <a:pt x="209" y="200"/>
                      <a:pt x="221" y="207"/>
                    </a:cubicBezTo>
                    <a:cubicBezTo>
                      <a:pt x="230" y="213"/>
                      <a:pt x="241" y="218"/>
                      <a:pt x="248" y="226"/>
                    </a:cubicBezTo>
                    <a:cubicBezTo>
                      <a:pt x="251" y="221"/>
                      <a:pt x="259" y="218"/>
                      <a:pt x="257" y="212"/>
                    </a:cubicBezTo>
                    <a:cubicBezTo>
                      <a:pt x="242" y="200"/>
                      <a:pt x="227" y="188"/>
                      <a:pt x="212" y="177"/>
                    </a:cubicBezTo>
                    <a:cubicBezTo>
                      <a:pt x="212" y="176"/>
                      <a:pt x="212" y="176"/>
                      <a:pt x="213" y="176"/>
                    </a:cubicBezTo>
                    <a:cubicBezTo>
                      <a:pt x="229" y="182"/>
                      <a:pt x="240" y="197"/>
                      <a:pt x="255" y="206"/>
                    </a:cubicBezTo>
                    <a:cubicBezTo>
                      <a:pt x="256" y="208"/>
                      <a:pt x="257" y="211"/>
                      <a:pt x="259" y="211"/>
                    </a:cubicBezTo>
                    <a:cubicBezTo>
                      <a:pt x="262" y="208"/>
                      <a:pt x="260" y="203"/>
                      <a:pt x="259" y="200"/>
                    </a:cubicBezTo>
                    <a:cubicBezTo>
                      <a:pt x="260" y="189"/>
                      <a:pt x="247" y="191"/>
                      <a:pt x="245" y="181"/>
                    </a:cubicBezTo>
                    <a:cubicBezTo>
                      <a:pt x="234" y="178"/>
                      <a:pt x="235" y="164"/>
                      <a:pt x="223" y="165"/>
                    </a:cubicBezTo>
                    <a:cubicBezTo>
                      <a:pt x="220" y="163"/>
                      <a:pt x="215" y="160"/>
                      <a:pt x="212" y="157"/>
                    </a:cubicBezTo>
                    <a:cubicBezTo>
                      <a:pt x="212" y="148"/>
                      <a:pt x="230" y="151"/>
                      <a:pt x="229" y="140"/>
                    </a:cubicBezTo>
                    <a:cubicBezTo>
                      <a:pt x="230" y="135"/>
                      <a:pt x="224" y="133"/>
                      <a:pt x="222" y="130"/>
                    </a:cubicBezTo>
                    <a:cubicBezTo>
                      <a:pt x="217" y="130"/>
                      <a:pt x="212" y="136"/>
                      <a:pt x="206" y="131"/>
                    </a:cubicBezTo>
                    <a:cubicBezTo>
                      <a:pt x="196" y="131"/>
                      <a:pt x="191" y="140"/>
                      <a:pt x="184" y="146"/>
                    </a:cubicBezTo>
                    <a:cubicBezTo>
                      <a:pt x="181" y="145"/>
                      <a:pt x="178" y="148"/>
                      <a:pt x="173" y="147"/>
                    </a:cubicBezTo>
                    <a:cubicBezTo>
                      <a:pt x="170" y="142"/>
                      <a:pt x="164" y="140"/>
                      <a:pt x="158" y="140"/>
                    </a:cubicBezTo>
                    <a:cubicBezTo>
                      <a:pt x="154" y="144"/>
                      <a:pt x="147" y="142"/>
                      <a:pt x="142" y="141"/>
                    </a:cubicBezTo>
                    <a:cubicBezTo>
                      <a:pt x="136" y="133"/>
                      <a:pt x="127" y="140"/>
                      <a:pt x="119" y="137"/>
                    </a:cubicBezTo>
                    <a:cubicBezTo>
                      <a:pt x="117" y="139"/>
                      <a:pt x="115" y="136"/>
                      <a:pt x="113" y="136"/>
                    </a:cubicBezTo>
                    <a:cubicBezTo>
                      <a:pt x="110" y="128"/>
                      <a:pt x="115" y="118"/>
                      <a:pt x="104" y="115"/>
                    </a:cubicBezTo>
                    <a:cubicBezTo>
                      <a:pt x="89" y="118"/>
                      <a:pt x="100" y="140"/>
                      <a:pt x="84" y="142"/>
                    </a:cubicBezTo>
                    <a:cubicBezTo>
                      <a:pt x="80" y="141"/>
                      <a:pt x="75" y="143"/>
                      <a:pt x="72" y="145"/>
                    </a:cubicBezTo>
                    <a:cubicBezTo>
                      <a:pt x="68" y="150"/>
                      <a:pt x="66" y="156"/>
                      <a:pt x="60" y="158"/>
                    </a:cubicBezTo>
                    <a:cubicBezTo>
                      <a:pt x="53" y="157"/>
                      <a:pt x="53" y="164"/>
                      <a:pt x="47" y="165"/>
                    </a:cubicBezTo>
                    <a:cubicBezTo>
                      <a:pt x="43" y="160"/>
                      <a:pt x="51" y="157"/>
                      <a:pt x="54" y="153"/>
                    </a:cubicBezTo>
                    <a:cubicBezTo>
                      <a:pt x="53" y="146"/>
                      <a:pt x="45" y="143"/>
                      <a:pt x="44" y="136"/>
                    </a:cubicBezTo>
                    <a:cubicBezTo>
                      <a:pt x="39" y="120"/>
                      <a:pt x="36" y="105"/>
                      <a:pt x="42" y="88"/>
                    </a:cubicBezTo>
                    <a:cubicBezTo>
                      <a:pt x="47" y="80"/>
                      <a:pt x="54" y="73"/>
                      <a:pt x="61" y="66"/>
                    </a:cubicBezTo>
                    <a:cubicBezTo>
                      <a:pt x="63" y="66"/>
                      <a:pt x="64" y="64"/>
                      <a:pt x="65" y="63"/>
                    </a:cubicBezTo>
                    <a:cubicBezTo>
                      <a:pt x="78" y="51"/>
                      <a:pt x="98" y="55"/>
                      <a:pt x="113" y="60"/>
                    </a:cubicBezTo>
                    <a:cubicBezTo>
                      <a:pt x="114" y="64"/>
                      <a:pt x="119" y="63"/>
                      <a:pt x="119" y="68"/>
                    </a:cubicBezTo>
                    <a:cubicBezTo>
                      <a:pt x="116" y="66"/>
                      <a:pt x="112" y="66"/>
                      <a:pt x="110" y="63"/>
                    </a:cubicBezTo>
                    <a:cubicBezTo>
                      <a:pt x="98" y="60"/>
                      <a:pt x="81" y="53"/>
                      <a:pt x="70" y="65"/>
                    </a:cubicBezTo>
                    <a:cubicBezTo>
                      <a:pt x="68" y="72"/>
                      <a:pt x="58" y="68"/>
                      <a:pt x="57" y="75"/>
                    </a:cubicBezTo>
                    <a:cubicBezTo>
                      <a:pt x="45" y="83"/>
                      <a:pt x="44" y="94"/>
                      <a:pt x="42" y="106"/>
                    </a:cubicBezTo>
                    <a:cubicBezTo>
                      <a:pt x="39" y="109"/>
                      <a:pt x="43" y="111"/>
                      <a:pt x="43" y="114"/>
                    </a:cubicBezTo>
                    <a:cubicBezTo>
                      <a:pt x="44" y="128"/>
                      <a:pt x="48" y="142"/>
                      <a:pt x="60" y="152"/>
                    </a:cubicBezTo>
                    <a:cubicBezTo>
                      <a:pt x="63" y="152"/>
                      <a:pt x="66" y="151"/>
                      <a:pt x="67" y="148"/>
                    </a:cubicBezTo>
                    <a:cubicBezTo>
                      <a:pt x="65" y="142"/>
                      <a:pt x="58" y="139"/>
                      <a:pt x="56" y="133"/>
                    </a:cubicBezTo>
                    <a:cubicBezTo>
                      <a:pt x="47" y="118"/>
                      <a:pt x="52" y="98"/>
                      <a:pt x="62" y="86"/>
                    </a:cubicBezTo>
                    <a:cubicBezTo>
                      <a:pt x="68" y="77"/>
                      <a:pt x="79" y="72"/>
                      <a:pt x="91" y="73"/>
                    </a:cubicBezTo>
                    <a:cubicBezTo>
                      <a:pt x="104" y="75"/>
                      <a:pt x="115" y="88"/>
                      <a:pt x="118" y="101"/>
                    </a:cubicBezTo>
                    <a:cubicBezTo>
                      <a:pt x="122" y="110"/>
                      <a:pt x="112" y="119"/>
                      <a:pt x="116" y="128"/>
                    </a:cubicBezTo>
                    <a:cubicBezTo>
                      <a:pt x="113" y="131"/>
                      <a:pt x="119" y="131"/>
                      <a:pt x="119" y="134"/>
                    </a:cubicBezTo>
                    <a:cubicBezTo>
                      <a:pt x="121" y="134"/>
                      <a:pt x="121" y="134"/>
                      <a:pt x="121" y="134"/>
                    </a:cubicBezTo>
                    <a:cubicBezTo>
                      <a:pt x="130" y="117"/>
                      <a:pt x="136" y="97"/>
                      <a:pt x="127" y="78"/>
                    </a:cubicBezTo>
                    <a:cubicBezTo>
                      <a:pt x="125" y="77"/>
                      <a:pt x="124" y="75"/>
                      <a:pt x="124" y="74"/>
                    </a:cubicBezTo>
                    <a:cubicBezTo>
                      <a:pt x="127" y="72"/>
                      <a:pt x="129" y="77"/>
                      <a:pt x="130" y="78"/>
                    </a:cubicBezTo>
                    <a:cubicBezTo>
                      <a:pt x="138" y="96"/>
                      <a:pt x="133" y="116"/>
                      <a:pt x="127" y="132"/>
                    </a:cubicBezTo>
                    <a:cubicBezTo>
                      <a:pt x="128" y="136"/>
                      <a:pt x="134" y="133"/>
                      <a:pt x="137" y="133"/>
                    </a:cubicBezTo>
                    <a:cubicBezTo>
                      <a:pt x="148" y="114"/>
                      <a:pt x="147" y="86"/>
                      <a:pt x="136" y="68"/>
                    </a:cubicBezTo>
                    <a:cubicBezTo>
                      <a:pt x="126" y="50"/>
                      <a:pt x="107" y="44"/>
                      <a:pt x="89" y="44"/>
                    </a:cubicBezTo>
                    <a:cubicBezTo>
                      <a:pt x="80" y="40"/>
                      <a:pt x="72" y="45"/>
                      <a:pt x="63" y="48"/>
                    </a:cubicBezTo>
                    <a:cubicBezTo>
                      <a:pt x="59" y="54"/>
                      <a:pt x="54" y="56"/>
                      <a:pt x="48" y="61"/>
                    </a:cubicBezTo>
                    <a:cubicBezTo>
                      <a:pt x="45" y="68"/>
                      <a:pt x="40" y="74"/>
                      <a:pt x="37" y="80"/>
                    </a:cubicBezTo>
                    <a:cubicBezTo>
                      <a:pt x="29" y="98"/>
                      <a:pt x="34" y="121"/>
                      <a:pt x="39" y="138"/>
                    </a:cubicBezTo>
                    <a:cubicBezTo>
                      <a:pt x="39" y="145"/>
                      <a:pt x="47" y="149"/>
                      <a:pt x="47" y="155"/>
                    </a:cubicBezTo>
                    <a:cubicBezTo>
                      <a:pt x="40" y="155"/>
                      <a:pt x="40" y="147"/>
                      <a:pt x="37" y="143"/>
                    </a:cubicBezTo>
                    <a:cubicBezTo>
                      <a:pt x="27" y="121"/>
                      <a:pt x="23" y="88"/>
                      <a:pt x="40" y="68"/>
                    </a:cubicBezTo>
                    <a:cubicBezTo>
                      <a:pt x="42" y="63"/>
                      <a:pt x="50" y="61"/>
                      <a:pt x="50" y="55"/>
                    </a:cubicBezTo>
                    <a:cubicBezTo>
                      <a:pt x="56" y="50"/>
                      <a:pt x="62" y="47"/>
                      <a:pt x="68" y="42"/>
                    </a:cubicBezTo>
                    <a:cubicBezTo>
                      <a:pt x="80" y="36"/>
                      <a:pt x="94" y="41"/>
                      <a:pt x="106" y="42"/>
                    </a:cubicBezTo>
                    <a:cubicBezTo>
                      <a:pt x="113" y="45"/>
                      <a:pt x="121" y="45"/>
                      <a:pt x="126" y="52"/>
                    </a:cubicBezTo>
                    <a:cubicBezTo>
                      <a:pt x="134" y="55"/>
                      <a:pt x="136" y="65"/>
                      <a:pt x="142" y="71"/>
                    </a:cubicBezTo>
                    <a:cubicBezTo>
                      <a:pt x="151" y="90"/>
                      <a:pt x="151" y="116"/>
                      <a:pt x="139" y="135"/>
                    </a:cubicBezTo>
                    <a:cubicBezTo>
                      <a:pt x="143" y="138"/>
                      <a:pt x="148" y="140"/>
                      <a:pt x="154" y="139"/>
                    </a:cubicBezTo>
                    <a:cubicBezTo>
                      <a:pt x="159" y="138"/>
                      <a:pt x="157" y="132"/>
                      <a:pt x="160" y="130"/>
                    </a:cubicBezTo>
                    <a:cubicBezTo>
                      <a:pt x="168" y="112"/>
                      <a:pt x="166" y="91"/>
                      <a:pt x="161" y="72"/>
                    </a:cubicBezTo>
                    <a:cubicBezTo>
                      <a:pt x="152" y="48"/>
                      <a:pt x="132" y="27"/>
                      <a:pt x="107" y="21"/>
                    </a:cubicBezTo>
                    <a:cubicBezTo>
                      <a:pt x="92" y="24"/>
                      <a:pt x="76" y="21"/>
                      <a:pt x="63" y="29"/>
                    </a:cubicBezTo>
                    <a:cubicBezTo>
                      <a:pt x="50" y="32"/>
                      <a:pt x="42" y="42"/>
                      <a:pt x="32" y="48"/>
                    </a:cubicBezTo>
                    <a:cubicBezTo>
                      <a:pt x="32" y="54"/>
                      <a:pt x="24" y="50"/>
                      <a:pt x="26" y="56"/>
                    </a:cubicBezTo>
                    <a:cubicBezTo>
                      <a:pt x="12" y="72"/>
                      <a:pt x="8" y="95"/>
                      <a:pt x="7" y="117"/>
                    </a:cubicBezTo>
                    <a:cubicBezTo>
                      <a:pt x="6" y="118"/>
                      <a:pt x="5" y="118"/>
                      <a:pt x="4" y="118"/>
                    </a:cubicBezTo>
                    <a:cubicBezTo>
                      <a:pt x="0" y="103"/>
                      <a:pt x="7" y="88"/>
                      <a:pt x="11" y="75"/>
                    </a:cubicBezTo>
                    <a:cubicBezTo>
                      <a:pt x="14" y="71"/>
                      <a:pt x="15" y="66"/>
                      <a:pt x="18" y="61"/>
                    </a:cubicBezTo>
                    <a:cubicBezTo>
                      <a:pt x="27" y="49"/>
                      <a:pt x="39" y="35"/>
                      <a:pt x="54" y="29"/>
                    </a:cubicBezTo>
                    <a:cubicBezTo>
                      <a:pt x="68" y="19"/>
                      <a:pt x="87" y="20"/>
                      <a:pt x="103" y="20"/>
                    </a:cubicBezTo>
                    <a:cubicBezTo>
                      <a:pt x="110" y="17"/>
                      <a:pt x="115" y="23"/>
                      <a:pt x="121" y="23"/>
                    </a:cubicBezTo>
                    <a:cubicBezTo>
                      <a:pt x="138" y="30"/>
                      <a:pt x="152" y="45"/>
                      <a:pt x="160" y="61"/>
                    </a:cubicBezTo>
                    <a:cubicBezTo>
                      <a:pt x="171" y="83"/>
                      <a:pt x="173" y="113"/>
                      <a:pt x="162" y="135"/>
                    </a:cubicBezTo>
                    <a:cubicBezTo>
                      <a:pt x="164" y="137"/>
                      <a:pt x="166" y="137"/>
                      <a:pt x="169" y="137"/>
                    </a:cubicBezTo>
                    <a:cubicBezTo>
                      <a:pt x="173" y="140"/>
                      <a:pt x="179" y="146"/>
                      <a:pt x="185" y="142"/>
                    </a:cubicBezTo>
                    <a:cubicBezTo>
                      <a:pt x="188" y="135"/>
                      <a:pt x="195" y="130"/>
                      <a:pt x="202" y="128"/>
                    </a:cubicBezTo>
                    <a:cubicBezTo>
                      <a:pt x="209" y="131"/>
                      <a:pt x="215" y="127"/>
                      <a:pt x="221" y="125"/>
                    </a:cubicBezTo>
                    <a:cubicBezTo>
                      <a:pt x="221" y="132"/>
                      <a:pt x="234" y="126"/>
                      <a:pt x="232" y="136"/>
                    </a:cubicBezTo>
                    <a:cubicBezTo>
                      <a:pt x="234" y="146"/>
                      <a:pt x="225" y="151"/>
                      <a:pt x="219" y="157"/>
                    </a:cubicBezTo>
                    <a:cubicBezTo>
                      <a:pt x="222" y="163"/>
                      <a:pt x="232" y="159"/>
                      <a:pt x="235" y="165"/>
                    </a:cubicBezTo>
                    <a:cubicBezTo>
                      <a:pt x="237" y="175"/>
                      <a:pt x="250" y="174"/>
                      <a:pt x="252" y="184"/>
                    </a:cubicBezTo>
                    <a:cubicBezTo>
                      <a:pt x="260" y="189"/>
                      <a:pt x="263" y="199"/>
                      <a:pt x="266" y="208"/>
                    </a:cubicBezTo>
                    <a:cubicBezTo>
                      <a:pt x="265" y="208"/>
                      <a:pt x="265" y="210"/>
                      <a:pt x="266" y="211"/>
                    </a:cubicBezTo>
                    <a:cubicBezTo>
                      <a:pt x="272" y="211"/>
                      <a:pt x="278" y="214"/>
                      <a:pt x="282" y="219"/>
                    </a:cubicBezTo>
                    <a:cubicBezTo>
                      <a:pt x="283" y="232"/>
                      <a:pt x="283" y="232"/>
                      <a:pt x="283" y="232"/>
                    </a:cubicBezTo>
                    <a:cubicBezTo>
                      <a:pt x="284" y="235"/>
                      <a:pt x="287" y="235"/>
                      <a:pt x="290" y="234"/>
                    </a:cubicBezTo>
                    <a:cubicBezTo>
                      <a:pt x="296" y="229"/>
                      <a:pt x="306" y="230"/>
                      <a:pt x="313" y="232"/>
                    </a:cubicBezTo>
                    <a:cubicBezTo>
                      <a:pt x="315" y="235"/>
                      <a:pt x="319" y="234"/>
                      <a:pt x="322" y="233"/>
                    </a:cubicBezTo>
                    <a:cubicBezTo>
                      <a:pt x="327" y="227"/>
                      <a:pt x="338" y="234"/>
                      <a:pt x="340" y="224"/>
                    </a:cubicBezTo>
                    <a:cubicBezTo>
                      <a:pt x="343" y="220"/>
                      <a:pt x="338" y="213"/>
                      <a:pt x="346" y="212"/>
                    </a:cubicBezTo>
                    <a:cubicBezTo>
                      <a:pt x="353" y="203"/>
                      <a:pt x="365" y="207"/>
                      <a:pt x="374" y="205"/>
                    </a:cubicBezTo>
                    <a:cubicBezTo>
                      <a:pt x="380" y="205"/>
                      <a:pt x="382" y="211"/>
                      <a:pt x="383" y="215"/>
                    </a:cubicBezTo>
                    <a:cubicBezTo>
                      <a:pt x="388" y="223"/>
                      <a:pt x="378" y="235"/>
                      <a:pt x="390" y="239"/>
                    </a:cubicBezTo>
                    <a:cubicBezTo>
                      <a:pt x="399" y="239"/>
                      <a:pt x="406" y="230"/>
                      <a:pt x="414" y="238"/>
                    </a:cubicBezTo>
                    <a:cubicBezTo>
                      <a:pt x="417" y="240"/>
                      <a:pt x="422" y="241"/>
                      <a:pt x="426" y="239"/>
                    </a:cubicBezTo>
                    <a:cubicBezTo>
                      <a:pt x="432" y="236"/>
                      <a:pt x="432" y="224"/>
                      <a:pt x="441" y="228"/>
                    </a:cubicBezTo>
                    <a:cubicBezTo>
                      <a:pt x="447" y="229"/>
                      <a:pt x="450" y="234"/>
                      <a:pt x="451" y="239"/>
                    </a:cubicBezTo>
                    <a:cubicBezTo>
                      <a:pt x="450" y="242"/>
                      <a:pt x="452" y="245"/>
                      <a:pt x="453" y="247"/>
                    </a:cubicBezTo>
                    <a:cubicBezTo>
                      <a:pt x="456" y="250"/>
                      <a:pt x="459" y="251"/>
                      <a:pt x="462" y="251"/>
                    </a:cubicBezTo>
                    <a:cubicBezTo>
                      <a:pt x="463" y="256"/>
                      <a:pt x="471" y="257"/>
                      <a:pt x="469" y="263"/>
                    </a:cubicBezTo>
                    <a:cubicBezTo>
                      <a:pt x="472" y="266"/>
                      <a:pt x="477" y="269"/>
                      <a:pt x="481" y="266"/>
                    </a:cubicBezTo>
                    <a:cubicBezTo>
                      <a:pt x="486" y="263"/>
                      <a:pt x="489" y="263"/>
                      <a:pt x="495" y="263"/>
                    </a:cubicBezTo>
                    <a:cubicBezTo>
                      <a:pt x="498" y="266"/>
                      <a:pt x="504" y="268"/>
                      <a:pt x="505" y="273"/>
                    </a:cubicBezTo>
                    <a:cubicBezTo>
                      <a:pt x="508" y="281"/>
                      <a:pt x="504" y="288"/>
                      <a:pt x="505" y="295"/>
                    </a:cubicBezTo>
                    <a:cubicBezTo>
                      <a:pt x="505" y="297"/>
                      <a:pt x="507" y="298"/>
                      <a:pt x="508" y="299"/>
                    </a:cubicBezTo>
                    <a:cubicBezTo>
                      <a:pt x="513" y="296"/>
                      <a:pt x="519" y="291"/>
                      <a:pt x="517" y="284"/>
                    </a:cubicBezTo>
                    <a:cubicBezTo>
                      <a:pt x="520" y="279"/>
                      <a:pt x="526" y="277"/>
                      <a:pt x="530" y="275"/>
                    </a:cubicBezTo>
                    <a:cubicBezTo>
                      <a:pt x="535" y="274"/>
                      <a:pt x="541" y="277"/>
                      <a:pt x="544" y="282"/>
                    </a:cubicBezTo>
                    <a:cubicBezTo>
                      <a:pt x="543" y="290"/>
                      <a:pt x="542" y="299"/>
                      <a:pt x="548" y="307"/>
                    </a:cubicBezTo>
                    <a:cubicBezTo>
                      <a:pt x="556" y="310"/>
                      <a:pt x="561" y="301"/>
                      <a:pt x="568" y="302"/>
                    </a:cubicBezTo>
                    <a:cubicBezTo>
                      <a:pt x="571" y="303"/>
                      <a:pt x="576" y="303"/>
                      <a:pt x="578" y="301"/>
                    </a:cubicBezTo>
                    <a:cubicBezTo>
                      <a:pt x="580" y="296"/>
                      <a:pt x="583" y="295"/>
                      <a:pt x="586" y="293"/>
                    </a:cubicBezTo>
                    <a:cubicBezTo>
                      <a:pt x="590" y="292"/>
                      <a:pt x="594" y="294"/>
                      <a:pt x="597" y="292"/>
                    </a:cubicBezTo>
                    <a:cubicBezTo>
                      <a:pt x="602" y="282"/>
                      <a:pt x="591" y="273"/>
                      <a:pt x="596" y="263"/>
                    </a:cubicBezTo>
                    <a:cubicBezTo>
                      <a:pt x="601" y="256"/>
                      <a:pt x="610" y="255"/>
                      <a:pt x="617" y="250"/>
                    </a:cubicBezTo>
                    <a:cubicBezTo>
                      <a:pt x="621" y="248"/>
                      <a:pt x="624" y="252"/>
                      <a:pt x="628" y="253"/>
                    </a:cubicBezTo>
                    <a:cubicBezTo>
                      <a:pt x="630" y="257"/>
                      <a:pt x="628" y="262"/>
                      <a:pt x="631" y="266"/>
                    </a:cubicBezTo>
                    <a:cubicBezTo>
                      <a:pt x="642" y="270"/>
                      <a:pt x="639" y="283"/>
                      <a:pt x="642" y="292"/>
                    </a:cubicBezTo>
                    <a:cubicBezTo>
                      <a:pt x="645" y="293"/>
                      <a:pt x="648" y="295"/>
                      <a:pt x="652" y="292"/>
                    </a:cubicBezTo>
                    <a:cubicBezTo>
                      <a:pt x="655" y="288"/>
                      <a:pt x="659" y="285"/>
                      <a:pt x="664" y="284"/>
                    </a:cubicBezTo>
                    <a:cubicBezTo>
                      <a:pt x="671" y="292"/>
                      <a:pt x="682" y="288"/>
                      <a:pt x="687" y="299"/>
                    </a:cubicBezTo>
                    <a:cubicBezTo>
                      <a:pt x="690" y="300"/>
                      <a:pt x="693" y="296"/>
                      <a:pt x="695" y="299"/>
                    </a:cubicBezTo>
                    <a:cubicBezTo>
                      <a:pt x="698" y="304"/>
                      <a:pt x="703" y="305"/>
                      <a:pt x="708" y="306"/>
                    </a:cubicBezTo>
                    <a:cubicBezTo>
                      <a:pt x="713" y="305"/>
                      <a:pt x="715" y="300"/>
                      <a:pt x="719" y="296"/>
                    </a:cubicBezTo>
                    <a:cubicBezTo>
                      <a:pt x="720" y="286"/>
                      <a:pt x="697" y="277"/>
                      <a:pt x="715" y="269"/>
                    </a:cubicBezTo>
                    <a:cubicBezTo>
                      <a:pt x="725" y="265"/>
                      <a:pt x="732" y="274"/>
                      <a:pt x="743" y="274"/>
                    </a:cubicBezTo>
                    <a:cubicBezTo>
                      <a:pt x="746" y="274"/>
                      <a:pt x="748" y="278"/>
                      <a:pt x="751" y="275"/>
                    </a:cubicBezTo>
                    <a:cubicBezTo>
                      <a:pt x="753" y="260"/>
                      <a:pt x="771" y="263"/>
                      <a:pt x="775" y="250"/>
                    </a:cubicBezTo>
                    <a:cubicBezTo>
                      <a:pt x="782" y="247"/>
                      <a:pt x="786" y="241"/>
                      <a:pt x="791" y="236"/>
                    </a:cubicBezTo>
                    <a:cubicBezTo>
                      <a:pt x="803" y="234"/>
                      <a:pt x="803" y="234"/>
                      <a:pt x="803" y="234"/>
                    </a:cubicBezTo>
                    <a:cubicBezTo>
                      <a:pt x="810" y="224"/>
                      <a:pt x="823" y="224"/>
                      <a:pt x="834" y="226"/>
                    </a:cubicBezTo>
                    <a:cubicBezTo>
                      <a:pt x="840" y="224"/>
                      <a:pt x="841" y="219"/>
                      <a:pt x="845" y="214"/>
                    </a:cubicBezTo>
                    <a:cubicBezTo>
                      <a:pt x="849" y="212"/>
                      <a:pt x="849" y="212"/>
                      <a:pt x="849" y="212"/>
                    </a:cubicBezTo>
                    <a:cubicBezTo>
                      <a:pt x="848" y="208"/>
                      <a:pt x="851" y="201"/>
                      <a:pt x="843" y="201"/>
                    </a:cubicBezTo>
                    <a:cubicBezTo>
                      <a:pt x="837" y="197"/>
                      <a:pt x="833" y="213"/>
                      <a:pt x="827" y="204"/>
                    </a:cubicBezTo>
                    <a:cubicBezTo>
                      <a:pt x="824" y="205"/>
                      <a:pt x="822" y="202"/>
                      <a:pt x="822" y="200"/>
                    </a:cubicBezTo>
                    <a:cubicBezTo>
                      <a:pt x="821" y="196"/>
                      <a:pt x="825" y="193"/>
                      <a:pt x="825" y="189"/>
                    </a:cubicBezTo>
                    <a:cubicBezTo>
                      <a:pt x="828" y="182"/>
                      <a:pt x="836" y="181"/>
                      <a:pt x="841" y="176"/>
                    </a:cubicBezTo>
                    <a:cubicBezTo>
                      <a:pt x="842" y="178"/>
                      <a:pt x="842" y="178"/>
                      <a:pt x="842" y="178"/>
                    </a:cubicBezTo>
                    <a:cubicBezTo>
                      <a:pt x="848" y="169"/>
                      <a:pt x="858" y="177"/>
                      <a:pt x="866" y="179"/>
                    </a:cubicBezTo>
                    <a:cubicBezTo>
                      <a:pt x="865" y="176"/>
                      <a:pt x="860" y="176"/>
                      <a:pt x="860" y="171"/>
                    </a:cubicBezTo>
                    <a:cubicBezTo>
                      <a:pt x="859" y="166"/>
                      <a:pt x="863" y="161"/>
                      <a:pt x="867" y="160"/>
                    </a:cubicBezTo>
                    <a:cubicBezTo>
                      <a:pt x="873" y="160"/>
                      <a:pt x="879" y="155"/>
                      <a:pt x="884" y="158"/>
                    </a:cubicBezTo>
                    <a:cubicBezTo>
                      <a:pt x="888" y="164"/>
                      <a:pt x="896" y="163"/>
                      <a:pt x="900" y="167"/>
                    </a:cubicBezTo>
                    <a:cubicBezTo>
                      <a:pt x="908" y="162"/>
                      <a:pt x="906" y="153"/>
                      <a:pt x="906" y="146"/>
                    </a:cubicBezTo>
                    <a:cubicBezTo>
                      <a:pt x="903" y="141"/>
                      <a:pt x="899" y="139"/>
                      <a:pt x="894" y="136"/>
                    </a:cubicBezTo>
                    <a:cubicBezTo>
                      <a:pt x="890" y="138"/>
                      <a:pt x="887" y="148"/>
                      <a:pt x="880" y="142"/>
                    </a:cubicBezTo>
                    <a:cubicBezTo>
                      <a:pt x="878" y="139"/>
                      <a:pt x="873" y="136"/>
                      <a:pt x="873" y="130"/>
                    </a:cubicBezTo>
                    <a:cubicBezTo>
                      <a:pt x="875" y="127"/>
                      <a:pt x="876" y="124"/>
                      <a:pt x="879" y="122"/>
                    </a:cubicBezTo>
                    <a:cubicBezTo>
                      <a:pt x="881" y="115"/>
                      <a:pt x="887" y="113"/>
                      <a:pt x="893" y="110"/>
                    </a:cubicBezTo>
                    <a:cubicBezTo>
                      <a:pt x="899" y="108"/>
                      <a:pt x="904" y="115"/>
                      <a:pt x="910" y="116"/>
                    </a:cubicBezTo>
                    <a:cubicBezTo>
                      <a:pt x="919" y="122"/>
                      <a:pt x="919" y="122"/>
                      <a:pt x="919" y="122"/>
                    </a:cubicBezTo>
                    <a:cubicBezTo>
                      <a:pt x="921" y="115"/>
                      <a:pt x="915" y="109"/>
                      <a:pt x="912" y="101"/>
                    </a:cubicBezTo>
                    <a:cubicBezTo>
                      <a:pt x="908" y="94"/>
                      <a:pt x="901" y="104"/>
                      <a:pt x="896" y="98"/>
                    </a:cubicBezTo>
                    <a:cubicBezTo>
                      <a:pt x="894" y="94"/>
                      <a:pt x="891" y="89"/>
                      <a:pt x="896" y="85"/>
                    </a:cubicBezTo>
                    <a:cubicBezTo>
                      <a:pt x="897" y="82"/>
                      <a:pt x="898" y="80"/>
                      <a:pt x="901" y="80"/>
                    </a:cubicBezTo>
                    <a:cubicBezTo>
                      <a:pt x="905" y="81"/>
                      <a:pt x="908" y="77"/>
                      <a:pt x="912" y="76"/>
                    </a:cubicBezTo>
                    <a:cubicBezTo>
                      <a:pt x="916" y="74"/>
                      <a:pt x="921" y="76"/>
                      <a:pt x="925" y="77"/>
                    </a:cubicBezTo>
                    <a:cubicBezTo>
                      <a:pt x="927" y="82"/>
                      <a:pt x="932" y="84"/>
                      <a:pt x="935" y="89"/>
                    </a:cubicBezTo>
                    <a:cubicBezTo>
                      <a:pt x="943" y="91"/>
                      <a:pt x="943" y="100"/>
                      <a:pt x="945" y="106"/>
                    </a:cubicBezTo>
                    <a:cubicBezTo>
                      <a:pt x="942" y="110"/>
                      <a:pt x="947" y="113"/>
                      <a:pt x="946" y="118"/>
                    </a:cubicBezTo>
                    <a:cubicBezTo>
                      <a:pt x="947" y="130"/>
                      <a:pt x="942" y="141"/>
                      <a:pt x="939" y="152"/>
                    </a:cubicBezTo>
                    <a:cubicBezTo>
                      <a:pt x="936" y="157"/>
                      <a:pt x="930" y="161"/>
                      <a:pt x="926" y="165"/>
                    </a:cubicBezTo>
                    <a:cubicBezTo>
                      <a:pt x="922" y="173"/>
                      <a:pt x="917" y="179"/>
                      <a:pt x="911" y="185"/>
                    </a:cubicBezTo>
                    <a:cubicBezTo>
                      <a:pt x="915" y="197"/>
                      <a:pt x="906" y="207"/>
                      <a:pt x="904" y="217"/>
                    </a:cubicBezTo>
                    <a:cubicBezTo>
                      <a:pt x="908" y="221"/>
                      <a:pt x="914" y="220"/>
                      <a:pt x="918" y="223"/>
                    </a:cubicBezTo>
                    <a:cubicBezTo>
                      <a:pt x="926" y="215"/>
                      <a:pt x="938" y="231"/>
                      <a:pt x="942" y="217"/>
                    </a:cubicBezTo>
                    <a:cubicBezTo>
                      <a:pt x="945" y="210"/>
                      <a:pt x="938" y="206"/>
                      <a:pt x="935" y="203"/>
                    </a:cubicBezTo>
                    <a:cubicBezTo>
                      <a:pt x="931" y="200"/>
                      <a:pt x="927" y="207"/>
                      <a:pt x="926" y="202"/>
                    </a:cubicBezTo>
                    <a:cubicBezTo>
                      <a:pt x="923" y="199"/>
                      <a:pt x="924" y="194"/>
                      <a:pt x="927" y="190"/>
                    </a:cubicBezTo>
                    <a:cubicBezTo>
                      <a:pt x="929" y="187"/>
                      <a:pt x="933" y="184"/>
                      <a:pt x="937" y="184"/>
                    </a:cubicBezTo>
                    <a:cubicBezTo>
                      <a:pt x="940" y="185"/>
                      <a:pt x="940" y="185"/>
                      <a:pt x="940" y="185"/>
                    </a:cubicBezTo>
                    <a:cubicBezTo>
                      <a:pt x="941" y="178"/>
                      <a:pt x="940" y="169"/>
                      <a:pt x="948" y="167"/>
                    </a:cubicBezTo>
                    <a:cubicBezTo>
                      <a:pt x="953" y="163"/>
                      <a:pt x="951" y="154"/>
                      <a:pt x="958" y="151"/>
                    </a:cubicBezTo>
                    <a:cubicBezTo>
                      <a:pt x="968" y="148"/>
                      <a:pt x="977" y="137"/>
                      <a:pt x="989" y="142"/>
                    </a:cubicBezTo>
                    <a:cubicBezTo>
                      <a:pt x="991" y="142"/>
                      <a:pt x="992" y="139"/>
                      <a:pt x="993" y="137"/>
                    </a:cubicBezTo>
                    <a:cubicBezTo>
                      <a:pt x="994" y="134"/>
                      <a:pt x="991" y="133"/>
                      <a:pt x="990" y="131"/>
                    </a:cubicBezTo>
                    <a:cubicBezTo>
                      <a:pt x="986" y="130"/>
                      <a:pt x="980" y="130"/>
                      <a:pt x="978" y="124"/>
                    </a:cubicBezTo>
                    <a:cubicBezTo>
                      <a:pt x="977" y="117"/>
                      <a:pt x="984" y="113"/>
                      <a:pt x="987" y="108"/>
                    </a:cubicBezTo>
                    <a:cubicBezTo>
                      <a:pt x="994" y="106"/>
                      <a:pt x="999" y="110"/>
                      <a:pt x="1005" y="107"/>
                    </a:cubicBezTo>
                    <a:cubicBezTo>
                      <a:pt x="1007" y="97"/>
                      <a:pt x="1002" y="87"/>
                      <a:pt x="1005" y="75"/>
                    </a:cubicBezTo>
                    <a:cubicBezTo>
                      <a:pt x="1004" y="74"/>
                      <a:pt x="1002" y="71"/>
                      <a:pt x="1000" y="71"/>
                    </a:cubicBezTo>
                    <a:cubicBezTo>
                      <a:pt x="1000" y="70"/>
                      <a:pt x="1000" y="70"/>
                      <a:pt x="1000" y="70"/>
                    </a:cubicBezTo>
                    <a:cubicBezTo>
                      <a:pt x="1002" y="71"/>
                      <a:pt x="1005" y="69"/>
                      <a:pt x="1007" y="72"/>
                    </a:cubicBezTo>
                    <a:cubicBezTo>
                      <a:pt x="1013" y="79"/>
                      <a:pt x="1004" y="86"/>
                      <a:pt x="1010" y="94"/>
                    </a:cubicBezTo>
                    <a:cubicBezTo>
                      <a:pt x="1011" y="98"/>
                      <a:pt x="1008" y="103"/>
                      <a:pt x="1012" y="107"/>
                    </a:cubicBezTo>
                    <a:cubicBezTo>
                      <a:pt x="1016" y="106"/>
                      <a:pt x="1018" y="110"/>
                      <a:pt x="1022" y="112"/>
                    </a:cubicBezTo>
                    <a:cubicBezTo>
                      <a:pt x="1023" y="110"/>
                      <a:pt x="1023" y="110"/>
                      <a:pt x="1023" y="110"/>
                    </a:cubicBezTo>
                    <a:cubicBezTo>
                      <a:pt x="1020" y="89"/>
                      <a:pt x="1013" y="65"/>
                      <a:pt x="1025" y="45"/>
                    </a:cubicBezTo>
                    <a:cubicBezTo>
                      <a:pt x="1033" y="32"/>
                      <a:pt x="1046" y="22"/>
                      <a:pt x="1059" y="14"/>
                    </a:cubicBezTo>
                    <a:cubicBezTo>
                      <a:pt x="1064" y="14"/>
                      <a:pt x="1067" y="9"/>
                      <a:pt x="1072" y="8"/>
                    </a:cubicBezTo>
                    <a:cubicBezTo>
                      <a:pt x="1082" y="2"/>
                      <a:pt x="1094" y="5"/>
                      <a:pt x="1105" y="2"/>
                    </a:cubicBezTo>
                    <a:cubicBezTo>
                      <a:pt x="1110" y="4"/>
                      <a:pt x="1115" y="0"/>
                      <a:pt x="1121"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1" name="Freeform 3278"/>
              <p:cNvSpPr/>
              <p:nvPr/>
            </p:nvSpPr>
            <p:spPr bwMode="auto">
              <a:xfrm>
                <a:off x="4639" y="2566"/>
                <a:ext cx="97" cy="175"/>
              </a:xfrm>
              <a:custGeom>
                <a:avLst/>
                <a:gdLst>
                  <a:gd name="T0" fmla="*/ 47 w 66"/>
                  <a:gd name="T1" fmla="*/ 37 h 120"/>
                  <a:gd name="T2" fmla="*/ 54 w 66"/>
                  <a:gd name="T3" fmla="*/ 56 h 120"/>
                  <a:gd name="T4" fmla="*/ 66 w 66"/>
                  <a:gd name="T5" fmla="*/ 95 h 120"/>
                  <a:gd name="T6" fmla="*/ 56 w 66"/>
                  <a:gd name="T7" fmla="*/ 120 h 120"/>
                  <a:gd name="T8" fmla="*/ 56 w 66"/>
                  <a:gd name="T9" fmla="*/ 113 h 120"/>
                  <a:gd name="T10" fmla="*/ 62 w 66"/>
                  <a:gd name="T11" fmla="*/ 93 h 120"/>
                  <a:gd name="T12" fmla="*/ 57 w 66"/>
                  <a:gd name="T13" fmla="*/ 72 h 120"/>
                  <a:gd name="T14" fmla="*/ 37 w 66"/>
                  <a:gd name="T15" fmla="*/ 28 h 120"/>
                  <a:gd name="T16" fmla="*/ 31 w 66"/>
                  <a:gd name="T17" fmla="*/ 22 h 120"/>
                  <a:gd name="T18" fmla="*/ 0 w 66"/>
                  <a:gd name="T19" fmla="*/ 5 h 120"/>
                  <a:gd name="T20" fmla="*/ 16 w 66"/>
                  <a:gd name="T21" fmla="*/ 7 h 120"/>
                  <a:gd name="T22" fmla="*/ 47 w 66"/>
                  <a:gd name="T23" fmla="*/ 3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6" h="120">
                    <a:moveTo>
                      <a:pt x="47" y="37"/>
                    </a:moveTo>
                    <a:cubicBezTo>
                      <a:pt x="50" y="43"/>
                      <a:pt x="51" y="50"/>
                      <a:pt x="54" y="56"/>
                    </a:cubicBezTo>
                    <a:cubicBezTo>
                      <a:pt x="63" y="67"/>
                      <a:pt x="63" y="82"/>
                      <a:pt x="66" y="95"/>
                    </a:cubicBezTo>
                    <a:cubicBezTo>
                      <a:pt x="65" y="104"/>
                      <a:pt x="62" y="113"/>
                      <a:pt x="56" y="120"/>
                    </a:cubicBezTo>
                    <a:cubicBezTo>
                      <a:pt x="53" y="119"/>
                      <a:pt x="56" y="115"/>
                      <a:pt x="56" y="113"/>
                    </a:cubicBezTo>
                    <a:cubicBezTo>
                      <a:pt x="59" y="107"/>
                      <a:pt x="60" y="100"/>
                      <a:pt x="62" y="93"/>
                    </a:cubicBezTo>
                    <a:cubicBezTo>
                      <a:pt x="57" y="72"/>
                      <a:pt x="57" y="72"/>
                      <a:pt x="57" y="72"/>
                    </a:cubicBezTo>
                    <a:cubicBezTo>
                      <a:pt x="51" y="57"/>
                      <a:pt x="45" y="43"/>
                      <a:pt x="37" y="28"/>
                    </a:cubicBezTo>
                    <a:cubicBezTo>
                      <a:pt x="33" y="28"/>
                      <a:pt x="33" y="24"/>
                      <a:pt x="31" y="22"/>
                    </a:cubicBezTo>
                    <a:cubicBezTo>
                      <a:pt x="23" y="13"/>
                      <a:pt x="11" y="9"/>
                      <a:pt x="0" y="5"/>
                    </a:cubicBezTo>
                    <a:cubicBezTo>
                      <a:pt x="4" y="0"/>
                      <a:pt x="11" y="6"/>
                      <a:pt x="16" y="7"/>
                    </a:cubicBezTo>
                    <a:cubicBezTo>
                      <a:pt x="30" y="12"/>
                      <a:pt x="37" y="26"/>
                      <a:pt x="47" y="3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2" name="Freeform 3279"/>
              <p:cNvSpPr/>
              <p:nvPr/>
            </p:nvSpPr>
            <p:spPr bwMode="auto">
              <a:xfrm>
                <a:off x="4129" y="2566"/>
                <a:ext cx="35" cy="28"/>
              </a:xfrm>
              <a:custGeom>
                <a:avLst/>
                <a:gdLst>
                  <a:gd name="T0" fmla="*/ 22 w 24"/>
                  <a:gd name="T1" fmla="*/ 12 h 19"/>
                  <a:gd name="T2" fmla="*/ 7 w 24"/>
                  <a:gd name="T3" fmla="*/ 19 h 19"/>
                  <a:gd name="T4" fmla="*/ 0 w 24"/>
                  <a:gd name="T5" fmla="*/ 10 h 19"/>
                  <a:gd name="T6" fmla="*/ 4 w 24"/>
                  <a:gd name="T7" fmla="*/ 7 h 19"/>
                  <a:gd name="T8" fmla="*/ 5 w 24"/>
                  <a:gd name="T9" fmla="*/ 10 h 19"/>
                  <a:gd name="T10" fmla="*/ 16 w 24"/>
                  <a:gd name="T11" fmla="*/ 5 h 19"/>
                  <a:gd name="T12" fmla="*/ 22 w 24"/>
                  <a:gd name="T13" fmla="*/ 12 h 19"/>
                </a:gdLst>
                <a:ahLst/>
                <a:cxnLst>
                  <a:cxn ang="0">
                    <a:pos x="T0" y="T1"/>
                  </a:cxn>
                  <a:cxn ang="0">
                    <a:pos x="T2" y="T3"/>
                  </a:cxn>
                  <a:cxn ang="0">
                    <a:pos x="T4" y="T5"/>
                  </a:cxn>
                  <a:cxn ang="0">
                    <a:pos x="T6" y="T7"/>
                  </a:cxn>
                  <a:cxn ang="0">
                    <a:pos x="T8" y="T9"/>
                  </a:cxn>
                  <a:cxn ang="0">
                    <a:pos x="T10" y="T11"/>
                  </a:cxn>
                  <a:cxn ang="0">
                    <a:pos x="T12" y="T13"/>
                  </a:cxn>
                </a:cxnLst>
                <a:rect l="0" t="0" r="r" b="b"/>
                <a:pathLst>
                  <a:path w="24" h="19">
                    <a:moveTo>
                      <a:pt x="22" y="12"/>
                    </a:moveTo>
                    <a:cubicBezTo>
                      <a:pt x="20" y="18"/>
                      <a:pt x="11" y="16"/>
                      <a:pt x="7" y="19"/>
                    </a:cubicBezTo>
                    <a:cubicBezTo>
                      <a:pt x="5" y="15"/>
                      <a:pt x="0" y="15"/>
                      <a:pt x="0" y="10"/>
                    </a:cubicBezTo>
                    <a:cubicBezTo>
                      <a:pt x="0" y="9"/>
                      <a:pt x="1" y="6"/>
                      <a:pt x="4" y="7"/>
                    </a:cubicBezTo>
                    <a:cubicBezTo>
                      <a:pt x="5" y="10"/>
                      <a:pt x="5" y="10"/>
                      <a:pt x="5" y="10"/>
                    </a:cubicBezTo>
                    <a:cubicBezTo>
                      <a:pt x="7" y="7"/>
                      <a:pt x="16" y="13"/>
                      <a:pt x="16" y="5"/>
                    </a:cubicBezTo>
                    <a:cubicBezTo>
                      <a:pt x="22" y="0"/>
                      <a:pt x="24" y="8"/>
                      <a:pt x="22" y="1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3" name="Freeform 3280"/>
              <p:cNvSpPr/>
              <p:nvPr/>
            </p:nvSpPr>
            <p:spPr bwMode="auto">
              <a:xfrm>
                <a:off x="3684" y="2572"/>
                <a:ext cx="10" cy="5"/>
              </a:xfrm>
              <a:custGeom>
                <a:avLst/>
                <a:gdLst>
                  <a:gd name="T0" fmla="*/ 7 w 7"/>
                  <a:gd name="T1" fmla="*/ 2 h 4"/>
                  <a:gd name="T2" fmla="*/ 2 w 7"/>
                  <a:gd name="T3" fmla="*/ 4 h 4"/>
                  <a:gd name="T4" fmla="*/ 1 w 7"/>
                  <a:gd name="T5" fmla="*/ 3 h 4"/>
                  <a:gd name="T6" fmla="*/ 5 w 7"/>
                  <a:gd name="T7" fmla="*/ 0 h 4"/>
                  <a:gd name="T8" fmla="*/ 7 w 7"/>
                  <a:gd name="T9" fmla="*/ 2 h 4"/>
                </a:gdLst>
                <a:ahLst/>
                <a:cxnLst>
                  <a:cxn ang="0">
                    <a:pos x="T0" y="T1"/>
                  </a:cxn>
                  <a:cxn ang="0">
                    <a:pos x="T2" y="T3"/>
                  </a:cxn>
                  <a:cxn ang="0">
                    <a:pos x="T4" y="T5"/>
                  </a:cxn>
                  <a:cxn ang="0">
                    <a:pos x="T6" y="T7"/>
                  </a:cxn>
                  <a:cxn ang="0">
                    <a:pos x="T8" y="T9"/>
                  </a:cxn>
                </a:cxnLst>
                <a:rect l="0" t="0" r="r" b="b"/>
                <a:pathLst>
                  <a:path w="7" h="4">
                    <a:moveTo>
                      <a:pt x="7" y="2"/>
                    </a:moveTo>
                    <a:cubicBezTo>
                      <a:pt x="6" y="4"/>
                      <a:pt x="3" y="3"/>
                      <a:pt x="2" y="4"/>
                    </a:cubicBezTo>
                    <a:cubicBezTo>
                      <a:pt x="1" y="3"/>
                      <a:pt x="1" y="3"/>
                      <a:pt x="1" y="3"/>
                    </a:cubicBezTo>
                    <a:cubicBezTo>
                      <a:pt x="0" y="1"/>
                      <a:pt x="3" y="0"/>
                      <a:pt x="5" y="0"/>
                    </a:cubicBezTo>
                    <a:cubicBezTo>
                      <a:pt x="6" y="0"/>
                      <a:pt x="7" y="0"/>
                      <a:pt x="7"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4" name="Freeform 3281"/>
              <p:cNvSpPr/>
              <p:nvPr/>
            </p:nvSpPr>
            <p:spPr bwMode="auto">
              <a:xfrm>
                <a:off x="4726" y="2579"/>
                <a:ext cx="16" cy="22"/>
              </a:xfrm>
              <a:custGeom>
                <a:avLst/>
                <a:gdLst>
                  <a:gd name="T0" fmla="*/ 11 w 11"/>
                  <a:gd name="T1" fmla="*/ 4 h 15"/>
                  <a:gd name="T2" fmla="*/ 1 w 11"/>
                  <a:gd name="T3" fmla="*/ 15 h 15"/>
                  <a:gd name="T4" fmla="*/ 3 w 11"/>
                  <a:gd name="T5" fmla="*/ 3 h 15"/>
                  <a:gd name="T6" fmla="*/ 11 w 11"/>
                  <a:gd name="T7" fmla="*/ 4 h 15"/>
                </a:gdLst>
                <a:ahLst/>
                <a:cxnLst>
                  <a:cxn ang="0">
                    <a:pos x="T0" y="T1"/>
                  </a:cxn>
                  <a:cxn ang="0">
                    <a:pos x="T2" y="T3"/>
                  </a:cxn>
                  <a:cxn ang="0">
                    <a:pos x="T4" y="T5"/>
                  </a:cxn>
                  <a:cxn ang="0">
                    <a:pos x="T6" y="T7"/>
                  </a:cxn>
                </a:cxnLst>
                <a:rect l="0" t="0" r="r" b="b"/>
                <a:pathLst>
                  <a:path w="11" h="15">
                    <a:moveTo>
                      <a:pt x="11" y="4"/>
                    </a:moveTo>
                    <a:cubicBezTo>
                      <a:pt x="8" y="8"/>
                      <a:pt x="7" y="15"/>
                      <a:pt x="1" y="15"/>
                    </a:cubicBezTo>
                    <a:cubicBezTo>
                      <a:pt x="1" y="11"/>
                      <a:pt x="0" y="6"/>
                      <a:pt x="3" y="3"/>
                    </a:cubicBezTo>
                    <a:cubicBezTo>
                      <a:pt x="6" y="6"/>
                      <a:pt x="9" y="0"/>
                      <a:pt x="11"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5" name="Freeform 3282"/>
              <p:cNvSpPr/>
              <p:nvPr/>
            </p:nvSpPr>
            <p:spPr bwMode="auto">
              <a:xfrm>
                <a:off x="4192" y="2586"/>
                <a:ext cx="13" cy="24"/>
              </a:xfrm>
              <a:custGeom>
                <a:avLst/>
                <a:gdLst>
                  <a:gd name="T0" fmla="*/ 9 w 9"/>
                  <a:gd name="T1" fmla="*/ 9 h 16"/>
                  <a:gd name="T2" fmla="*/ 3 w 9"/>
                  <a:gd name="T3" fmla="*/ 14 h 16"/>
                  <a:gd name="T4" fmla="*/ 2 w 9"/>
                  <a:gd name="T5" fmla="*/ 0 h 16"/>
                  <a:gd name="T6" fmla="*/ 9 w 9"/>
                  <a:gd name="T7" fmla="*/ 9 h 16"/>
                </a:gdLst>
                <a:ahLst/>
                <a:cxnLst>
                  <a:cxn ang="0">
                    <a:pos x="T0" y="T1"/>
                  </a:cxn>
                  <a:cxn ang="0">
                    <a:pos x="T2" y="T3"/>
                  </a:cxn>
                  <a:cxn ang="0">
                    <a:pos x="T4" y="T5"/>
                  </a:cxn>
                  <a:cxn ang="0">
                    <a:pos x="T6" y="T7"/>
                  </a:cxn>
                </a:cxnLst>
                <a:rect l="0" t="0" r="r" b="b"/>
                <a:pathLst>
                  <a:path w="9" h="16">
                    <a:moveTo>
                      <a:pt x="9" y="9"/>
                    </a:moveTo>
                    <a:cubicBezTo>
                      <a:pt x="7" y="11"/>
                      <a:pt x="7" y="16"/>
                      <a:pt x="3" y="14"/>
                    </a:cubicBezTo>
                    <a:cubicBezTo>
                      <a:pt x="0" y="11"/>
                      <a:pt x="0" y="4"/>
                      <a:pt x="2" y="0"/>
                    </a:cubicBezTo>
                    <a:cubicBezTo>
                      <a:pt x="6" y="2"/>
                      <a:pt x="9" y="5"/>
                      <a:pt x="9"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6" name="Freeform 3283"/>
              <p:cNvSpPr/>
              <p:nvPr/>
            </p:nvSpPr>
            <p:spPr bwMode="auto">
              <a:xfrm>
                <a:off x="4145" y="2592"/>
                <a:ext cx="42" cy="23"/>
              </a:xfrm>
              <a:custGeom>
                <a:avLst/>
                <a:gdLst>
                  <a:gd name="T0" fmla="*/ 27 w 29"/>
                  <a:gd name="T1" fmla="*/ 3 h 16"/>
                  <a:gd name="T2" fmla="*/ 29 w 29"/>
                  <a:gd name="T3" fmla="*/ 5 h 16"/>
                  <a:gd name="T4" fmla="*/ 17 w 29"/>
                  <a:gd name="T5" fmla="*/ 14 h 16"/>
                  <a:gd name="T6" fmla="*/ 2 w 29"/>
                  <a:gd name="T7" fmla="*/ 9 h 16"/>
                  <a:gd name="T8" fmla="*/ 0 w 29"/>
                  <a:gd name="T9" fmla="*/ 3 h 16"/>
                  <a:gd name="T10" fmla="*/ 27 w 29"/>
                  <a:gd name="T11" fmla="*/ 3 h 16"/>
                </a:gdLst>
                <a:ahLst/>
                <a:cxnLst>
                  <a:cxn ang="0">
                    <a:pos x="T0" y="T1"/>
                  </a:cxn>
                  <a:cxn ang="0">
                    <a:pos x="T2" y="T3"/>
                  </a:cxn>
                  <a:cxn ang="0">
                    <a:pos x="T4" y="T5"/>
                  </a:cxn>
                  <a:cxn ang="0">
                    <a:pos x="T6" y="T7"/>
                  </a:cxn>
                  <a:cxn ang="0">
                    <a:pos x="T8" y="T9"/>
                  </a:cxn>
                  <a:cxn ang="0">
                    <a:pos x="T10" y="T11"/>
                  </a:cxn>
                </a:cxnLst>
                <a:rect l="0" t="0" r="r" b="b"/>
                <a:pathLst>
                  <a:path w="29" h="16">
                    <a:moveTo>
                      <a:pt x="27" y="3"/>
                    </a:moveTo>
                    <a:cubicBezTo>
                      <a:pt x="28" y="2"/>
                      <a:pt x="29" y="4"/>
                      <a:pt x="29" y="5"/>
                    </a:cubicBezTo>
                    <a:cubicBezTo>
                      <a:pt x="28" y="10"/>
                      <a:pt x="21" y="10"/>
                      <a:pt x="17" y="14"/>
                    </a:cubicBezTo>
                    <a:cubicBezTo>
                      <a:pt x="12" y="16"/>
                      <a:pt x="5" y="13"/>
                      <a:pt x="2" y="9"/>
                    </a:cubicBezTo>
                    <a:cubicBezTo>
                      <a:pt x="0" y="8"/>
                      <a:pt x="0" y="4"/>
                      <a:pt x="0" y="3"/>
                    </a:cubicBezTo>
                    <a:cubicBezTo>
                      <a:pt x="9" y="0"/>
                      <a:pt x="20" y="13"/>
                      <a:pt x="27"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7" name="Freeform 3284"/>
              <p:cNvSpPr/>
              <p:nvPr/>
            </p:nvSpPr>
            <p:spPr bwMode="auto">
              <a:xfrm>
                <a:off x="4104" y="2595"/>
                <a:ext cx="41" cy="25"/>
              </a:xfrm>
              <a:custGeom>
                <a:avLst/>
                <a:gdLst>
                  <a:gd name="T0" fmla="*/ 25 w 28"/>
                  <a:gd name="T1" fmla="*/ 13 h 17"/>
                  <a:gd name="T2" fmla="*/ 12 w 28"/>
                  <a:gd name="T3" fmla="*/ 16 h 17"/>
                  <a:gd name="T4" fmla="*/ 1 w 28"/>
                  <a:gd name="T5" fmla="*/ 7 h 17"/>
                  <a:gd name="T6" fmla="*/ 3 w 28"/>
                  <a:gd name="T7" fmla="*/ 1 h 17"/>
                  <a:gd name="T8" fmla="*/ 12 w 28"/>
                  <a:gd name="T9" fmla="*/ 8 h 17"/>
                  <a:gd name="T10" fmla="*/ 23 w 28"/>
                  <a:gd name="T11" fmla="*/ 0 h 17"/>
                  <a:gd name="T12" fmla="*/ 25 w 28"/>
                  <a:gd name="T13" fmla="*/ 13 h 17"/>
                </a:gdLst>
                <a:ahLst/>
                <a:cxnLst>
                  <a:cxn ang="0">
                    <a:pos x="T0" y="T1"/>
                  </a:cxn>
                  <a:cxn ang="0">
                    <a:pos x="T2" y="T3"/>
                  </a:cxn>
                  <a:cxn ang="0">
                    <a:pos x="T4" y="T5"/>
                  </a:cxn>
                  <a:cxn ang="0">
                    <a:pos x="T6" y="T7"/>
                  </a:cxn>
                  <a:cxn ang="0">
                    <a:pos x="T8" y="T9"/>
                  </a:cxn>
                  <a:cxn ang="0">
                    <a:pos x="T10" y="T11"/>
                  </a:cxn>
                  <a:cxn ang="0">
                    <a:pos x="T12" y="T13"/>
                  </a:cxn>
                </a:cxnLst>
                <a:rect l="0" t="0" r="r" b="b"/>
                <a:pathLst>
                  <a:path w="28" h="17">
                    <a:moveTo>
                      <a:pt x="25" y="13"/>
                    </a:moveTo>
                    <a:cubicBezTo>
                      <a:pt x="22" y="17"/>
                      <a:pt x="15" y="14"/>
                      <a:pt x="12" y="16"/>
                    </a:cubicBezTo>
                    <a:cubicBezTo>
                      <a:pt x="6" y="14"/>
                      <a:pt x="3" y="11"/>
                      <a:pt x="1" y="7"/>
                    </a:cubicBezTo>
                    <a:cubicBezTo>
                      <a:pt x="0" y="4"/>
                      <a:pt x="1" y="2"/>
                      <a:pt x="3" y="1"/>
                    </a:cubicBezTo>
                    <a:cubicBezTo>
                      <a:pt x="6" y="4"/>
                      <a:pt x="7" y="8"/>
                      <a:pt x="12" y="8"/>
                    </a:cubicBezTo>
                    <a:cubicBezTo>
                      <a:pt x="17" y="8"/>
                      <a:pt x="19" y="2"/>
                      <a:pt x="23" y="0"/>
                    </a:cubicBezTo>
                    <a:cubicBezTo>
                      <a:pt x="24" y="4"/>
                      <a:pt x="28" y="8"/>
                      <a:pt x="25"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8" name="Freeform 3285"/>
              <p:cNvSpPr/>
              <p:nvPr/>
            </p:nvSpPr>
            <p:spPr bwMode="auto">
              <a:xfrm>
                <a:off x="4320" y="2605"/>
                <a:ext cx="52" cy="40"/>
              </a:xfrm>
              <a:custGeom>
                <a:avLst/>
                <a:gdLst>
                  <a:gd name="T0" fmla="*/ 34 w 35"/>
                  <a:gd name="T1" fmla="*/ 7 h 27"/>
                  <a:gd name="T2" fmla="*/ 22 w 35"/>
                  <a:gd name="T3" fmla="*/ 25 h 27"/>
                  <a:gd name="T4" fmla="*/ 5 w 35"/>
                  <a:gd name="T5" fmla="*/ 24 h 27"/>
                  <a:gd name="T6" fmla="*/ 2 w 35"/>
                  <a:gd name="T7" fmla="*/ 12 h 27"/>
                  <a:gd name="T8" fmla="*/ 20 w 35"/>
                  <a:gd name="T9" fmla="*/ 0 h 27"/>
                  <a:gd name="T10" fmla="*/ 34 w 35"/>
                  <a:gd name="T11" fmla="*/ 7 h 27"/>
                </a:gdLst>
                <a:ahLst/>
                <a:cxnLst>
                  <a:cxn ang="0">
                    <a:pos x="T0" y="T1"/>
                  </a:cxn>
                  <a:cxn ang="0">
                    <a:pos x="T2" y="T3"/>
                  </a:cxn>
                  <a:cxn ang="0">
                    <a:pos x="T4" y="T5"/>
                  </a:cxn>
                  <a:cxn ang="0">
                    <a:pos x="T6" y="T7"/>
                  </a:cxn>
                  <a:cxn ang="0">
                    <a:pos x="T8" y="T9"/>
                  </a:cxn>
                  <a:cxn ang="0">
                    <a:pos x="T10" y="T11"/>
                  </a:cxn>
                </a:cxnLst>
                <a:rect l="0" t="0" r="r" b="b"/>
                <a:pathLst>
                  <a:path w="35" h="27">
                    <a:moveTo>
                      <a:pt x="34" y="7"/>
                    </a:moveTo>
                    <a:cubicBezTo>
                      <a:pt x="35" y="16"/>
                      <a:pt x="27" y="21"/>
                      <a:pt x="22" y="25"/>
                    </a:cubicBezTo>
                    <a:cubicBezTo>
                      <a:pt x="16" y="27"/>
                      <a:pt x="9" y="27"/>
                      <a:pt x="5" y="24"/>
                    </a:cubicBezTo>
                    <a:cubicBezTo>
                      <a:pt x="2" y="21"/>
                      <a:pt x="0" y="16"/>
                      <a:pt x="2" y="12"/>
                    </a:cubicBezTo>
                    <a:cubicBezTo>
                      <a:pt x="6" y="6"/>
                      <a:pt x="12" y="1"/>
                      <a:pt x="20" y="0"/>
                    </a:cubicBezTo>
                    <a:cubicBezTo>
                      <a:pt x="25" y="1"/>
                      <a:pt x="32" y="0"/>
                      <a:pt x="34"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89" name="Freeform 3286"/>
              <p:cNvSpPr/>
              <p:nvPr/>
            </p:nvSpPr>
            <p:spPr bwMode="auto">
              <a:xfrm>
                <a:off x="4088" y="2601"/>
                <a:ext cx="36" cy="50"/>
              </a:xfrm>
              <a:custGeom>
                <a:avLst/>
                <a:gdLst>
                  <a:gd name="T0" fmla="*/ 11 w 25"/>
                  <a:gd name="T1" fmla="*/ 10 h 34"/>
                  <a:gd name="T2" fmla="*/ 12 w 25"/>
                  <a:gd name="T3" fmla="*/ 23 h 34"/>
                  <a:gd name="T4" fmla="*/ 21 w 25"/>
                  <a:gd name="T5" fmla="*/ 31 h 34"/>
                  <a:gd name="T6" fmla="*/ 8 w 25"/>
                  <a:gd name="T7" fmla="*/ 31 h 34"/>
                  <a:gd name="T8" fmla="*/ 3 w 25"/>
                  <a:gd name="T9" fmla="*/ 12 h 34"/>
                  <a:gd name="T10" fmla="*/ 11 w 25"/>
                  <a:gd name="T11" fmla="*/ 10 h 34"/>
                </a:gdLst>
                <a:ahLst/>
                <a:cxnLst>
                  <a:cxn ang="0">
                    <a:pos x="T0" y="T1"/>
                  </a:cxn>
                  <a:cxn ang="0">
                    <a:pos x="T2" y="T3"/>
                  </a:cxn>
                  <a:cxn ang="0">
                    <a:pos x="T4" y="T5"/>
                  </a:cxn>
                  <a:cxn ang="0">
                    <a:pos x="T6" y="T7"/>
                  </a:cxn>
                  <a:cxn ang="0">
                    <a:pos x="T8" y="T9"/>
                  </a:cxn>
                  <a:cxn ang="0">
                    <a:pos x="T10" y="T11"/>
                  </a:cxn>
                </a:cxnLst>
                <a:rect l="0" t="0" r="r" b="b"/>
                <a:pathLst>
                  <a:path w="25" h="34">
                    <a:moveTo>
                      <a:pt x="11" y="10"/>
                    </a:moveTo>
                    <a:cubicBezTo>
                      <a:pt x="8" y="14"/>
                      <a:pt x="8" y="19"/>
                      <a:pt x="12" y="23"/>
                    </a:cubicBezTo>
                    <a:cubicBezTo>
                      <a:pt x="14" y="28"/>
                      <a:pt x="25" y="22"/>
                      <a:pt x="21" y="31"/>
                    </a:cubicBezTo>
                    <a:cubicBezTo>
                      <a:pt x="17" y="30"/>
                      <a:pt x="12" y="34"/>
                      <a:pt x="8" y="31"/>
                    </a:cubicBezTo>
                    <a:cubicBezTo>
                      <a:pt x="4" y="25"/>
                      <a:pt x="0" y="18"/>
                      <a:pt x="3" y="12"/>
                    </a:cubicBezTo>
                    <a:cubicBezTo>
                      <a:pt x="5" y="10"/>
                      <a:pt x="12" y="0"/>
                      <a:pt x="11"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0" name="Freeform 3287"/>
              <p:cNvSpPr/>
              <p:nvPr/>
            </p:nvSpPr>
            <p:spPr bwMode="auto">
              <a:xfrm>
                <a:off x="4326" y="2610"/>
                <a:ext cx="38" cy="32"/>
              </a:xfrm>
              <a:custGeom>
                <a:avLst/>
                <a:gdLst>
                  <a:gd name="T0" fmla="*/ 25 w 26"/>
                  <a:gd name="T1" fmla="*/ 6 h 22"/>
                  <a:gd name="T2" fmla="*/ 14 w 26"/>
                  <a:gd name="T3" fmla="*/ 19 h 22"/>
                  <a:gd name="T4" fmla="*/ 4 w 26"/>
                  <a:gd name="T5" fmla="*/ 17 h 22"/>
                  <a:gd name="T6" fmla="*/ 4 w 26"/>
                  <a:gd name="T7" fmla="*/ 9 h 22"/>
                  <a:gd name="T8" fmla="*/ 19 w 26"/>
                  <a:gd name="T9" fmla="*/ 1 h 22"/>
                  <a:gd name="T10" fmla="*/ 25 w 26"/>
                  <a:gd name="T11" fmla="*/ 6 h 22"/>
                </a:gdLst>
                <a:ahLst/>
                <a:cxnLst>
                  <a:cxn ang="0">
                    <a:pos x="T0" y="T1"/>
                  </a:cxn>
                  <a:cxn ang="0">
                    <a:pos x="T2" y="T3"/>
                  </a:cxn>
                  <a:cxn ang="0">
                    <a:pos x="T4" y="T5"/>
                  </a:cxn>
                  <a:cxn ang="0">
                    <a:pos x="T6" y="T7"/>
                  </a:cxn>
                  <a:cxn ang="0">
                    <a:pos x="T8" y="T9"/>
                  </a:cxn>
                  <a:cxn ang="0">
                    <a:pos x="T10" y="T11"/>
                  </a:cxn>
                </a:cxnLst>
                <a:rect l="0" t="0" r="r" b="b"/>
                <a:pathLst>
                  <a:path w="26" h="22">
                    <a:moveTo>
                      <a:pt x="25" y="6"/>
                    </a:moveTo>
                    <a:cubicBezTo>
                      <a:pt x="26" y="13"/>
                      <a:pt x="18" y="16"/>
                      <a:pt x="14" y="19"/>
                    </a:cubicBezTo>
                    <a:cubicBezTo>
                      <a:pt x="10" y="19"/>
                      <a:pt x="5" y="22"/>
                      <a:pt x="4" y="17"/>
                    </a:cubicBezTo>
                    <a:cubicBezTo>
                      <a:pt x="0" y="15"/>
                      <a:pt x="2" y="11"/>
                      <a:pt x="4" y="9"/>
                    </a:cubicBezTo>
                    <a:cubicBezTo>
                      <a:pt x="8" y="6"/>
                      <a:pt x="12" y="0"/>
                      <a:pt x="19" y="1"/>
                    </a:cubicBezTo>
                    <a:cubicBezTo>
                      <a:pt x="22" y="1"/>
                      <a:pt x="25" y="2"/>
                      <a:pt x="25"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1" name="Freeform 3288"/>
              <p:cNvSpPr/>
              <p:nvPr/>
            </p:nvSpPr>
            <p:spPr bwMode="auto">
              <a:xfrm>
                <a:off x="4155" y="2617"/>
                <a:ext cx="31" cy="26"/>
              </a:xfrm>
              <a:custGeom>
                <a:avLst/>
                <a:gdLst>
                  <a:gd name="T0" fmla="*/ 11 w 21"/>
                  <a:gd name="T1" fmla="*/ 5 h 18"/>
                  <a:gd name="T2" fmla="*/ 18 w 21"/>
                  <a:gd name="T3" fmla="*/ 14 h 18"/>
                  <a:gd name="T4" fmla="*/ 7 w 21"/>
                  <a:gd name="T5" fmla="*/ 13 h 18"/>
                  <a:gd name="T6" fmla="*/ 3 w 21"/>
                  <a:gd name="T7" fmla="*/ 1 h 18"/>
                  <a:gd name="T8" fmla="*/ 11 w 21"/>
                  <a:gd name="T9" fmla="*/ 5 h 18"/>
                </a:gdLst>
                <a:ahLst/>
                <a:cxnLst>
                  <a:cxn ang="0">
                    <a:pos x="T0" y="T1"/>
                  </a:cxn>
                  <a:cxn ang="0">
                    <a:pos x="T2" y="T3"/>
                  </a:cxn>
                  <a:cxn ang="0">
                    <a:pos x="T4" y="T5"/>
                  </a:cxn>
                  <a:cxn ang="0">
                    <a:pos x="T6" y="T7"/>
                  </a:cxn>
                  <a:cxn ang="0">
                    <a:pos x="T8" y="T9"/>
                  </a:cxn>
                </a:cxnLst>
                <a:rect l="0" t="0" r="r" b="b"/>
                <a:pathLst>
                  <a:path w="21" h="18">
                    <a:moveTo>
                      <a:pt x="11" y="5"/>
                    </a:moveTo>
                    <a:cubicBezTo>
                      <a:pt x="13" y="9"/>
                      <a:pt x="21" y="9"/>
                      <a:pt x="18" y="14"/>
                    </a:cubicBezTo>
                    <a:cubicBezTo>
                      <a:pt x="14" y="18"/>
                      <a:pt x="10" y="15"/>
                      <a:pt x="7" y="13"/>
                    </a:cubicBezTo>
                    <a:cubicBezTo>
                      <a:pt x="5" y="10"/>
                      <a:pt x="0" y="6"/>
                      <a:pt x="3" y="1"/>
                    </a:cubicBezTo>
                    <a:cubicBezTo>
                      <a:pt x="7" y="0"/>
                      <a:pt x="11" y="0"/>
                      <a:pt x="11"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2" name="Freeform 3289"/>
              <p:cNvSpPr/>
              <p:nvPr/>
            </p:nvSpPr>
            <p:spPr bwMode="auto">
              <a:xfrm>
                <a:off x="4518" y="2620"/>
                <a:ext cx="184" cy="140"/>
              </a:xfrm>
              <a:custGeom>
                <a:avLst/>
                <a:gdLst>
                  <a:gd name="T0" fmla="*/ 112 w 126"/>
                  <a:gd name="T1" fmla="*/ 33 h 96"/>
                  <a:gd name="T2" fmla="*/ 116 w 126"/>
                  <a:gd name="T3" fmla="*/ 96 h 96"/>
                  <a:gd name="T4" fmla="*/ 115 w 126"/>
                  <a:gd name="T5" fmla="*/ 96 h 96"/>
                  <a:gd name="T6" fmla="*/ 110 w 126"/>
                  <a:gd name="T7" fmla="*/ 52 h 96"/>
                  <a:gd name="T8" fmla="*/ 68 w 126"/>
                  <a:gd name="T9" fmla="*/ 9 h 96"/>
                  <a:gd name="T10" fmla="*/ 17 w 126"/>
                  <a:gd name="T11" fmla="*/ 30 h 96"/>
                  <a:gd name="T12" fmla="*/ 11 w 126"/>
                  <a:gd name="T13" fmla="*/ 41 h 96"/>
                  <a:gd name="T14" fmla="*/ 7 w 126"/>
                  <a:gd name="T15" fmla="*/ 80 h 96"/>
                  <a:gd name="T16" fmla="*/ 4 w 126"/>
                  <a:gd name="T17" fmla="*/ 72 h 96"/>
                  <a:gd name="T18" fmla="*/ 4 w 126"/>
                  <a:gd name="T19" fmla="*/ 38 h 96"/>
                  <a:gd name="T20" fmla="*/ 7 w 126"/>
                  <a:gd name="T21" fmla="*/ 33 h 96"/>
                  <a:gd name="T22" fmla="*/ 58 w 126"/>
                  <a:gd name="T23" fmla="*/ 2 h 96"/>
                  <a:gd name="T24" fmla="*/ 112 w 126"/>
                  <a:gd name="T25" fmla="*/ 3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96">
                    <a:moveTo>
                      <a:pt x="112" y="33"/>
                    </a:moveTo>
                    <a:cubicBezTo>
                      <a:pt x="118" y="53"/>
                      <a:pt x="126" y="76"/>
                      <a:pt x="116" y="96"/>
                    </a:cubicBezTo>
                    <a:cubicBezTo>
                      <a:pt x="115" y="96"/>
                      <a:pt x="115" y="96"/>
                      <a:pt x="115" y="96"/>
                    </a:cubicBezTo>
                    <a:cubicBezTo>
                      <a:pt x="121" y="83"/>
                      <a:pt x="117" y="65"/>
                      <a:pt x="110" y="52"/>
                    </a:cubicBezTo>
                    <a:cubicBezTo>
                      <a:pt x="102" y="34"/>
                      <a:pt x="92" y="11"/>
                      <a:pt x="68" y="9"/>
                    </a:cubicBezTo>
                    <a:cubicBezTo>
                      <a:pt x="48" y="6"/>
                      <a:pt x="30" y="16"/>
                      <a:pt x="17" y="30"/>
                    </a:cubicBezTo>
                    <a:cubicBezTo>
                      <a:pt x="11" y="41"/>
                      <a:pt x="11" y="41"/>
                      <a:pt x="11" y="41"/>
                    </a:cubicBezTo>
                    <a:cubicBezTo>
                      <a:pt x="8" y="54"/>
                      <a:pt x="11" y="67"/>
                      <a:pt x="7" y="80"/>
                    </a:cubicBezTo>
                    <a:cubicBezTo>
                      <a:pt x="5" y="79"/>
                      <a:pt x="4" y="75"/>
                      <a:pt x="4" y="72"/>
                    </a:cubicBezTo>
                    <a:cubicBezTo>
                      <a:pt x="2" y="61"/>
                      <a:pt x="0" y="49"/>
                      <a:pt x="4" y="38"/>
                    </a:cubicBezTo>
                    <a:cubicBezTo>
                      <a:pt x="7" y="38"/>
                      <a:pt x="6" y="35"/>
                      <a:pt x="7" y="33"/>
                    </a:cubicBezTo>
                    <a:cubicBezTo>
                      <a:pt x="19" y="14"/>
                      <a:pt x="37" y="5"/>
                      <a:pt x="58" y="2"/>
                    </a:cubicBezTo>
                    <a:cubicBezTo>
                      <a:pt x="80" y="0"/>
                      <a:pt x="103" y="13"/>
                      <a:pt x="112" y="3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3" name="Freeform 3290"/>
              <p:cNvSpPr/>
              <p:nvPr/>
            </p:nvSpPr>
            <p:spPr bwMode="auto">
              <a:xfrm>
                <a:off x="4117" y="2621"/>
                <a:ext cx="43" cy="27"/>
              </a:xfrm>
              <a:custGeom>
                <a:avLst/>
                <a:gdLst>
                  <a:gd name="T0" fmla="*/ 12 w 29"/>
                  <a:gd name="T1" fmla="*/ 8 h 18"/>
                  <a:gd name="T2" fmla="*/ 27 w 29"/>
                  <a:gd name="T3" fmla="*/ 8 h 18"/>
                  <a:gd name="T4" fmla="*/ 29 w 29"/>
                  <a:gd name="T5" fmla="*/ 13 h 18"/>
                  <a:gd name="T6" fmla="*/ 13 w 29"/>
                  <a:gd name="T7" fmla="*/ 17 h 18"/>
                  <a:gd name="T8" fmla="*/ 5 w 29"/>
                  <a:gd name="T9" fmla="*/ 13 h 18"/>
                  <a:gd name="T10" fmla="*/ 6 w 29"/>
                  <a:gd name="T11" fmla="*/ 1 h 18"/>
                  <a:gd name="T12" fmla="*/ 12 w 29"/>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29" h="18">
                    <a:moveTo>
                      <a:pt x="12" y="8"/>
                    </a:moveTo>
                    <a:cubicBezTo>
                      <a:pt x="18" y="9"/>
                      <a:pt x="22" y="11"/>
                      <a:pt x="27" y="8"/>
                    </a:cubicBezTo>
                    <a:cubicBezTo>
                      <a:pt x="28" y="9"/>
                      <a:pt x="29" y="11"/>
                      <a:pt x="29" y="13"/>
                    </a:cubicBezTo>
                    <a:cubicBezTo>
                      <a:pt x="25" y="17"/>
                      <a:pt x="19" y="18"/>
                      <a:pt x="13" y="17"/>
                    </a:cubicBezTo>
                    <a:cubicBezTo>
                      <a:pt x="10" y="16"/>
                      <a:pt x="7" y="16"/>
                      <a:pt x="5" y="13"/>
                    </a:cubicBezTo>
                    <a:cubicBezTo>
                      <a:pt x="4" y="10"/>
                      <a:pt x="0" y="4"/>
                      <a:pt x="6" y="1"/>
                    </a:cubicBezTo>
                    <a:cubicBezTo>
                      <a:pt x="10" y="0"/>
                      <a:pt x="9" y="6"/>
                      <a:pt x="12"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4" name="Freeform 3291"/>
              <p:cNvSpPr/>
              <p:nvPr/>
            </p:nvSpPr>
            <p:spPr bwMode="auto">
              <a:xfrm>
                <a:off x="3362" y="2623"/>
                <a:ext cx="56" cy="44"/>
              </a:xfrm>
              <a:custGeom>
                <a:avLst/>
                <a:gdLst>
                  <a:gd name="T0" fmla="*/ 36 w 38"/>
                  <a:gd name="T1" fmla="*/ 9 h 30"/>
                  <a:gd name="T2" fmla="*/ 36 w 38"/>
                  <a:gd name="T3" fmla="*/ 21 h 30"/>
                  <a:gd name="T4" fmla="*/ 11 w 38"/>
                  <a:gd name="T5" fmla="*/ 27 h 30"/>
                  <a:gd name="T6" fmla="*/ 2 w 38"/>
                  <a:gd name="T7" fmla="*/ 16 h 30"/>
                  <a:gd name="T8" fmla="*/ 7 w 38"/>
                  <a:gd name="T9" fmla="*/ 4 h 30"/>
                  <a:gd name="T10" fmla="*/ 36 w 38"/>
                  <a:gd name="T11" fmla="*/ 9 h 30"/>
                </a:gdLst>
                <a:ahLst/>
                <a:cxnLst>
                  <a:cxn ang="0">
                    <a:pos x="T0" y="T1"/>
                  </a:cxn>
                  <a:cxn ang="0">
                    <a:pos x="T2" y="T3"/>
                  </a:cxn>
                  <a:cxn ang="0">
                    <a:pos x="T4" y="T5"/>
                  </a:cxn>
                  <a:cxn ang="0">
                    <a:pos x="T6" y="T7"/>
                  </a:cxn>
                  <a:cxn ang="0">
                    <a:pos x="T8" y="T9"/>
                  </a:cxn>
                  <a:cxn ang="0">
                    <a:pos x="T10" y="T11"/>
                  </a:cxn>
                </a:cxnLst>
                <a:rect l="0" t="0" r="r" b="b"/>
                <a:pathLst>
                  <a:path w="38" h="30">
                    <a:moveTo>
                      <a:pt x="36" y="9"/>
                    </a:moveTo>
                    <a:cubicBezTo>
                      <a:pt x="38" y="13"/>
                      <a:pt x="36" y="17"/>
                      <a:pt x="36" y="21"/>
                    </a:cubicBezTo>
                    <a:cubicBezTo>
                      <a:pt x="29" y="27"/>
                      <a:pt x="20" y="30"/>
                      <a:pt x="11" y="27"/>
                    </a:cubicBezTo>
                    <a:cubicBezTo>
                      <a:pt x="7" y="25"/>
                      <a:pt x="2" y="22"/>
                      <a:pt x="2" y="16"/>
                    </a:cubicBezTo>
                    <a:cubicBezTo>
                      <a:pt x="0" y="11"/>
                      <a:pt x="3" y="7"/>
                      <a:pt x="7" y="4"/>
                    </a:cubicBezTo>
                    <a:cubicBezTo>
                      <a:pt x="16" y="1"/>
                      <a:pt x="30" y="0"/>
                      <a:pt x="36"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5" name="Freeform 3292"/>
              <p:cNvSpPr/>
              <p:nvPr/>
            </p:nvSpPr>
            <p:spPr bwMode="auto">
              <a:xfrm>
                <a:off x="3520" y="2630"/>
                <a:ext cx="69" cy="46"/>
              </a:xfrm>
              <a:custGeom>
                <a:avLst/>
                <a:gdLst>
                  <a:gd name="T0" fmla="*/ 41 w 47"/>
                  <a:gd name="T1" fmla="*/ 7 h 31"/>
                  <a:gd name="T2" fmla="*/ 44 w 47"/>
                  <a:gd name="T3" fmla="*/ 21 h 31"/>
                  <a:gd name="T4" fmla="*/ 8 w 47"/>
                  <a:gd name="T5" fmla="*/ 25 h 31"/>
                  <a:gd name="T6" fmla="*/ 0 w 47"/>
                  <a:gd name="T7" fmla="*/ 12 h 31"/>
                  <a:gd name="T8" fmla="*/ 23 w 47"/>
                  <a:gd name="T9" fmla="*/ 0 h 31"/>
                  <a:gd name="T10" fmla="*/ 41 w 47"/>
                  <a:gd name="T11" fmla="*/ 7 h 31"/>
                </a:gdLst>
                <a:ahLst/>
                <a:cxnLst>
                  <a:cxn ang="0">
                    <a:pos x="T0" y="T1"/>
                  </a:cxn>
                  <a:cxn ang="0">
                    <a:pos x="T2" y="T3"/>
                  </a:cxn>
                  <a:cxn ang="0">
                    <a:pos x="T4" y="T5"/>
                  </a:cxn>
                  <a:cxn ang="0">
                    <a:pos x="T6" y="T7"/>
                  </a:cxn>
                  <a:cxn ang="0">
                    <a:pos x="T8" y="T9"/>
                  </a:cxn>
                  <a:cxn ang="0">
                    <a:pos x="T10" y="T11"/>
                  </a:cxn>
                </a:cxnLst>
                <a:rect l="0" t="0" r="r" b="b"/>
                <a:pathLst>
                  <a:path w="47" h="31">
                    <a:moveTo>
                      <a:pt x="41" y="7"/>
                    </a:moveTo>
                    <a:cubicBezTo>
                      <a:pt x="44" y="11"/>
                      <a:pt x="47" y="16"/>
                      <a:pt x="44" y="21"/>
                    </a:cubicBezTo>
                    <a:cubicBezTo>
                      <a:pt x="35" y="29"/>
                      <a:pt x="20" y="31"/>
                      <a:pt x="8" y="25"/>
                    </a:cubicBezTo>
                    <a:cubicBezTo>
                      <a:pt x="2" y="23"/>
                      <a:pt x="0" y="17"/>
                      <a:pt x="0" y="12"/>
                    </a:cubicBezTo>
                    <a:cubicBezTo>
                      <a:pt x="3" y="2"/>
                      <a:pt x="15" y="1"/>
                      <a:pt x="23" y="0"/>
                    </a:cubicBezTo>
                    <a:cubicBezTo>
                      <a:pt x="30" y="1"/>
                      <a:pt x="36" y="4"/>
                      <a:pt x="4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6" name="Freeform 3293"/>
              <p:cNvSpPr/>
              <p:nvPr/>
            </p:nvSpPr>
            <p:spPr bwMode="auto">
              <a:xfrm>
                <a:off x="3975" y="2629"/>
                <a:ext cx="27" cy="38"/>
              </a:xfrm>
              <a:custGeom>
                <a:avLst/>
                <a:gdLst>
                  <a:gd name="T0" fmla="*/ 15 w 18"/>
                  <a:gd name="T1" fmla="*/ 11 h 26"/>
                  <a:gd name="T2" fmla="*/ 18 w 18"/>
                  <a:gd name="T3" fmla="*/ 26 h 26"/>
                  <a:gd name="T4" fmla="*/ 4 w 18"/>
                  <a:gd name="T5" fmla="*/ 15 h 26"/>
                  <a:gd name="T6" fmla="*/ 3 w 18"/>
                  <a:gd name="T7" fmla="*/ 3 h 26"/>
                  <a:gd name="T8" fmla="*/ 11 w 18"/>
                  <a:gd name="T9" fmla="*/ 1 h 26"/>
                  <a:gd name="T10" fmla="*/ 15 w 18"/>
                  <a:gd name="T11" fmla="*/ 11 h 26"/>
                </a:gdLst>
                <a:ahLst/>
                <a:cxnLst>
                  <a:cxn ang="0">
                    <a:pos x="T0" y="T1"/>
                  </a:cxn>
                  <a:cxn ang="0">
                    <a:pos x="T2" y="T3"/>
                  </a:cxn>
                  <a:cxn ang="0">
                    <a:pos x="T4" y="T5"/>
                  </a:cxn>
                  <a:cxn ang="0">
                    <a:pos x="T6" y="T7"/>
                  </a:cxn>
                  <a:cxn ang="0">
                    <a:pos x="T8" y="T9"/>
                  </a:cxn>
                  <a:cxn ang="0">
                    <a:pos x="T10" y="T11"/>
                  </a:cxn>
                </a:cxnLst>
                <a:rect l="0" t="0" r="r" b="b"/>
                <a:pathLst>
                  <a:path w="18" h="26">
                    <a:moveTo>
                      <a:pt x="15" y="11"/>
                    </a:moveTo>
                    <a:cubicBezTo>
                      <a:pt x="16" y="16"/>
                      <a:pt x="16" y="21"/>
                      <a:pt x="18" y="26"/>
                    </a:cubicBezTo>
                    <a:cubicBezTo>
                      <a:pt x="11" y="26"/>
                      <a:pt x="14" y="13"/>
                      <a:pt x="4" y="15"/>
                    </a:cubicBezTo>
                    <a:cubicBezTo>
                      <a:pt x="2" y="11"/>
                      <a:pt x="0" y="6"/>
                      <a:pt x="3" y="3"/>
                    </a:cubicBezTo>
                    <a:cubicBezTo>
                      <a:pt x="5" y="0"/>
                      <a:pt x="8" y="1"/>
                      <a:pt x="11" y="1"/>
                    </a:cubicBezTo>
                    <a:cubicBezTo>
                      <a:pt x="12" y="5"/>
                      <a:pt x="12" y="8"/>
                      <a:pt x="15"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7" name="Freeform 3294"/>
              <p:cNvSpPr/>
              <p:nvPr/>
            </p:nvSpPr>
            <p:spPr bwMode="auto">
              <a:xfrm>
                <a:off x="4002" y="2630"/>
                <a:ext cx="41" cy="53"/>
              </a:xfrm>
              <a:custGeom>
                <a:avLst/>
                <a:gdLst>
                  <a:gd name="T0" fmla="*/ 17 w 28"/>
                  <a:gd name="T1" fmla="*/ 4 h 36"/>
                  <a:gd name="T2" fmla="*/ 11 w 28"/>
                  <a:gd name="T3" fmla="*/ 12 h 36"/>
                  <a:gd name="T4" fmla="*/ 10 w 28"/>
                  <a:gd name="T5" fmla="*/ 26 h 36"/>
                  <a:gd name="T6" fmla="*/ 14 w 28"/>
                  <a:gd name="T7" fmla="*/ 31 h 36"/>
                  <a:gd name="T8" fmla="*/ 24 w 28"/>
                  <a:gd name="T9" fmla="*/ 23 h 36"/>
                  <a:gd name="T10" fmla="*/ 20 w 28"/>
                  <a:gd name="T11" fmla="*/ 36 h 36"/>
                  <a:gd name="T12" fmla="*/ 6 w 28"/>
                  <a:gd name="T13" fmla="*/ 28 h 36"/>
                  <a:gd name="T14" fmla="*/ 3 w 28"/>
                  <a:gd name="T15" fmla="*/ 7 h 36"/>
                  <a:gd name="T16" fmla="*/ 11 w 28"/>
                  <a:gd name="T17" fmla="*/ 0 h 36"/>
                  <a:gd name="T18" fmla="*/ 17 w 28"/>
                  <a:gd name="T1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6">
                    <a:moveTo>
                      <a:pt x="17" y="4"/>
                    </a:moveTo>
                    <a:cubicBezTo>
                      <a:pt x="17" y="8"/>
                      <a:pt x="14" y="10"/>
                      <a:pt x="11" y="12"/>
                    </a:cubicBezTo>
                    <a:cubicBezTo>
                      <a:pt x="9" y="16"/>
                      <a:pt x="6" y="22"/>
                      <a:pt x="10" y="26"/>
                    </a:cubicBezTo>
                    <a:cubicBezTo>
                      <a:pt x="14" y="31"/>
                      <a:pt x="14" y="31"/>
                      <a:pt x="14" y="31"/>
                    </a:cubicBezTo>
                    <a:cubicBezTo>
                      <a:pt x="19" y="29"/>
                      <a:pt x="17" y="20"/>
                      <a:pt x="24" y="23"/>
                    </a:cubicBezTo>
                    <a:cubicBezTo>
                      <a:pt x="28" y="28"/>
                      <a:pt x="22" y="32"/>
                      <a:pt x="20" y="36"/>
                    </a:cubicBezTo>
                    <a:cubicBezTo>
                      <a:pt x="15" y="33"/>
                      <a:pt x="8" y="34"/>
                      <a:pt x="6" y="28"/>
                    </a:cubicBezTo>
                    <a:cubicBezTo>
                      <a:pt x="5" y="22"/>
                      <a:pt x="0" y="14"/>
                      <a:pt x="3" y="7"/>
                    </a:cubicBezTo>
                    <a:cubicBezTo>
                      <a:pt x="4" y="3"/>
                      <a:pt x="9" y="4"/>
                      <a:pt x="11" y="0"/>
                    </a:cubicBezTo>
                    <a:cubicBezTo>
                      <a:pt x="13" y="2"/>
                      <a:pt x="17" y="1"/>
                      <a:pt x="17"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8" name="Freeform 3295"/>
              <p:cNvSpPr/>
              <p:nvPr/>
            </p:nvSpPr>
            <p:spPr bwMode="auto">
              <a:xfrm>
                <a:off x="4062" y="2630"/>
                <a:ext cx="30" cy="21"/>
              </a:xfrm>
              <a:custGeom>
                <a:avLst/>
                <a:gdLst>
                  <a:gd name="T0" fmla="*/ 12 w 21"/>
                  <a:gd name="T1" fmla="*/ 8 h 14"/>
                  <a:gd name="T2" fmla="*/ 20 w 21"/>
                  <a:gd name="T3" fmla="*/ 9 h 14"/>
                  <a:gd name="T4" fmla="*/ 15 w 21"/>
                  <a:gd name="T5" fmla="*/ 14 h 14"/>
                  <a:gd name="T6" fmla="*/ 0 w 21"/>
                  <a:gd name="T7" fmla="*/ 4 h 14"/>
                  <a:gd name="T8" fmla="*/ 3 w 21"/>
                  <a:gd name="T9" fmla="*/ 0 h 14"/>
                  <a:gd name="T10" fmla="*/ 12 w 21"/>
                  <a:gd name="T11" fmla="*/ 8 h 14"/>
                </a:gdLst>
                <a:ahLst/>
                <a:cxnLst>
                  <a:cxn ang="0">
                    <a:pos x="T0" y="T1"/>
                  </a:cxn>
                  <a:cxn ang="0">
                    <a:pos x="T2" y="T3"/>
                  </a:cxn>
                  <a:cxn ang="0">
                    <a:pos x="T4" y="T5"/>
                  </a:cxn>
                  <a:cxn ang="0">
                    <a:pos x="T6" y="T7"/>
                  </a:cxn>
                  <a:cxn ang="0">
                    <a:pos x="T8" y="T9"/>
                  </a:cxn>
                  <a:cxn ang="0">
                    <a:pos x="T10" y="T11"/>
                  </a:cxn>
                </a:cxnLst>
                <a:rect l="0" t="0" r="r" b="b"/>
                <a:pathLst>
                  <a:path w="21" h="14">
                    <a:moveTo>
                      <a:pt x="12" y="8"/>
                    </a:moveTo>
                    <a:cubicBezTo>
                      <a:pt x="20" y="9"/>
                      <a:pt x="20" y="9"/>
                      <a:pt x="20" y="9"/>
                    </a:cubicBezTo>
                    <a:cubicBezTo>
                      <a:pt x="21" y="12"/>
                      <a:pt x="17" y="14"/>
                      <a:pt x="15" y="14"/>
                    </a:cubicBezTo>
                    <a:cubicBezTo>
                      <a:pt x="9" y="13"/>
                      <a:pt x="2" y="10"/>
                      <a:pt x="0" y="4"/>
                    </a:cubicBezTo>
                    <a:cubicBezTo>
                      <a:pt x="0" y="2"/>
                      <a:pt x="1" y="1"/>
                      <a:pt x="3" y="0"/>
                    </a:cubicBezTo>
                    <a:cubicBezTo>
                      <a:pt x="8" y="0"/>
                      <a:pt x="9" y="5"/>
                      <a:pt x="12"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399" name="Freeform 3296"/>
              <p:cNvSpPr/>
              <p:nvPr/>
            </p:nvSpPr>
            <p:spPr bwMode="auto">
              <a:xfrm>
                <a:off x="4244" y="2626"/>
                <a:ext cx="49" cy="36"/>
              </a:xfrm>
              <a:custGeom>
                <a:avLst/>
                <a:gdLst>
                  <a:gd name="T0" fmla="*/ 32 w 33"/>
                  <a:gd name="T1" fmla="*/ 8 h 25"/>
                  <a:gd name="T2" fmla="*/ 29 w 33"/>
                  <a:gd name="T3" fmla="*/ 19 h 25"/>
                  <a:gd name="T4" fmla="*/ 15 w 33"/>
                  <a:gd name="T5" fmla="*/ 25 h 25"/>
                  <a:gd name="T6" fmla="*/ 1 w 33"/>
                  <a:gd name="T7" fmla="*/ 16 h 25"/>
                  <a:gd name="T8" fmla="*/ 10 w 33"/>
                  <a:gd name="T9" fmla="*/ 5 h 25"/>
                  <a:gd name="T10" fmla="*/ 32 w 33"/>
                  <a:gd name="T11" fmla="*/ 8 h 25"/>
                </a:gdLst>
                <a:ahLst/>
                <a:cxnLst>
                  <a:cxn ang="0">
                    <a:pos x="T0" y="T1"/>
                  </a:cxn>
                  <a:cxn ang="0">
                    <a:pos x="T2" y="T3"/>
                  </a:cxn>
                  <a:cxn ang="0">
                    <a:pos x="T4" y="T5"/>
                  </a:cxn>
                  <a:cxn ang="0">
                    <a:pos x="T6" y="T7"/>
                  </a:cxn>
                  <a:cxn ang="0">
                    <a:pos x="T8" y="T9"/>
                  </a:cxn>
                  <a:cxn ang="0">
                    <a:pos x="T10" y="T11"/>
                  </a:cxn>
                </a:cxnLst>
                <a:rect l="0" t="0" r="r" b="b"/>
                <a:pathLst>
                  <a:path w="33" h="25">
                    <a:moveTo>
                      <a:pt x="32" y="8"/>
                    </a:moveTo>
                    <a:cubicBezTo>
                      <a:pt x="33" y="13"/>
                      <a:pt x="33" y="16"/>
                      <a:pt x="29" y="19"/>
                    </a:cubicBezTo>
                    <a:cubicBezTo>
                      <a:pt x="25" y="24"/>
                      <a:pt x="20" y="23"/>
                      <a:pt x="15" y="25"/>
                    </a:cubicBezTo>
                    <a:cubicBezTo>
                      <a:pt x="9" y="25"/>
                      <a:pt x="3" y="21"/>
                      <a:pt x="1" y="16"/>
                    </a:cubicBezTo>
                    <a:cubicBezTo>
                      <a:pt x="0" y="9"/>
                      <a:pt x="9" y="10"/>
                      <a:pt x="10" y="5"/>
                    </a:cubicBezTo>
                    <a:cubicBezTo>
                      <a:pt x="17" y="4"/>
                      <a:pt x="28" y="0"/>
                      <a:pt x="32"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0" name="Freeform 3297"/>
              <p:cNvSpPr/>
              <p:nvPr/>
            </p:nvSpPr>
            <p:spPr bwMode="auto">
              <a:xfrm>
                <a:off x="3371" y="2629"/>
                <a:ext cx="38" cy="29"/>
              </a:xfrm>
              <a:custGeom>
                <a:avLst/>
                <a:gdLst>
                  <a:gd name="T0" fmla="*/ 24 w 26"/>
                  <a:gd name="T1" fmla="*/ 8 h 20"/>
                  <a:gd name="T2" fmla="*/ 20 w 26"/>
                  <a:gd name="T3" fmla="*/ 19 h 20"/>
                  <a:gd name="T4" fmla="*/ 3 w 26"/>
                  <a:gd name="T5" fmla="*/ 17 h 20"/>
                  <a:gd name="T6" fmla="*/ 0 w 26"/>
                  <a:gd name="T7" fmla="*/ 8 h 20"/>
                  <a:gd name="T8" fmla="*/ 22 w 26"/>
                  <a:gd name="T9" fmla="*/ 4 h 20"/>
                  <a:gd name="T10" fmla="*/ 24 w 26"/>
                  <a:gd name="T11" fmla="*/ 8 h 20"/>
                </a:gdLst>
                <a:ahLst/>
                <a:cxnLst>
                  <a:cxn ang="0">
                    <a:pos x="T0" y="T1"/>
                  </a:cxn>
                  <a:cxn ang="0">
                    <a:pos x="T2" y="T3"/>
                  </a:cxn>
                  <a:cxn ang="0">
                    <a:pos x="T4" y="T5"/>
                  </a:cxn>
                  <a:cxn ang="0">
                    <a:pos x="T6" y="T7"/>
                  </a:cxn>
                  <a:cxn ang="0">
                    <a:pos x="T8" y="T9"/>
                  </a:cxn>
                  <a:cxn ang="0">
                    <a:pos x="T10" y="T11"/>
                  </a:cxn>
                </a:cxnLst>
                <a:rect l="0" t="0" r="r" b="b"/>
                <a:pathLst>
                  <a:path w="26" h="20">
                    <a:moveTo>
                      <a:pt x="24" y="8"/>
                    </a:moveTo>
                    <a:cubicBezTo>
                      <a:pt x="26" y="13"/>
                      <a:pt x="24" y="18"/>
                      <a:pt x="20" y="19"/>
                    </a:cubicBezTo>
                    <a:cubicBezTo>
                      <a:pt x="14" y="20"/>
                      <a:pt x="8" y="20"/>
                      <a:pt x="3" y="17"/>
                    </a:cubicBezTo>
                    <a:cubicBezTo>
                      <a:pt x="0" y="15"/>
                      <a:pt x="0" y="11"/>
                      <a:pt x="0" y="8"/>
                    </a:cubicBezTo>
                    <a:cubicBezTo>
                      <a:pt x="5" y="0"/>
                      <a:pt x="14" y="3"/>
                      <a:pt x="22" y="4"/>
                    </a:cubicBezTo>
                    <a:cubicBezTo>
                      <a:pt x="24" y="8"/>
                      <a:pt x="24" y="8"/>
                      <a:pt x="24"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1" name="Freeform 3298"/>
              <p:cNvSpPr/>
              <p:nvPr/>
            </p:nvSpPr>
            <p:spPr bwMode="auto">
              <a:xfrm>
                <a:off x="4031" y="2633"/>
                <a:ext cx="26" cy="31"/>
              </a:xfrm>
              <a:custGeom>
                <a:avLst/>
                <a:gdLst>
                  <a:gd name="T0" fmla="*/ 11 w 18"/>
                  <a:gd name="T1" fmla="*/ 9 h 21"/>
                  <a:gd name="T2" fmla="*/ 10 w 18"/>
                  <a:gd name="T3" fmla="*/ 21 h 21"/>
                  <a:gd name="T4" fmla="*/ 0 w 18"/>
                  <a:gd name="T5" fmla="*/ 9 h 21"/>
                  <a:gd name="T6" fmla="*/ 6 w 18"/>
                  <a:gd name="T7" fmla="*/ 0 h 21"/>
                  <a:gd name="T8" fmla="*/ 11 w 18"/>
                  <a:gd name="T9" fmla="*/ 9 h 21"/>
                </a:gdLst>
                <a:ahLst/>
                <a:cxnLst>
                  <a:cxn ang="0">
                    <a:pos x="T0" y="T1"/>
                  </a:cxn>
                  <a:cxn ang="0">
                    <a:pos x="T2" y="T3"/>
                  </a:cxn>
                  <a:cxn ang="0">
                    <a:pos x="T4" y="T5"/>
                  </a:cxn>
                  <a:cxn ang="0">
                    <a:pos x="T6" y="T7"/>
                  </a:cxn>
                  <a:cxn ang="0">
                    <a:pos x="T8" y="T9"/>
                  </a:cxn>
                </a:cxnLst>
                <a:rect l="0" t="0" r="r" b="b"/>
                <a:pathLst>
                  <a:path w="18" h="21">
                    <a:moveTo>
                      <a:pt x="11" y="9"/>
                    </a:moveTo>
                    <a:cubicBezTo>
                      <a:pt x="8" y="14"/>
                      <a:pt x="18" y="20"/>
                      <a:pt x="10" y="21"/>
                    </a:cubicBezTo>
                    <a:cubicBezTo>
                      <a:pt x="5" y="19"/>
                      <a:pt x="2" y="14"/>
                      <a:pt x="0" y="9"/>
                    </a:cubicBezTo>
                    <a:cubicBezTo>
                      <a:pt x="0" y="5"/>
                      <a:pt x="2" y="0"/>
                      <a:pt x="6" y="0"/>
                    </a:cubicBezTo>
                    <a:cubicBezTo>
                      <a:pt x="13" y="2"/>
                      <a:pt x="3" y="9"/>
                      <a:pt x="11"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2" name="Freeform 3299"/>
              <p:cNvSpPr/>
              <p:nvPr/>
            </p:nvSpPr>
            <p:spPr bwMode="auto">
              <a:xfrm>
                <a:off x="3526" y="2636"/>
                <a:ext cx="53" cy="32"/>
              </a:xfrm>
              <a:custGeom>
                <a:avLst/>
                <a:gdLst>
                  <a:gd name="T0" fmla="*/ 34 w 36"/>
                  <a:gd name="T1" fmla="*/ 5 h 22"/>
                  <a:gd name="T2" fmla="*/ 36 w 36"/>
                  <a:gd name="T3" fmla="*/ 15 h 22"/>
                  <a:gd name="T4" fmla="*/ 6 w 36"/>
                  <a:gd name="T5" fmla="*/ 18 h 22"/>
                  <a:gd name="T6" fmla="*/ 1 w 36"/>
                  <a:gd name="T7" fmla="*/ 8 h 22"/>
                  <a:gd name="T8" fmla="*/ 14 w 36"/>
                  <a:gd name="T9" fmla="*/ 0 h 22"/>
                  <a:gd name="T10" fmla="*/ 34 w 36"/>
                  <a:gd name="T11" fmla="*/ 5 h 22"/>
                </a:gdLst>
                <a:ahLst/>
                <a:cxnLst>
                  <a:cxn ang="0">
                    <a:pos x="T0" y="T1"/>
                  </a:cxn>
                  <a:cxn ang="0">
                    <a:pos x="T2" y="T3"/>
                  </a:cxn>
                  <a:cxn ang="0">
                    <a:pos x="T4" y="T5"/>
                  </a:cxn>
                  <a:cxn ang="0">
                    <a:pos x="T6" y="T7"/>
                  </a:cxn>
                  <a:cxn ang="0">
                    <a:pos x="T8" y="T9"/>
                  </a:cxn>
                  <a:cxn ang="0">
                    <a:pos x="T10" y="T11"/>
                  </a:cxn>
                </a:cxnLst>
                <a:rect l="0" t="0" r="r" b="b"/>
                <a:pathLst>
                  <a:path w="36" h="22">
                    <a:moveTo>
                      <a:pt x="34" y="5"/>
                    </a:moveTo>
                    <a:cubicBezTo>
                      <a:pt x="36" y="15"/>
                      <a:pt x="36" y="15"/>
                      <a:pt x="36" y="15"/>
                    </a:cubicBezTo>
                    <a:cubicBezTo>
                      <a:pt x="27" y="22"/>
                      <a:pt x="15" y="21"/>
                      <a:pt x="6" y="18"/>
                    </a:cubicBezTo>
                    <a:cubicBezTo>
                      <a:pt x="2" y="16"/>
                      <a:pt x="0" y="12"/>
                      <a:pt x="1" y="8"/>
                    </a:cubicBezTo>
                    <a:cubicBezTo>
                      <a:pt x="4" y="3"/>
                      <a:pt x="10" y="1"/>
                      <a:pt x="14" y="0"/>
                    </a:cubicBezTo>
                    <a:cubicBezTo>
                      <a:pt x="21" y="0"/>
                      <a:pt x="28" y="1"/>
                      <a:pt x="34"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3" name="Freeform 3300"/>
              <p:cNvSpPr/>
              <p:nvPr/>
            </p:nvSpPr>
            <p:spPr bwMode="auto">
              <a:xfrm>
                <a:off x="4253" y="2629"/>
                <a:ext cx="31" cy="32"/>
              </a:xfrm>
              <a:custGeom>
                <a:avLst/>
                <a:gdLst>
                  <a:gd name="T0" fmla="*/ 21 w 21"/>
                  <a:gd name="T1" fmla="*/ 11 h 22"/>
                  <a:gd name="T2" fmla="*/ 18 w 21"/>
                  <a:gd name="T3" fmla="*/ 18 h 22"/>
                  <a:gd name="T4" fmla="*/ 3 w 21"/>
                  <a:gd name="T5" fmla="*/ 17 h 22"/>
                  <a:gd name="T6" fmla="*/ 2 w 21"/>
                  <a:gd name="T7" fmla="*/ 11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18" y="18"/>
                      <a:pt x="18" y="18"/>
                      <a:pt x="18" y="18"/>
                    </a:cubicBezTo>
                    <a:cubicBezTo>
                      <a:pt x="12" y="17"/>
                      <a:pt x="7" y="22"/>
                      <a:pt x="3" y="17"/>
                    </a:cubicBezTo>
                    <a:cubicBezTo>
                      <a:pt x="3" y="15"/>
                      <a:pt x="0" y="12"/>
                      <a:pt x="2" y="11"/>
                    </a:cubicBezTo>
                    <a:cubicBezTo>
                      <a:pt x="7" y="7"/>
                      <a:pt x="21" y="0"/>
                      <a:pt x="21"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4" name="Freeform 3301"/>
              <p:cNvSpPr/>
              <p:nvPr/>
            </p:nvSpPr>
            <p:spPr bwMode="auto">
              <a:xfrm>
                <a:off x="4534" y="2636"/>
                <a:ext cx="151" cy="126"/>
              </a:xfrm>
              <a:custGeom>
                <a:avLst/>
                <a:gdLst>
                  <a:gd name="T0" fmla="*/ 63 w 103"/>
                  <a:gd name="T1" fmla="*/ 3 h 86"/>
                  <a:gd name="T2" fmla="*/ 101 w 103"/>
                  <a:gd name="T3" fmla="*/ 60 h 86"/>
                  <a:gd name="T4" fmla="*/ 99 w 103"/>
                  <a:gd name="T5" fmla="*/ 81 h 86"/>
                  <a:gd name="T6" fmla="*/ 94 w 103"/>
                  <a:gd name="T7" fmla="*/ 85 h 86"/>
                  <a:gd name="T8" fmla="*/ 94 w 103"/>
                  <a:gd name="T9" fmla="*/ 59 h 86"/>
                  <a:gd name="T10" fmla="*/ 78 w 103"/>
                  <a:gd name="T11" fmla="*/ 26 h 86"/>
                  <a:gd name="T12" fmla="*/ 50 w 103"/>
                  <a:gd name="T13" fmla="*/ 9 h 86"/>
                  <a:gd name="T14" fmla="*/ 38 w 103"/>
                  <a:gd name="T15" fmla="*/ 11 h 86"/>
                  <a:gd name="T16" fmla="*/ 24 w 103"/>
                  <a:gd name="T17" fmla="*/ 18 h 86"/>
                  <a:gd name="T18" fmla="*/ 6 w 103"/>
                  <a:gd name="T19" fmla="*/ 50 h 86"/>
                  <a:gd name="T20" fmla="*/ 8 w 103"/>
                  <a:gd name="T21" fmla="*/ 65 h 86"/>
                  <a:gd name="T22" fmla="*/ 4 w 103"/>
                  <a:gd name="T23" fmla="*/ 65 h 86"/>
                  <a:gd name="T24" fmla="*/ 2 w 103"/>
                  <a:gd name="T25" fmla="*/ 51 h 86"/>
                  <a:gd name="T26" fmla="*/ 5 w 103"/>
                  <a:gd name="T27" fmla="*/ 29 h 86"/>
                  <a:gd name="T28" fmla="*/ 49 w 103"/>
                  <a:gd name="T29" fmla="*/ 0 h 86"/>
                  <a:gd name="T30" fmla="*/ 63 w 103"/>
                  <a:gd name="T31" fmla="*/ 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86">
                    <a:moveTo>
                      <a:pt x="63" y="3"/>
                    </a:moveTo>
                    <a:cubicBezTo>
                      <a:pt x="86" y="13"/>
                      <a:pt x="96" y="37"/>
                      <a:pt x="101" y="60"/>
                    </a:cubicBezTo>
                    <a:cubicBezTo>
                      <a:pt x="103" y="67"/>
                      <a:pt x="101" y="75"/>
                      <a:pt x="99" y="81"/>
                    </a:cubicBezTo>
                    <a:cubicBezTo>
                      <a:pt x="98" y="83"/>
                      <a:pt x="96" y="86"/>
                      <a:pt x="94" y="85"/>
                    </a:cubicBezTo>
                    <a:cubicBezTo>
                      <a:pt x="95" y="77"/>
                      <a:pt x="96" y="68"/>
                      <a:pt x="94" y="59"/>
                    </a:cubicBezTo>
                    <a:cubicBezTo>
                      <a:pt x="89" y="48"/>
                      <a:pt x="86" y="37"/>
                      <a:pt x="78" y="26"/>
                    </a:cubicBezTo>
                    <a:cubicBezTo>
                      <a:pt x="74" y="13"/>
                      <a:pt x="60" y="11"/>
                      <a:pt x="50" y="9"/>
                    </a:cubicBezTo>
                    <a:cubicBezTo>
                      <a:pt x="46" y="10"/>
                      <a:pt x="42" y="9"/>
                      <a:pt x="38" y="11"/>
                    </a:cubicBezTo>
                    <a:cubicBezTo>
                      <a:pt x="32" y="10"/>
                      <a:pt x="29" y="16"/>
                      <a:pt x="24" y="18"/>
                    </a:cubicBezTo>
                    <a:cubicBezTo>
                      <a:pt x="15" y="26"/>
                      <a:pt x="3" y="36"/>
                      <a:pt x="6" y="50"/>
                    </a:cubicBezTo>
                    <a:cubicBezTo>
                      <a:pt x="7" y="55"/>
                      <a:pt x="9" y="60"/>
                      <a:pt x="8" y="65"/>
                    </a:cubicBezTo>
                    <a:cubicBezTo>
                      <a:pt x="6" y="65"/>
                      <a:pt x="5" y="66"/>
                      <a:pt x="4" y="65"/>
                    </a:cubicBezTo>
                    <a:cubicBezTo>
                      <a:pt x="0" y="61"/>
                      <a:pt x="3" y="56"/>
                      <a:pt x="2" y="51"/>
                    </a:cubicBezTo>
                    <a:cubicBezTo>
                      <a:pt x="3" y="44"/>
                      <a:pt x="3" y="37"/>
                      <a:pt x="5" y="29"/>
                    </a:cubicBezTo>
                    <a:cubicBezTo>
                      <a:pt x="12" y="12"/>
                      <a:pt x="32" y="3"/>
                      <a:pt x="49" y="0"/>
                    </a:cubicBezTo>
                    <a:cubicBezTo>
                      <a:pt x="54" y="2"/>
                      <a:pt x="57" y="1"/>
                      <a:pt x="6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5" name="Freeform 3302"/>
              <p:cNvSpPr/>
              <p:nvPr/>
            </p:nvSpPr>
            <p:spPr bwMode="auto">
              <a:xfrm>
                <a:off x="4116" y="2648"/>
                <a:ext cx="20" cy="30"/>
              </a:xfrm>
              <a:custGeom>
                <a:avLst/>
                <a:gdLst>
                  <a:gd name="T0" fmla="*/ 13 w 14"/>
                  <a:gd name="T1" fmla="*/ 16 h 21"/>
                  <a:gd name="T2" fmla="*/ 9 w 14"/>
                  <a:gd name="T3" fmla="*/ 20 h 21"/>
                  <a:gd name="T4" fmla="*/ 3 w 14"/>
                  <a:gd name="T5" fmla="*/ 8 h 21"/>
                  <a:gd name="T6" fmla="*/ 7 w 14"/>
                  <a:gd name="T7" fmla="*/ 1 h 21"/>
                  <a:gd name="T8" fmla="*/ 11 w 14"/>
                  <a:gd name="T9" fmla="*/ 2 h 21"/>
                  <a:gd name="T10" fmla="*/ 13 w 14"/>
                  <a:gd name="T11" fmla="*/ 16 h 21"/>
                </a:gdLst>
                <a:ahLst/>
                <a:cxnLst>
                  <a:cxn ang="0">
                    <a:pos x="T0" y="T1"/>
                  </a:cxn>
                  <a:cxn ang="0">
                    <a:pos x="T2" y="T3"/>
                  </a:cxn>
                  <a:cxn ang="0">
                    <a:pos x="T4" y="T5"/>
                  </a:cxn>
                  <a:cxn ang="0">
                    <a:pos x="T6" y="T7"/>
                  </a:cxn>
                  <a:cxn ang="0">
                    <a:pos x="T8" y="T9"/>
                  </a:cxn>
                  <a:cxn ang="0">
                    <a:pos x="T10" y="T11"/>
                  </a:cxn>
                </a:cxnLst>
                <a:rect l="0" t="0" r="r" b="b"/>
                <a:pathLst>
                  <a:path w="14" h="21">
                    <a:moveTo>
                      <a:pt x="13" y="16"/>
                    </a:moveTo>
                    <a:cubicBezTo>
                      <a:pt x="14" y="19"/>
                      <a:pt x="10" y="18"/>
                      <a:pt x="9" y="20"/>
                    </a:cubicBezTo>
                    <a:cubicBezTo>
                      <a:pt x="0" y="21"/>
                      <a:pt x="5" y="12"/>
                      <a:pt x="3" y="8"/>
                    </a:cubicBezTo>
                    <a:cubicBezTo>
                      <a:pt x="3" y="5"/>
                      <a:pt x="5" y="2"/>
                      <a:pt x="7" y="1"/>
                    </a:cubicBezTo>
                    <a:cubicBezTo>
                      <a:pt x="10" y="1"/>
                      <a:pt x="10" y="0"/>
                      <a:pt x="11" y="2"/>
                    </a:cubicBezTo>
                    <a:cubicBezTo>
                      <a:pt x="10" y="6"/>
                      <a:pt x="8" y="12"/>
                      <a:pt x="13"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6" name="Freeform 3303"/>
              <p:cNvSpPr/>
              <p:nvPr/>
            </p:nvSpPr>
            <p:spPr bwMode="auto">
              <a:xfrm>
                <a:off x="4054" y="2646"/>
                <a:ext cx="16" cy="41"/>
              </a:xfrm>
              <a:custGeom>
                <a:avLst/>
                <a:gdLst>
                  <a:gd name="T0" fmla="*/ 11 w 11"/>
                  <a:gd name="T1" fmla="*/ 5 h 28"/>
                  <a:gd name="T2" fmla="*/ 10 w 11"/>
                  <a:gd name="T3" fmla="*/ 21 h 28"/>
                  <a:gd name="T4" fmla="*/ 11 w 11"/>
                  <a:gd name="T5" fmla="*/ 26 h 28"/>
                  <a:gd name="T6" fmla="*/ 2 w 11"/>
                  <a:gd name="T7" fmla="*/ 20 h 28"/>
                  <a:gd name="T8" fmla="*/ 2 w 11"/>
                  <a:gd name="T9" fmla="*/ 6 h 28"/>
                  <a:gd name="T10" fmla="*/ 11 w 11"/>
                  <a:gd name="T11" fmla="*/ 5 h 28"/>
                </a:gdLst>
                <a:ahLst/>
                <a:cxnLst>
                  <a:cxn ang="0">
                    <a:pos x="T0" y="T1"/>
                  </a:cxn>
                  <a:cxn ang="0">
                    <a:pos x="T2" y="T3"/>
                  </a:cxn>
                  <a:cxn ang="0">
                    <a:pos x="T4" y="T5"/>
                  </a:cxn>
                  <a:cxn ang="0">
                    <a:pos x="T6" y="T7"/>
                  </a:cxn>
                  <a:cxn ang="0">
                    <a:pos x="T8" y="T9"/>
                  </a:cxn>
                  <a:cxn ang="0">
                    <a:pos x="T10" y="T11"/>
                  </a:cxn>
                </a:cxnLst>
                <a:rect l="0" t="0" r="r" b="b"/>
                <a:pathLst>
                  <a:path w="11" h="28">
                    <a:moveTo>
                      <a:pt x="11" y="5"/>
                    </a:moveTo>
                    <a:cubicBezTo>
                      <a:pt x="8" y="9"/>
                      <a:pt x="8" y="15"/>
                      <a:pt x="10" y="21"/>
                    </a:cubicBezTo>
                    <a:cubicBezTo>
                      <a:pt x="10" y="23"/>
                      <a:pt x="11" y="24"/>
                      <a:pt x="11" y="26"/>
                    </a:cubicBezTo>
                    <a:cubicBezTo>
                      <a:pt x="7" y="28"/>
                      <a:pt x="3" y="25"/>
                      <a:pt x="2" y="20"/>
                    </a:cubicBezTo>
                    <a:cubicBezTo>
                      <a:pt x="0" y="16"/>
                      <a:pt x="1" y="11"/>
                      <a:pt x="2" y="6"/>
                    </a:cubicBezTo>
                    <a:cubicBezTo>
                      <a:pt x="5" y="2"/>
                      <a:pt x="9" y="0"/>
                      <a:pt x="11"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7" name="Freeform 3304"/>
              <p:cNvSpPr/>
              <p:nvPr/>
            </p:nvSpPr>
            <p:spPr bwMode="auto">
              <a:xfrm>
                <a:off x="4088" y="2649"/>
                <a:ext cx="17" cy="38"/>
              </a:xfrm>
              <a:custGeom>
                <a:avLst/>
                <a:gdLst>
                  <a:gd name="T0" fmla="*/ 8 w 12"/>
                  <a:gd name="T1" fmla="*/ 15 h 26"/>
                  <a:gd name="T2" fmla="*/ 11 w 12"/>
                  <a:gd name="T3" fmla="*/ 24 h 26"/>
                  <a:gd name="T4" fmla="*/ 5 w 12"/>
                  <a:gd name="T5" fmla="*/ 24 h 26"/>
                  <a:gd name="T6" fmla="*/ 0 w 12"/>
                  <a:gd name="T7" fmla="*/ 9 h 26"/>
                  <a:gd name="T8" fmla="*/ 7 w 12"/>
                  <a:gd name="T9" fmla="*/ 0 h 26"/>
                  <a:gd name="T10" fmla="*/ 8 w 12"/>
                  <a:gd name="T11" fmla="*/ 15 h 26"/>
                </a:gdLst>
                <a:ahLst/>
                <a:cxnLst>
                  <a:cxn ang="0">
                    <a:pos x="T0" y="T1"/>
                  </a:cxn>
                  <a:cxn ang="0">
                    <a:pos x="T2" y="T3"/>
                  </a:cxn>
                  <a:cxn ang="0">
                    <a:pos x="T4" y="T5"/>
                  </a:cxn>
                  <a:cxn ang="0">
                    <a:pos x="T6" y="T7"/>
                  </a:cxn>
                  <a:cxn ang="0">
                    <a:pos x="T8" y="T9"/>
                  </a:cxn>
                  <a:cxn ang="0">
                    <a:pos x="T10" y="T11"/>
                  </a:cxn>
                </a:cxnLst>
                <a:rect l="0" t="0" r="r" b="b"/>
                <a:pathLst>
                  <a:path w="12" h="26">
                    <a:moveTo>
                      <a:pt x="8" y="15"/>
                    </a:moveTo>
                    <a:cubicBezTo>
                      <a:pt x="11" y="24"/>
                      <a:pt x="11" y="24"/>
                      <a:pt x="11" y="24"/>
                    </a:cubicBezTo>
                    <a:cubicBezTo>
                      <a:pt x="9" y="26"/>
                      <a:pt x="6" y="24"/>
                      <a:pt x="5" y="24"/>
                    </a:cubicBezTo>
                    <a:cubicBezTo>
                      <a:pt x="1" y="20"/>
                      <a:pt x="1" y="14"/>
                      <a:pt x="0" y="9"/>
                    </a:cubicBezTo>
                    <a:cubicBezTo>
                      <a:pt x="1" y="6"/>
                      <a:pt x="3" y="1"/>
                      <a:pt x="7" y="0"/>
                    </a:cubicBezTo>
                    <a:cubicBezTo>
                      <a:pt x="12" y="4"/>
                      <a:pt x="6" y="10"/>
                      <a:pt x="8"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8" name="Freeform 3305"/>
              <p:cNvSpPr/>
              <p:nvPr/>
            </p:nvSpPr>
            <p:spPr bwMode="auto">
              <a:xfrm>
                <a:off x="4543" y="2654"/>
                <a:ext cx="128" cy="105"/>
              </a:xfrm>
              <a:custGeom>
                <a:avLst/>
                <a:gdLst>
                  <a:gd name="T0" fmla="*/ 60 w 88"/>
                  <a:gd name="T1" fmla="*/ 6 h 72"/>
                  <a:gd name="T2" fmla="*/ 73 w 88"/>
                  <a:gd name="T3" fmla="*/ 23 h 72"/>
                  <a:gd name="T4" fmla="*/ 83 w 88"/>
                  <a:gd name="T5" fmla="*/ 66 h 72"/>
                  <a:gd name="T6" fmla="*/ 77 w 88"/>
                  <a:gd name="T7" fmla="*/ 68 h 72"/>
                  <a:gd name="T8" fmla="*/ 78 w 88"/>
                  <a:gd name="T9" fmla="*/ 55 h 72"/>
                  <a:gd name="T10" fmla="*/ 55 w 88"/>
                  <a:gd name="T11" fmla="*/ 11 h 72"/>
                  <a:gd name="T12" fmla="*/ 28 w 88"/>
                  <a:gd name="T13" fmla="*/ 15 h 72"/>
                  <a:gd name="T14" fmla="*/ 21 w 88"/>
                  <a:gd name="T15" fmla="*/ 17 h 72"/>
                  <a:gd name="T16" fmla="*/ 16 w 88"/>
                  <a:gd name="T17" fmla="*/ 24 h 72"/>
                  <a:gd name="T18" fmla="*/ 17 w 88"/>
                  <a:gd name="T19" fmla="*/ 52 h 72"/>
                  <a:gd name="T20" fmla="*/ 14 w 88"/>
                  <a:gd name="T21" fmla="*/ 55 h 72"/>
                  <a:gd name="T22" fmla="*/ 5 w 88"/>
                  <a:gd name="T23" fmla="*/ 40 h 72"/>
                  <a:gd name="T24" fmla="*/ 20 w 88"/>
                  <a:gd name="T25" fmla="*/ 8 h 72"/>
                  <a:gd name="T26" fmla="*/ 35 w 88"/>
                  <a:gd name="T27" fmla="*/ 2 h 72"/>
                  <a:gd name="T28" fmla="*/ 50 w 88"/>
                  <a:gd name="T29" fmla="*/ 1 h 72"/>
                  <a:gd name="T30" fmla="*/ 60 w 88"/>
                  <a:gd name="T31"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72">
                    <a:moveTo>
                      <a:pt x="60" y="6"/>
                    </a:moveTo>
                    <a:cubicBezTo>
                      <a:pt x="67" y="9"/>
                      <a:pt x="69" y="17"/>
                      <a:pt x="73" y="23"/>
                    </a:cubicBezTo>
                    <a:cubicBezTo>
                      <a:pt x="80" y="36"/>
                      <a:pt x="88" y="51"/>
                      <a:pt x="83" y="66"/>
                    </a:cubicBezTo>
                    <a:cubicBezTo>
                      <a:pt x="81" y="68"/>
                      <a:pt x="79" y="72"/>
                      <a:pt x="77" y="68"/>
                    </a:cubicBezTo>
                    <a:cubicBezTo>
                      <a:pt x="76" y="63"/>
                      <a:pt x="77" y="59"/>
                      <a:pt x="78" y="55"/>
                    </a:cubicBezTo>
                    <a:cubicBezTo>
                      <a:pt x="75" y="39"/>
                      <a:pt x="70" y="20"/>
                      <a:pt x="55" y="11"/>
                    </a:cubicBezTo>
                    <a:cubicBezTo>
                      <a:pt x="46" y="9"/>
                      <a:pt x="35" y="9"/>
                      <a:pt x="28" y="15"/>
                    </a:cubicBezTo>
                    <a:cubicBezTo>
                      <a:pt x="26" y="13"/>
                      <a:pt x="23" y="15"/>
                      <a:pt x="21" y="17"/>
                    </a:cubicBezTo>
                    <a:cubicBezTo>
                      <a:pt x="21" y="21"/>
                      <a:pt x="17" y="21"/>
                      <a:pt x="16" y="24"/>
                    </a:cubicBezTo>
                    <a:cubicBezTo>
                      <a:pt x="13" y="32"/>
                      <a:pt x="9" y="44"/>
                      <a:pt x="17" y="52"/>
                    </a:cubicBezTo>
                    <a:cubicBezTo>
                      <a:pt x="17" y="54"/>
                      <a:pt x="15" y="54"/>
                      <a:pt x="14" y="55"/>
                    </a:cubicBezTo>
                    <a:cubicBezTo>
                      <a:pt x="5" y="56"/>
                      <a:pt x="8" y="45"/>
                      <a:pt x="5" y="40"/>
                    </a:cubicBezTo>
                    <a:cubicBezTo>
                      <a:pt x="0" y="26"/>
                      <a:pt x="12" y="16"/>
                      <a:pt x="20" y="8"/>
                    </a:cubicBezTo>
                    <a:cubicBezTo>
                      <a:pt x="26" y="7"/>
                      <a:pt x="29" y="3"/>
                      <a:pt x="35" y="2"/>
                    </a:cubicBezTo>
                    <a:cubicBezTo>
                      <a:pt x="40" y="0"/>
                      <a:pt x="45" y="4"/>
                      <a:pt x="50" y="1"/>
                    </a:cubicBezTo>
                    <a:cubicBezTo>
                      <a:pt x="54" y="4"/>
                      <a:pt x="57" y="2"/>
                      <a:pt x="6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09" name="Freeform 3306"/>
              <p:cNvSpPr/>
              <p:nvPr/>
            </p:nvSpPr>
            <p:spPr bwMode="auto">
              <a:xfrm>
                <a:off x="3635" y="2664"/>
                <a:ext cx="57" cy="44"/>
              </a:xfrm>
              <a:custGeom>
                <a:avLst/>
                <a:gdLst>
                  <a:gd name="T0" fmla="*/ 37 w 39"/>
                  <a:gd name="T1" fmla="*/ 9 h 30"/>
                  <a:gd name="T2" fmla="*/ 29 w 39"/>
                  <a:gd name="T3" fmla="*/ 26 h 30"/>
                  <a:gd name="T4" fmla="*/ 8 w 39"/>
                  <a:gd name="T5" fmla="*/ 26 h 30"/>
                  <a:gd name="T6" fmla="*/ 1 w 39"/>
                  <a:gd name="T7" fmla="*/ 17 h 30"/>
                  <a:gd name="T8" fmla="*/ 8 w 39"/>
                  <a:gd name="T9" fmla="*/ 4 h 30"/>
                  <a:gd name="T10" fmla="*/ 32 w 39"/>
                  <a:gd name="T11" fmla="*/ 3 h 30"/>
                  <a:gd name="T12" fmla="*/ 37 w 39"/>
                  <a:gd name="T13" fmla="*/ 9 h 30"/>
                </a:gdLst>
                <a:ahLst/>
                <a:cxnLst>
                  <a:cxn ang="0">
                    <a:pos x="T0" y="T1"/>
                  </a:cxn>
                  <a:cxn ang="0">
                    <a:pos x="T2" y="T3"/>
                  </a:cxn>
                  <a:cxn ang="0">
                    <a:pos x="T4" y="T5"/>
                  </a:cxn>
                  <a:cxn ang="0">
                    <a:pos x="T6" y="T7"/>
                  </a:cxn>
                  <a:cxn ang="0">
                    <a:pos x="T8" y="T9"/>
                  </a:cxn>
                  <a:cxn ang="0">
                    <a:pos x="T10" y="T11"/>
                  </a:cxn>
                  <a:cxn ang="0">
                    <a:pos x="T12" y="T13"/>
                  </a:cxn>
                </a:cxnLst>
                <a:rect l="0" t="0" r="r" b="b"/>
                <a:pathLst>
                  <a:path w="39" h="30">
                    <a:moveTo>
                      <a:pt x="37" y="9"/>
                    </a:moveTo>
                    <a:cubicBezTo>
                      <a:pt x="39" y="16"/>
                      <a:pt x="34" y="22"/>
                      <a:pt x="29" y="26"/>
                    </a:cubicBezTo>
                    <a:cubicBezTo>
                      <a:pt x="22" y="29"/>
                      <a:pt x="14" y="30"/>
                      <a:pt x="8" y="26"/>
                    </a:cubicBezTo>
                    <a:cubicBezTo>
                      <a:pt x="4" y="24"/>
                      <a:pt x="3" y="20"/>
                      <a:pt x="1" y="17"/>
                    </a:cubicBezTo>
                    <a:cubicBezTo>
                      <a:pt x="0" y="11"/>
                      <a:pt x="5" y="7"/>
                      <a:pt x="8" y="4"/>
                    </a:cubicBezTo>
                    <a:cubicBezTo>
                      <a:pt x="16" y="2"/>
                      <a:pt x="24" y="0"/>
                      <a:pt x="32" y="3"/>
                    </a:cubicBezTo>
                    <a:cubicBezTo>
                      <a:pt x="37" y="9"/>
                      <a:pt x="37" y="9"/>
                      <a:pt x="37"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0" name="Freeform 3307"/>
              <p:cNvSpPr/>
              <p:nvPr/>
            </p:nvSpPr>
            <p:spPr bwMode="auto">
              <a:xfrm>
                <a:off x="3645" y="2671"/>
                <a:ext cx="39" cy="31"/>
              </a:xfrm>
              <a:custGeom>
                <a:avLst/>
                <a:gdLst>
                  <a:gd name="T0" fmla="*/ 24 w 27"/>
                  <a:gd name="T1" fmla="*/ 6 h 21"/>
                  <a:gd name="T2" fmla="*/ 16 w 27"/>
                  <a:gd name="T3" fmla="*/ 20 h 21"/>
                  <a:gd name="T4" fmla="*/ 4 w 27"/>
                  <a:gd name="T5" fmla="*/ 19 h 21"/>
                  <a:gd name="T6" fmla="*/ 0 w 27"/>
                  <a:gd name="T7" fmla="*/ 11 h 21"/>
                  <a:gd name="T8" fmla="*/ 10 w 27"/>
                  <a:gd name="T9" fmla="*/ 1 h 21"/>
                  <a:gd name="T10" fmla="*/ 24 w 27"/>
                  <a:gd name="T11" fmla="*/ 6 h 21"/>
                </a:gdLst>
                <a:ahLst/>
                <a:cxnLst>
                  <a:cxn ang="0">
                    <a:pos x="T0" y="T1"/>
                  </a:cxn>
                  <a:cxn ang="0">
                    <a:pos x="T2" y="T3"/>
                  </a:cxn>
                  <a:cxn ang="0">
                    <a:pos x="T4" y="T5"/>
                  </a:cxn>
                  <a:cxn ang="0">
                    <a:pos x="T6" y="T7"/>
                  </a:cxn>
                  <a:cxn ang="0">
                    <a:pos x="T8" y="T9"/>
                  </a:cxn>
                  <a:cxn ang="0">
                    <a:pos x="T10" y="T11"/>
                  </a:cxn>
                </a:cxnLst>
                <a:rect l="0" t="0" r="r" b="b"/>
                <a:pathLst>
                  <a:path w="27" h="21">
                    <a:moveTo>
                      <a:pt x="24" y="6"/>
                    </a:moveTo>
                    <a:cubicBezTo>
                      <a:pt x="27" y="13"/>
                      <a:pt x="21" y="17"/>
                      <a:pt x="16" y="20"/>
                    </a:cubicBezTo>
                    <a:cubicBezTo>
                      <a:pt x="12" y="20"/>
                      <a:pt x="7" y="21"/>
                      <a:pt x="4" y="19"/>
                    </a:cubicBezTo>
                    <a:cubicBezTo>
                      <a:pt x="0" y="17"/>
                      <a:pt x="0" y="14"/>
                      <a:pt x="0" y="11"/>
                    </a:cubicBezTo>
                    <a:cubicBezTo>
                      <a:pt x="0" y="4"/>
                      <a:pt x="5" y="3"/>
                      <a:pt x="10" y="1"/>
                    </a:cubicBezTo>
                    <a:cubicBezTo>
                      <a:pt x="15" y="1"/>
                      <a:pt x="21" y="0"/>
                      <a:pt x="24"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1" name="Freeform 3308"/>
              <p:cNvSpPr/>
              <p:nvPr/>
            </p:nvSpPr>
            <p:spPr bwMode="auto">
              <a:xfrm>
                <a:off x="3060" y="2671"/>
                <a:ext cx="87" cy="100"/>
              </a:xfrm>
              <a:custGeom>
                <a:avLst/>
                <a:gdLst>
                  <a:gd name="T0" fmla="*/ 59 w 60"/>
                  <a:gd name="T1" fmla="*/ 23 h 68"/>
                  <a:gd name="T2" fmla="*/ 60 w 60"/>
                  <a:gd name="T3" fmla="*/ 25 h 68"/>
                  <a:gd name="T4" fmla="*/ 60 w 60"/>
                  <a:gd name="T5" fmla="*/ 41 h 68"/>
                  <a:gd name="T6" fmla="*/ 50 w 60"/>
                  <a:gd name="T7" fmla="*/ 22 h 68"/>
                  <a:gd name="T8" fmla="*/ 35 w 60"/>
                  <a:gd name="T9" fmla="*/ 12 h 68"/>
                  <a:gd name="T10" fmla="*/ 22 w 60"/>
                  <a:gd name="T11" fmla="*/ 17 h 68"/>
                  <a:gd name="T12" fmla="*/ 7 w 60"/>
                  <a:gd name="T13" fmla="*/ 44 h 68"/>
                  <a:gd name="T14" fmla="*/ 8 w 60"/>
                  <a:gd name="T15" fmla="*/ 51 h 68"/>
                  <a:gd name="T16" fmla="*/ 8 w 60"/>
                  <a:gd name="T17" fmla="*/ 53 h 68"/>
                  <a:gd name="T18" fmla="*/ 21 w 60"/>
                  <a:gd name="T19" fmla="*/ 65 h 68"/>
                  <a:gd name="T20" fmla="*/ 16 w 60"/>
                  <a:gd name="T21" fmla="*/ 68 h 68"/>
                  <a:gd name="T22" fmla="*/ 2 w 60"/>
                  <a:gd name="T23" fmla="*/ 34 h 68"/>
                  <a:gd name="T24" fmla="*/ 28 w 60"/>
                  <a:gd name="T25" fmla="*/ 3 h 68"/>
                  <a:gd name="T26" fmla="*/ 51 w 60"/>
                  <a:gd name="T27" fmla="*/ 10 h 68"/>
                  <a:gd name="T28" fmla="*/ 59 w 60"/>
                  <a:gd name="T29" fmla="*/ 2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8">
                    <a:moveTo>
                      <a:pt x="59" y="23"/>
                    </a:moveTo>
                    <a:cubicBezTo>
                      <a:pt x="60" y="25"/>
                      <a:pt x="60" y="25"/>
                      <a:pt x="60" y="25"/>
                    </a:cubicBezTo>
                    <a:cubicBezTo>
                      <a:pt x="60" y="41"/>
                      <a:pt x="60" y="41"/>
                      <a:pt x="60" y="41"/>
                    </a:cubicBezTo>
                    <a:cubicBezTo>
                      <a:pt x="49" y="41"/>
                      <a:pt x="53" y="29"/>
                      <a:pt x="50" y="22"/>
                    </a:cubicBezTo>
                    <a:cubicBezTo>
                      <a:pt x="45" y="18"/>
                      <a:pt x="42" y="11"/>
                      <a:pt x="35" y="12"/>
                    </a:cubicBezTo>
                    <a:cubicBezTo>
                      <a:pt x="31" y="14"/>
                      <a:pt x="25" y="14"/>
                      <a:pt x="22" y="17"/>
                    </a:cubicBezTo>
                    <a:cubicBezTo>
                      <a:pt x="11" y="22"/>
                      <a:pt x="12" y="35"/>
                      <a:pt x="7" y="44"/>
                    </a:cubicBezTo>
                    <a:cubicBezTo>
                      <a:pt x="7" y="47"/>
                      <a:pt x="11" y="48"/>
                      <a:pt x="8" y="51"/>
                    </a:cubicBezTo>
                    <a:cubicBezTo>
                      <a:pt x="8" y="53"/>
                      <a:pt x="8" y="53"/>
                      <a:pt x="8" y="53"/>
                    </a:cubicBezTo>
                    <a:cubicBezTo>
                      <a:pt x="12" y="56"/>
                      <a:pt x="18" y="60"/>
                      <a:pt x="21" y="65"/>
                    </a:cubicBezTo>
                    <a:cubicBezTo>
                      <a:pt x="21" y="68"/>
                      <a:pt x="18" y="68"/>
                      <a:pt x="16" y="68"/>
                    </a:cubicBezTo>
                    <a:cubicBezTo>
                      <a:pt x="6" y="62"/>
                      <a:pt x="0" y="47"/>
                      <a:pt x="2" y="34"/>
                    </a:cubicBezTo>
                    <a:cubicBezTo>
                      <a:pt x="5" y="21"/>
                      <a:pt x="13" y="6"/>
                      <a:pt x="28" y="3"/>
                    </a:cubicBezTo>
                    <a:cubicBezTo>
                      <a:pt x="37" y="0"/>
                      <a:pt x="44" y="6"/>
                      <a:pt x="51" y="10"/>
                    </a:cubicBezTo>
                    <a:cubicBezTo>
                      <a:pt x="54" y="14"/>
                      <a:pt x="57" y="18"/>
                      <a:pt x="59" y="2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2" name="Freeform 3309"/>
              <p:cNvSpPr/>
              <p:nvPr/>
            </p:nvSpPr>
            <p:spPr bwMode="auto">
              <a:xfrm>
                <a:off x="4566" y="2673"/>
                <a:ext cx="37" cy="55"/>
              </a:xfrm>
              <a:custGeom>
                <a:avLst/>
                <a:gdLst>
                  <a:gd name="T0" fmla="*/ 24 w 25"/>
                  <a:gd name="T1" fmla="*/ 2 h 38"/>
                  <a:gd name="T2" fmla="*/ 10 w 25"/>
                  <a:gd name="T3" fmla="*/ 16 h 38"/>
                  <a:gd name="T4" fmla="*/ 8 w 25"/>
                  <a:gd name="T5" fmla="*/ 28 h 38"/>
                  <a:gd name="T6" fmla="*/ 7 w 25"/>
                  <a:gd name="T7" fmla="*/ 38 h 38"/>
                  <a:gd name="T8" fmla="*/ 1 w 25"/>
                  <a:gd name="T9" fmla="*/ 22 h 38"/>
                  <a:gd name="T10" fmla="*/ 12 w 25"/>
                  <a:gd name="T11" fmla="*/ 5 h 38"/>
                  <a:gd name="T12" fmla="*/ 13 w 25"/>
                  <a:gd name="T13" fmla="*/ 3 h 38"/>
                  <a:gd name="T14" fmla="*/ 23 w 25"/>
                  <a:gd name="T15" fmla="*/ 2 h 38"/>
                  <a:gd name="T16" fmla="*/ 24 w 25"/>
                  <a:gd name="T1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8">
                    <a:moveTo>
                      <a:pt x="24" y="2"/>
                    </a:moveTo>
                    <a:cubicBezTo>
                      <a:pt x="25" y="11"/>
                      <a:pt x="15" y="13"/>
                      <a:pt x="10" y="16"/>
                    </a:cubicBezTo>
                    <a:cubicBezTo>
                      <a:pt x="10" y="20"/>
                      <a:pt x="5" y="23"/>
                      <a:pt x="8" y="28"/>
                    </a:cubicBezTo>
                    <a:cubicBezTo>
                      <a:pt x="8" y="32"/>
                      <a:pt x="11" y="35"/>
                      <a:pt x="7" y="38"/>
                    </a:cubicBezTo>
                    <a:cubicBezTo>
                      <a:pt x="0" y="35"/>
                      <a:pt x="2" y="27"/>
                      <a:pt x="1" y="22"/>
                    </a:cubicBezTo>
                    <a:cubicBezTo>
                      <a:pt x="4" y="16"/>
                      <a:pt x="5" y="7"/>
                      <a:pt x="12" y="5"/>
                    </a:cubicBezTo>
                    <a:cubicBezTo>
                      <a:pt x="13" y="3"/>
                      <a:pt x="13" y="3"/>
                      <a:pt x="13" y="3"/>
                    </a:cubicBezTo>
                    <a:cubicBezTo>
                      <a:pt x="16" y="3"/>
                      <a:pt x="19" y="0"/>
                      <a:pt x="23" y="2"/>
                    </a:cubicBezTo>
                    <a:cubicBezTo>
                      <a:pt x="24" y="2"/>
                      <a:pt x="24" y="2"/>
                      <a:pt x="24"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3" name="Freeform 3310"/>
              <p:cNvSpPr/>
              <p:nvPr/>
            </p:nvSpPr>
            <p:spPr bwMode="auto">
              <a:xfrm>
                <a:off x="3324" y="2677"/>
                <a:ext cx="131" cy="223"/>
              </a:xfrm>
              <a:custGeom>
                <a:avLst/>
                <a:gdLst>
                  <a:gd name="T0" fmla="*/ 50 w 89"/>
                  <a:gd name="T1" fmla="*/ 15 h 152"/>
                  <a:gd name="T2" fmla="*/ 31 w 89"/>
                  <a:gd name="T3" fmla="*/ 30 h 152"/>
                  <a:gd name="T4" fmla="*/ 45 w 89"/>
                  <a:gd name="T5" fmla="*/ 37 h 152"/>
                  <a:gd name="T6" fmla="*/ 66 w 89"/>
                  <a:gd name="T7" fmla="*/ 30 h 152"/>
                  <a:gd name="T8" fmla="*/ 68 w 89"/>
                  <a:gd name="T9" fmla="*/ 62 h 152"/>
                  <a:gd name="T10" fmla="*/ 50 w 89"/>
                  <a:gd name="T11" fmla="*/ 56 h 152"/>
                  <a:gd name="T12" fmla="*/ 46 w 89"/>
                  <a:gd name="T13" fmla="*/ 77 h 152"/>
                  <a:gd name="T14" fmla="*/ 70 w 89"/>
                  <a:gd name="T15" fmla="*/ 86 h 152"/>
                  <a:gd name="T16" fmla="*/ 51 w 89"/>
                  <a:gd name="T17" fmla="*/ 101 h 152"/>
                  <a:gd name="T18" fmla="*/ 62 w 89"/>
                  <a:gd name="T19" fmla="*/ 106 h 152"/>
                  <a:gd name="T20" fmla="*/ 82 w 89"/>
                  <a:gd name="T21" fmla="*/ 131 h 152"/>
                  <a:gd name="T22" fmla="*/ 61 w 89"/>
                  <a:gd name="T23" fmla="*/ 130 h 152"/>
                  <a:gd name="T24" fmla="*/ 55 w 89"/>
                  <a:gd name="T25" fmla="*/ 131 h 152"/>
                  <a:gd name="T26" fmla="*/ 71 w 89"/>
                  <a:gd name="T27" fmla="*/ 131 h 152"/>
                  <a:gd name="T28" fmla="*/ 85 w 89"/>
                  <a:gd name="T29" fmla="*/ 120 h 152"/>
                  <a:gd name="T30" fmla="*/ 47 w 89"/>
                  <a:gd name="T31" fmla="*/ 121 h 152"/>
                  <a:gd name="T32" fmla="*/ 49 w 89"/>
                  <a:gd name="T33" fmla="*/ 94 h 152"/>
                  <a:gd name="T34" fmla="*/ 56 w 89"/>
                  <a:gd name="T35" fmla="*/ 79 h 152"/>
                  <a:gd name="T36" fmla="*/ 29 w 89"/>
                  <a:gd name="T37" fmla="*/ 109 h 152"/>
                  <a:gd name="T38" fmla="*/ 40 w 89"/>
                  <a:gd name="T39" fmla="*/ 77 h 152"/>
                  <a:gd name="T40" fmla="*/ 55 w 89"/>
                  <a:gd name="T41" fmla="*/ 53 h 152"/>
                  <a:gd name="T42" fmla="*/ 70 w 89"/>
                  <a:gd name="T43" fmla="*/ 47 h 152"/>
                  <a:gd name="T44" fmla="*/ 50 w 89"/>
                  <a:gd name="T45" fmla="*/ 37 h 152"/>
                  <a:gd name="T46" fmla="*/ 27 w 89"/>
                  <a:gd name="T47" fmla="*/ 68 h 152"/>
                  <a:gd name="T48" fmla="*/ 18 w 89"/>
                  <a:gd name="T49" fmla="*/ 90 h 152"/>
                  <a:gd name="T50" fmla="*/ 23 w 89"/>
                  <a:gd name="T51" fmla="*/ 67 h 152"/>
                  <a:gd name="T52" fmla="*/ 29 w 89"/>
                  <a:gd name="T53" fmla="*/ 24 h 152"/>
                  <a:gd name="T54" fmla="*/ 44 w 89"/>
                  <a:gd name="T55" fmla="*/ 12 h 152"/>
                  <a:gd name="T56" fmla="*/ 19 w 89"/>
                  <a:gd name="T57" fmla="*/ 17 h 152"/>
                  <a:gd name="T58" fmla="*/ 9 w 89"/>
                  <a:gd name="T59" fmla="*/ 75 h 152"/>
                  <a:gd name="T60" fmla="*/ 7 w 89"/>
                  <a:gd name="T61" fmla="*/ 26 h 152"/>
                  <a:gd name="T62" fmla="*/ 41 w 89"/>
                  <a:gd name="T63" fmla="*/ 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 h="152">
                    <a:moveTo>
                      <a:pt x="41" y="3"/>
                    </a:moveTo>
                    <a:cubicBezTo>
                      <a:pt x="44" y="8"/>
                      <a:pt x="51" y="9"/>
                      <a:pt x="50" y="15"/>
                    </a:cubicBezTo>
                    <a:cubicBezTo>
                      <a:pt x="47" y="21"/>
                      <a:pt x="46" y="28"/>
                      <a:pt x="38" y="28"/>
                    </a:cubicBezTo>
                    <a:cubicBezTo>
                      <a:pt x="35" y="28"/>
                      <a:pt x="32" y="26"/>
                      <a:pt x="31" y="30"/>
                    </a:cubicBezTo>
                    <a:cubicBezTo>
                      <a:pt x="28" y="33"/>
                      <a:pt x="30" y="38"/>
                      <a:pt x="31" y="41"/>
                    </a:cubicBezTo>
                    <a:cubicBezTo>
                      <a:pt x="34" y="35"/>
                      <a:pt x="40" y="38"/>
                      <a:pt x="45" y="37"/>
                    </a:cubicBezTo>
                    <a:cubicBezTo>
                      <a:pt x="49" y="34"/>
                      <a:pt x="52" y="27"/>
                      <a:pt x="58" y="29"/>
                    </a:cubicBezTo>
                    <a:cubicBezTo>
                      <a:pt x="66" y="30"/>
                      <a:pt x="66" y="30"/>
                      <a:pt x="66" y="30"/>
                    </a:cubicBezTo>
                    <a:cubicBezTo>
                      <a:pt x="72" y="34"/>
                      <a:pt x="71" y="42"/>
                      <a:pt x="76" y="47"/>
                    </a:cubicBezTo>
                    <a:cubicBezTo>
                      <a:pt x="76" y="52"/>
                      <a:pt x="74" y="59"/>
                      <a:pt x="68" y="62"/>
                    </a:cubicBezTo>
                    <a:cubicBezTo>
                      <a:pt x="65" y="65"/>
                      <a:pt x="60" y="65"/>
                      <a:pt x="58" y="61"/>
                    </a:cubicBezTo>
                    <a:cubicBezTo>
                      <a:pt x="56" y="59"/>
                      <a:pt x="53" y="55"/>
                      <a:pt x="50" y="56"/>
                    </a:cubicBezTo>
                    <a:cubicBezTo>
                      <a:pt x="47" y="58"/>
                      <a:pt x="44" y="58"/>
                      <a:pt x="43" y="62"/>
                    </a:cubicBezTo>
                    <a:cubicBezTo>
                      <a:pt x="44" y="67"/>
                      <a:pt x="41" y="73"/>
                      <a:pt x="46" y="77"/>
                    </a:cubicBezTo>
                    <a:cubicBezTo>
                      <a:pt x="52" y="78"/>
                      <a:pt x="57" y="71"/>
                      <a:pt x="62" y="77"/>
                    </a:cubicBezTo>
                    <a:cubicBezTo>
                      <a:pt x="64" y="82"/>
                      <a:pt x="73" y="80"/>
                      <a:pt x="70" y="86"/>
                    </a:cubicBezTo>
                    <a:cubicBezTo>
                      <a:pt x="68" y="91"/>
                      <a:pt x="67" y="97"/>
                      <a:pt x="61" y="98"/>
                    </a:cubicBezTo>
                    <a:cubicBezTo>
                      <a:pt x="58" y="99"/>
                      <a:pt x="52" y="96"/>
                      <a:pt x="51" y="101"/>
                    </a:cubicBezTo>
                    <a:cubicBezTo>
                      <a:pt x="51" y="106"/>
                      <a:pt x="46" y="113"/>
                      <a:pt x="50" y="118"/>
                    </a:cubicBezTo>
                    <a:cubicBezTo>
                      <a:pt x="52" y="113"/>
                      <a:pt x="58" y="109"/>
                      <a:pt x="62" y="106"/>
                    </a:cubicBezTo>
                    <a:cubicBezTo>
                      <a:pt x="72" y="104"/>
                      <a:pt x="83" y="108"/>
                      <a:pt x="89" y="117"/>
                    </a:cubicBezTo>
                    <a:cubicBezTo>
                      <a:pt x="89" y="122"/>
                      <a:pt x="88" y="130"/>
                      <a:pt x="82" y="131"/>
                    </a:cubicBezTo>
                    <a:cubicBezTo>
                      <a:pt x="79" y="133"/>
                      <a:pt x="77" y="140"/>
                      <a:pt x="73" y="136"/>
                    </a:cubicBezTo>
                    <a:cubicBezTo>
                      <a:pt x="68" y="134"/>
                      <a:pt x="67" y="127"/>
                      <a:pt x="61" y="130"/>
                    </a:cubicBezTo>
                    <a:cubicBezTo>
                      <a:pt x="54" y="136"/>
                      <a:pt x="63" y="145"/>
                      <a:pt x="59" y="152"/>
                    </a:cubicBezTo>
                    <a:cubicBezTo>
                      <a:pt x="54" y="147"/>
                      <a:pt x="53" y="137"/>
                      <a:pt x="55" y="131"/>
                    </a:cubicBezTo>
                    <a:cubicBezTo>
                      <a:pt x="59" y="128"/>
                      <a:pt x="62" y="118"/>
                      <a:pt x="70" y="121"/>
                    </a:cubicBezTo>
                    <a:cubicBezTo>
                      <a:pt x="70" y="124"/>
                      <a:pt x="68" y="128"/>
                      <a:pt x="71" y="131"/>
                    </a:cubicBezTo>
                    <a:cubicBezTo>
                      <a:pt x="74" y="133"/>
                      <a:pt x="77" y="130"/>
                      <a:pt x="79" y="130"/>
                    </a:cubicBezTo>
                    <a:cubicBezTo>
                      <a:pt x="83" y="128"/>
                      <a:pt x="86" y="124"/>
                      <a:pt x="85" y="120"/>
                    </a:cubicBezTo>
                    <a:cubicBezTo>
                      <a:pt x="82" y="112"/>
                      <a:pt x="73" y="110"/>
                      <a:pt x="65" y="109"/>
                    </a:cubicBezTo>
                    <a:cubicBezTo>
                      <a:pt x="56" y="110"/>
                      <a:pt x="56" y="125"/>
                      <a:pt x="47" y="121"/>
                    </a:cubicBezTo>
                    <a:cubicBezTo>
                      <a:pt x="43" y="116"/>
                      <a:pt x="43" y="110"/>
                      <a:pt x="46" y="104"/>
                    </a:cubicBezTo>
                    <a:cubicBezTo>
                      <a:pt x="46" y="100"/>
                      <a:pt x="44" y="95"/>
                      <a:pt x="49" y="94"/>
                    </a:cubicBezTo>
                    <a:cubicBezTo>
                      <a:pt x="55" y="93"/>
                      <a:pt x="64" y="96"/>
                      <a:pt x="66" y="88"/>
                    </a:cubicBezTo>
                    <a:cubicBezTo>
                      <a:pt x="65" y="83"/>
                      <a:pt x="59" y="81"/>
                      <a:pt x="56" y="79"/>
                    </a:cubicBezTo>
                    <a:cubicBezTo>
                      <a:pt x="46" y="77"/>
                      <a:pt x="43" y="87"/>
                      <a:pt x="37" y="90"/>
                    </a:cubicBezTo>
                    <a:cubicBezTo>
                      <a:pt x="32" y="95"/>
                      <a:pt x="36" y="106"/>
                      <a:pt x="29" y="109"/>
                    </a:cubicBezTo>
                    <a:cubicBezTo>
                      <a:pt x="32" y="100"/>
                      <a:pt x="29" y="88"/>
                      <a:pt x="40" y="85"/>
                    </a:cubicBezTo>
                    <a:cubicBezTo>
                      <a:pt x="43" y="83"/>
                      <a:pt x="41" y="79"/>
                      <a:pt x="40" y="77"/>
                    </a:cubicBezTo>
                    <a:cubicBezTo>
                      <a:pt x="38" y="71"/>
                      <a:pt x="37" y="63"/>
                      <a:pt x="40" y="57"/>
                    </a:cubicBezTo>
                    <a:cubicBezTo>
                      <a:pt x="44" y="54"/>
                      <a:pt x="49" y="49"/>
                      <a:pt x="55" y="53"/>
                    </a:cubicBezTo>
                    <a:cubicBezTo>
                      <a:pt x="59" y="55"/>
                      <a:pt x="60" y="59"/>
                      <a:pt x="65" y="60"/>
                    </a:cubicBezTo>
                    <a:cubicBezTo>
                      <a:pt x="70" y="58"/>
                      <a:pt x="72" y="52"/>
                      <a:pt x="70" y="47"/>
                    </a:cubicBezTo>
                    <a:cubicBezTo>
                      <a:pt x="68" y="42"/>
                      <a:pt x="67" y="37"/>
                      <a:pt x="63" y="32"/>
                    </a:cubicBezTo>
                    <a:cubicBezTo>
                      <a:pt x="59" y="31"/>
                      <a:pt x="53" y="32"/>
                      <a:pt x="50" y="37"/>
                    </a:cubicBezTo>
                    <a:cubicBezTo>
                      <a:pt x="47" y="41"/>
                      <a:pt x="38" y="38"/>
                      <a:pt x="34" y="42"/>
                    </a:cubicBezTo>
                    <a:cubicBezTo>
                      <a:pt x="27" y="49"/>
                      <a:pt x="31" y="60"/>
                      <a:pt x="27" y="68"/>
                    </a:cubicBezTo>
                    <a:cubicBezTo>
                      <a:pt x="29" y="76"/>
                      <a:pt x="28" y="85"/>
                      <a:pt x="22" y="91"/>
                    </a:cubicBezTo>
                    <a:cubicBezTo>
                      <a:pt x="21" y="92"/>
                      <a:pt x="19" y="91"/>
                      <a:pt x="18" y="90"/>
                    </a:cubicBezTo>
                    <a:cubicBezTo>
                      <a:pt x="17" y="88"/>
                      <a:pt x="20" y="89"/>
                      <a:pt x="22" y="87"/>
                    </a:cubicBezTo>
                    <a:cubicBezTo>
                      <a:pt x="26" y="81"/>
                      <a:pt x="23" y="74"/>
                      <a:pt x="23" y="67"/>
                    </a:cubicBezTo>
                    <a:cubicBezTo>
                      <a:pt x="25" y="56"/>
                      <a:pt x="32" y="45"/>
                      <a:pt x="25" y="35"/>
                    </a:cubicBezTo>
                    <a:cubicBezTo>
                      <a:pt x="25" y="31"/>
                      <a:pt x="25" y="25"/>
                      <a:pt x="29" y="24"/>
                    </a:cubicBezTo>
                    <a:cubicBezTo>
                      <a:pt x="42" y="22"/>
                      <a:pt x="42" y="22"/>
                      <a:pt x="42" y="22"/>
                    </a:cubicBezTo>
                    <a:cubicBezTo>
                      <a:pt x="43" y="19"/>
                      <a:pt x="47" y="16"/>
                      <a:pt x="44" y="12"/>
                    </a:cubicBezTo>
                    <a:cubicBezTo>
                      <a:pt x="40" y="8"/>
                      <a:pt x="34" y="4"/>
                      <a:pt x="28" y="6"/>
                    </a:cubicBezTo>
                    <a:cubicBezTo>
                      <a:pt x="25" y="9"/>
                      <a:pt x="19" y="11"/>
                      <a:pt x="19" y="17"/>
                    </a:cubicBezTo>
                    <a:cubicBezTo>
                      <a:pt x="6" y="22"/>
                      <a:pt x="13" y="38"/>
                      <a:pt x="9" y="48"/>
                    </a:cubicBezTo>
                    <a:cubicBezTo>
                      <a:pt x="6" y="57"/>
                      <a:pt x="16" y="67"/>
                      <a:pt x="9" y="75"/>
                    </a:cubicBezTo>
                    <a:cubicBezTo>
                      <a:pt x="5" y="72"/>
                      <a:pt x="8" y="67"/>
                      <a:pt x="7" y="64"/>
                    </a:cubicBezTo>
                    <a:cubicBezTo>
                      <a:pt x="0" y="52"/>
                      <a:pt x="10" y="39"/>
                      <a:pt x="7" y="26"/>
                    </a:cubicBezTo>
                    <a:cubicBezTo>
                      <a:pt x="14" y="16"/>
                      <a:pt x="19" y="7"/>
                      <a:pt x="29" y="0"/>
                    </a:cubicBezTo>
                    <a:cubicBezTo>
                      <a:pt x="34" y="2"/>
                      <a:pt x="37" y="4"/>
                      <a:pt x="41"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4" name="Freeform 3311"/>
              <p:cNvSpPr/>
              <p:nvPr/>
            </p:nvSpPr>
            <p:spPr bwMode="auto">
              <a:xfrm>
                <a:off x="4294" y="2673"/>
                <a:ext cx="69" cy="118"/>
              </a:xfrm>
              <a:custGeom>
                <a:avLst/>
                <a:gdLst>
                  <a:gd name="T0" fmla="*/ 41 w 47"/>
                  <a:gd name="T1" fmla="*/ 20 h 81"/>
                  <a:gd name="T2" fmla="*/ 47 w 47"/>
                  <a:gd name="T3" fmla="*/ 54 h 81"/>
                  <a:gd name="T4" fmla="*/ 38 w 47"/>
                  <a:gd name="T5" fmla="*/ 70 h 81"/>
                  <a:gd name="T6" fmla="*/ 34 w 47"/>
                  <a:gd name="T7" fmla="*/ 81 h 81"/>
                  <a:gd name="T8" fmla="*/ 30 w 47"/>
                  <a:gd name="T9" fmla="*/ 69 h 81"/>
                  <a:gd name="T10" fmla="*/ 28 w 47"/>
                  <a:gd name="T11" fmla="*/ 51 h 81"/>
                  <a:gd name="T12" fmla="*/ 18 w 47"/>
                  <a:gd name="T13" fmla="*/ 23 h 81"/>
                  <a:gd name="T14" fmla="*/ 3 w 47"/>
                  <a:gd name="T15" fmla="*/ 20 h 81"/>
                  <a:gd name="T16" fmla="*/ 5 w 47"/>
                  <a:gd name="T17" fmla="*/ 8 h 81"/>
                  <a:gd name="T18" fmla="*/ 8 w 47"/>
                  <a:gd name="T19" fmla="*/ 7 h 81"/>
                  <a:gd name="T20" fmla="*/ 27 w 47"/>
                  <a:gd name="T21" fmla="*/ 8 h 81"/>
                  <a:gd name="T22" fmla="*/ 41 w 47"/>
                  <a:gd name="T23" fmla="*/ 2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81">
                    <a:moveTo>
                      <a:pt x="41" y="20"/>
                    </a:moveTo>
                    <a:cubicBezTo>
                      <a:pt x="45" y="31"/>
                      <a:pt x="44" y="43"/>
                      <a:pt x="47" y="54"/>
                    </a:cubicBezTo>
                    <a:cubicBezTo>
                      <a:pt x="39" y="56"/>
                      <a:pt x="45" y="66"/>
                      <a:pt x="38" y="70"/>
                    </a:cubicBezTo>
                    <a:cubicBezTo>
                      <a:pt x="38" y="74"/>
                      <a:pt x="39" y="80"/>
                      <a:pt x="34" y="81"/>
                    </a:cubicBezTo>
                    <a:cubicBezTo>
                      <a:pt x="28" y="80"/>
                      <a:pt x="32" y="73"/>
                      <a:pt x="30" y="69"/>
                    </a:cubicBezTo>
                    <a:cubicBezTo>
                      <a:pt x="27" y="63"/>
                      <a:pt x="24" y="57"/>
                      <a:pt x="28" y="51"/>
                    </a:cubicBezTo>
                    <a:cubicBezTo>
                      <a:pt x="29" y="41"/>
                      <a:pt x="22" y="32"/>
                      <a:pt x="18" y="23"/>
                    </a:cubicBezTo>
                    <a:cubicBezTo>
                      <a:pt x="14" y="19"/>
                      <a:pt x="9" y="22"/>
                      <a:pt x="3" y="20"/>
                    </a:cubicBezTo>
                    <a:cubicBezTo>
                      <a:pt x="0" y="17"/>
                      <a:pt x="2" y="12"/>
                      <a:pt x="5" y="8"/>
                    </a:cubicBezTo>
                    <a:cubicBezTo>
                      <a:pt x="6" y="8"/>
                      <a:pt x="6" y="5"/>
                      <a:pt x="8" y="7"/>
                    </a:cubicBezTo>
                    <a:cubicBezTo>
                      <a:pt x="14" y="7"/>
                      <a:pt x="23" y="0"/>
                      <a:pt x="27" y="8"/>
                    </a:cubicBezTo>
                    <a:cubicBezTo>
                      <a:pt x="32" y="11"/>
                      <a:pt x="36" y="16"/>
                      <a:pt x="41" y="2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5" name="Freeform 3312"/>
              <p:cNvSpPr/>
              <p:nvPr/>
            </p:nvSpPr>
            <p:spPr bwMode="auto">
              <a:xfrm>
                <a:off x="4629" y="2687"/>
                <a:ext cx="22" cy="66"/>
              </a:xfrm>
              <a:custGeom>
                <a:avLst/>
                <a:gdLst>
                  <a:gd name="T0" fmla="*/ 10 w 15"/>
                  <a:gd name="T1" fmla="*/ 16 h 45"/>
                  <a:gd name="T2" fmla="*/ 13 w 15"/>
                  <a:gd name="T3" fmla="*/ 28 h 45"/>
                  <a:gd name="T4" fmla="*/ 10 w 15"/>
                  <a:gd name="T5" fmla="*/ 45 h 45"/>
                  <a:gd name="T6" fmla="*/ 5 w 15"/>
                  <a:gd name="T7" fmla="*/ 43 h 45"/>
                  <a:gd name="T8" fmla="*/ 7 w 15"/>
                  <a:gd name="T9" fmla="*/ 19 h 45"/>
                  <a:gd name="T10" fmla="*/ 0 w 15"/>
                  <a:gd name="T11" fmla="*/ 3 h 45"/>
                  <a:gd name="T12" fmla="*/ 1 w 15"/>
                  <a:gd name="T13" fmla="*/ 0 h 45"/>
                  <a:gd name="T14" fmla="*/ 10 w 15"/>
                  <a:gd name="T15" fmla="*/ 1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5">
                    <a:moveTo>
                      <a:pt x="10" y="16"/>
                    </a:moveTo>
                    <a:cubicBezTo>
                      <a:pt x="10" y="20"/>
                      <a:pt x="13" y="23"/>
                      <a:pt x="13" y="28"/>
                    </a:cubicBezTo>
                    <a:cubicBezTo>
                      <a:pt x="15" y="34"/>
                      <a:pt x="12" y="40"/>
                      <a:pt x="10" y="45"/>
                    </a:cubicBezTo>
                    <a:cubicBezTo>
                      <a:pt x="5" y="43"/>
                      <a:pt x="5" y="43"/>
                      <a:pt x="5" y="43"/>
                    </a:cubicBezTo>
                    <a:cubicBezTo>
                      <a:pt x="6" y="35"/>
                      <a:pt x="7" y="28"/>
                      <a:pt x="7" y="19"/>
                    </a:cubicBezTo>
                    <a:cubicBezTo>
                      <a:pt x="6" y="13"/>
                      <a:pt x="1" y="9"/>
                      <a:pt x="0" y="3"/>
                    </a:cubicBezTo>
                    <a:cubicBezTo>
                      <a:pt x="1" y="0"/>
                      <a:pt x="1" y="0"/>
                      <a:pt x="1" y="0"/>
                    </a:cubicBezTo>
                    <a:cubicBezTo>
                      <a:pt x="6" y="4"/>
                      <a:pt x="9" y="10"/>
                      <a:pt x="10"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6" name="Freeform 3313"/>
              <p:cNvSpPr/>
              <p:nvPr/>
            </p:nvSpPr>
            <p:spPr bwMode="auto">
              <a:xfrm>
                <a:off x="3523" y="2724"/>
                <a:ext cx="56" cy="41"/>
              </a:xfrm>
              <a:custGeom>
                <a:avLst/>
                <a:gdLst>
                  <a:gd name="T0" fmla="*/ 38 w 38"/>
                  <a:gd name="T1" fmla="*/ 9 h 28"/>
                  <a:gd name="T2" fmla="*/ 37 w 38"/>
                  <a:gd name="T3" fmla="*/ 16 h 28"/>
                  <a:gd name="T4" fmla="*/ 26 w 38"/>
                  <a:gd name="T5" fmla="*/ 25 h 28"/>
                  <a:gd name="T6" fmla="*/ 10 w 38"/>
                  <a:gd name="T7" fmla="*/ 24 h 28"/>
                  <a:gd name="T8" fmla="*/ 4 w 38"/>
                  <a:gd name="T9" fmla="*/ 23 h 28"/>
                  <a:gd name="T10" fmla="*/ 2 w 38"/>
                  <a:gd name="T11" fmla="*/ 8 h 28"/>
                  <a:gd name="T12" fmla="*/ 16 w 38"/>
                  <a:gd name="T13" fmla="*/ 0 h 28"/>
                  <a:gd name="T14" fmla="*/ 38 w 38"/>
                  <a:gd name="T15" fmla="*/ 9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8">
                    <a:moveTo>
                      <a:pt x="38" y="9"/>
                    </a:moveTo>
                    <a:cubicBezTo>
                      <a:pt x="38" y="11"/>
                      <a:pt x="38" y="14"/>
                      <a:pt x="37" y="16"/>
                    </a:cubicBezTo>
                    <a:cubicBezTo>
                      <a:pt x="34" y="21"/>
                      <a:pt x="29" y="21"/>
                      <a:pt x="26" y="25"/>
                    </a:cubicBezTo>
                    <a:cubicBezTo>
                      <a:pt x="21" y="27"/>
                      <a:pt x="14" y="28"/>
                      <a:pt x="10" y="24"/>
                    </a:cubicBezTo>
                    <a:cubicBezTo>
                      <a:pt x="8" y="25"/>
                      <a:pt x="6" y="24"/>
                      <a:pt x="4" y="23"/>
                    </a:cubicBezTo>
                    <a:cubicBezTo>
                      <a:pt x="0" y="19"/>
                      <a:pt x="0" y="13"/>
                      <a:pt x="2" y="8"/>
                    </a:cubicBezTo>
                    <a:cubicBezTo>
                      <a:pt x="4" y="2"/>
                      <a:pt x="12" y="2"/>
                      <a:pt x="16" y="0"/>
                    </a:cubicBezTo>
                    <a:cubicBezTo>
                      <a:pt x="24" y="1"/>
                      <a:pt x="33" y="1"/>
                      <a:pt x="38"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417" name="Freeform 3314"/>
              <p:cNvSpPr/>
              <p:nvPr/>
            </p:nvSpPr>
            <p:spPr bwMode="auto">
              <a:xfrm>
                <a:off x="4181" y="2722"/>
                <a:ext cx="56" cy="44"/>
              </a:xfrm>
              <a:custGeom>
                <a:avLst/>
                <a:gdLst>
                  <a:gd name="T0" fmla="*/ 37 w 38"/>
                  <a:gd name="T1" fmla="*/ 10 h 30"/>
                  <a:gd name="T2" fmla="*/ 32 w 38"/>
                  <a:gd name="T3" fmla="*/ 24 h 30"/>
                  <a:gd name="T4" fmla="*/ 8 w 38"/>
                  <a:gd name="T5" fmla="*/ 26 h 30"/>
                  <a:gd name="T6" fmla="*/ 1 w 38"/>
                  <a:gd name="T7" fmla="*/ 16 h 30"/>
                  <a:gd name="T8" fmla="*/ 12 w 38"/>
                  <a:gd name="T9" fmla="*/ 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38" y="16"/>
                      <a:pt x="37" y="21"/>
                      <a:pt x="32" y="24"/>
                    </a:cubicBezTo>
                    <a:cubicBezTo>
                      <a:pt x="25" y="30"/>
                      <a:pt x="17" y="28"/>
                      <a:pt x="8" y="26"/>
                    </a:cubicBezTo>
                    <a:cubicBezTo>
                      <a:pt x="6" y="22"/>
                      <a:pt x="0" y="21"/>
                      <a:pt x="1" y="16"/>
                    </a:cubicBezTo>
                    <a:cubicBezTo>
                      <a:pt x="4" y="12"/>
                      <a:pt x="7" y="6"/>
                      <a:pt x="12" y="3"/>
                    </a:cubicBezTo>
                    <a:cubicBezTo>
                      <a:pt x="20" y="0"/>
                      <a:pt x="32" y="1"/>
                      <a:pt x="37" y="10"/>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grpSp>
        <p:sp>
          <p:nvSpPr>
            <p:cNvPr id="152" name="Freeform 3316"/>
            <p:cNvSpPr/>
            <p:nvPr/>
          </p:nvSpPr>
          <p:spPr bwMode="auto">
            <a:xfrm>
              <a:off x="6770688" y="4330700"/>
              <a:ext cx="111125" cy="153988"/>
            </a:xfrm>
            <a:custGeom>
              <a:avLst/>
              <a:gdLst>
                <a:gd name="T0" fmla="*/ 29 w 48"/>
                <a:gd name="T1" fmla="*/ 6 h 66"/>
                <a:gd name="T2" fmla="*/ 43 w 48"/>
                <a:gd name="T3" fmla="*/ 26 h 66"/>
                <a:gd name="T4" fmla="*/ 41 w 48"/>
                <a:gd name="T5" fmla="*/ 58 h 66"/>
                <a:gd name="T6" fmla="*/ 34 w 48"/>
                <a:gd name="T7" fmla="*/ 66 h 66"/>
                <a:gd name="T8" fmla="*/ 25 w 48"/>
                <a:gd name="T9" fmla="*/ 59 h 66"/>
                <a:gd name="T10" fmla="*/ 33 w 48"/>
                <a:gd name="T11" fmla="*/ 36 h 66"/>
                <a:gd name="T12" fmla="*/ 33 w 48"/>
                <a:gd name="T13" fmla="*/ 29 h 66"/>
                <a:gd name="T14" fmla="*/ 25 w 48"/>
                <a:gd name="T15" fmla="*/ 21 h 66"/>
                <a:gd name="T16" fmla="*/ 14 w 48"/>
                <a:gd name="T17" fmla="*/ 20 h 66"/>
                <a:gd name="T18" fmla="*/ 5 w 48"/>
                <a:gd name="T19" fmla="*/ 26 h 66"/>
                <a:gd name="T20" fmla="*/ 2 w 48"/>
                <a:gd name="T21" fmla="*/ 14 h 66"/>
                <a:gd name="T22" fmla="*/ 7 w 48"/>
                <a:gd name="T23" fmla="*/ 5 h 66"/>
                <a:gd name="T24" fmla="*/ 17 w 48"/>
                <a:gd name="T25" fmla="*/ 0 h 66"/>
                <a:gd name="T26" fmla="*/ 29 w 48"/>
                <a:gd name="T27"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66">
                  <a:moveTo>
                    <a:pt x="29" y="6"/>
                  </a:moveTo>
                  <a:cubicBezTo>
                    <a:pt x="40" y="7"/>
                    <a:pt x="40" y="18"/>
                    <a:pt x="43" y="26"/>
                  </a:cubicBezTo>
                  <a:cubicBezTo>
                    <a:pt x="48" y="35"/>
                    <a:pt x="46" y="48"/>
                    <a:pt x="41" y="58"/>
                  </a:cubicBezTo>
                  <a:cubicBezTo>
                    <a:pt x="34" y="66"/>
                    <a:pt x="34" y="66"/>
                    <a:pt x="34" y="66"/>
                  </a:cubicBezTo>
                  <a:cubicBezTo>
                    <a:pt x="31" y="64"/>
                    <a:pt x="26" y="63"/>
                    <a:pt x="25" y="59"/>
                  </a:cubicBezTo>
                  <a:cubicBezTo>
                    <a:pt x="31" y="53"/>
                    <a:pt x="35" y="45"/>
                    <a:pt x="33" y="36"/>
                  </a:cubicBezTo>
                  <a:cubicBezTo>
                    <a:pt x="35" y="34"/>
                    <a:pt x="33" y="32"/>
                    <a:pt x="33" y="29"/>
                  </a:cubicBezTo>
                  <a:cubicBezTo>
                    <a:pt x="29" y="27"/>
                    <a:pt x="27" y="24"/>
                    <a:pt x="25" y="21"/>
                  </a:cubicBezTo>
                  <a:cubicBezTo>
                    <a:pt x="14" y="20"/>
                    <a:pt x="14" y="20"/>
                    <a:pt x="14" y="20"/>
                  </a:cubicBezTo>
                  <a:cubicBezTo>
                    <a:pt x="10" y="22"/>
                    <a:pt x="10" y="27"/>
                    <a:pt x="5" y="26"/>
                  </a:cubicBezTo>
                  <a:cubicBezTo>
                    <a:pt x="1" y="23"/>
                    <a:pt x="0" y="18"/>
                    <a:pt x="2" y="14"/>
                  </a:cubicBezTo>
                  <a:cubicBezTo>
                    <a:pt x="7" y="13"/>
                    <a:pt x="5" y="8"/>
                    <a:pt x="7" y="5"/>
                  </a:cubicBezTo>
                  <a:cubicBezTo>
                    <a:pt x="17" y="0"/>
                    <a:pt x="17" y="0"/>
                    <a:pt x="17" y="0"/>
                  </a:cubicBezTo>
                  <a:cubicBezTo>
                    <a:pt x="20" y="2"/>
                    <a:pt x="28" y="0"/>
                    <a:pt x="29"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3" name="Freeform 3317"/>
            <p:cNvSpPr/>
            <p:nvPr/>
          </p:nvSpPr>
          <p:spPr bwMode="auto">
            <a:xfrm>
              <a:off x="5602288" y="4333875"/>
              <a:ext cx="68263" cy="50800"/>
            </a:xfrm>
            <a:custGeom>
              <a:avLst/>
              <a:gdLst>
                <a:gd name="T0" fmla="*/ 29 w 29"/>
                <a:gd name="T1" fmla="*/ 8 h 22"/>
                <a:gd name="T2" fmla="*/ 17 w 29"/>
                <a:gd name="T3" fmla="*/ 19 h 22"/>
                <a:gd name="T4" fmla="*/ 2 w 29"/>
                <a:gd name="T5" fmla="*/ 16 h 22"/>
                <a:gd name="T6" fmla="*/ 2 w 29"/>
                <a:gd name="T7" fmla="*/ 5 h 22"/>
                <a:gd name="T8" fmla="*/ 15 w 29"/>
                <a:gd name="T9" fmla="*/ 1 h 22"/>
                <a:gd name="T10" fmla="*/ 29 w 29"/>
                <a:gd name="T11" fmla="*/ 8 h 22"/>
              </a:gdLst>
              <a:ahLst/>
              <a:cxnLst>
                <a:cxn ang="0">
                  <a:pos x="T0" y="T1"/>
                </a:cxn>
                <a:cxn ang="0">
                  <a:pos x="T2" y="T3"/>
                </a:cxn>
                <a:cxn ang="0">
                  <a:pos x="T4" y="T5"/>
                </a:cxn>
                <a:cxn ang="0">
                  <a:pos x="T6" y="T7"/>
                </a:cxn>
                <a:cxn ang="0">
                  <a:pos x="T8" y="T9"/>
                </a:cxn>
                <a:cxn ang="0">
                  <a:pos x="T10" y="T11"/>
                </a:cxn>
              </a:cxnLst>
              <a:rect l="0" t="0" r="r" b="b"/>
              <a:pathLst>
                <a:path w="29" h="22">
                  <a:moveTo>
                    <a:pt x="29" y="8"/>
                  </a:moveTo>
                  <a:cubicBezTo>
                    <a:pt x="27" y="14"/>
                    <a:pt x="21" y="17"/>
                    <a:pt x="17" y="19"/>
                  </a:cubicBezTo>
                  <a:cubicBezTo>
                    <a:pt x="12" y="18"/>
                    <a:pt x="6" y="22"/>
                    <a:pt x="2" y="16"/>
                  </a:cubicBezTo>
                  <a:cubicBezTo>
                    <a:pt x="0" y="12"/>
                    <a:pt x="1" y="10"/>
                    <a:pt x="2" y="5"/>
                  </a:cubicBezTo>
                  <a:cubicBezTo>
                    <a:pt x="5" y="2"/>
                    <a:pt x="11" y="2"/>
                    <a:pt x="15" y="1"/>
                  </a:cubicBezTo>
                  <a:cubicBezTo>
                    <a:pt x="20" y="0"/>
                    <a:pt x="26" y="4"/>
                    <a:pt x="29"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4" name="Freeform 3318"/>
            <p:cNvSpPr/>
            <p:nvPr/>
          </p:nvSpPr>
          <p:spPr bwMode="auto">
            <a:xfrm>
              <a:off x="6654800" y="4335463"/>
              <a:ext cx="57150" cy="44450"/>
            </a:xfrm>
            <a:custGeom>
              <a:avLst/>
              <a:gdLst>
                <a:gd name="T0" fmla="*/ 21 w 25"/>
                <a:gd name="T1" fmla="*/ 1 h 19"/>
                <a:gd name="T2" fmla="*/ 25 w 25"/>
                <a:gd name="T3" fmla="*/ 12 h 19"/>
                <a:gd name="T4" fmla="*/ 7 w 25"/>
                <a:gd name="T5" fmla="*/ 18 h 19"/>
                <a:gd name="T6" fmla="*/ 0 w 25"/>
                <a:gd name="T7" fmla="*/ 10 h 19"/>
                <a:gd name="T8" fmla="*/ 7 w 25"/>
                <a:gd name="T9" fmla="*/ 1 h 19"/>
                <a:gd name="T10" fmla="*/ 21 w 25"/>
                <a:gd name="T11" fmla="*/ 1 h 19"/>
              </a:gdLst>
              <a:ahLst/>
              <a:cxnLst>
                <a:cxn ang="0">
                  <a:pos x="T0" y="T1"/>
                </a:cxn>
                <a:cxn ang="0">
                  <a:pos x="T2" y="T3"/>
                </a:cxn>
                <a:cxn ang="0">
                  <a:pos x="T4" y="T5"/>
                </a:cxn>
                <a:cxn ang="0">
                  <a:pos x="T6" y="T7"/>
                </a:cxn>
                <a:cxn ang="0">
                  <a:pos x="T8" y="T9"/>
                </a:cxn>
                <a:cxn ang="0">
                  <a:pos x="T10" y="T11"/>
                </a:cxn>
              </a:cxnLst>
              <a:rect l="0" t="0" r="r" b="b"/>
              <a:pathLst>
                <a:path w="25" h="19">
                  <a:moveTo>
                    <a:pt x="21" y="1"/>
                  </a:moveTo>
                  <a:cubicBezTo>
                    <a:pt x="25" y="3"/>
                    <a:pt x="25" y="8"/>
                    <a:pt x="25" y="12"/>
                  </a:cubicBezTo>
                  <a:cubicBezTo>
                    <a:pt x="22" y="18"/>
                    <a:pt x="14" y="19"/>
                    <a:pt x="7" y="18"/>
                  </a:cubicBezTo>
                  <a:cubicBezTo>
                    <a:pt x="3" y="18"/>
                    <a:pt x="3" y="13"/>
                    <a:pt x="0" y="10"/>
                  </a:cubicBezTo>
                  <a:cubicBezTo>
                    <a:pt x="1" y="7"/>
                    <a:pt x="3" y="3"/>
                    <a:pt x="7" y="1"/>
                  </a:cubicBezTo>
                  <a:cubicBezTo>
                    <a:pt x="11" y="0"/>
                    <a:pt x="16" y="0"/>
                    <a:pt x="21"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5" name="Freeform 3319"/>
            <p:cNvSpPr/>
            <p:nvPr/>
          </p:nvSpPr>
          <p:spPr bwMode="auto">
            <a:xfrm>
              <a:off x="6473825" y="4368800"/>
              <a:ext cx="66675" cy="57150"/>
            </a:xfrm>
            <a:custGeom>
              <a:avLst/>
              <a:gdLst>
                <a:gd name="T0" fmla="*/ 28 w 29"/>
                <a:gd name="T1" fmla="*/ 8 h 25"/>
                <a:gd name="T2" fmla="*/ 18 w 29"/>
                <a:gd name="T3" fmla="*/ 25 h 25"/>
                <a:gd name="T4" fmla="*/ 1 w 29"/>
                <a:gd name="T5" fmla="*/ 16 h 25"/>
                <a:gd name="T6" fmla="*/ 4 w 29"/>
                <a:gd name="T7" fmla="*/ 7 h 25"/>
                <a:gd name="T8" fmla="*/ 28 w 29"/>
                <a:gd name="T9" fmla="*/ 8 h 25"/>
              </a:gdLst>
              <a:ahLst/>
              <a:cxnLst>
                <a:cxn ang="0">
                  <a:pos x="T0" y="T1"/>
                </a:cxn>
                <a:cxn ang="0">
                  <a:pos x="T2" y="T3"/>
                </a:cxn>
                <a:cxn ang="0">
                  <a:pos x="T4" y="T5"/>
                </a:cxn>
                <a:cxn ang="0">
                  <a:pos x="T6" y="T7"/>
                </a:cxn>
                <a:cxn ang="0">
                  <a:pos x="T8" y="T9"/>
                </a:cxn>
              </a:cxnLst>
              <a:rect l="0" t="0" r="r" b="b"/>
              <a:pathLst>
                <a:path w="29" h="25">
                  <a:moveTo>
                    <a:pt x="28" y="8"/>
                  </a:moveTo>
                  <a:cubicBezTo>
                    <a:pt x="29" y="16"/>
                    <a:pt x="24" y="22"/>
                    <a:pt x="18" y="25"/>
                  </a:cubicBezTo>
                  <a:cubicBezTo>
                    <a:pt x="12" y="25"/>
                    <a:pt x="4" y="23"/>
                    <a:pt x="1" y="16"/>
                  </a:cubicBezTo>
                  <a:cubicBezTo>
                    <a:pt x="0" y="13"/>
                    <a:pt x="2" y="10"/>
                    <a:pt x="4" y="7"/>
                  </a:cubicBezTo>
                  <a:cubicBezTo>
                    <a:pt x="10" y="1"/>
                    <a:pt x="22" y="0"/>
                    <a:pt x="28" y="8"/>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6" name="Freeform 3320"/>
            <p:cNvSpPr/>
            <p:nvPr/>
          </p:nvSpPr>
          <p:spPr bwMode="auto">
            <a:xfrm>
              <a:off x="5802313" y="4373563"/>
              <a:ext cx="85725" cy="69850"/>
            </a:xfrm>
            <a:custGeom>
              <a:avLst/>
              <a:gdLst>
                <a:gd name="T0" fmla="*/ 36 w 37"/>
                <a:gd name="T1" fmla="*/ 11 h 30"/>
                <a:gd name="T2" fmla="*/ 32 w 37"/>
                <a:gd name="T3" fmla="*/ 23 h 30"/>
                <a:gd name="T4" fmla="*/ 13 w 37"/>
                <a:gd name="T5" fmla="*/ 30 h 30"/>
                <a:gd name="T6" fmla="*/ 2 w 37"/>
                <a:gd name="T7" fmla="*/ 21 h 30"/>
                <a:gd name="T8" fmla="*/ 9 w 37"/>
                <a:gd name="T9" fmla="*/ 3 h 30"/>
                <a:gd name="T10" fmla="*/ 33 w 37"/>
                <a:gd name="T11" fmla="*/ 5 h 30"/>
                <a:gd name="T12" fmla="*/ 36 w 37"/>
                <a:gd name="T13" fmla="*/ 11 h 30"/>
              </a:gdLst>
              <a:ahLst/>
              <a:cxnLst>
                <a:cxn ang="0">
                  <a:pos x="T0" y="T1"/>
                </a:cxn>
                <a:cxn ang="0">
                  <a:pos x="T2" y="T3"/>
                </a:cxn>
                <a:cxn ang="0">
                  <a:pos x="T4" y="T5"/>
                </a:cxn>
                <a:cxn ang="0">
                  <a:pos x="T6" y="T7"/>
                </a:cxn>
                <a:cxn ang="0">
                  <a:pos x="T8" y="T9"/>
                </a:cxn>
                <a:cxn ang="0">
                  <a:pos x="T10" y="T11"/>
                </a:cxn>
                <a:cxn ang="0">
                  <a:pos x="T12" y="T13"/>
                </a:cxn>
              </a:cxnLst>
              <a:rect l="0" t="0" r="r" b="b"/>
              <a:pathLst>
                <a:path w="37" h="30">
                  <a:moveTo>
                    <a:pt x="36" y="11"/>
                  </a:moveTo>
                  <a:cubicBezTo>
                    <a:pt x="35" y="15"/>
                    <a:pt x="37" y="21"/>
                    <a:pt x="32" y="23"/>
                  </a:cubicBezTo>
                  <a:cubicBezTo>
                    <a:pt x="27" y="29"/>
                    <a:pt x="20" y="30"/>
                    <a:pt x="13" y="30"/>
                  </a:cubicBezTo>
                  <a:cubicBezTo>
                    <a:pt x="9" y="29"/>
                    <a:pt x="3" y="26"/>
                    <a:pt x="2" y="21"/>
                  </a:cubicBezTo>
                  <a:cubicBezTo>
                    <a:pt x="0" y="14"/>
                    <a:pt x="3" y="8"/>
                    <a:pt x="9" y="3"/>
                  </a:cubicBezTo>
                  <a:cubicBezTo>
                    <a:pt x="17" y="3"/>
                    <a:pt x="26" y="0"/>
                    <a:pt x="33" y="5"/>
                  </a:cubicBezTo>
                  <a:cubicBezTo>
                    <a:pt x="36" y="11"/>
                    <a:pt x="36" y="11"/>
                    <a:pt x="36"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7" name="Freeform 3321"/>
            <p:cNvSpPr/>
            <p:nvPr/>
          </p:nvSpPr>
          <p:spPr bwMode="auto">
            <a:xfrm>
              <a:off x="6486525" y="4379913"/>
              <a:ext cx="44450" cy="39688"/>
            </a:xfrm>
            <a:custGeom>
              <a:avLst/>
              <a:gdLst>
                <a:gd name="T0" fmla="*/ 18 w 19"/>
                <a:gd name="T1" fmla="*/ 6 h 17"/>
                <a:gd name="T2" fmla="*/ 11 w 19"/>
                <a:gd name="T3" fmla="*/ 17 h 17"/>
                <a:gd name="T4" fmla="*/ 0 w 19"/>
                <a:gd name="T5" fmla="*/ 11 h 17"/>
                <a:gd name="T6" fmla="*/ 7 w 19"/>
                <a:gd name="T7" fmla="*/ 1 h 17"/>
                <a:gd name="T8" fmla="*/ 18 w 19"/>
                <a:gd name="T9" fmla="*/ 6 h 17"/>
              </a:gdLst>
              <a:ahLst/>
              <a:cxnLst>
                <a:cxn ang="0">
                  <a:pos x="T0" y="T1"/>
                </a:cxn>
                <a:cxn ang="0">
                  <a:pos x="T2" y="T3"/>
                </a:cxn>
                <a:cxn ang="0">
                  <a:pos x="T4" y="T5"/>
                </a:cxn>
                <a:cxn ang="0">
                  <a:pos x="T6" y="T7"/>
                </a:cxn>
                <a:cxn ang="0">
                  <a:pos x="T8" y="T9"/>
                </a:cxn>
              </a:cxnLst>
              <a:rect l="0" t="0" r="r" b="b"/>
              <a:pathLst>
                <a:path w="19" h="17">
                  <a:moveTo>
                    <a:pt x="18" y="6"/>
                  </a:moveTo>
                  <a:cubicBezTo>
                    <a:pt x="19" y="11"/>
                    <a:pt x="13" y="14"/>
                    <a:pt x="11" y="17"/>
                  </a:cubicBezTo>
                  <a:cubicBezTo>
                    <a:pt x="6" y="17"/>
                    <a:pt x="2" y="15"/>
                    <a:pt x="0" y="11"/>
                  </a:cubicBezTo>
                  <a:cubicBezTo>
                    <a:pt x="0" y="5"/>
                    <a:pt x="4" y="3"/>
                    <a:pt x="7" y="1"/>
                  </a:cubicBezTo>
                  <a:cubicBezTo>
                    <a:pt x="10" y="2"/>
                    <a:pt x="17" y="0"/>
                    <a:pt x="18"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8" name="Freeform 3322"/>
            <p:cNvSpPr/>
            <p:nvPr/>
          </p:nvSpPr>
          <p:spPr bwMode="auto">
            <a:xfrm>
              <a:off x="5813425" y="4384675"/>
              <a:ext cx="63500" cy="53975"/>
            </a:xfrm>
            <a:custGeom>
              <a:avLst/>
              <a:gdLst>
                <a:gd name="T0" fmla="*/ 24 w 27"/>
                <a:gd name="T1" fmla="*/ 4 h 23"/>
                <a:gd name="T2" fmla="*/ 21 w 27"/>
                <a:gd name="T3" fmla="*/ 18 h 23"/>
                <a:gd name="T4" fmla="*/ 4 w 27"/>
                <a:gd name="T5" fmla="*/ 20 h 23"/>
                <a:gd name="T6" fmla="*/ 0 w 27"/>
                <a:gd name="T7" fmla="*/ 12 h 23"/>
                <a:gd name="T8" fmla="*/ 9 w 27"/>
                <a:gd name="T9" fmla="*/ 2 h 23"/>
                <a:gd name="T10" fmla="*/ 24 w 27"/>
                <a:gd name="T11" fmla="*/ 4 h 23"/>
              </a:gdLst>
              <a:ahLst/>
              <a:cxnLst>
                <a:cxn ang="0">
                  <a:pos x="T0" y="T1"/>
                </a:cxn>
                <a:cxn ang="0">
                  <a:pos x="T2" y="T3"/>
                </a:cxn>
                <a:cxn ang="0">
                  <a:pos x="T4" y="T5"/>
                </a:cxn>
                <a:cxn ang="0">
                  <a:pos x="T6" y="T7"/>
                </a:cxn>
                <a:cxn ang="0">
                  <a:pos x="T8" y="T9"/>
                </a:cxn>
                <a:cxn ang="0">
                  <a:pos x="T10" y="T11"/>
                </a:cxn>
              </a:cxnLst>
              <a:rect l="0" t="0" r="r" b="b"/>
              <a:pathLst>
                <a:path w="27" h="23">
                  <a:moveTo>
                    <a:pt x="24" y="4"/>
                  </a:moveTo>
                  <a:cubicBezTo>
                    <a:pt x="27" y="9"/>
                    <a:pt x="25" y="15"/>
                    <a:pt x="21" y="18"/>
                  </a:cubicBezTo>
                  <a:cubicBezTo>
                    <a:pt x="16" y="22"/>
                    <a:pt x="9" y="23"/>
                    <a:pt x="4" y="20"/>
                  </a:cubicBezTo>
                  <a:cubicBezTo>
                    <a:pt x="2" y="19"/>
                    <a:pt x="1" y="15"/>
                    <a:pt x="0" y="12"/>
                  </a:cubicBezTo>
                  <a:cubicBezTo>
                    <a:pt x="2" y="9"/>
                    <a:pt x="4" y="3"/>
                    <a:pt x="9" y="2"/>
                  </a:cubicBezTo>
                  <a:cubicBezTo>
                    <a:pt x="13" y="0"/>
                    <a:pt x="20" y="0"/>
                    <a:pt x="24"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59" name="Freeform 3323"/>
            <p:cNvSpPr/>
            <p:nvPr/>
          </p:nvSpPr>
          <p:spPr bwMode="auto">
            <a:xfrm>
              <a:off x="5718175" y="4391025"/>
              <a:ext cx="871538" cy="342900"/>
            </a:xfrm>
            <a:custGeom>
              <a:avLst/>
              <a:gdLst>
                <a:gd name="T0" fmla="*/ 211 w 375"/>
                <a:gd name="T1" fmla="*/ 20 h 147"/>
                <a:gd name="T2" fmla="*/ 262 w 375"/>
                <a:gd name="T3" fmla="*/ 7 h 147"/>
                <a:gd name="T4" fmla="*/ 284 w 375"/>
                <a:gd name="T5" fmla="*/ 40 h 147"/>
                <a:gd name="T6" fmla="*/ 275 w 375"/>
                <a:gd name="T7" fmla="*/ 78 h 147"/>
                <a:gd name="T8" fmla="*/ 327 w 375"/>
                <a:gd name="T9" fmla="*/ 42 h 147"/>
                <a:gd name="T10" fmla="*/ 371 w 375"/>
                <a:gd name="T11" fmla="*/ 23 h 147"/>
                <a:gd name="T12" fmla="*/ 369 w 375"/>
                <a:gd name="T13" fmla="*/ 27 h 147"/>
                <a:gd name="T14" fmla="*/ 350 w 375"/>
                <a:gd name="T15" fmla="*/ 33 h 147"/>
                <a:gd name="T16" fmla="*/ 340 w 375"/>
                <a:gd name="T17" fmla="*/ 46 h 147"/>
                <a:gd name="T18" fmla="*/ 274 w 375"/>
                <a:gd name="T19" fmla="*/ 147 h 147"/>
                <a:gd name="T20" fmla="*/ 325 w 375"/>
                <a:gd name="T21" fmla="*/ 55 h 147"/>
                <a:gd name="T22" fmla="*/ 346 w 375"/>
                <a:gd name="T23" fmla="*/ 36 h 147"/>
                <a:gd name="T24" fmla="*/ 300 w 375"/>
                <a:gd name="T25" fmla="*/ 68 h 147"/>
                <a:gd name="T26" fmla="*/ 281 w 375"/>
                <a:gd name="T27" fmla="*/ 93 h 147"/>
                <a:gd name="T28" fmla="*/ 260 w 375"/>
                <a:gd name="T29" fmla="*/ 118 h 147"/>
                <a:gd name="T30" fmla="*/ 271 w 375"/>
                <a:gd name="T31" fmla="*/ 69 h 147"/>
                <a:gd name="T32" fmla="*/ 277 w 375"/>
                <a:gd name="T33" fmla="*/ 28 h 147"/>
                <a:gd name="T34" fmla="*/ 270 w 375"/>
                <a:gd name="T35" fmla="*/ 10 h 147"/>
                <a:gd name="T36" fmla="*/ 216 w 375"/>
                <a:gd name="T37" fmla="*/ 21 h 147"/>
                <a:gd name="T38" fmla="*/ 182 w 375"/>
                <a:gd name="T39" fmla="*/ 12 h 147"/>
                <a:gd name="T40" fmla="*/ 131 w 375"/>
                <a:gd name="T41" fmla="*/ 28 h 147"/>
                <a:gd name="T42" fmla="*/ 100 w 375"/>
                <a:gd name="T43" fmla="*/ 34 h 147"/>
                <a:gd name="T44" fmla="*/ 108 w 375"/>
                <a:gd name="T45" fmla="*/ 73 h 147"/>
                <a:gd name="T46" fmla="*/ 109 w 375"/>
                <a:gd name="T47" fmla="*/ 97 h 147"/>
                <a:gd name="T48" fmla="*/ 55 w 375"/>
                <a:gd name="T49" fmla="*/ 57 h 147"/>
                <a:gd name="T50" fmla="*/ 32 w 375"/>
                <a:gd name="T51" fmla="*/ 52 h 147"/>
                <a:gd name="T52" fmla="*/ 111 w 375"/>
                <a:gd name="T53" fmla="*/ 127 h 147"/>
                <a:gd name="T54" fmla="*/ 105 w 375"/>
                <a:gd name="T55" fmla="*/ 129 h 147"/>
                <a:gd name="T56" fmla="*/ 77 w 375"/>
                <a:gd name="T57" fmla="*/ 88 h 147"/>
                <a:gd name="T58" fmla="*/ 26 w 375"/>
                <a:gd name="T59" fmla="*/ 55 h 147"/>
                <a:gd name="T60" fmla="*/ 2 w 375"/>
                <a:gd name="T61" fmla="*/ 48 h 147"/>
                <a:gd name="T62" fmla="*/ 73 w 375"/>
                <a:gd name="T63" fmla="*/ 62 h 147"/>
                <a:gd name="T64" fmla="*/ 104 w 375"/>
                <a:gd name="T65" fmla="*/ 77 h 147"/>
                <a:gd name="T66" fmla="*/ 95 w 375"/>
                <a:gd name="T67" fmla="*/ 36 h 147"/>
                <a:gd name="T68" fmla="*/ 120 w 375"/>
                <a:gd name="T69" fmla="*/ 18 h 147"/>
                <a:gd name="T70" fmla="*/ 165 w 375"/>
                <a:gd name="T71" fmla="*/ 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5" h="147">
                  <a:moveTo>
                    <a:pt x="192" y="11"/>
                  </a:moveTo>
                  <a:cubicBezTo>
                    <a:pt x="201" y="11"/>
                    <a:pt x="201" y="25"/>
                    <a:pt x="211" y="20"/>
                  </a:cubicBezTo>
                  <a:cubicBezTo>
                    <a:pt x="220" y="16"/>
                    <a:pt x="230" y="9"/>
                    <a:pt x="240" y="13"/>
                  </a:cubicBezTo>
                  <a:cubicBezTo>
                    <a:pt x="248" y="9"/>
                    <a:pt x="255" y="12"/>
                    <a:pt x="262" y="7"/>
                  </a:cubicBezTo>
                  <a:cubicBezTo>
                    <a:pt x="270" y="6"/>
                    <a:pt x="279" y="7"/>
                    <a:pt x="284" y="15"/>
                  </a:cubicBezTo>
                  <a:cubicBezTo>
                    <a:pt x="288" y="23"/>
                    <a:pt x="276" y="32"/>
                    <a:pt x="284" y="40"/>
                  </a:cubicBezTo>
                  <a:cubicBezTo>
                    <a:pt x="287" y="44"/>
                    <a:pt x="286" y="50"/>
                    <a:pt x="286" y="55"/>
                  </a:cubicBezTo>
                  <a:cubicBezTo>
                    <a:pt x="283" y="63"/>
                    <a:pt x="271" y="69"/>
                    <a:pt x="275" y="78"/>
                  </a:cubicBezTo>
                  <a:cubicBezTo>
                    <a:pt x="278" y="79"/>
                    <a:pt x="279" y="85"/>
                    <a:pt x="284" y="82"/>
                  </a:cubicBezTo>
                  <a:cubicBezTo>
                    <a:pt x="295" y="67"/>
                    <a:pt x="310" y="51"/>
                    <a:pt x="327" y="42"/>
                  </a:cubicBezTo>
                  <a:cubicBezTo>
                    <a:pt x="330" y="34"/>
                    <a:pt x="338" y="37"/>
                    <a:pt x="343" y="31"/>
                  </a:cubicBezTo>
                  <a:cubicBezTo>
                    <a:pt x="351" y="25"/>
                    <a:pt x="361" y="26"/>
                    <a:pt x="371" y="23"/>
                  </a:cubicBezTo>
                  <a:cubicBezTo>
                    <a:pt x="372" y="23"/>
                    <a:pt x="374" y="23"/>
                    <a:pt x="375" y="25"/>
                  </a:cubicBezTo>
                  <a:cubicBezTo>
                    <a:pt x="375" y="28"/>
                    <a:pt x="370" y="25"/>
                    <a:pt x="369" y="27"/>
                  </a:cubicBezTo>
                  <a:cubicBezTo>
                    <a:pt x="365" y="32"/>
                    <a:pt x="358" y="31"/>
                    <a:pt x="353" y="34"/>
                  </a:cubicBezTo>
                  <a:cubicBezTo>
                    <a:pt x="352" y="33"/>
                    <a:pt x="351" y="31"/>
                    <a:pt x="350" y="33"/>
                  </a:cubicBezTo>
                  <a:cubicBezTo>
                    <a:pt x="348" y="34"/>
                    <a:pt x="352" y="36"/>
                    <a:pt x="350" y="39"/>
                  </a:cubicBezTo>
                  <a:cubicBezTo>
                    <a:pt x="345" y="39"/>
                    <a:pt x="345" y="46"/>
                    <a:pt x="340" y="46"/>
                  </a:cubicBezTo>
                  <a:cubicBezTo>
                    <a:pt x="317" y="67"/>
                    <a:pt x="297" y="91"/>
                    <a:pt x="286" y="120"/>
                  </a:cubicBezTo>
                  <a:cubicBezTo>
                    <a:pt x="281" y="129"/>
                    <a:pt x="280" y="139"/>
                    <a:pt x="274" y="147"/>
                  </a:cubicBezTo>
                  <a:cubicBezTo>
                    <a:pt x="272" y="137"/>
                    <a:pt x="280" y="129"/>
                    <a:pt x="282" y="118"/>
                  </a:cubicBezTo>
                  <a:cubicBezTo>
                    <a:pt x="293" y="96"/>
                    <a:pt x="308" y="75"/>
                    <a:pt x="325" y="55"/>
                  </a:cubicBezTo>
                  <a:cubicBezTo>
                    <a:pt x="331" y="51"/>
                    <a:pt x="335" y="44"/>
                    <a:pt x="342" y="42"/>
                  </a:cubicBezTo>
                  <a:cubicBezTo>
                    <a:pt x="346" y="36"/>
                    <a:pt x="346" y="36"/>
                    <a:pt x="346" y="36"/>
                  </a:cubicBezTo>
                  <a:cubicBezTo>
                    <a:pt x="341" y="33"/>
                    <a:pt x="339" y="42"/>
                    <a:pt x="333" y="41"/>
                  </a:cubicBezTo>
                  <a:cubicBezTo>
                    <a:pt x="323" y="51"/>
                    <a:pt x="309" y="57"/>
                    <a:pt x="300" y="68"/>
                  </a:cubicBezTo>
                  <a:cubicBezTo>
                    <a:pt x="296" y="71"/>
                    <a:pt x="291" y="76"/>
                    <a:pt x="289" y="80"/>
                  </a:cubicBezTo>
                  <a:cubicBezTo>
                    <a:pt x="286" y="85"/>
                    <a:pt x="281" y="87"/>
                    <a:pt x="281" y="93"/>
                  </a:cubicBezTo>
                  <a:cubicBezTo>
                    <a:pt x="268" y="105"/>
                    <a:pt x="263" y="123"/>
                    <a:pt x="254" y="138"/>
                  </a:cubicBezTo>
                  <a:cubicBezTo>
                    <a:pt x="249" y="130"/>
                    <a:pt x="258" y="125"/>
                    <a:pt x="260" y="118"/>
                  </a:cubicBezTo>
                  <a:cubicBezTo>
                    <a:pt x="264" y="107"/>
                    <a:pt x="273" y="99"/>
                    <a:pt x="278" y="88"/>
                  </a:cubicBezTo>
                  <a:cubicBezTo>
                    <a:pt x="274" y="82"/>
                    <a:pt x="266" y="77"/>
                    <a:pt x="271" y="69"/>
                  </a:cubicBezTo>
                  <a:cubicBezTo>
                    <a:pt x="272" y="60"/>
                    <a:pt x="287" y="55"/>
                    <a:pt x="281" y="45"/>
                  </a:cubicBezTo>
                  <a:cubicBezTo>
                    <a:pt x="278" y="40"/>
                    <a:pt x="276" y="34"/>
                    <a:pt x="277" y="28"/>
                  </a:cubicBezTo>
                  <a:cubicBezTo>
                    <a:pt x="281" y="25"/>
                    <a:pt x="281" y="22"/>
                    <a:pt x="280" y="18"/>
                  </a:cubicBezTo>
                  <a:cubicBezTo>
                    <a:pt x="278" y="15"/>
                    <a:pt x="274" y="9"/>
                    <a:pt x="270" y="10"/>
                  </a:cubicBezTo>
                  <a:cubicBezTo>
                    <a:pt x="258" y="10"/>
                    <a:pt x="248" y="19"/>
                    <a:pt x="236" y="15"/>
                  </a:cubicBezTo>
                  <a:cubicBezTo>
                    <a:pt x="228" y="15"/>
                    <a:pt x="223" y="21"/>
                    <a:pt x="216" y="21"/>
                  </a:cubicBezTo>
                  <a:cubicBezTo>
                    <a:pt x="212" y="24"/>
                    <a:pt x="206" y="27"/>
                    <a:pt x="201" y="24"/>
                  </a:cubicBezTo>
                  <a:cubicBezTo>
                    <a:pt x="197" y="17"/>
                    <a:pt x="189" y="15"/>
                    <a:pt x="182" y="12"/>
                  </a:cubicBezTo>
                  <a:cubicBezTo>
                    <a:pt x="179" y="6"/>
                    <a:pt x="172" y="7"/>
                    <a:pt x="167" y="7"/>
                  </a:cubicBezTo>
                  <a:cubicBezTo>
                    <a:pt x="153" y="12"/>
                    <a:pt x="148" y="30"/>
                    <a:pt x="131" y="28"/>
                  </a:cubicBezTo>
                  <a:cubicBezTo>
                    <a:pt x="125" y="28"/>
                    <a:pt x="120" y="18"/>
                    <a:pt x="113" y="24"/>
                  </a:cubicBezTo>
                  <a:cubicBezTo>
                    <a:pt x="109" y="27"/>
                    <a:pt x="106" y="33"/>
                    <a:pt x="100" y="34"/>
                  </a:cubicBezTo>
                  <a:cubicBezTo>
                    <a:pt x="98" y="39"/>
                    <a:pt x="95" y="45"/>
                    <a:pt x="99" y="51"/>
                  </a:cubicBezTo>
                  <a:cubicBezTo>
                    <a:pt x="106" y="57"/>
                    <a:pt x="102" y="67"/>
                    <a:pt x="108" y="73"/>
                  </a:cubicBezTo>
                  <a:cubicBezTo>
                    <a:pt x="108" y="81"/>
                    <a:pt x="102" y="90"/>
                    <a:pt x="110" y="95"/>
                  </a:cubicBezTo>
                  <a:cubicBezTo>
                    <a:pt x="110" y="96"/>
                    <a:pt x="110" y="97"/>
                    <a:pt x="109" y="97"/>
                  </a:cubicBezTo>
                  <a:cubicBezTo>
                    <a:pt x="105" y="98"/>
                    <a:pt x="103" y="94"/>
                    <a:pt x="101" y="91"/>
                  </a:cubicBezTo>
                  <a:cubicBezTo>
                    <a:pt x="90" y="75"/>
                    <a:pt x="72" y="66"/>
                    <a:pt x="55" y="57"/>
                  </a:cubicBezTo>
                  <a:cubicBezTo>
                    <a:pt x="48" y="56"/>
                    <a:pt x="41" y="51"/>
                    <a:pt x="33" y="51"/>
                  </a:cubicBezTo>
                  <a:cubicBezTo>
                    <a:pt x="32" y="52"/>
                    <a:pt x="32" y="52"/>
                    <a:pt x="32" y="52"/>
                  </a:cubicBezTo>
                  <a:cubicBezTo>
                    <a:pt x="43" y="57"/>
                    <a:pt x="52" y="63"/>
                    <a:pt x="62" y="70"/>
                  </a:cubicBezTo>
                  <a:cubicBezTo>
                    <a:pt x="83" y="85"/>
                    <a:pt x="97" y="107"/>
                    <a:pt x="111" y="127"/>
                  </a:cubicBezTo>
                  <a:cubicBezTo>
                    <a:pt x="111" y="130"/>
                    <a:pt x="113" y="132"/>
                    <a:pt x="110" y="134"/>
                  </a:cubicBezTo>
                  <a:cubicBezTo>
                    <a:pt x="107" y="135"/>
                    <a:pt x="107" y="130"/>
                    <a:pt x="105" y="129"/>
                  </a:cubicBezTo>
                  <a:cubicBezTo>
                    <a:pt x="105" y="126"/>
                    <a:pt x="105" y="126"/>
                    <a:pt x="105" y="126"/>
                  </a:cubicBezTo>
                  <a:cubicBezTo>
                    <a:pt x="97" y="112"/>
                    <a:pt x="86" y="101"/>
                    <a:pt x="77" y="88"/>
                  </a:cubicBezTo>
                  <a:cubicBezTo>
                    <a:pt x="72" y="85"/>
                    <a:pt x="66" y="81"/>
                    <a:pt x="64" y="75"/>
                  </a:cubicBezTo>
                  <a:cubicBezTo>
                    <a:pt x="51" y="69"/>
                    <a:pt x="40" y="58"/>
                    <a:pt x="26" y="55"/>
                  </a:cubicBezTo>
                  <a:cubicBezTo>
                    <a:pt x="18" y="51"/>
                    <a:pt x="10" y="52"/>
                    <a:pt x="2" y="51"/>
                  </a:cubicBezTo>
                  <a:cubicBezTo>
                    <a:pt x="0" y="50"/>
                    <a:pt x="0" y="48"/>
                    <a:pt x="2" y="48"/>
                  </a:cubicBezTo>
                  <a:cubicBezTo>
                    <a:pt x="23" y="41"/>
                    <a:pt x="48" y="47"/>
                    <a:pt x="68" y="58"/>
                  </a:cubicBezTo>
                  <a:cubicBezTo>
                    <a:pt x="68" y="61"/>
                    <a:pt x="72" y="59"/>
                    <a:pt x="73" y="62"/>
                  </a:cubicBezTo>
                  <a:cubicBezTo>
                    <a:pt x="84" y="66"/>
                    <a:pt x="92" y="75"/>
                    <a:pt x="101" y="82"/>
                  </a:cubicBezTo>
                  <a:cubicBezTo>
                    <a:pt x="104" y="82"/>
                    <a:pt x="104" y="79"/>
                    <a:pt x="104" y="77"/>
                  </a:cubicBezTo>
                  <a:cubicBezTo>
                    <a:pt x="105" y="73"/>
                    <a:pt x="101" y="70"/>
                    <a:pt x="100" y="67"/>
                  </a:cubicBezTo>
                  <a:cubicBezTo>
                    <a:pt x="105" y="54"/>
                    <a:pt x="87" y="48"/>
                    <a:pt x="95" y="36"/>
                  </a:cubicBezTo>
                  <a:cubicBezTo>
                    <a:pt x="95" y="30"/>
                    <a:pt x="101" y="29"/>
                    <a:pt x="104" y="27"/>
                  </a:cubicBezTo>
                  <a:cubicBezTo>
                    <a:pt x="108" y="21"/>
                    <a:pt x="116" y="21"/>
                    <a:pt x="120" y="18"/>
                  </a:cubicBezTo>
                  <a:cubicBezTo>
                    <a:pt x="129" y="20"/>
                    <a:pt x="140" y="28"/>
                    <a:pt x="147" y="18"/>
                  </a:cubicBezTo>
                  <a:cubicBezTo>
                    <a:pt x="153" y="12"/>
                    <a:pt x="159" y="6"/>
                    <a:pt x="165" y="2"/>
                  </a:cubicBezTo>
                  <a:cubicBezTo>
                    <a:pt x="176" y="0"/>
                    <a:pt x="184" y="6"/>
                    <a:pt x="192" y="1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0" name="Freeform 3324"/>
            <p:cNvSpPr/>
            <p:nvPr/>
          </p:nvSpPr>
          <p:spPr bwMode="auto">
            <a:xfrm>
              <a:off x="7243763" y="4405313"/>
              <a:ext cx="169863" cy="41275"/>
            </a:xfrm>
            <a:custGeom>
              <a:avLst/>
              <a:gdLst>
                <a:gd name="T0" fmla="*/ 27 w 73"/>
                <a:gd name="T1" fmla="*/ 3 h 18"/>
                <a:gd name="T2" fmla="*/ 59 w 73"/>
                <a:gd name="T3" fmla="*/ 11 h 18"/>
                <a:gd name="T4" fmla="*/ 73 w 73"/>
                <a:gd name="T5" fmla="*/ 17 h 18"/>
                <a:gd name="T6" fmla="*/ 51 w 73"/>
                <a:gd name="T7" fmla="*/ 12 h 18"/>
                <a:gd name="T8" fmla="*/ 6 w 73"/>
                <a:gd name="T9" fmla="*/ 5 h 18"/>
                <a:gd name="T10" fmla="*/ 0 w 73"/>
                <a:gd name="T11" fmla="*/ 2 h 18"/>
                <a:gd name="T12" fmla="*/ 7 w 73"/>
                <a:gd name="T13" fmla="*/ 0 h 18"/>
                <a:gd name="T14" fmla="*/ 27 w 73"/>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8">
                  <a:moveTo>
                    <a:pt x="27" y="3"/>
                  </a:moveTo>
                  <a:cubicBezTo>
                    <a:pt x="38" y="7"/>
                    <a:pt x="49" y="5"/>
                    <a:pt x="59" y="11"/>
                  </a:cubicBezTo>
                  <a:cubicBezTo>
                    <a:pt x="63" y="14"/>
                    <a:pt x="73" y="9"/>
                    <a:pt x="73" y="17"/>
                  </a:cubicBezTo>
                  <a:cubicBezTo>
                    <a:pt x="65" y="18"/>
                    <a:pt x="59" y="10"/>
                    <a:pt x="51" y="12"/>
                  </a:cubicBezTo>
                  <a:cubicBezTo>
                    <a:pt x="36" y="8"/>
                    <a:pt x="21" y="5"/>
                    <a:pt x="6" y="5"/>
                  </a:cubicBezTo>
                  <a:cubicBezTo>
                    <a:pt x="0" y="2"/>
                    <a:pt x="0" y="2"/>
                    <a:pt x="0" y="2"/>
                  </a:cubicBezTo>
                  <a:cubicBezTo>
                    <a:pt x="1" y="0"/>
                    <a:pt x="5" y="1"/>
                    <a:pt x="7" y="0"/>
                  </a:cubicBezTo>
                  <a:cubicBezTo>
                    <a:pt x="14" y="3"/>
                    <a:pt x="20" y="1"/>
                    <a:pt x="27"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1" name="Freeform 3325"/>
            <p:cNvSpPr/>
            <p:nvPr/>
          </p:nvSpPr>
          <p:spPr bwMode="auto">
            <a:xfrm>
              <a:off x="4867275" y="4429125"/>
              <a:ext cx="198438" cy="66675"/>
            </a:xfrm>
            <a:custGeom>
              <a:avLst/>
              <a:gdLst>
                <a:gd name="T0" fmla="*/ 86 w 86"/>
                <a:gd name="T1" fmla="*/ 3 h 29"/>
                <a:gd name="T2" fmla="*/ 85 w 86"/>
                <a:gd name="T3" fmla="*/ 5 h 29"/>
                <a:gd name="T4" fmla="*/ 15 w 86"/>
                <a:gd name="T5" fmla="*/ 21 h 29"/>
                <a:gd name="T6" fmla="*/ 2 w 86"/>
                <a:gd name="T7" fmla="*/ 29 h 29"/>
                <a:gd name="T8" fmla="*/ 14 w 86"/>
                <a:gd name="T9" fmla="*/ 16 h 29"/>
                <a:gd name="T10" fmla="*/ 34 w 86"/>
                <a:gd name="T11" fmla="*/ 6 h 29"/>
                <a:gd name="T12" fmla="*/ 59 w 86"/>
                <a:gd name="T13" fmla="*/ 1 h 29"/>
                <a:gd name="T14" fmla="*/ 86 w 86"/>
                <a:gd name="T15" fmla="*/ 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29">
                  <a:moveTo>
                    <a:pt x="86" y="3"/>
                  </a:moveTo>
                  <a:cubicBezTo>
                    <a:pt x="85" y="5"/>
                    <a:pt x="85" y="5"/>
                    <a:pt x="85" y="5"/>
                  </a:cubicBezTo>
                  <a:cubicBezTo>
                    <a:pt x="61" y="3"/>
                    <a:pt x="34" y="5"/>
                    <a:pt x="15" y="21"/>
                  </a:cubicBezTo>
                  <a:cubicBezTo>
                    <a:pt x="10" y="22"/>
                    <a:pt x="7" y="27"/>
                    <a:pt x="2" y="29"/>
                  </a:cubicBezTo>
                  <a:cubicBezTo>
                    <a:pt x="0" y="21"/>
                    <a:pt x="9" y="20"/>
                    <a:pt x="14" y="16"/>
                  </a:cubicBezTo>
                  <a:cubicBezTo>
                    <a:pt x="21" y="13"/>
                    <a:pt x="27" y="9"/>
                    <a:pt x="34" y="6"/>
                  </a:cubicBezTo>
                  <a:cubicBezTo>
                    <a:pt x="43" y="5"/>
                    <a:pt x="50" y="1"/>
                    <a:pt x="59" y="1"/>
                  </a:cubicBezTo>
                  <a:cubicBezTo>
                    <a:pt x="68" y="0"/>
                    <a:pt x="78" y="2"/>
                    <a:pt x="86"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2" name="Freeform 3326"/>
            <p:cNvSpPr/>
            <p:nvPr/>
          </p:nvSpPr>
          <p:spPr bwMode="auto">
            <a:xfrm>
              <a:off x="5068888" y="4429125"/>
              <a:ext cx="150813" cy="49213"/>
            </a:xfrm>
            <a:custGeom>
              <a:avLst/>
              <a:gdLst>
                <a:gd name="T0" fmla="*/ 22 w 65"/>
                <a:gd name="T1" fmla="*/ 5 h 21"/>
                <a:gd name="T2" fmla="*/ 40 w 65"/>
                <a:gd name="T3" fmla="*/ 8 h 21"/>
                <a:gd name="T4" fmla="*/ 62 w 65"/>
                <a:gd name="T5" fmla="*/ 17 h 21"/>
                <a:gd name="T6" fmla="*/ 65 w 65"/>
                <a:gd name="T7" fmla="*/ 19 h 21"/>
                <a:gd name="T8" fmla="*/ 52 w 65"/>
                <a:gd name="T9" fmla="*/ 15 h 21"/>
                <a:gd name="T10" fmla="*/ 29 w 65"/>
                <a:gd name="T11" fmla="*/ 9 h 21"/>
                <a:gd name="T12" fmla="*/ 2 w 65"/>
                <a:gd name="T13" fmla="*/ 2 h 21"/>
                <a:gd name="T14" fmla="*/ 0 w 65"/>
                <a:gd name="T15" fmla="*/ 2 h 21"/>
                <a:gd name="T16" fmla="*/ 6 w 65"/>
                <a:gd name="T17" fmla="*/ 1 h 21"/>
                <a:gd name="T18" fmla="*/ 22 w 65"/>
                <a:gd name="T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1">
                  <a:moveTo>
                    <a:pt x="22" y="5"/>
                  </a:moveTo>
                  <a:cubicBezTo>
                    <a:pt x="28" y="3"/>
                    <a:pt x="33" y="9"/>
                    <a:pt x="40" y="8"/>
                  </a:cubicBezTo>
                  <a:cubicBezTo>
                    <a:pt x="47" y="12"/>
                    <a:pt x="56" y="11"/>
                    <a:pt x="62" y="17"/>
                  </a:cubicBezTo>
                  <a:cubicBezTo>
                    <a:pt x="63" y="17"/>
                    <a:pt x="64" y="18"/>
                    <a:pt x="65" y="19"/>
                  </a:cubicBezTo>
                  <a:cubicBezTo>
                    <a:pt x="61" y="21"/>
                    <a:pt x="56" y="17"/>
                    <a:pt x="52" y="15"/>
                  </a:cubicBezTo>
                  <a:cubicBezTo>
                    <a:pt x="44" y="14"/>
                    <a:pt x="38" y="9"/>
                    <a:pt x="29" y="9"/>
                  </a:cubicBezTo>
                  <a:cubicBezTo>
                    <a:pt x="21" y="5"/>
                    <a:pt x="11" y="8"/>
                    <a:pt x="2" y="2"/>
                  </a:cubicBezTo>
                  <a:cubicBezTo>
                    <a:pt x="0" y="2"/>
                    <a:pt x="0" y="2"/>
                    <a:pt x="0" y="2"/>
                  </a:cubicBezTo>
                  <a:cubicBezTo>
                    <a:pt x="2" y="2"/>
                    <a:pt x="4" y="2"/>
                    <a:pt x="6" y="1"/>
                  </a:cubicBezTo>
                  <a:cubicBezTo>
                    <a:pt x="11" y="4"/>
                    <a:pt x="17" y="0"/>
                    <a:pt x="22"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3" name="Freeform 3327"/>
            <p:cNvSpPr/>
            <p:nvPr/>
          </p:nvSpPr>
          <p:spPr bwMode="auto">
            <a:xfrm>
              <a:off x="6067425" y="4433888"/>
              <a:ext cx="268288" cy="274638"/>
            </a:xfrm>
            <a:custGeom>
              <a:avLst/>
              <a:gdLst>
                <a:gd name="T0" fmla="*/ 50 w 116"/>
                <a:gd name="T1" fmla="*/ 15 h 118"/>
                <a:gd name="T2" fmla="*/ 69 w 116"/>
                <a:gd name="T3" fmla="*/ 17 h 118"/>
                <a:gd name="T4" fmla="*/ 101 w 116"/>
                <a:gd name="T5" fmla="*/ 11 h 118"/>
                <a:gd name="T6" fmla="*/ 101 w 116"/>
                <a:gd name="T7" fmla="*/ 27 h 118"/>
                <a:gd name="T8" fmla="*/ 114 w 116"/>
                <a:gd name="T9" fmla="*/ 31 h 118"/>
                <a:gd name="T10" fmla="*/ 113 w 116"/>
                <a:gd name="T11" fmla="*/ 41 h 118"/>
                <a:gd name="T12" fmla="*/ 102 w 116"/>
                <a:gd name="T13" fmla="*/ 53 h 118"/>
                <a:gd name="T14" fmla="*/ 108 w 116"/>
                <a:gd name="T15" fmla="*/ 57 h 118"/>
                <a:gd name="T16" fmla="*/ 105 w 116"/>
                <a:gd name="T17" fmla="*/ 67 h 118"/>
                <a:gd name="T18" fmla="*/ 109 w 116"/>
                <a:gd name="T19" fmla="*/ 85 h 118"/>
                <a:gd name="T20" fmla="*/ 99 w 116"/>
                <a:gd name="T21" fmla="*/ 93 h 118"/>
                <a:gd name="T22" fmla="*/ 80 w 116"/>
                <a:gd name="T23" fmla="*/ 117 h 118"/>
                <a:gd name="T24" fmla="*/ 78 w 116"/>
                <a:gd name="T25" fmla="*/ 118 h 118"/>
                <a:gd name="T26" fmla="*/ 92 w 116"/>
                <a:gd name="T27" fmla="*/ 94 h 118"/>
                <a:gd name="T28" fmla="*/ 107 w 116"/>
                <a:gd name="T29" fmla="*/ 80 h 118"/>
                <a:gd name="T30" fmla="*/ 102 w 116"/>
                <a:gd name="T31" fmla="*/ 70 h 118"/>
                <a:gd name="T32" fmla="*/ 84 w 116"/>
                <a:gd name="T33" fmla="*/ 79 h 118"/>
                <a:gd name="T34" fmla="*/ 103 w 116"/>
                <a:gd name="T35" fmla="*/ 62 h 118"/>
                <a:gd name="T36" fmla="*/ 98 w 116"/>
                <a:gd name="T37" fmla="*/ 55 h 118"/>
                <a:gd name="T38" fmla="*/ 83 w 116"/>
                <a:gd name="T39" fmla="*/ 63 h 118"/>
                <a:gd name="T40" fmla="*/ 75 w 116"/>
                <a:gd name="T41" fmla="*/ 64 h 118"/>
                <a:gd name="T42" fmla="*/ 74 w 116"/>
                <a:gd name="T43" fmla="*/ 61 h 118"/>
                <a:gd name="T44" fmla="*/ 89 w 116"/>
                <a:gd name="T45" fmla="*/ 58 h 118"/>
                <a:gd name="T46" fmla="*/ 110 w 116"/>
                <a:gd name="T47" fmla="*/ 39 h 118"/>
                <a:gd name="T48" fmla="*/ 110 w 116"/>
                <a:gd name="T49" fmla="*/ 31 h 118"/>
                <a:gd name="T50" fmla="*/ 92 w 116"/>
                <a:gd name="T51" fmla="*/ 22 h 118"/>
                <a:gd name="T52" fmla="*/ 98 w 116"/>
                <a:gd name="T53" fmla="*/ 15 h 118"/>
                <a:gd name="T54" fmla="*/ 92 w 116"/>
                <a:gd name="T55" fmla="*/ 10 h 118"/>
                <a:gd name="T56" fmla="*/ 71 w 116"/>
                <a:gd name="T57" fmla="*/ 21 h 118"/>
                <a:gd name="T58" fmla="*/ 57 w 116"/>
                <a:gd name="T59" fmla="*/ 18 h 118"/>
                <a:gd name="T60" fmla="*/ 38 w 116"/>
                <a:gd name="T61" fmla="*/ 16 h 118"/>
                <a:gd name="T62" fmla="*/ 27 w 116"/>
                <a:gd name="T63" fmla="*/ 3 h 118"/>
                <a:gd name="T64" fmla="*/ 11 w 116"/>
                <a:gd name="T65" fmla="*/ 19 h 118"/>
                <a:gd name="T66" fmla="*/ 0 w 116"/>
                <a:gd name="T67" fmla="*/ 37 h 118"/>
                <a:gd name="T68" fmla="*/ 5 w 116"/>
                <a:gd name="T69" fmla="*/ 27 h 118"/>
                <a:gd name="T70" fmla="*/ 18 w 116"/>
                <a:gd name="T71" fmla="*/ 1 h 118"/>
                <a:gd name="T72" fmla="*/ 36 w 116"/>
                <a:gd name="T73" fmla="*/ 3 h 118"/>
                <a:gd name="T74" fmla="*/ 50 w 116"/>
                <a:gd name="T75" fmla="*/ 1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8">
                  <a:moveTo>
                    <a:pt x="50" y="15"/>
                  </a:moveTo>
                  <a:cubicBezTo>
                    <a:pt x="56" y="13"/>
                    <a:pt x="63" y="16"/>
                    <a:pt x="69" y="17"/>
                  </a:cubicBezTo>
                  <a:cubicBezTo>
                    <a:pt x="79" y="13"/>
                    <a:pt x="90" y="1"/>
                    <a:pt x="101" y="11"/>
                  </a:cubicBezTo>
                  <a:cubicBezTo>
                    <a:pt x="105" y="17"/>
                    <a:pt x="92" y="22"/>
                    <a:pt x="101" y="27"/>
                  </a:cubicBezTo>
                  <a:cubicBezTo>
                    <a:pt x="106" y="25"/>
                    <a:pt x="111" y="27"/>
                    <a:pt x="114" y="31"/>
                  </a:cubicBezTo>
                  <a:cubicBezTo>
                    <a:pt x="116" y="34"/>
                    <a:pt x="113" y="38"/>
                    <a:pt x="113" y="41"/>
                  </a:cubicBezTo>
                  <a:cubicBezTo>
                    <a:pt x="110" y="46"/>
                    <a:pt x="101" y="47"/>
                    <a:pt x="102" y="53"/>
                  </a:cubicBezTo>
                  <a:cubicBezTo>
                    <a:pt x="104" y="54"/>
                    <a:pt x="108" y="54"/>
                    <a:pt x="108" y="57"/>
                  </a:cubicBezTo>
                  <a:cubicBezTo>
                    <a:pt x="105" y="67"/>
                    <a:pt x="105" y="67"/>
                    <a:pt x="105" y="67"/>
                  </a:cubicBezTo>
                  <a:cubicBezTo>
                    <a:pt x="111" y="72"/>
                    <a:pt x="114" y="79"/>
                    <a:pt x="109" y="85"/>
                  </a:cubicBezTo>
                  <a:cubicBezTo>
                    <a:pt x="107" y="88"/>
                    <a:pt x="104" y="94"/>
                    <a:pt x="99" y="93"/>
                  </a:cubicBezTo>
                  <a:cubicBezTo>
                    <a:pt x="89" y="99"/>
                    <a:pt x="85" y="109"/>
                    <a:pt x="80" y="117"/>
                  </a:cubicBezTo>
                  <a:cubicBezTo>
                    <a:pt x="78" y="118"/>
                    <a:pt x="78" y="118"/>
                    <a:pt x="78" y="118"/>
                  </a:cubicBezTo>
                  <a:cubicBezTo>
                    <a:pt x="78" y="108"/>
                    <a:pt x="85" y="100"/>
                    <a:pt x="92" y="94"/>
                  </a:cubicBezTo>
                  <a:cubicBezTo>
                    <a:pt x="101" y="94"/>
                    <a:pt x="102" y="85"/>
                    <a:pt x="107" y="80"/>
                  </a:cubicBezTo>
                  <a:cubicBezTo>
                    <a:pt x="108" y="75"/>
                    <a:pt x="105" y="72"/>
                    <a:pt x="102" y="70"/>
                  </a:cubicBezTo>
                  <a:cubicBezTo>
                    <a:pt x="94" y="67"/>
                    <a:pt x="93" y="83"/>
                    <a:pt x="84" y="79"/>
                  </a:cubicBezTo>
                  <a:cubicBezTo>
                    <a:pt x="91" y="75"/>
                    <a:pt x="96" y="67"/>
                    <a:pt x="103" y="62"/>
                  </a:cubicBezTo>
                  <a:cubicBezTo>
                    <a:pt x="104" y="58"/>
                    <a:pt x="101" y="56"/>
                    <a:pt x="98" y="55"/>
                  </a:cubicBezTo>
                  <a:cubicBezTo>
                    <a:pt x="93" y="57"/>
                    <a:pt x="90" y="63"/>
                    <a:pt x="83" y="63"/>
                  </a:cubicBezTo>
                  <a:cubicBezTo>
                    <a:pt x="82" y="66"/>
                    <a:pt x="78" y="66"/>
                    <a:pt x="75" y="64"/>
                  </a:cubicBezTo>
                  <a:cubicBezTo>
                    <a:pt x="74" y="63"/>
                    <a:pt x="73" y="63"/>
                    <a:pt x="74" y="61"/>
                  </a:cubicBezTo>
                  <a:cubicBezTo>
                    <a:pt x="80" y="64"/>
                    <a:pt x="84" y="59"/>
                    <a:pt x="89" y="58"/>
                  </a:cubicBezTo>
                  <a:cubicBezTo>
                    <a:pt x="98" y="54"/>
                    <a:pt x="99" y="42"/>
                    <a:pt x="110" y="39"/>
                  </a:cubicBezTo>
                  <a:cubicBezTo>
                    <a:pt x="111" y="37"/>
                    <a:pt x="110" y="34"/>
                    <a:pt x="110" y="31"/>
                  </a:cubicBezTo>
                  <a:cubicBezTo>
                    <a:pt x="103" y="29"/>
                    <a:pt x="95" y="30"/>
                    <a:pt x="92" y="22"/>
                  </a:cubicBezTo>
                  <a:cubicBezTo>
                    <a:pt x="93" y="19"/>
                    <a:pt x="97" y="18"/>
                    <a:pt x="98" y="15"/>
                  </a:cubicBezTo>
                  <a:cubicBezTo>
                    <a:pt x="96" y="12"/>
                    <a:pt x="94" y="12"/>
                    <a:pt x="92" y="10"/>
                  </a:cubicBezTo>
                  <a:cubicBezTo>
                    <a:pt x="83" y="12"/>
                    <a:pt x="78" y="18"/>
                    <a:pt x="71" y="21"/>
                  </a:cubicBezTo>
                  <a:cubicBezTo>
                    <a:pt x="66" y="19"/>
                    <a:pt x="61" y="21"/>
                    <a:pt x="57" y="18"/>
                  </a:cubicBezTo>
                  <a:cubicBezTo>
                    <a:pt x="50" y="20"/>
                    <a:pt x="43" y="19"/>
                    <a:pt x="38" y="16"/>
                  </a:cubicBezTo>
                  <a:cubicBezTo>
                    <a:pt x="36" y="10"/>
                    <a:pt x="32" y="6"/>
                    <a:pt x="27" y="3"/>
                  </a:cubicBezTo>
                  <a:cubicBezTo>
                    <a:pt x="18" y="2"/>
                    <a:pt x="15" y="12"/>
                    <a:pt x="11" y="19"/>
                  </a:cubicBezTo>
                  <a:cubicBezTo>
                    <a:pt x="10" y="25"/>
                    <a:pt x="9" y="35"/>
                    <a:pt x="0" y="37"/>
                  </a:cubicBezTo>
                  <a:cubicBezTo>
                    <a:pt x="0" y="33"/>
                    <a:pt x="5" y="31"/>
                    <a:pt x="5" y="27"/>
                  </a:cubicBezTo>
                  <a:cubicBezTo>
                    <a:pt x="8" y="17"/>
                    <a:pt x="11" y="9"/>
                    <a:pt x="18" y="1"/>
                  </a:cubicBezTo>
                  <a:cubicBezTo>
                    <a:pt x="24" y="0"/>
                    <a:pt x="31" y="0"/>
                    <a:pt x="36" y="3"/>
                  </a:cubicBezTo>
                  <a:cubicBezTo>
                    <a:pt x="41" y="8"/>
                    <a:pt x="43" y="15"/>
                    <a:pt x="50" y="1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4" name="Freeform 3328"/>
            <p:cNvSpPr/>
            <p:nvPr/>
          </p:nvSpPr>
          <p:spPr bwMode="auto">
            <a:xfrm>
              <a:off x="5614988" y="4440238"/>
              <a:ext cx="73025" cy="55563"/>
            </a:xfrm>
            <a:custGeom>
              <a:avLst/>
              <a:gdLst>
                <a:gd name="T0" fmla="*/ 27 w 32"/>
                <a:gd name="T1" fmla="*/ 5 h 24"/>
                <a:gd name="T2" fmla="*/ 29 w 32"/>
                <a:gd name="T3" fmla="*/ 18 h 24"/>
                <a:gd name="T4" fmla="*/ 10 w 32"/>
                <a:gd name="T5" fmla="*/ 24 h 24"/>
                <a:gd name="T6" fmla="*/ 1 w 32"/>
                <a:gd name="T7" fmla="*/ 14 h 24"/>
                <a:gd name="T8" fmla="*/ 13 w 32"/>
                <a:gd name="T9" fmla="*/ 0 h 24"/>
                <a:gd name="T10" fmla="*/ 27 w 32"/>
                <a:gd name="T11" fmla="*/ 5 h 24"/>
              </a:gdLst>
              <a:ahLst/>
              <a:cxnLst>
                <a:cxn ang="0">
                  <a:pos x="T0" y="T1"/>
                </a:cxn>
                <a:cxn ang="0">
                  <a:pos x="T2" y="T3"/>
                </a:cxn>
                <a:cxn ang="0">
                  <a:pos x="T4" y="T5"/>
                </a:cxn>
                <a:cxn ang="0">
                  <a:pos x="T6" y="T7"/>
                </a:cxn>
                <a:cxn ang="0">
                  <a:pos x="T8" y="T9"/>
                </a:cxn>
                <a:cxn ang="0">
                  <a:pos x="T10" y="T11"/>
                </a:cxn>
              </a:cxnLst>
              <a:rect l="0" t="0" r="r" b="b"/>
              <a:pathLst>
                <a:path w="32" h="24">
                  <a:moveTo>
                    <a:pt x="27" y="5"/>
                  </a:moveTo>
                  <a:cubicBezTo>
                    <a:pt x="29" y="9"/>
                    <a:pt x="32" y="13"/>
                    <a:pt x="29" y="18"/>
                  </a:cubicBezTo>
                  <a:cubicBezTo>
                    <a:pt x="24" y="24"/>
                    <a:pt x="17" y="24"/>
                    <a:pt x="10" y="24"/>
                  </a:cubicBezTo>
                  <a:cubicBezTo>
                    <a:pt x="7" y="21"/>
                    <a:pt x="3" y="19"/>
                    <a:pt x="1" y="14"/>
                  </a:cubicBezTo>
                  <a:cubicBezTo>
                    <a:pt x="0" y="6"/>
                    <a:pt x="7" y="3"/>
                    <a:pt x="13" y="0"/>
                  </a:cubicBezTo>
                  <a:cubicBezTo>
                    <a:pt x="18" y="1"/>
                    <a:pt x="24" y="1"/>
                    <a:pt x="27"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5" name="Freeform 3329"/>
            <p:cNvSpPr/>
            <p:nvPr/>
          </p:nvSpPr>
          <p:spPr bwMode="auto">
            <a:xfrm>
              <a:off x="6737350" y="4443413"/>
              <a:ext cx="103188" cy="136525"/>
            </a:xfrm>
            <a:custGeom>
              <a:avLst/>
              <a:gdLst>
                <a:gd name="T0" fmla="*/ 31 w 44"/>
                <a:gd name="T1" fmla="*/ 7 h 59"/>
                <a:gd name="T2" fmla="*/ 43 w 44"/>
                <a:gd name="T3" fmla="*/ 26 h 59"/>
                <a:gd name="T4" fmla="*/ 38 w 44"/>
                <a:gd name="T5" fmla="*/ 51 h 59"/>
                <a:gd name="T6" fmla="*/ 30 w 44"/>
                <a:gd name="T7" fmla="*/ 59 h 59"/>
                <a:gd name="T8" fmla="*/ 24 w 44"/>
                <a:gd name="T9" fmla="*/ 55 h 59"/>
                <a:gd name="T10" fmla="*/ 28 w 44"/>
                <a:gd name="T11" fmla="*/ 42 h 59"/>
                <a:gd name="T12" fmla="*/ 28 w 44"/>
                <a:gd name="T13" fmla="*/ 16 h 59"/>
                <a:gd name="T14" fmla="*/ 9 w 44"/>
                <a:gd name="T15" fmla="*/ 12 h 59"/>
                <a:gd name="T16" fmla="*/ 3 w 44"/>
                <a:gd name="T17" fmla="*/ 12 h 59"/>
                <a:gd name="T18" fmla="*/ 3 w 44"/>
                <a:gd name="T19" fmla="*/ 4 h 59"/>
                <a:gd name="T20" fmla="*/ 21 w 44"/>
                <a:gd name="T21" fmla="*/ 1 h 59"/>
                <a:gd name="T22" fmla="*/ 31 w 44"/>
                <a:gd name="T23"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59">
                  <a:moveTo>
                    <a:pt x="31" y="7"/>
                  </a:moveTo>
                  <a:cubicBezTo>
                    <a:pt x="34" y="15"/>
                    <a:pt x="42" y="18"/>
                    <a:pt x="43" y="26"/>
                  </a:cubicBezTo>
                  <a:cubicBezTo>
                    <a:pt x="44" y="35"/>
                    <a:pt x="41" y="44"/>
                    <a:pt x="38" y="51"/>
                  </a:cubicBezTo>
                  <a:cubicBezTo>
                    <a:pt x="36" y="54"/>
                    <a:pt x="35" y="59"/>
                    <a:pt x="30" y="59"/>
                  </a:cubicBezTo>
                  <a:cubicBezTo>
                    <a:pt x="27" y="59"/>
                    <a:pt x="24" y="58"/>
                    <a:pt x="24" y="55"/>
                  </a:cubicBezTo>
                  <a:cubicBezTo>
                    <a:pt x="21" y="50"/>
                    <a:pt x="25" y="46"/>
                    <a:pt x="28" y="42"/>
                  </a:cubicBezTo>
                  <a:cubicBezTo>
                    <a:pt x="30" y="33"/>
                    <a:pt x="34" y="24"/>
                    <a:pt x="28" y="16"/>
                  </a:cubicBezTo>
                  <a:cubicBezTo>
                    <a:pt x="23" y="10"/>
                    <a:pt x="16" y="10"/>
                    <a:pt x="9" y="12"/>
                  </a:cubicBezTo>
                  <a:cubicBezTo>
                    <a:pt x="7" y="14"/>
                    <a:pt x="5" y="12"/>
                    <a:pt x="3" y="12"/>
                  </a:cubicBezTo>
                  <a:cubicBezTo>
                    <a:pt x="0" y="10"/>
                    <a:pt x="2" y="6"/>
                    <a:pt x="3" y="4"/>
                  </a:cubicBezTo>
                  <a:cubicBezTo>
                    <a:pt x="8" y="0"/>
                    <a:pt x="15" y="0"/>
                    <a:pt x="21" y="1"/>
                  </a:cubicBezTo>
                  <a:cubicBezTo>
                    <a:pt x="22" y="6"/>
                    <a:pt x="28" y="5"/>
                    <a:pt x="3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6" name="Freeform 3330"/>
            <p:cNvSpPr/>
            <p:nvPr/>
          </p:nvSpPr>
          <p:spPr bwMode="auto">
            <a:xfrm>
              <a:off x="5622925" y="4449763"/>
              <a:ext cx="47625" cy="41275"/>
            </a:xfrm>
            <a:custGeom>
              <a:avLst/>
              <a:gdLst>
                <a:gd name="T0" fmla="*/ 20 w 20"/>
                <a:gd name="T1" fmla="*/ 6 h 18"/>
                <a:gd name="T2" fmla="*/ 16 w 20"/>
                <a:gd name="T3" fmla="*/ 15 h 18"/>
                <a:gd name="T4" fmla="*/ 5 w 20"/>
                <a:gd name="T5" fmla="*/ 15 h 18"/>
                <a:gd name="T6" fmla="*/ 6 w 20"/>
                <a:gd name="T7" fmla="*/ 3 h 18"/>
                <a:gd name="T8" fmla="*/ 20 w 20"/>
                <a:gd name="T9" fmla="*/ 6 h 18"/>
              </a:gdLst>
              <a:ahLst/>
              <a:cxnLst>
                <a:cxn ang="0">
                  <a:pos x="T0" y="T1"/>
                </a:cxn>
                <a:cxn ang="0">
                  <a:pos x="T2" y="T3"/>
                </a:cxn>
                <a:cxn ang="0">
                  <a:pos x="T4" y="T5"/>
                </a:cxn>
                <a:cxn ang="0">
                  <a:pos x="T6" y="T7"/>
                </a:cxn>
                <a:cxn ang="0">
                  <a:pos x="T8" y="T9"/>
                </a:cxn>
              </a:cxnLst>
              <a:rect l="0" t="0" r="r" b="b"/>
              <a:pathLst>
                <a:path w="20" h="18">
                  <a:moveTo>
                    <a:pt x="20" y="6"/>
                  </a:moveTo>
                  <a:cubicBezTo>
                    <a:pt x="20" y="11"/>
                    <a:pt x="19" y="14"/>
                    <a:pt x="16" y="15"/>
                  </a:cubicBezTo>
                  <a:cubicBezTo>
                    <a:pt x="12" y="18"/>
                    <a:pt x="8" y="15"/>
                    <a:pt x="5" y="15"/>
                  </a:cubicBezTo>
                  <a:cubicBezTo>
                    <a:pt x="0" y="12"/>
                    <a:pt x="3" y="6"/>
                    <a:pt x="6" y="3"/>
                  </a:cubicBezTo>
                  <a:cubicBezTo>
                    <a:pt x="11" y="1"/>
                    <a:pt x="17" y="0"/>
                    <a:pt x="20"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7" name="Freeform 3331"/>
            <p:cNvSpPr/>
            <p:nvPr/>
          </p:nvSpPr>
          <p:spPr bwMode="auto">
            <a:xfrm>
              <a:off x="5476875" y="4460875"/>
              <a:ext cx="60325" cy="50800"/>
            </a:xfrm>
            <a:custGeom>
              <a:avLst/>
              <a:gdLst>
                <a:gd name="T0" fmla="*/ 23 w 26"/>
                <a:gd name="T1" fmla="*/ 5 h 22"/>
                <a:gd name="T2" fmla="*/ 24 w 26"/>
                <a:gd name="T3" fmla="*/ 15 h 22"/>
                <a:gd name="T4" fmla="*/ 15 w 26"/>
                <a:gd name="T5" fmla="*/ 22 h 22"/>
                <a:gd name="T6" fmla="*/ 2 w 26"/>
                <a:gd name="T7" fmla="*/ 14 h 22"/>
                <a:gd name="T8" fmla="*/ 2 w 26"/>
                <a:gd name="T9" fmla="*/ 5 h 22"/>
                <a:gd name="T10" fmla="*/ 23 w 26"/>
                <a:gd name="T11" fmla="*/ 5 h 22"/>
              </a:gdLst>
              <a:ahLst/>
              <a:cxnLst>
                <a:cxn ang="0">
                  <a:pos x="T0" y="T1"/>
                </a:cxn>
                <a:cxn ang="0">
                  <a:pos x="T2" y="T3"/>
                </a:cxn>
                <a:cxn ang="0">
                  <a:pos x="T4" y="T5"/>
                </a:cxn>
                <a:cxn ang="0">
                  <a:pos x="T6" y="T7"/>
                </a:cxn>
                <a:cxn ang="0">
                  <a:pos x="T8" y="T9"/>
                </a:cxn>
                <a:cxn ang="0">
                  <a:pos x="T10" y="T11"/>
                </a:cxn>
              </a:cxnLst>
              <a:rect l="0" t="0" r="r" b="b"/>
              <a:pathLst>
                <a:path w="26" h="22">
                  <a:moveTo>
                    <a:pt x="23" y="5"/>
                  </a:moveTo>
                  <a:cubicBezTo>
                    <a:pt x="26" y="8"/>
                    <a:pt x="25" y="12"/>
                    <a:pt x="24" y="15"/>
                  </a:cubicBezTo>
                  <a:cubicBezTo>
                    <a:pt x="22" y="19"/>
                    <a:pt x="17" y="19"/>
                    <a:pt x="15" y="22"/>
                  </a:cubicBezTo>
                  <a:cubicBezTo>
                    <a:pt x="9" y="22"/>
                    <a:pt x="5" y="18"/>
                    <a:pt x="2" y="14"/>
                  </a:cubicBezTo>
                  <a:cubicBezTo>
                    <a:pt x="0" y="12"/>
                    <a:pt x="1" y="7"/>
                    <a:pt x="2" y="5"/>
                  </a:cubicBezTo>
                  <a:cubicBezTo>
                    <a:pt x="8" y="0"/>
                    <a:pt x="17" y="0"/>
                    <a:pt x="2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8" name="Freeform 3332"/>
            <p:cNvSpPr/>
            <p:nvPr/>
          </p:nvSpPr>
          <p:spPr bwMode="auto">
            <a:xfrm>
              <a:off x="6745288" y="4470400"/>
              <a:ext cx="55563" cy="74613"/>
            </a:xfrm>
            <a:custGeom>
              <a:avLst/>
              <a:gdLst>
                <a:gd name="T0" fmla="*/ 24 w 24"/>
                <a:gd name="T1" fmla="*/ 13 h 32"/>
                <a:gd name="T2" fmla="*/ 17 w 24"/>
                <a:gd name="T3" fmla="*/ 32 h 32"/>
                <a:gd name="T4" fmla="*/ 0 w 24"/>
                <a:gd name="T5" fmla="*/ 6 h 32"/>
                <a:gd name="T6" fmla="*/ 14 w 24"/>
                <a:gd name="T7" fmla="*/ 1 h 32"/>
                <a:gd name="T8" fmla="*/ 24 w 24"/>
                <a:gd name="T9" fmla="*/ 13 h 32"/>
              </a:gdLst>
              <a:ahLst/>
              <a:cxnLst>
                <a:cxn ang="0">
                  <a:pos x="T0" y="T1"/>
                </a:cxn>
                <a:cxn ang="0">
                  <a:pos x="T2" y="T3"/>
                </a:cxn>
                <a:cxn ang="0">
                  <a:pos x="T4" y="T5"/>
                </a:cxn>
                <a:cxn ang="0">
                  <a:pos x="T6" y="T7"/>
                </a:cxn>
                <a:cxn ang="0">
                  <a:pos x="T8" y="T9"/>
                </a:cxn>
              </a:cxnLst>
              <a:rect l="0" t="0" r="r" b="b"/>
              <a:pathLst>
                <a:path w="24" h="32">
                  <a:moveTo>
                    <a:pt x="24" y="13"/>
                  </a:moveTo>
                  <a:cubicBezTo>
                    <a:pt x="24" y="20"/>
                    <a:pt x="24" y="27"/>
                    <a:pt x="17" y="32"/>
                  </a:cubicBezTo>
                  <a:cubicBezTo>
                    <a:pt x="12" y="22"/>
                    <a:pt x="8" y="14"/>
                    <a:pt x="0" y="6"/>
                  </a:cubicBezTo>
                  <a:cubicBezTo>
                    <a:pt x="6" y="7"/>
                    <a:pt x="8" y="0"/>
                    <a:pt x="14" y="1"/>
                  </a:cubicBezTo>
                  <a:cubicBezTo>
                    <a:pt x="19" y="3"/>
                    <a:pt x="22" y="8"/>
                    <a:pt x="24" y="1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69" name="Freeform 3333"/>
            <p:cNvSpPr/>
            <p:nvPr/>
          </p:nvSpPr>
          <p:spPr bwMode="auto">
            <a:xfrm>
              <a:off x="5489575" y="4473575"/>
              <a:ext cx="33338" cy="31750"/>
            </a:xfrm>
            <a:custGeom>
              <a:avLst/>
              <a:gdLst>
                <a:gd name="T0" fmla="*/ 15 w 15"/>
                <a:gd name="T1" fmla="*/ 7 h 14"/>
                <a:gd name="T2" fmla="*/ 7 w 15"/>
                <a:gd name="T3" fmla="*/ 13 h 14"/>
                <a:gd name="T4" fmla="*/ 1 w 15"/>
                <a:gd name="T5" fmla="*/ 8 h 14"/>
                <a:gd name="T6" fmla="*/ 7 w 15"/>
                <a:gd name="T7" fmla="*/ 1 h 14"/>
                <a:gd name="T8" fmla="*/ 15 w 15"/>
                <a:gd name="T9" fmla="*/ 7 h 14"/>
              </a:gdLst>
              <a:ahLst/>
              <a:cxnLst>
                <a:cxn ang="0">
                  <a:pos x="T0" y="T1"/>
                </a:cxn>
                <a:cxn ang="0">
                  <a:pos x="T2" y="T3"/>
                </a:cxn>
                <a:cxn ang="0">
                  <a:pos x="T4" y="T5"/>
                </a:cxn>
                <a:cxn ang="0">
                  <a:pos x="T6" y="T7"/>
                </a:cxn>
                <a:cxn ang="0">
                  <a:pos x="T8" y="T9"/>
                </a:cxn>
              </a:cxnLst>
              <a:rect l="0" t="0" r="r" b="b"/>
              <a:pathLst>
                <a:path w="15" h="14">
                  <a:moveTo>
                    <a:pt x="15" y="7"/>
                  </a:moveTo>
                  <a:cubicBezTo>
                    <a:pt x="13" y="10"/>
                    <a:pt x="11" y="14"/>
                    <a:pt x="7" y="13"/>
                  </a:cubicBezTo>
                  <a:cubicBezTo>
                    <a:pt x="5" y="11"/>
                    <a:pt x="1" y="11"/>
                    <a:pt x="1" y="8"/>
                  </a:cubicBezTo>
                  <a:cubicBezTo>
                    <a:pt x="0" y="4"/>
                    <a:pt x="4" y="3"/>
                    <a:pt x="7" y="1"/>
                  </a:cubicBezTo>
                  <a:cubicBezTo>
                    <a:pt x="10" y="0"/>
                    <a:pt x="15" y="3"/>
                    <a:pt x="15"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70" name="Freeform 3334"/>
            <p:cNvSpPr/>
            <p:nvPr/>
          </p:nvSpPr>
          <p:spPr bwMode="auto">
            <a:xfrm>
              <a:off x="5967413" y="4495800"/>
              <a:ext cx="147638" cy="98425"/>
            </a:xfrm>
            <a:custGeom>
              <a:avLst/>
              <a:gdLst>
                <a:gd name="T0" fmla="*/ 36 w 64"/>
                <a:gd name="T1" fmla="*/ 5 h 42"/>
                <a:gd name="T2" fmla="*/ 13 w 64"/>
                <a:gd name="T3" fmla="*/ 6 h 42"/>
                <a:gd name="T4" fmla="*/ 10 w 64"/>
                <a:gd name="T5" fmla="*/ 15 h 42"/>
                <a:gd name="T6" fmla="*/ 16 w 64"/>
                <a:gd name="T7" fmla="*/ 37 h 42"/>
                <a:gd name="T8" fmla="*/ 37 w 64"/>
                <a:gd name="T9" fmla="*/ 28 h 42"/>
                <a:gd name="T10" fmla="*/ 47 w 64"/>
                <a:gd name="T11" fmla="*/ 37 h 42"/>
                <a:gd name="T12" fmla="*/ 63 w 64"/>
                <a:gd name="T13" fmla="*/ 32 h 42"/>
                <a:gd name="T14" fmla="*/ 54 w 64"/>
                <a:gd name="T15" fmla="*/ 40 h 42"/>
                <a:gd name="T16" fmla="*/ 37 w 64"/>
                <a:gd name="T17" fmla="*/ 33 h 42"/>
                <a:gd name="T18" fmla="*/ 27 w 64"/>
                <a:gd name="T19" fmla="*/ 33 h 42"/>
                <a:gd name="T20" fmla="*/ 15 w 64"/>
                <a:gd name="T21" fmla="*/ 42 h 42"/>
                <a:gd name="T22" fmla="*/ 10 w 64"/>
                <a:gd name="T23" fmla="*/ 23 h 42"/>
                <a:gd name="T24" fmla="*/ 6 w 64"/>
                <a:gd name="T25" fmla="*/ 6 h 42"/>
                <a:gd name="T26" fmla="*/ 27 w 64"/>
                <a:gd name="T27" fmla="*/ 5 h 42"/>
                <a:gd name="T28" fmla="*/ 38 w 64"/>
                <a:gd name="T29" fmla="*/ 0 h 42"/>
                <a:gd name="T30" fmla="*/ 36 w 64"/>
                <a:gd name="T3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42">
                  <a:moveTo>
                    <a:pt x="36" y="5"/>
                  </a:moveTo>
                  <a:cubicBezTo>
                    <a:pt x="29" y="14"/>
                    <a:pt x="21" y="5"/>
                    <a:pt x="13" y="6"/>
                  </a:cubicBezTo>
                  <a:cubicBezTo>
                    <a:pt x="10" y="8"/>
                    <a:pt x="6" y="12"/>
                    <a:pt x="10" y="15"/>
                  </a:cubicBezTo>
                  <a:cubicBezTo>
                    <a:pt x="18" y="20"/>
                    <a:pt x="11" y="32"/>
                    <a:pt x="16" y="37"/>
                  </a:cubicBezTo>
                  <a:cubicBezTo>
                    <a:pt x="23" y="34"/>
                    <a:pt x="28" y="26"/>
                    <a:pt x="37" y="28"/>
                  </a:cubicBezTo>
                  <a:cubicBezTo>
                    <a:pt x="42" y="29"/>
                    <a:pt x="43" y="35"/>
                    <a:pt x="47" y="37"/>
                  </a:cubicBezTo>
                  <a:cubicBezTo>
                    <a:pt x="54" y="37"/>
                    <a:pt x="57" y="33"/>
                    <a:pt x="63" y="32"/>
                  </a:cubicBezTo>
                  <a:cubicBezTo>
                    <a:pt x="64" y="37"/>
                    <a:pt x="57" y="38"/>
                    <a:pt x="54" y="40"/>
                  </a:cubicBezTo>
                  <a:cubicBezTo>
                    <a:pt x="47" y="40"/>
                    <a:pt x="39" y="40"/>
                    <a:pt x="37" y="33"/>
                  </a:cubicBezTo>
                  <a:cubicBezTo>
                    <a:pt x="34" y="31"/>
                    <a:pt x="29" y="31"/>
                    <a:pt x="27" y="33"/>
                  </a:cubicBezTo>
                  <a:cubicBezTo>
                    <a:pt x="22" y="36"/>
                    <a:pt x="20" y="40"/>
                    <a:pt x="15" y="42"/>
                  </a:cubicBezTo>
                  <a:cubicBezTo>
                    <a:pt x="6" y="41"/>
                    <a:pt x="12" y="30"/>
                    <a:pt x="10" y="23"/>
                  </a:cubicBezTo>
                  <a:cubicBezTo>
                    <a:pt x="8" y="18"/>
                    <a:pt x="0" y="13"/>
                    <a:pt x="6" y="6"/>
                  </a:cubicBezTo>
                  <a:cubicBezTo>
                    <a:pt x="12" y="3"/>
                    <a:pt x="21" y="3"/>
                    <a:pt x="27" y="5"/>
                  </a:cubicBezTo>
                  <a:cubicBezTo>
                    <a:pt x="31" y="5"/>
                    <a:pt x="34" y="2"/>
                    <a:pt x="38" y="0"/>
                  </a:cubicBezTo>
                  <a:cubicBezTo>
                    <a:pt x="40" y="1"/>
                    <a:pt x="37" y="4"/>
                    <a:pt x="36"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71" name="Freeform 3335"/>
            <p:cNvSpPr/>
            <p:nvPr/>
          </p:nvSpPr>
          <p:spPr bwMode="auto">
            <a:xfrm>
              <a:off x="6515100" y="4530725"/>
              <a:ext cx="76200" cy="65088"/>
            </a:xfrm>
            <a:custGeom>
              <a:avLst/>
              <a:gdLst>
                <a:gd name="T0" fmla="*/ 30 w 33"/>
                <a:gd name="T1" fmla="*/ 7 h 28"/>
                <a:gd name="T2" fmla="*/ 28 w 33"/>
                <a:gd name="T3" fmla="*/ 22 h 28"/>
                <a:gd name="T4" fmla="*/ 12 w 33"/>
                <a:gd name="T5" fmla="*/ 27 h 28"/>
                <a:gd name="T6" fmla="*/ 0 w 33"/>
                <a:gd name="T7" fmla="*/ 17 h 28"/>
                <a:gd name="T8" fmla="*/ 7 w 33"/>
                <a:gd name="T9" fmla="*/ 3 h 28"/>
                <a:gd name="T10" fmla="*/ 30 w 33"/>
                <a:gd name="T11" fmla="*/ 7 h 28"/>
              </a:gdLst>
              <a:ahLst/>
              <a:cxnLst>
                <a:cxn ang="0">
                  <a:pos x="T0" y="T1"/>
                </a:cxn>
                <a:cxn ang="0">
                  <a:pos x="T2" y="T3"/>
                </a:cxn>
                <a:cxn ang="0">
                  <a:pos x="T4" y="T5"/>
                </a:cxn>
                <a:cxn ang="0">
                  <a:pos x="T6" y="T7"/>
                </a:cxn>
                <a:cxn ang="0">
                  <a:pos x="T8" y="T9"/>
                </a:cxn>
                <a:cxn ang="0">
                  <a:pos x="T10" y="T11"/>
                </a:cxn>
              </a:cxnLst>
              <a:rect l="0" t="0" r="r" b="b"/>
              <a:pathLst>
                <a:path w="33" h="28">
                  <a:moveTo>
                    <a:pt x="30" y="7"/>
                  </a:moveTo>
                  <a:cubicBezTo>
                    <a:pt x="30" y="13"/>
                    <a:pt x="33" y="19"/>
                    <a:pt x="28" y="22"/>
                  </a:cubicBezTo>
                  <a:cubicBezTo>
                    <a:pt x="23" y="25"/>
                    <a:pt x="18" y="28"/>
                    <a:pt x="12" y="27"/>
                  </a:cubicBezTo>
                  <a:cubicBezTo>
                    <a:pt x="6" y="27"/>
                    <a:pt x="4" y="21"/>
                    <a:pt x="0" y="17"/>
                  </a:cubicBezTo>
                  <a:cubicBezTo>
                    <a:pt x="0" y="12"/>
                    <a:pt x="4" y="7"/>
                    <a:pt x="7" y="3"/>
                  </a:cubicBezTo>
                  <a:cubicBezTo>
                    <a:pt x="15" y="0"/>
                    <a:pt x="25" y="0"/>
                    <a:pt x="30"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72" name="Freeform 3336"/>
            <p:cNvSpPr/>
            <p:nvPr/>
          </p:nvSpPr>
          <p:spPr bwMode="auto">
            <a:xfrm>
              <a:off x="6529388" y="4543425"/>
              <a:ext cx="47625" cy="46038"/>
            </a:xfrm>
            <a:custGeom>
              <a:avLst/>
              <a:gdLst>
                <a:gd name="T0" fmla="*/ 21 w 21"/>
                <a:gd name="T1" fmla="*/ 7 h 20"/>
                <a:gd name="T2" fmla="*/ 16 w 21"/>
                <a:gd name="T3" fmla="*/ 16 h 20"/>
                <a:gd name="T4" fmla="*/ 3 w 21"/>
                <a:gd name="T5" fmla="*/ 17 h 20"/>
                <a:gd name="T6" fmla="*/ 1 w 21"/>
                <a:gd name="T7" fmla="*/ 5 h 20"/>
                <a:gd name="T8" fmla="*/ 9 w 21"/>
                <a:gd name="T9" fmla="*/ 0 h 20"/>
                <a:gd name="T10" fmla="*/ 21 w 21"/>
                <a:gd name="T11" fmla="*/ 7 h 20"/>
              </a:gdLst>
              <a:ahLst/>
              <a:cxnLst>
                <a:cxn ang="0">
                  <a:pos x="T0" y="T1"/>
                </a:cxn>
                <a:cxn ang="0">
                  <a:pos x="T2" y="T3"/>
                </a:cxn>
                <a:cxn ang="0">
                  <a:pos x="T4" y="T5"/>
                </a:cxn>
                <a:cxn ang="0">
                  <a:pos x="T6" y="T7"/>
                </a:cxn>
                <a:cxn ang="0">
                  <a:pos x="T8" y="T9"/>
                </a:cxn>
                <a:cxn ang="0">
                  <a:pos x="T10" y="T11"/>
                </a:cxn>
              </a:cxnLst>
              <a:rect l="0" t="0" r="r" b="b"/>
              <a:pathLst>
                <a:path w="21" h="20">
                  <a:moveTo>
                    <a:pt x="21" y="7"/>
                  </a:moveTo>
                  <a:cubicBezTo>
                    <a:pt x="21" y="10"/>
                    <a:pt x="19" y="14"/>
                    <a:pt x="16" y="16"/>
                  </a:cubicBezTo>
                  <a:cubicBezTo>
                    <a:pt x="12" y="18"/>
                    <a:pt x="7" y="20"/>
                    <a:pt x="3" y="17"/>
                  </a:cubicBezTo>
                  <a:cubicBezTo>
                    <a:pt x="0" y="15"/>
                    <a:pt x="0" y="8"/>
                    <a:pt x="1" y="5"/>
                  </a:cubicBezTo>
                  <a:cubicBezTo>
                    <a:pt x="4" y="3"/>
                    <a:pt x="6" y="0"/>
                    <a:pt x="9" y="0"/>
                  </a:cubicBezTo>
                  <a:cubicBezTo>
                    <a:pt x="13" y="0"/>
                    <a:pt x="21" y="1"/>
                    <a:pt x="21"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73" name="Freeform 3337"/>
            <p:cNvSpPr/>
            <p:nvPr/>
          </p:nvSpPr>
          <p:spPr bwMode="auto">
            <a:xfrm>
              <a:off x="6054725" y="4589463"/>
              <a:ext cx="87313" cy="39688"/>
            </a:xfrm>
            <a:custGeom>
              <a:avLst/>
              <a:gdLst>
                <a:gd name="T0" fmla="*/ 35 w 37"/>
                <a:gd name="T1" fmla="*/ 5 h 17"/>
                <a:gd name="T2" fmla="*/ 22 w 37"/>
                <a:gd name="T3" fmla="*/ 13 h 17"/>
                <a:gd name="T4" fmla="*/ 0 w 37"/>
                <a:gd name="T5" fmla="*/ 5 h 17"/>
                <a:gd name="T6" fmla="*/ 8 w 37"/>
                <a:gd name="T7" fmla="*/ 9 h 17"/>
                <a:gd name="T8" fmla="*/ 36 w 37"/>
                <a:gd name="T9" fmla="*/ 0 h 17"/>
                <a:gd name="T10" fmla="*/ 35 w 37"/>
                <a:gd name="T11" fmla="*/ 5 h 17"/>
              </a:gdLst>
              <a:ahLst/>
              <a:cxnLst>
                <a:cxn ang="0">
                  <a:pos x="T0" y="T1"/>
                </a:cxn>
                <a:cxn ang="0">
                  <a:pos x="T2" y="T3"/>
                </a:cxn>
                <a:cxn ang="0">
                  <a:pos x="T4" y="T5"/>
                </a:cxn>
                <a:cxn ang="0">
                  <a:pos x="T6" y="T7"/>
                </a:cxn>
                <a:cxn ang="0">
                  <a:pos x="T8" y="T9"/>
                </a:cxn>
                <a:cxn ang="0">
                  <a:pos x="T10" y="T11"/>
                </a:cxn>
              </a:cxnLst>
              <a:rect l="0" t="0" r="r" b="b"/>
              <a:pathLst>
                <a:path w="37" h="17">
                  <a:moveTo>
                    <a:pt x="35" y="5"/>
                  </a:moveTo>
                  <a:cubicBezTo>
                    <a:pt x="29" y="5"/>
                    <a:pt x="28" y="13"/>
                    <a:pt x="22" y="13"/>
                  </a:cubicBezTo>
                  <a:cubicBezTo>
                    <a:pt x="14" y="9"/>
                    <a:pt x="2" y="17"/>
                    <a:pt x="0" y="5"/>
                  </a:cubicBezTo>
                  <a:cubicBezTo>
                    <a:pt x="4" y="1"/>
                    <a:pt x="4" y="9"/>
                    <a:pt x="8" y="9"/>
                  </a:cubicBezTo>
                  <a:cubicBezTo>
                    <a:pt x="17" y="8"/>
                    <a:pt x="29" y="9"/>
                    <a:pt x="36" y="0"/>
                  </a:cubicBezTo>
                  <a:cubicBezTo>
                    <a:pt x="37" y="1"/>
                    <a:pt x="36" y="5"/>
                    <a:pt x="35"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74" name="Freeform 3338"/>
            <p:cNvSpPr/>
            <p:nvPr/>
          </p:nvSpPr>
          <p:spPr bwMode="auto">
            <a:xfrm>
              <a:off x="7032625" y="4608513"/>
              <a:ext cx="49213" cy="50800"/>
            </a:xfrm>
            <a:custGeom>
              <a:avLst/>
              <a:gdLst>
                <a:gd name="T0" fmla="*/ 21 w 21"/>
                <a:gd name="T1" fmla="*/ 6 h 22"/>
                <a:gd name="T2" fmla="*/ 2 w 21"/>
                <a:gd name="T3" fmla="*/ 21 h 22"/>
                <a:gd name="T4" fmla="*/ 2 w 21"/>
                <a:gd name="T5" fmla="*/ 15 h 22"/>
                <a:gd name="T6" fmla="*/ 17 w 21"/>
                <a:gd name="T7" fmla="*/ 1 h 22"/>
                <a:gd name="T8" fmla="*/ 21 w 21"/>
                <a:gd name="T9" fmla="*/ 6 h 22"/>
              </a:gdLst>
              <a:ahLst/>
              <a:cxnLst>
                <a:cxn ang="0">
                  <a:pos x="T0" y="T1"/>
                </a:cxn>
                <a:cxn ang="0">
                  <a:pos x="T2" y="T3"/>
                </a:cxn>
                <a:cxn ang="0">
                  <a:pos x="T4" y="T5"/>
                </a:cxn>
                <a:cxn ang="0">
                  <a:pos x="T6" y="T7"/>
                </a:cxn>
                <a:cxn ang="0">
                  <a:pos x="T8" y="T9"/>
                </a:cxn>
              </a:cxnLst>
              <a:rect l="0" t="0" r="r" b="b"/>
              <a:pathLst>
                <a:path w="21" h="22">
                  <a:moveTo>
                    <a:pt x="21" y="6"/>
                  </a:moveTo>
                  <a:cubicBezTo>
                    <a:pt x="15" y="11"/>
                    <a:pt x="12" y="22"/>
                    <a:pt x="2" y="21"/>
                  </a:cubicBezTo>
                  <a:cubicBezTo>
                    <a:pt x="0" y="19"/>
                    <a:pt x="2" y="17"/>
                    <a:pt x="2" y="15"/>
                  </a:cubicBezTo>
                  <a:cubicBezTo>
                    <a:pt x="5" y="9"/>
                    <a:pt x="12" y="6"/>
                    <a:pt x="17" y="1"/>
                  </a:cubicBezTo>
                  <a:cubicBezTo>
                    <a:pt x="20" y="0"/>
                    <a:pt x="20" y="4"/>
                    <a:pt x="21" y="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95" name="Freeform 3339"/>
            <p:cNvSpPr/>
            <p:nvPr/>
          </p:nvSpPr>
          <p:spPr bwMode="auto">
            <a:xfrm>
              <a:off x="6038850" y="4619625"/>
              <a:ext cx="84138" cy="36513"/>
            </a:xfrm>
            <a:custGeom>
              <a:avLst/>
              <a:gdLst>
                <a:gd name="T0" fmla="*/ 9 w 36"/>
                <a:gd name="T1" fmla="*/ 2 h 16"/>
                <a:gd name="T2" fmla="*/ 7 w 36"/>
                <a:gd name="T3" fmla="*/ 9 h 16"/>
                <a:gd name="T4" fmla="*/ 33 w 36"/>
                <a:gd name="T5" fmla="*/ 7 h 16"/>
                <a:gd name="T6" fmla="*/ 35 w 36"/>
                <a:gd name="T7" fmla="*/ 10 h 16"/>
                <a:gd name="T8" fmla="*/ 21 w 36"/>
                <a:gd name="T9" fmla="*/ 13 h 16"/>
                <a:gd name="T10" fmla="*/ 3 w 36"/>
                <a:gd name="T11" fmla="*/ 11 h 16"/>
                <a:gd name="T12" fmla="*/ 6 w 36"/>
                <a:gd name="T13" fmla="*/ 0 h 16"/>
                <a:gd name="T14" fmla="*/ 9 w 36"/>
                <a:gd name="T15" fmla="*/ 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6">
                  <a:moveTo>
                    <a:pt x="9" y="2"/>
                  </a:moveTo>
                  <a:cubicBezTo>
                    <a:pt x="8" y="5"/>
                    <a:pt x="5" y="7"/>
                    <a:pt x="7" y="9"/>
                  </a:cubicBezTo>
                  <a:cubicBezTo>
                    <a:pt x="15" y="13"/>
                    <a:pt x="25" y="9"/>
                    <a:pt x="33" y="7"/>
                  </a:cubicBezTo>
                  <a:cubicBezTo>
                    <a:pt x="35" y="7"/>
                    <a:pt x="36" y="9"/>
                    <a:pt x="35" y="10"/>
                  </a:cubicBezTo>
                  <a:cubicBezTo>
                    <a:pt x="30" y="10"/>
                    <a:pt x="26" y="13"/>
                    <a:pt x="21" y="13"/>
                  </a:cubicBezTo>
                  <a:cubicBezTo>
                    <a:pt x="15" y="14"/>
                    <a:pt x="8" y="16"/>
                    <a:pt x="3" y="11"/>
                  </a:cubicBezTo>
                  <a:cubicBezTo>
                    <a:pt x="0" y="7"/>
                    <a:pt x="5" y="3"/>
                    <a:pt x="6" y="0"/>
                  </a:cubicBezTo>
                  <a:cubicBezTo>
                    <a:pt x="8" y="0"/>
                    <a:pt x="8" y="1"/>
                    <a:pt x="9" y="2"/>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96" name="Freeform 3340"/>
            <p:cNvSpPr/>
            <p:nvPr/>
          </p:nvSpPr>
          <p:spPr bwMode="auto">
            <a:xfrm>
              <a:off x="5967413" y="4621213"/>
              <a:ext cx="9525" cy="9525"/>
            </a:xfrm>
            <a:custGeom>
              <a:avLst/>
              <a:gdLst>
                <a:gd name="T0" fmla="*/ 3 w 4"/>
                <a:gd name="T1" fmla="*/ 3 h 4"/>
                <a:gd name="T2" fmla="*/ 2 w 4"/>
                <a:gd name="T3" fmla="*/ 4 h 4"/>
                <a:gd name="T4" fmla="*/ 1 w 4"/>
                <a:gd name="T5" fmla="*/ 1 h 4"/>
                <a:gd name="T6" fmla="*/ 3 w 4"/>
                <a:gd name="T7" fmla="*/ 3 h 4"/>
              </a:gdLst>
              <a:ahLst/>
              <a:cxnLst>
                <a:cxn ang="0">
                  <a:pos x="T0" y="T1"/>
                </a:cxn>
                <a:cxn ang="0">
                  <a:pos x="T2" y="T3"/>
                </a:cxn>
                <a:cxn ang="0">
                  <a:pos x="T4" y="T5"/>
                </a:cxn>
                <a:cxn ang="0">
                  <a:pos x="T6" y="T7"/>
                </a:cxn>
              </a:cxnLst>
              <a:rect l="0" t="0" r="r" b="b"/>
              <a:pathLst>
                <a:path w="4" h="4">
                  <a:moveTo>
                    <a:pt x="3" y="3"/>
                  </a:moveTo>
                  <a:cubicBezTo>
                    <a:pt x="4" y="4"/>
                    <a:pt x="3" y="4"/>
                    <a:pt x="2" y="4"/>
                  </a:cubicBezTo>
                  <a:cubicBezTo>
                    <a:pt x="1" y="3"/>
                    <a:pt x="0" y="2"/>
                    <a:pt x="1" y="1"/>
                  </a:cubicBezTo>
                  <a:cubicBezTo>
                    <a:pt x="2" y="0"/>
                    <a:pt x="3" y="1"/>
                    <a:pt x="3"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97" name="Freeform 3341"/>
            <p:cNvSpPr/>
            <p:nvPr/>
          </p:nvSpPr>
          <p:spPr bwMode="auto">
            <a:xfrm>
              <a:off x="5981700" y="4630738"/>
              <a:ext cx="77788" cy="120650"/>
            </a:xfrm>
            <a:custGeom>
              <a:avLst/>
              <a:gdLst>
                <a:gd name="T0" fmla="*/ 19 w 34"/>
                <a:gd name="T1" fmla="*/ 29 h 52"/>
                <a:gd name="T2" fmla="*/ 27 w 34"/>
                <a:gd name="T3" fmla="*/ 42 h 52"/>
                <a:gd name="T4" fmla="*/ 34 w 34"/>
                <a:gd name="T5" fmla="*/ 50 h 52"/>
                <a:gd name="T6" fmla="*/ 32 w 34"/>
                <a:gd name="T7" fmla="*/ 51 h 52"/>
                <a:gd name="T8" fmla="*/ 24 w 34"/>
                <a:gd name="T9" fmla="*/ 42 h 52"/>
                <a:gd name="T10" fmla="*/ 0 w 34"/>
                <a:gd name="T11" fmla="*/ 6 h 52"/>
                <a:gd name="T12" fmla="*/ 1 w 34"/>
                <a:gd name="T13" fmla="*/ 0 h 52"/>
                <a:gd name="T14" fmla="*/ 19 w 34"/>
                <a:gd name="T15" fmla="*/ 29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2">
                  <a:moveTo>
                    <a:pt x="19" y="29"/>
                  </a:moveTo>
                  <a:cubicBezTo>
                    <a:pt x="20" y="35"/>
                    <a:pt x="27" y="36"/>
                    <a:pt x="27" y="42"/>
                  </a:cubicBezTo>
                  <a:cubicBezTo>
                    <a:pt x="34" y="50"/>
                    <a:pt x="34" y="50"/>
                    <a:pt x="34" y="50"/>
                  </a:cubicBezTo>
                  <a:cubicBezTo>
                    <a:pt x="34" y="51"/>
                    <a:pt x="33" y="52"/>
                    <a:pt x="32" y="51"/>
                  </a:cubicBezTo>
                  <a:cubicBezTo>
                    <a:pt x="29" y="50"/>
                    <a:pt x="25" y="47"/>
                    <a:pt x="24" y="42"/>
                  </a:cubicBezTo>
                  <a:cubicBezTo>
                    <a:pt x="14" y="31"/>
                    <a:pt x="9" y="17"/>
                    <a:pt x="0" y="6"/>
                  </a:cubicBezTo>
                  <a:cubicBezTo>
                    <a:pt x="1" y="0"/>
                    <a:pt x="1" y="0"/>
                    <a:pt x="1" y="0"/>
                  </a:cubicBezTo>
                  <a:cubicBezTo>
                    <a:pt x="9" y="8"/>
                    <a:pt x="12" y="19"/>
                    <a:pt x="19" y="2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199" name="Freeform 3342"/>
            <p:cNvSpPr/>
            <p:nvPr/>
          </p:nvSpPr>
          <p:spPr bwMode="auto">
            <a:xfrm>
              <a:off x="6543675" y="4819650"/>
              <a:ext cx="30163" cy="44450"/>
            </a:xfrm>
            <a:custGeom>
              <a:avLst/>
              <a:gdLst>
                <a:gd name="T0" fmla="*/ 13 w 13"/>
                <a:gd name="T1" fmla="*/ 9 h 19"/>
                <a:gd name="T2" fmla="*/ 4 w 13"/>
                <a:gd name="T3" fmla="*/ 17 h 19"/>
                <a:gd name="T4" fmla="*/ 11 w 13"/>
                <a:gd name="T5" fmla="*/ 0 h 19"/>
                <a:gd name="T6" fmla="*/ 13 w 13"/>
                <a:gd name="T7" fmla="*/ 9 h 19"/>
              </a:gdLst>
              <a:ahLst/>
              <a:cxnLst>
                <a:cxn ang="0">
                  <a:pos x="T0" y="T1"/>
                </a:cxn>
                <a:cxn ang="0">
                  <a:pos x="T2" y="T3"/>
                </a:cxn>
                <a:cxn ang="0">
                  <a:pos x="T4" y="T5"/>
                </a:cxn>
                <a:cxn ang="0">
                  <a:pos x="T6" y="T7"/>
                </a:cxn>
              </a:cxnLst>
              <a:rect l="0" t="0" r="r" b="b"/>
              <a:pathLst>
                <a:path w="13" h="19">
                  <a:moveTo>
                    <a:pt x="13" y="9"/>
                  </a:moveTo>
                  <a:cubicBezTo>
                    <a:pt x="10" y="12"/>
                    <a:pt x="9" y="19"/>
                    <a:pt x="4" y="17"/>
                  </a:cubicBezTo>
                  <a:cubicBezTo>
                    <a:pt x="0" y="11"/>
                    <a:pt x="7" y="5"/>
                    <a:pt x="11" y="0"/>
                  </a:cubicBezTo>
                  <a:cubicBezTo>
                    <a:pt x="13" y="2"/>
                    <a:pt x="13" y="6"/>
                    <a:pt x="13"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04" name="Freeform 3343"/>
            <p:cNvSpPr/>
            <p:nvPr/>
          </p:nvSpPr>
          <p:spPr bwMode="auto">
            <a:xfrm>
              <a:off x="5738813" y="4824413"/>
              <a:ext cx="876300" cy="192088"/>
            </a:xfrm>
            <a:custGeom>
              <a:avLst/>
              <a:gdLst>
                <a:gd name="T0" fmla="*/ 225 w 377"/>
                <a:gd name="T1" fmla="*/ 4 h 83"/>
                <a:gd name="T2" fmla="*/ 245 w 377"/>
                <a:gd name="T3" fmla="*/ 7 h 83"/>
                <a:gd name="T4" fmla="*/ 311 w 377"/>
                <a:gd name="T5" fmla="*/ 40 h 83"/>
                <a:gd name="T6" fmla="*/ 326 w 377"/>
                <a:gd name="T7" fmla="*/ 49 h 83"/>
                <a:gd name="T8" fmla="*/ 337 w 377"/>
                <a:gd name="T9" fmla="*/ 56 h 83"/>
                <a:gd name="T10" fmla="*/ 359 w 377"/>
                <a:gd name="T11" fmla="*/ 67 h 83"/>
                <a:gd name="T12" fmla="*/ 377 w 377"/>
                <a:gd name="T13" fmla="*/ 75 h 83"/>
                <a:gd name="T14" fmla="*/ 377 w 377"/>
                <a:gd name="T15" fmla="*/ 78 h 83"/>
                <a:gd name="T16" fmla="*/ 347 w 377"/>
                <a:gd name="T17" fmla="*/ 67 h 83"/>
                <a:gd name="T18" fmla="*/ 323 w 377"/>
                <a:gd name="T19" fmla="*/ 51 h 83"/>
                <a:gd name="T20" fmla="*/ 278 w 377"/>
                <a:gd name="T21" fmla="*/ 26 h 83"/>
                <a:gd name="T22" fmla="*/ 255 w 377"/>
                <a:gd name="T23" fmla="*/ 15 h 83"/>
                <a:gd name="T24" fmla="*/ 164 w 377"/>
                <a:gd name="T25" fmla="*/ 12 h 83"/>
                <a:gd name="T26" fmla="*/ 145 w 377"/>
                <a:gd name="T27" fmla="*/ 17 h 83"/>
                <a:gd name="T28" fmla="*/ 107 w 377"/>
                <a:gd name="T29" fmla="*/ 34 h 83"/>
                <a:gd name="T30" fmla="*/ 83 w 377"/>
                <a:gd name="T31" fmla="*/ 49 h 83"/>
                <a:gd name="T32" fmla="*/ 60 w 377"/>
                <a:gd name="T33" fmla="*/ 64 h 83"/>
                <a:gd name="T34" fmla="*/ 38 w 377"/>
                <a:gd name="T35" fmla="*/ 74 h 83"/>
                <a:gd name="T36" fmla="*/ 2 w 377"/>
                <a:gd name="T37" fmla="*/ 78 h 83"/>
                <a:gd name="T38" fmla="*/ 12 w 377"/>
                <a:gd name="T39" fmla="*/ 75 h 83"/>
                <a:gd name="T40" fmla="*/ 79 w 377"/>
                <a:gd name="T41" fmla="*/ 47 h 83"/>
                <a:gd name="T42" fmla="*/ 101 w 377"/>
                <a:gd name="T43" fmla="*/ 34 h 83"/>
                <a:gd name="T44" fmla="*/ 116 w 377"/>
                <a:gd name="T45" fmla="*/ 25 h 83"/>
                <a:gd name="T46" fmla="*/ 134 w 377"/>
                <a:gd name="T47" fmla="*/ 18 h 83"/>
                <a:gd name="T48" fmla="*/ 167 w 377"/>
                <a:gd name="T49" fmla="*/ 7 h 83"/>
                <a:gd name="T50" fmla="*/ 201 w 377"/>
                <a:gd name="T51" fmla="*/ 3 h 83"/>
                <a:gd name="T52" fmla="*/ 225 w 377"/>
                <a:gd name="T53" fmla="*/ 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7" h="83">
                  <a:moveTo>
                    <a:pt x="225" y="4"/>
                  </a:moveTo>
                  <a:cubicBezTo>
                    <a:pt x="231" y="7"/>
                    <a:pt x="239" y="6"/>
                    <a:pt x="245" y="7"/>
                  </a:cubicBezTo>
                  <a:cubicBezTo>
                    <a:pt x="267" y="16"/>
                    <a:pt x="291" y="27"/>
                    <a:pt x="311" y="40"/>
                  </a:cubicBezTo>
                  <a:cubicBezTo>
                    <a:pt x="316" y="44"/>
                    <a:pt x="323" y="43"/>
                    <a:pt x="326" y="49"/>
                  </a:cubicBezTo>
                  <a:cubicBezTo>
                    <a:pt x="331" y="49"/>
                    <a:pt x="332" y="56"/>
                    <a:pt x="337" y="56"/>
                  </a:cubicBezTo>
                  <a:cubicBezTo>
                    <a:pt x="345" y="59"/>
                    <a:pt x="350" y="67"/>
                    <a:pt x="359" y="67"/>
                  </a:cubicBezTo>
                  <a:cubicBezTo>
                    <a:pt x="364" y="74"/>
                    <a:pt x="372" y="72"/>
                    <a:pt x="377" y="75"/>
                  </a:cubicBezTo>
                  <a:cubicBezTo>
                    <a:pt x="377" y="78"/>
                    <a:pt x="377" y="78"/>
                    <a:pt x="377" y="78"/>
                  </a:cubicBezTo>
                  <a:cubicBezTo>
                    <a:pt x="367" y="77"/>
                    <a:pt x="357" y="71"/>
                    <a:pt x="347" y="67"/>
                  </a:cubicBezTo>
                  <a:cubicBezTo>
                    <a:pt x="338" y="63"/>
                    <a:pt x="331" y="58"/>
                    <a:pt x="323" y="51"/>
                  </a:cubicBezTo>
                  <a:cubicBezTo>
                    <a:pt x="308" y="43"/>
                    <a:pt x="294" y="33"/>
                    <a:pt x="278" y="26"/>
                  </a:cubicBezTo>
                  <a:cubicBezTo>
                    <a:pt x="271" y="22"/>
                    <a:pt x="263" y="20"/>
                    <a:pt x="255" y="15"/>
                  </a:cubicBezTo>
                  <a:cubicBezTo>
                    <a:pt x="227" y="7"/>
                    <a:pt x="192" y="1"/>
                    <a:pt x="164" y="12"/>
                  </a:cubicBezTo>
                  <a:cubicBezTo>
                    <a:pt x="158" y="10"/>
                    <a:pt x="152" y="16"/>
                    <a:pt x="145" y="17"/>
                  </a:cubicBezTo>
                  <a:cubicBezTo>
                    <a:pt x="131" y="21"/>
                    <a:pt x="120" y="29"/>
                    <a:pt x="107" y="34"/>
                  </a:cubicBezTo>
                  <a:cubicBezTo>
                    <a:pt x="99" y="39"/>
                    <a:pt x="90" y="43"/>
                    <a:pt x="83" y="49"/>
                  </a:cubicBezTo>
                  <a:cubicBezTo>
                    <a:pt x="75" y="54"/>
                    <a:pt x="68" y="58"/>
                    <a:pt x="60" y="64"/>
                  </a:cubicBezTo>
                  <a:cubicBezTo>
                    <a:pt x="52" y="67"/>
                    <a:pt x="46" y="72"/>
                    <a:pt x="38" y="74"/>
                  </a:cubicBezTo>
                  <a:cubicBezTo>
                    <a:pt x="25" y="74"/>
                    <a:pt x="14" y="83"/>
                    <a:pt x="2" y="78"/>
                  </a:cubicBezTo>
                  <a:cubicBezTo>
                    <a:pt x="0" y="71"/>
                    <a:pt x="8" y="78"/>
                    <a:pt x="12" y="75"/>
                  </a:cubicBezTo>
                  <a:cubicBezTo>
                    <a:pt x="38" y="74"/>
                    <a:pt x="59" y="60"/>
                    <a:pt x="79" y="47"/>
                  </a:cubicBezTo>
                  <a:cubicBezTo>
                    <a:pt x="86" y="43"/>
                    <a:pt x="93" y="36"/>
                    <a:pt x="101" y="34"/>
                  </a:cubicBezTo>
                  <a:cubicBezTo>
                    <a:pt x="105" y="30"/>
                    <a:pt x="112" y="30"/>
                    <a:pt x="116" y="25"/>
                  </a:cubicBezTo>
                  <a:cubicBezTo>
                    <a:pt x="122" y="24"/>
                    <a:pt x="127" y="18"/>
                    <a:pt x="134" y="18"/>
                  </a:cubicBezTo>
                  <a:cubicBezTo>
                    <a:pt x="144" y="10"/>
                    <a:pt x="156" y="11"/>
                    <a:pt x="167" y="7"/>
                  </a:cubicBezTo>
                  <a:cubicBezTo>
                    <a:pt x="179" y="6"/>
                    <a:pt x="189" y="0"/>
                    <a:pt x="201" y="3"/>
                  </a:cubicBezTo>
                  <a:cubicBezTo>
                    <a:pt x="225" y="4"/>
                    <a:pt x="225" y="4"/>
                    <a:pt x="225"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07" name="Freeform 3344"/>
            <p:cNvSpPr/>
            <p:nvPr/>
          </p:nvSpPr>
          <p:spPr bwMode="auto">
            <a:xfrm>
              <a:off x="6654800" y="4833938"/>
              <a:ext cx="85725" cy="36513"/>
            </a:xfrm>
            <a:custGeom>
              <a:avLst/>
              <a:gdLst>
                <a:gd name="T0" fmla="*/ 36 w 37"/>
                <a:gd name="T1" fmla="*/ 9 h 16"/>
                <a:gd name="T2" fmla="*/ 34 w 37"/>
                <a:gd name="T3" fmla="*/ 12 h 16"/>
                <a:gd name="T4" fmla="*/ 31 w 37"/>
                <a:gd name="T5" fmla="*/ 6 h 16"/>
                <a:gd name="T6" fmla="*/ 6 w 37"/>
                <a:gd name="T7" fmla="*/ 12 h 16"/>
                <a:gd name="T8" fmla="*/ 2 w 37"/>
                <a:gd name="T9" fmla="*/ 16 h 16"/>
                <a:gd name="T10" fmla="*/ 1 w 37"/>
                <a:gd name="T11" fmla="*/ 9 h 16"/>
                <a:gd name="T12" fmla="*/ 25 w 37"/>
                <a:gd name="T13" fmla="*/ 1 h 16"/>
                <a:gd name="T14" fmla="*/ 34 w 37"/>
                <a:gd name="T15" fmla="*/ 0 h 16"/>
                <a:gd name="T16" fmla="*/ 36 w 37"/>
                <a:gd name="T1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6">
                  <a:moveTo>
                    <a:pt x="36" y="9"/>
                  </a:moveTo>
                  <a:cubicBezTo>
                    <a:pt x="36" y="11"/>
                    <a:pt x="35" y="12"/>
                    <a:pt x="34" y="12"/>
                  </a:cubicBezTo>
                  <a:cubicBezTo>
                    <a:pt x="29" y="12"/>
                    <a:pt x="34" y="8"/>
                    <a:pt x="31" y="6"/>
                  </a:cubicBezTo>
                  <a:cubicBezTo>
                    <a:pt x="23" y="9"/>
                    <a:pt x="12" y="6"/>
                    <a:pt x="6" y="12"/>
                  </a:cubicBezTo>
                  <a:cubicBezTo>
                    <a:pt x="7" y="15"/>
                    <a:pt x="4" y="15"/>
                    <a:pt x="2" y="16"/>
                  </a:cubicBezTo>
                  <a:cubicBezTo>
                    <a:pt x="0" y="14"/>
                    <a:pt x="1" y="12"/>
                    <a:pt x="1" y="9"/>
                  </a:cubicBezTo>
                  <a:cubicBezTo>
                    <a:pt x="7" y="4"/>
                    <a:pt x="16" y="4"/>
                    <a:pt x="25" y="1"/>
                  </a:cubicBezTo>
                  <a:cubicBezTo>
                    <a:pt x="28" y="2"/>
                    <a:pt x="31" y="2"/>
                    <a:pt x="34" y="0"/>
                  </a:cubicBezTo>
                  <a:cubicBezTo>
                    <a:pt x="37" y="3"/>
                    <a:pt x="35" y="6"/>
                    <a:pt x="36"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08" name="Freeform 3345"/>
            <p:cNvSpPr/>
            <p:nvPr/>
          </p:nvSpPr>
          <p:spPr bwMode="auto">
            <a:xfrm>
              <a:off x="5394325" y="4835525"/>
              <a:ext cx="317500" cy="53975"/>
            </a:xfrm>
            <a:custGeom>
              <a:avLst/>
              <a:gdLst>
                <a:gd name="T0" fmla="*/ 135 w 137"/>
                <a:gd name="T1" fmla="*/ 16 h 23"/>
                <a:gd name="T2" fmla="*/ 136 w 137"/>
                <a:gd name="T3" fmla="*/ 21 h 23"/>
                <a:gd name="T4" fmla="*/ 125 w 137"/>
                <a:gd name="T5" fmla="*/ 16 h 23"/>
                <a:gd name="T6" fmla="*/ 81 w 137"/>
                <a:gd name="T7" fmla="*/ 5 h 23"/>
                <a:gd name="T8" fmla="*/ 65 w 137"/>
                <a:gd name="T9" fmla="*/ 4 h 23"/>
                <a:gd name="T10" fmla="*/ 35 w 137"/>
                <a:gd name="T11" fmla="*/ 8 h 23"/>
                <a:gd name="T12" fmla="*/ 16 w 137"/>
                <a:gd name="T13" fmla="*/ 16 h 23"/>
                <a:gd name="T14" fmla="*/ 0 w 137"/>
                <a:gd name="T15" fmla="*/ 19 h 23"/>
                <a:gd name="T16" fmla="*/ 33 w 137"/>
                <a:gd name="T17" fmla="*/ 5 h 23"/>
                <a:gd name="T18" fmla="*/ 90 w 137"/>
                <a:gd name="T19" fmla="*/ 2 h 23"/>
                <a:gd name="T20" fmla="*/ 135 w 137"/>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23">
                  <a:moveTo>
                    <a:pt x="135" y="16"/>
                  </a:moveTo>
                  <a:cubicBezTo>
                    <a:pt x="136" y="17"/>
                    <a:pt x="137" y="19"/>
                    <a:pt x="136" y="21"/>
                  </a:cubicBezTo>
                  <a:cubicBezTo>
                    <a:pt x="132" y="21"/>
                    <a:pt x="130" y="17"/>
                    <a:pt x="125" y="16"/>
                  </a:cubicBezTo>
                  <a:cubicBezTo>
                    <a:pt x="111" y="10"/>
                    <a:pt x="97" y="4"/>
                    <a:pt x="81" y="5"/>
                  </a:cubicBezTo>
                  <a:cubicBezTo>
                    <a:pt x="65" y="4"/>
                    <a:pt x="65" y="4"/>
                    <a:pt x="65" y="4"/>
                  </a:cubicBezTo>
                  <a:cubicBezTo>
                    <a:pt x="55" y="5"/>
                    <a:pt x="45" y="9"/>
                    <a:pt x="35" y="8"/>
                  </a:cubicBezTo>
                  <a:cubicBezTo>
                    <a:pt x="29" y="13"/>
                    <a:pt x="21" y="10"/>
                    <a:pt x="16" y="16"/>
                  </a:cubicBezTo>
                  <a:cubicBezTo>
                    <a:pt x="11" y="16"/>
                    <a:pt x="5" y="23"/>
                    <a:pt x="0" y="19"/>
                  </a:cubicBezTo>
                  <a:cubicBezTo>
                    <a:pt x="10" y="13"/>
                    <a:pt x="21" y="9"/>
                    <a:pt x="33" y="5"/>
                  </a:cubicBezTo>
                  <a:cubicBezTo>
                    <a:pt x="51" y="2"/>
                    <a:pt x="70" y="0"/>
                    <a:pt x="90" y="2"/>
                  </a:cubicBezTo>
                  <a:cubicBezTo>
                    <a:pt x="105" y="5"/>
                    <a:pt x="121" y="10"/>
                    <a:pt x="135" y="16"/>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09" name="Freeform 3346"/>
            <p:cNvSpPr/>
            <p:nvPr/>
          </p:nvSpPr>
          <p:spPr bwMode="auto">
            <a:xfrm>
              <a:off x="6565900" y="4849813"/>
              <a:ext cx="30163" cy="34925"/>
            </a:xfrm>
            <a:custGeom>
              <a:avLst/>
              <a:gdLst>
                <a:gd name="T0" fmla="*/ 12 w 13"/>
                <a:gd name="T1" fmla="*/ 7 h 15"/>
                <a:gd name="T2" fmla="*/ 9 w 13"/>
                <a:gd name="T3" fmla="*/ 14 h 15"/>
                <a:gd name="T4" fmla="*/ 0 w 13"/>
                <a:gd name="T5" fmla="*/ 10 h 15"/>
                <a:gd name="T6" fmla="*/ 7 w 13"/>
                <a:gd name="T7" fmla="*/ 0 h 15"/>
                <a:gd name="T8" fmla="*/ 12 w 13"/>
                <a:gd name="T9" fmla="*/ 7 h 15"/>
              </a:gdLst>
              <a:ahLst/>
              <a:cxnLst>
                <a:cxn ang="0">
                  <a:pos x="T0" y="T1"/>
                </a:cxn>
                <a:cxn ang="0">
                  <a:pos x="T2" y="T3"/>
                </a:cxn>
                <a:cxn ang="0">
                  <a:pos x="T4" y="T5"/>
                </a:cxn>
                <a:cxn ang="0">
                  <a:pos x="T6" y="T7"/>
                </a:cxn>
                <a:cxn ang="0">
                  <a:pos x="T8" y="T9"/>
                </a:cxn>
              </a:cxnLst>
              <a:rect l="0" t="0" r="r" b="b"/>
              <a:pathLst>
                <a:path w="13" h="15">
                  <a:moveTo>
                    <a:pt x="12" y="7"/>
                  </a:moveTo>
                  <a:cubicBezTo>
                    <a:pt x="11" y="9"/>
                    <a:pt x="13" y="13"/>
                    <a:pt x="9" y="14"/>
                  </a:cubicBezTo>
                  <a:cubicBezTo>
                    <a:pt x="6" y="15"/>
                    <a:pt x="0" y="15"/>
                    <a:pt x="0" y="10"/>
                  </a:cubicBezTo>
                  <a:cubicBezTo>
                    <a:pt x="2" y="6"/>
                    <a:pt x="4" y="2"/>
                    <a:pt x="7" y="0"/>
                  </a:cubicBezTo>
                  <a:cubicBezTo>
                    <a:pt x="10" y="1"/>
                    <a:pt x="12" y="4"/>
                    <a:pt x="12" y="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0" name="Freeform 3347"/>
            <p:cNvSpPr/>
            <p:nvPr/>
          </p:nvSpPr>
          <p:spPr bwMode="auto">
            <a:xfrm>
              <a:off x="5781675" y="4879975"/>
              <a:ext cx="61913" cy="49213"/>
            </a:xfrm>
            <a:custGeom>
              <a:avLst/>
              <a:gdLst>
                <a:gd name="T0" fmla="*/ 27 w 27"/>
                <a:gd name="T1" fmla="*/ 17 h 21"/>
                <a:gd name="T2" fmla="*/ 19 w 27"/>
                <a:gd name="T3" fmla="*/ 19 h 21"/>
                <a:gd name="T4" fmla="*/ 9 w 27"/>
                <a:gd name="T5" fmla="*/ 0 h 21"/>
                <a:gd name="T6" fmla="*/ 27 w 27"/>
                <a:gd name="T7" fmla="*/ 17 h 21"/>
              </a:gdLst>
              <a:ahLst/>
              <a:cxnLst>
                <a:cxn ang="0">
                  <a:pos x="T0" y="T1"/>
                </a:cxn>
                <a:cxn ang="0">
                  <a:pos x="T2" y="T3"/>
                </a:cxn>
                <a:cxn ang="0">
                  <a:pos x="T4" y="T5"/>
                </a:cxn>
                <a:cxn ang="0">
                  <a:pos x="T6" y="T7"/>
                </a:cxn>
              </a:cxnLst>
              <a:rect l="0" t="0" r="r" b="b"/>
              <a:pathLst>
                <a:path w="27" h="21">
                  <a:moveTo>
                    <a:pt x="27" y="17"/>
                  </a:moveTo>
                  <a:cubicBezTo>
                    <a:pt x="26" y="21"/>
                    <a:pt x="21" y="18"/>
                    <a:pt x="19" y="19"/>
                  </a:cubicBezTo>
                  <a:cubicBezTo>
                    <a:pt x="16" y="12"/>
                    <a:pt x="0" y="9"/>
                    <a:pt x="9" y="0"/>
                  </a:cubicBezTo>
                  <a:cubicBezTo>
                    <a:pt x="15" y="4"/>
                    <a:pt x="21" y="12"/>
                    <a:pt x="27" y="17"/>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1" name="Freeform 3348"/>
            <p:cNvSpPr/>
            <p:nvPr/>
          </p:nvSpPr>
          <p:spPr bwMode="auto">
            <a:xfrm>
              <a:off x="5902325" y="4900613"/>
              <a:ext cx="608013" cy="139700"/>
            </a:xfrm>
            <a:custGeom>
              <a:avLst/>
              <a:gdLst>
                <a:gd name="T0" fmla="*/ 154 w 262"/>
                <a:gd name="T1" fmla="*/ 4 h 60"/>
                <a:gd name="T2" fmla="*/ 188 w 262"/>
                <a:gd name="T3" fmla="*/ 18 h 60"/>
                <a:gd name="T4" fmla="*/ 199 w 262"/>
                <a:gd name="T5" fmla="*/ 23 h 60"/>
                <a:gd name="T6" fmla="*/ 250 w 262"/>
                <a:gd name="T7" fmla="*/ 52 h 60"/>
                <a:gd name="T8" fmla="*/ 262 w 262"/>
                <a:gd name="T9" fmla="*/ 57 h 60"/>
                <a:gd name="T10" fmla="*/ 252 w 262"/>
                <a:gd name="T11" fmla="*/ 56 h 60"/>
                <a:gd name="T12" fmla="*/ 188 w 262"/>
                <a:gd name="T13" fmla="*/ 21 h 60"/>
                <a:gd name="T14" fmla="*/ 153 w 262"/>
                <a:gd name="T15" fmla="*/ 8 h 60"/>
                <a:gd name="T16" fmla="*/ 85 w 262"/>
                <a:gd name="T17" fmla="*/ 9 h 60"/>
                <a:gd name="T18" fmla="*/ 41 w 262"/>
                <a:gd name="T19" fmla="*/ 27 h 60"/>
                <a:gd name="T20" fmla="*/ 25 w 262"/>
                <a:gd name="T21" fmla="*/ 36 h 60"/>
                <a:gd name="T22" fmla="*/ 0 w 262"/>
                <a:gd name="T23" fmla="*/ 49 h 60"/>
                <a:gd name="T24" fmla="*/ 35 w 262"/>
                <a:gd name="T25" fmla="*/ 27 h 60"/>
                <a:gd name="T26" fmla="*/ 83 w 262"/>
                <a:gd name="T27" fmla="*/ 6 h 60"/>
                <a:gd name="T28" fmla="*/ 108 w 262"/>
                <a:gd name="T29" fmla="*/ 0 h 60"/>
                <a:gd name="T30" fmla="*/ 154 w 262"/>
                <a:gd name="T31"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2" h="60">
                  <a:moveTo>
                    <a:pt x="154" y="4"/>
                  </a:moveTo>
                  <a:cubicBezTo>
                    <a:pt x="165" y="10"/>
                    <a:pt x="178" y="10"/>
                    <a:pt x="188" y="18"/>
                  </a:cubicBezTo>
                  <a:cubicBezTo>
                    <a:pt x="192" y="19"/>
                    <a:pt x="196" y="19"/>
                    <a:pt x="199" y="23"/>
                  </a:cubicBezTo>
                  <a:cubicBezTo>
                    <a:pt x="219" y="28"/>
                    <a:pt x="232" y="45"/>
                    <a:pt x="250" y="52"/>
                  </a:cubicBezTo>
                  <a:cubicBezTo>
                    <a:pt x="254" y="53"/>
                    <a:pt x="259" y="53"/>
                    <a:pt x="262" y="57"/>
                  </a:cubicBezTo>
                  <a:cubicBezTo>
                    <a:pt x="260" y="60"/>
                    <a:pt x="255" y="58"/>
                    <a:pt x="252" y="56"/>
                  </a:cubicBezTo>
                  <a:cubicBezTo>
                    <a:pt x="231" y="47"/>
                    <a:pt x="211" y="30"/>
                    <a:pt x="188" y="21"/>
                  </a:cubicBezTo>
                  <a:cubicBezTo>
                    <a:pt x="178" y="15"/>
                    <a:pt x="164" y="13"/>
                    <a:pt x="153" y="8"/>
                  </a:cubicBezTo>
                  <a:cubicBezTo>
                    <a:pt x="131" y="5"/>
                    <a:pt x="106" y="2"/>
                    <a:pt x="85" y="9"/>
                  </a:cubicBezTo>
                  <a:cubicBezTo>
                    <a:pt x="70" y="13"/>
                    <a:pt x="57" y="22"/>
                    <a:pt x="41" y="27"/>
                  </a:cubicBezTo>
                  <a:cubicBezTo>
                    <a:pt x="37" y="31"/>
                    <a:pt x="30" y="32"/>
                    <a:pt x="25" y="36"/>
                  </a:cubicBezTo>
                  <a:cubicBezTo>
                    <a:pt x="16" y="38"/>
                    <a:pt x="10" y="47"/>
                    <a:pt x="0" y="49"/>
                  </a:cubicBezTo>
                  <a:cubicBezTo>
                    <a:pt x="5" y="34"/>
                    <a:pt x="24" y="36"/>
                    <a:pt x="35" y="27"/>
                  </a:cubicBezTo>
                  <a:cubicBezTo>
                    <a:pt x="51" y="19"/>
                    <a:pt x="67" y="12"/>
                    <a:pt x="83" y="6"/>
                  </a:cubicBezTo>
                  <a:cubicBezTo>
                    <a:pt x="92" y="3"/>
                    <a:pt x="100" y="3"/>
                    <a:pt x="108" y="0"/>
                  </a:cubicBezTo>
                  <a:cubicBezTo>
                    <a:pt x="123" y="0"/>
                    <a:pt x="140" y="3"/>
                    <a:pt x="154"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2" name="Freeform 3349"/>
            <p:cNvSpPr/>
            <p:nvPr/>
          </p:nvSpPr>
          <p:spPr bwMode="auto">
            <a:xfrm>
              <a:off x="5776913" y="4895850"/>
              <a:ext cx="41275" cy="50800"/>
            </a:xfrm>
            <a:custGeom>
              <a:avLst/>
              <a:gdLst>
                <a:gd name="T0" fmla="*/ 13 w 18"/>
                <a:gd name="T1" fmla="*/ 9 h 22"/>
                <a:gd name="T2" fmla="*/ 18 w 18"/>
                <a:gd name="T3" fmla="*/ 14 h 22"/>
                <a:gd name="T4" fmla="*/ 11 w 18"/>
                <a:gd name="T5" fmla="*/ 21 h 22"/>
                <a:gd name="T6" fmla="*/ 2 w 18"/>
                <a:gd name="T7" fmla="*/ 16 h 22"/>
                <a:gd name="T8" fmla="*/ 3 w 18"/>
                <a:gd name="T9" fmla="*/ 5 h 22"/>
                <a:gd name="T10" fmla="*/ 13 w 18"/>
                <a:gd name="T11" fmla="*/ 9 h 22"/>
              </a:gdLst>
              <a:ahLst/>
              <a:cxnLst>
                <a:cxn ang="0">
                  <a:pos x="T0" y="T1"/>
                </a:cxn>
                <a:cxn ang="0">
                  <a:pos x="T2" y="T3"/>
                </a:cxn>
                <a:cxn ang="0">
                  <a:pos x="T4" y="T5"/>
                </a:cxn>
                <a:cxn ang="0">
                  <a:pos x="T6" y="T7"/>
                </a:cxn>
                <a:cxn ang="0">
                  <a:pos x="T8" y="T9"/>
                </a:cxn>
                <a:cxn ang="0">
                  <a:pos x="T10" y="T11"/>
                </a:cxn>
              </a:cxnLst>
              <a:rect l="0" t="0" r="r" b="b"/>
              <a:pathLst>
                <a:path w="18" h="22">
                  <a:moveTo>
                    <a:pt x="13" y="9"/>
                  </a:moveTo>
                  <a:cubicBezTo>
                    <a:pt x="16" y="9"/>
                    <a:pt x="16" y="13"/>
                    <a:pt x="18" y="14"/>
                  </a:cubicBezTo>
                  <a:cubicBezTo>
                    <a:pt x="17" y="17"/>
                    <a:pt x="14" y="20"/>
                    <a:pt x="11" y="21"/>
                  </a:cubicBezTo>
                  <a:cubicBezTo>
                    <a:pt x="8" y="22"/>
                    <a:pt x="4" y="19"/>
                    <a:pt x="2" y="16"/>
                  </a:cubicBezTo>
                  <a:cubicBezTo>
                    <a:pt x="0" y="13"/>
                    <a:pt x="2" y="9"/>
                    <a:pt x="3" y="5"/>
                  </a:cubicBezTo>
                  <a:cubicBezTo>
                    <a:pt x="8" y="0"/>
                    <a:pt x="9" y="8"/>
                    <a:pt x="13" y="9"/>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3" name="Freeform 3350"/>
            <p:cNvSpPr/>
            <p:nvPr/>
          </p:nvSpPr>
          <p:spPr bwMode="auto">
            <a:xfrm>
              <a:off x="5886450" y="4929188"/>
              <a:ext cx="579438" cy="130175"/>
            </a:xfrm>
            <a:custGeom>
              <a:avLst/>
              <a:gdLst>
                <a:gd name="T0" fmla="*/ 140 w 250"/>
                <a:gd name="T1" fmla="*/ 4 h 56"/>
                <a:gd name="T2" fmla="*/ 230 w 250"/>
                <a:gd name="T3" fmla="*/ 42 h 56"/>
                <a:gd name="T4" fmla="*/ 250 w 250"/>
                <a:gd name="T5" fmla="*/ 51 h 56"/>
                <a:gd name="T6" fmla="*/ 250 w 250"/>
                <a:gd name="T7" fmla="*/ 53 h 56"/>
                <a:gd name="T8" fmla="*/ 194 w 250"/>
                <a:gd name="T9" fmla="*/ 24 h 56"/>
                <a:gd name="T10" fmla="*/ 143 w 250"/>
                <a:gd name="T11" fmla="*/ 9 h 56"/>
                <a:gd name="T12" fmla="*/ 73 w 250"/>
                <a:gd name="T13" fmla="*/ 15 h 56"/>
                <a:gd name="T14" fmla="*/ 60 w 250"/>
                <a:gd name="T15" fmla="*/ 22 h 56"/>
                <a:gd name="T16" fmla="*/ 41 w 250"/>
                <a:gd name="T17" fmla="*/ 32 h 56"/>
                <a:gd name="T18" fmla="*/ 30 w 250"/>
                <a:gd name="T19" fmla="*/ 41 h 56"/>
                <a:gd name="T20" fmla="*/ 16 w 250"/>
                <a:gd name="T21" fmla="*/ 48 h 56"/>
                <a:gd name="T22" fmla="*/ 0 w 250"/>
                <a:gd name="T23" fmla="*/ 48 h 56"/>
                <a:gd name="T24" fmla="*/ 44 w 250"/>
                <a:gd name="T25" fmla="*/ 26 h 56"/>
                <a:gd name="T26" fmla="*/ 93 w 250"/>
                <a:gd name="T27" fmla="*/ 9 h 56"/>
                <a:gd name="T28" fmla="*/ 102 w 250"/>
                <a:gd name="T29" fmla="*/ 3 h 56"/>
                <a:gd name="T30" fmla="*/ 128 w 250"/>
                <a:gd name="T31" fmla="*/ 5 h 56"/>
                <a:gd name="T32" fmla="*/ 140 w 250"/>
                <a:gd name="T33"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0" h="56">
                  <a:moveTo>
                    <a:pt x="140" y="4"/>
                  </a:moveTo>
                  <a:cubicBezTo>
                    <a:pt x="174" y="9"/>
                    <a:pt x="203" y="21"/>
                    <a:pt x="230" y="42"/>
                  </a:cubicBezTo>
                  <a:cubicBezTo>
                    <a:pt x="236" y="47"/>
                    <a:pt x="244" y="47"/>
                    <a:pt x="250" y="51"/>
                  </a:cubicBezTo>
                  <a:cubicBezTo>
                    <a:pt x="250" y="53"/>
                    <a:pt x="250" y="53"/>
                    <a:pt x="250" y="53"/>
                  </a:cubicBezTo>
                  <a:cubicBezTo>
                    <a:pt x="228" y="51"/>
                    <a:pt x="213" y="31"/>
                    <a:pt x="194" y="24"/>
                  </a:cubicBezTo>
                  <a:cubicBezTo>
                    <a:pt x="179" y="17"/>
                    <a:pt x="161" y="11"/>
                    <a:pt x="143" y="9"/>
                  </a:cubicBezTo>
                  <a:cubicBezTo>
                    <a:pt x="119" y="4"/>
                    <a:pt x="96" y="9"/>
                    <a:pt x="73" y="15"/>
                  </a:cubicBezTo>
                  <a:cubicBezTo>
                    <a:pt x="69" y="18"/>
                    <a:pt x="63" y="18"/>
                    <a:pt x="60" y="22"/>
                  </a:cubicBezTo>
                  <a:cubicBezTo>
                    <a:pt x="53" y="24"/>
                    <a:pt x="48" y="29"/>
                    <a:pt x="41" y="32"/>
                  </a:cubicBezTo>
                  <a:cubicBezTo>
                    <a:pt x="38" y="36"/>
                    <a:pt x="33" y="36"/>
                    <a:pt x="30" y="41"/>
                  </a:cubicBezTo>
                  <a:cubicBezTo>
                    <a:pt x="24" y="42"/>
                    <a:pt x="21" y="46"/>
                    <a:pt x="16" y="48"/>
                  </a:cubicBezTo>
                  <a:cubicBezTo>
                    <a:pt x="9" y="46"/>
                    <a:pt x="3" y="56"/>
                    <a:pt x="0" y="48"/>
                  </a:cubicBezTo>
                  <a:cubicBezTo>
                    <a:pt x="17" y="45"/>
                    <a:pt x="30" y="36"/>
                    <a:pt x="44" y="26"/>
                  </a:cubicBezTo>
                  <a:cubicBezTo>
                    <a:pt x="60" y="20"/>
                    <a:pt x="75" y="7"/>
                    <a:pt x="93" y="9"/>
                  </a:cubicBezTo>
                  <a:cubicBezTo>
                    <a:pt x="96" y="7"/>
                    <a:pt x="98" y="4"/>
                    <a:pt x="102" y="3"/>
                  </a:cubicBezTo>
                  <a:cubicBezTo>
                    <a:pt x="111" y="6"/>
                    <a:pt x="120" y="0"/>
                    <a:pt x="128" y="5"/>
                  </a:cubicBezTo>
                  <a:cubicBezTo>
                    <a:pt x="140" y="4"/>
                    <a:pt x="140" y="4"/>
                    <a:pt x="140" y="4"/>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4" name="Freeform 3351"/>
            <p:cNvSpPr/>
            <p:nvPr/>
          </p:nvSpPr>
          <p:spPr bwMode="auto">
            <a:xfrm>
              <a:off x="6042025" y="4964113"/>
              <a:ext cx="373063" cy="104775"/>
            </a:xfrm>
            <a:custGeom>
              <a:avLst/>
              <a:gdLst>
                <a:gd name="T0" fmla="*/ 82 w 161"/>
                <a:gd name="T1" fmla="*/ 3 h 45"/>
                <a:gd name="T2" fmla="*/ 108 w 161"/>
                <a:gd name="T3" fmla="*/ 11 h 45"/>
                <a:gd name="T4" fmla="*/ 160 w 161"/>
                <a:gd name="T5" fmla="*/ 42 h 45"/>
                <a:gd name="T6" fmla="*/ 158 w 161"/>
                <a:gd name="T7" fmla="*/ 45 h 45"/>
                <a:gd name="T8" fmla="*/ 111 w 161"/>
                <a:gd name="T9" fmla="*/ 15 h 45"/>
                <a:gd name="T10" fmla="*/ 103 w 161"/>
                <a:gd name="T11" fmla="*/ 12 h 45"/>
                <a:gd name="T12" fmla="*/ 58 w 161"/>
                <a:gd name="T13" fmla="*/ 3 h 45"/>
                <a:gd name="T14" fmla="*/ 52 w 161"/>
                <a:gd name="T15" fmla="*/ 4 h 45"/>
                <a:gd name="T16" fmla="*/ 38 w 161"/>
                <a:gd name="T17" fmla="*/ 5 h 45"/>
                <a:gd name="T18" fmla="*/ 0 w 161"/>
                <a:gd name="T19" fmla="*/ 17 h 45"/>
                <a:gd name="T20" fmla="*/ 1 w 161"/>
                <a:gd name="T21" fmla="*/ 14 h 45"/>
                <a:gd name="T22" fmla="*/ 58 w 161"/>
                <a:gd name="T23" fmla="*/ 0 h 45"/>
                <a:gd name="T24" fmla="*/ 82 w 161"/>
                <a:gd name="T25"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1" h="45">
                  <a:moveTo>
                    <a:pt x="82" y="3"/>
                  </a:moveTo>
                  <a:cubicBezTo>
                    <a:pt x="91" y="5"/>
                    <a:pt x="100" y="8"/>
                    <a:pt x="108" y="11"/>
                  </a:cubicBezTo>
                  <a:cubicBezTo>
                    <a:pt x="127" y="18"/>
                    <a:pt x="146" y="26"/>
                    <a:pt x="160" y="42"/>
                  </a:cubicBezTo>
                  <a:cubicBezTo>
                    <a:pt x="161" y="44"/>
                    <a:pt x="159" y="44"/>
                    <a:pt x="158" y="45"/>
                  </a:cubicBezTo>
                  <a:cubicBezTo>
                    <a:pt x="145" y="33"/>
                    <a:pt x="129" y="21"/>
                    <a:pt x="111" y="15"/>
                  </a:cubicBezTo>
                  <a:cubicBezTo>
                    <a:pt x="107" y="16"/>
                    <a:pt x="106" y="12"/>
                    <a:pt x="103" y="12"/>
                  </a:cubicBezTo>
                  <a:cubicBezTo>
                    <a:pt x="88" y="7"/>
                    <a:pt x="73" y="4"/>
                    <a:pt x="58" y="3"/>
                  </a:cubicBezTo>
                  <a:cubicBezTo>
                    <a:pt x="55" y="0"/>
                    <a:pt x="54" y="4"/>
                    <a:pt x="52" y="4"/>
                  </a:cubicBezTo>
                  <a:cubicBezTo>
                    <a:pt x="38" y="5"/>
                    <a:pt x="38" y="5"/>
                    <a:pt x="38" y="5"/>
                  </a:cubicBezTo>
                  <a:cubicBezTo>
                    <a:pt x="25" y="9"/>
                    <a:pt x="14" y="13"/>
                    <a:pt x="0" y="17"/>
                  </a:cubicBezTo>
                  <a:cubicBezTo>
                    <a:pt x="1" y="14"/>
                    <a:pt x="1" y="14"/>
                    <a:pt x="1" y="14"/>
                  </a:cubicBezTo>
                  <a:cubicBezTo>
                    <a:pt x="19" y="6"/>
                    <a:pt x="37" y="2"/>
                    <a:pt x="58" y="0"/>
                  </a:cubicBezTo>
                  <a:cubicBezTo>
                    <a:pt x="66" y="3"/>
                    <a:pt x="74" y="0"/>
                    <a:pt x="82" y="3"/>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5" name="Freeform 3352"/>
            <p:cNvSpPr/>
            <p:nvPr/>
          </p:nvSpPr>
          <p:spPr bwMode="auto">
            <a:xfrm>
              <a:off x="5978525" y="4991100"/>
              <a:ext cx="395288" cy="109538"/>
            </a:xfrm>
            <a:custGeom>
              <a:avLst/>
              <a:gdLst>
                <a:gd name="T0" fmla="*/ 113 w 170"/>
                <a:gd name="T1" fmla="*/ 5 h 47"/>
                <a:gd name="T2" fmla="*/ 145 w 170"/>
                <a:gd name="T3" fmla="*/ 14 h 47"/>
                <a:gd name="T4" fmla="*/ 170 w 170"/>
                <a:gd name="T5" fmla="*/ 32 h 47"/>
                <a:gd name="T6" fmla="*/ 167 w 170"/>
                <a:gd name="T7" fmla="*/ 33 h 47"/>
                <a:gd name="T8" fmla="*/ 141 w 170"/>
                <a:gd name="T9" fmla="*/ 17 h 47"/>
                <a:gd name="T10" fmla="*/ 113 w 170"/>
                <a:gd name="T11" fmla="*/ 8 h 47"/>
                <a:gd name="T12" fmla="*/ 74 w 170"/>
                <a:gd name="T13" fmla="*/ 4 h 47"/>
                <a:gd name="T14" fmla="*/ 71 w 170"/>
                <a:gd name="T15" fmla="*/ 5 h 47"/>
                <a:gd name="T16" fmla="*/ 46 w 170"/>
                <a:gd name="T17" fmla="*/ 10 h 47"/>
                <a:gd name="T18" fmla="*/ 24 w 170"/>
                <a:gd name="T19" fmla="*/ 23 h 47"/>
                <a:gd name="T20" fmla="*/ 33 w 170"/>
                <a:gd name="T21" fmla="*/ 24 h 47"/>
                <a:gd name="T22" fmla="*/ 93 w 170"/>
                <a:gd name="T23" fmla="*/ 8 h 47"/>
                <a:gd name="T24" fmla="*/ 138 w 170"/>
                <a:gd name="T25" fmla="*/ 26 h 47"/>
                <a:gd name="T26" fmla="*/ 152 w 170"/>
                <a:gd name="T27" fmla="*/ 37 h 47"/>
                <a:gd name="T28" fmla="*/ 128 w 170"/>
                <a:gd name="T29" fmla="*/ 41 h 47"/>
                <a:gd name="T30" fmla="*/ 116 w 170"/>
                <a:gd name="T31" fmla="*/ 41 h 47"/>
                <a:gd name="T32" fmla="*/ 98 w 170"/>
                <a:gd name="T33" fmla="*/ 42 h 47"/>
                <a:gd name="T34" fmla="*/ 91 w 170"/>
                <a:gd name="T35" fmla="*/ 45 h 47"/>
                <a:gd name="T36" fmla="*/ 78 w 170"/>
                <a:gd name="T37" fmla="*/ 42 h 47"/>
                <a:gd name="T38" fmla="*/ 52 w 170"/>
                <a:gd name="T39" fmla="*/ 42 h 47"/>
                <a:gd name="T40" fmla="*/ 39 w 170"/>
                <a:gd name="T41" fmla="*/ 41 h 47"/>
                <a:gd name="T42" fmla="*/ 29 w 170"/>
                <a:gd name="T43" fmla="*/ 38 h 47"/>
                <a:gd name="T44" fmla="*/ 20 w 170"/>
                <a:gd name="T45" fmla="*/ 39 h 47"/>
                <a:gd name="T46" fmla="*/ 21 w 170"/>
                <a:gd name="T47" fmla="*/ 24 h 47"/>
                <a:gd name="T48" fmla="*/ 8 w 170"/>
                <a:gd name="T49" fmla="*/ 32 h 47"/>
                <a:gd name="T50" fmla="*/ 3 w 170"/>
                <a:gd name="T51" fmla="*/ 38 h 47"/>
                <a:gd name="T52" fmla="*/ 1 w 170"/>
                <a:gd name="T53" fmla="*/ 33 h 47"/>
                <a:gd name="T54" fmla="*/ 18 w 170"/>
                <a:gd name="T55" fmla="*/ 21 h 47"/>
                <a:gd name="T56" fmla="*/ 50 w 170"/>
                <a:gd name="T57" fmla="*/ 5 h 47"/>
                <a:gd name="T58" fmla="*/ 81 w 170"/>
                <a:gd name="T59" fmla="*/ 1 h 47"/>
                <a:gd name="T60" fmla="*/ 113 w 170"/>
                <a:gd name="T61"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47">
                  <a:moveTo>
                    <a:pt x="113" y="5"/>
                  </a:moveTo>
                  <a:cubicBezTo>
                    <a:pt x="124" y="4"/>
                    <a:pt x="133" y="11"/>
                    <a:pt x="145" y="14"/>
                  </a:cubicBezTo>
                  <a:cubicBezTo>
                    <a:pt x="153" y="20"/>
                    <a:pt x="164" y="23"/>
                    <a:pt x="170" y="32"/>
                  </a:cubicBezTo>
                  <a:cubicBezTo>
                    <a:pt x="170" y="34"/>
                    <a:pt x="168" y="34"/>
                    <a:pt x="167" y="33"/>
                  </a:cubicBezTo>
                  <a:cubicBezTo>
                    <a:pt x="161" y="26"/>
                    <a:pt x="149" y="24"/>
                    <a:pt x="141" y="17"/>
                  </a:cubicBezTo>
                  <a:cubicBezTo>
                    <a:pt x="131" y="15"/>
                    <a:pt x="124" y="7"/>
                    <a:pt x="113" y="8"/>
                  </a:cubicBezTo>
                  <a:cubicBezTo>
                    <a:pt x="101" y="3"/>
                    <a:pt x="88" y="3"/>
                    <a:pt x="74" y="4"/>
                  </a:cubicBezTo>
                  <a:cubicBezTo>
                    <a:pt x="73" y="2"/>
                    <a:pt x="72" y="6"/>
                    <a:pt x="71" y="5"/>
                  </a:cubicBezTo>
                  <a:cubicBezTo>
                    <a:pt x="62" y="6"/>
                    <a:pt x="54" y="7"/>
                    <a:pt x="46" y="10"/>
                  </a:cubicBezTo>
                  <a:cubicBezTo>
                    <a:pt x="39" y="15"/>
                    <a:pt x="29" y="17"/>
                    <a:pt x="24" y="23"/>
                  </a:cubicBezTo>
                  <a:cubicBezTo>
                    <a:pt x="25" y="29"/>
                    <a:pt x="30" y="25"/>
                    <a:pt x="33" y="24"/>
                  </a:cubicBezTo>
                  <a:cubicBezTo>
                    <a:pt x="52" y="15"/>
                    <a:pt x="71" y="8"/>
                    <a:pt x="93" y="8"/>
                  </a:cubicBezTo>
                  <a:cubicBezTo>
                    <a:pt x="108" y="11"/>
                    <a:pt x="127" y="12"/>
                    <a:pt x="138" y="26"/>
                  </a:cubicBezTo>
                  <a:cubicBezTo>
                    <a:pt x="143" y="29"/>
                    <a:pt x="151" y="31"/>
                    <a:pt x="152" y="37"/>
                  </a:cubicBezTo>
                  <a:cubicBezTo>
                    <a:pt x="144" y="37"/>
                    <a:pt x="136" y="39"/>
                    <a:pt x="128" y="41"/>
                  </a:cubicBezTo>
                  <a:cubicBezTo>
                    <a:pt x="124" y="41"/>
                    <a:pt x="119" y="41"/>
                    <a:pt x="116" y="41"/>
                  </a:cubicBezTo>
                  <a:cubicBezTo>
                    <a:pt x="110" y="41"/>
                    <a:pt x="104" y="47"/>
                    <a:pt x="98" y="42"/>
                  </a:cubicBezTo>
                  <a:cubicBezTo>
                    <a:pt x="95" y="43"/>
                    <a:pt x="93" y="44"/>
                    <a:pt x="91" y="45"/>
                  </a:cubicBezTo>
                  <a:cubicBezTo>
                    <a:pt x="78" y="42"/>
                    <a:pt x="78" y="42"/>
                    <a:pt x="78" y="42"/>
                  </a:cubicBezTo>
                  <a:cubicBezTo>
                    <a:pt x="69" y="41"/>
                    <a:pt x="61" y="41"/>
                    <a:pt x="52" y="42"/>
                  </a:cubicBezTo>
                  <a:cubicBezTo>
                    <a:pt x="48" y="42"/>
                    <a:pt x="43" y="38"/>
                    <a:pt x="39" y="41"/>
                  </a:cubicBezTo>
                  <a:cubicBezTo>
                    <a:pt x="36" y="38"/>
                    <a:pt x="32" y="41"/>
                    <a:pt x="29" y="38"/>
                  </a:cubicBezTo>
                  <a:cubicBezTo>
                    <a:pt x="26" y="40"/>
                    <a:pt x="23" y="38"/>
                    <a:pt x="20" y="39"/>
                  </a:cubicBezTo>
                  <a:cubicBezTo>
                    <a:pt x="16" y="33"/>
                    <a:pt x="24" y="29"/>
                    <a:pt x="21" y="24"/>
                  </a:cubicBezTo>
                  <a:cubicBezTo>
                    <a:pt x="15" y="23"/>
                    <a:pt x="14" y="31"/>
                    <a:pt x="8" y="32"/>
                  </a:cubicBezTo>
                  <a:cubicBezTo>
                    <a:pt x="5" y="33"/>
                    <a:pt x="6" y="38"/>
                    <a:pt x="3" y="38"/>
                  </a:cubicBezTo>
                  <a:cubicBezTo>
                    <a:pt x="0" y="38"/>
                    <a:pt x="1" y="35"/>
                    <a:pt x="1" y="33"/>
                  </a:cubicBezTo>
                  <a:cubicBezTo>
                    <a:pt x="8" y="29"/>
                    <a:pt x="10" y="21"/>
                    <a:pt x="18" y="21"/>
                  </a:cubicBezTo>
                  <a:cubicBezTo>
                    <a:pt x="28" y="14"/>
                    <a:pt x="40" y="10"/>
                    <a:pt x="50" y="5"/>
                  </a:cubicBezTo>
                  <a:cubicBezTo>
                    <a:pt x="61" y="3"/>
                    <a:pt x="71" y="0"/>
                    <a:pt x="81" y="1"/>
                  </a:cubicBezTo>
                  <a:cubicBezTo>
                    <a:pt x="92" y="0"/>
                    <a:pt x="103" y="0"/>
                    <a:pt x="113" y="5"/>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6" name="Freeform 3353"/>
            <p:cNvSpPr/>
            <p:nvPr/>
          </p:nvSpPr>
          <p:spPr bwMode="auto">
            <a:xfrm>
              <a:off x="5946775" y="5000625"/>
              <a:ext cx="90488" cy="60325"/>
            </a:xfrm>
            <a:custGeom>
              <a:avLst/>
              <a:gdLst>
                <a:gd name="T0" fmla="*/ 39 w 39"/>
                <a:gd name="T1" fmla="*/ 1 h 26"/>
                <a:gd name="T2" fmla="*/ 15 w 39"/>
                <a:gd name="T3" fmla="*/ 19 h 26"/>
                <a:gd name="T4" fmla="*/ 1 w 39"/>
                <a:gd name="T5" fmla="*/ 26 h 26"/>
                <a:gd name="T6" fmla="*/ 12 w 39"/>
                <a:gd name="T7" fmla="*/ 15 h 26"/>
                <a:gd name="T8" fmla="*/ 33 w 39"/>
                <a:gd name="T9" fmla="*/ 2 h 26"/>
                <a:gd name="T10" fmla="*/ 39 w 39"/>
                <a:gd name="T11" fmla="*/ 1 h 26"/>
              </a:gdLst>
              <a:ahLst/>
              <a:cxnLst>
                <a:cxn ang="0">
                  <a:pos x="T0" y="T1"/>
                </a:cxn>
                <a:cxn ang="0">
                  <a:pos x="T2" y="T3"/>
                </a:cxn>
                <a:cxn ang="0">
                  <a:pos x="T4" y="T5"/>
                </a:cxn>
                <a:cxn ang="0">
                  <a:pos x="T6" y="T7"/>
                </a:cxn>
                <a:cxn ang="0">
                  <a:pos x="T8" y="T9"/>
                </a:cxn>
                <a:cxn ang="0">
                  <a:pos x="T10" y="T11"/>
                </a:cxn>
              </a:cxnLst>
              <a:rect l="0" t="0" r="r" b="b"/>
              <a:pathLst>
                <a:path w="39" h="26">
                  <a:moveTo>
                    <a:pt x="39" y="1"/>
                  </a:moveTo>
                  <a:cubicBezTo>
                    <a:pt x="34" y="10"/>
                    <a:pt x="21" y="10"/>
                    <a:pt x="15" y="19"/>
                  </a:cubicBezTo>
                  <a:cubicBezTo>
                    <a:pt x="11" y="20"/>
                    <a:pt x="7" y="26"/>
                    <a:pt x="1" y="26"/>
                  </a:cubicBezTo>
                  <a:cubicBezTo>
                    <a:pt x="0" y="19"/>
                    <a:pt x="9" y="18"/>
                    <a:pt x="12" y="15"/>
                  </a:cubicBezTo>
                  <a:cubicBezTo>
                    <a:pt x="19" y="10"/>
                    <a:pt x="26" y="5"/>
                    <a:pt x="33" y="2"/>
                  </a:cubicBezTo>
                  <a:cubicBezTo>
                    <a:pt x="34" y="1"/>
                    <a:pt x="37" y="0"/>
                    <a:pt x="39"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sp>
          <p:nvSpPr>
            <p:cNvPr id="217" name="Freeform 3354"/>
            <p:cNvSpPr/>
            <p:nvPr/>
          </p:nvSpPr>
          <p:spPr bwMode="auto">
            <a:xfrm>
              <a:off x="5826125" y="5011738"/>
              <a:ext cx="73025" cy="28575"/>
            </a:xfrm>
            <a:custGeom>
              <a:avLst/>
              <a:gdLst>
                <a:gd name="T0" fmla="*/ 32 w 32"/>
                <a:gd name="T1" fmla="*/ 1 h 12"/>
                <a:gd name="T2" fmla="*/ 10 w 32"/>
                <a:gd name="T3" fmla="*/ 9 h 12"/>
                <a:gd name="T4" fmla="*/ 0 w 32"/>
                <a:gd name="T5" fmla="*/ 8 h 12"/>
                <a:gd name="T6" fmla="*/ 27 w 32"/>
                <a:gd name="T7" fmla="*/ 0 h 12"/>
                <a:gd name="T8" fmla="*/ 32 w 32"/>
                <a:gd name="T9" fmla="*/ 1 h 12"/>
              </a:gdLst>
              <a:ahLst/>
              <a:cxnLst>
                <a:cxn ang="0">
                  <a:pos x="T0" y="T1"/>
                </a:cxn>
                <a:cxn ang="0">
                  <a:pos x="T2" y="T3"/>
                </a:cxn>
                <a:cxn ang="0">
                  <a:pos x="T4" y="T5"/>
                </a:cxn>
                <a:cxn ang="0">
                  <a:pos x="T6" y="T7"/>
                </a:cxn>
                <a:cxn ang="0">
                  <a:pos x="T8" y="T9"/>
                </a:cxn>
              </a:cxnLst>
              <a:rect l="0" t="0" r="r" b="b"/>
              <a:pathLst>
                <a:path w="32" h="12">
                  <a:moveTo>
                    <a:pt x="32" y="1"/>
                  </a:moveTo>
                  <a:cubicBezTo>
                    <a:pt x="26" y="6"/>
                    <a:pt x="17" y="6"/>
                    <a:pt x="10" y="9"/>
                  </a:cubicBezTo>
                  <a:cubicBezTo>
                    <a:pt x="7" y="9"/>
                    <a:pt x="2" y="12"/>
                    <a:pt x="0" y="8"/>
                  </a:cubicBezTo>
                  <a:cubicBezTo>
                    <a:pt x="9" y="6"/>
                    <a:pt x="18" y="3"/>
                    <a:pt x="27" y="0"/>
                  </a:cubicBezTo>
                  <a:cubicBezTo>
                    <a:pt x="32" y="1"/>
                    <a:pt x="32" y="1"/>
                    <a:pt x="32" y="1"/>
                  </a:cubicBezTo>
                  <a:close/>
                </a:path>
              </a:pathLst>
            </a:custGeom>
            <a:grpFill/>
            <a:ln w="9525">
              <a:solidFill>
                <a:srgbClr val="BFBFBF">
                  <a:alpha val="60000"/>
                </a:srgbClr>
              </a:solidFill>
              <a:round/>
            </a:ln>
          </p:spPr>
          <p:txBody>
            <a:bodyPr vert="horz" wrap="square" lIns="91440" tIns="45720" rIns="91440" bIns="45720" numCol="1" anchor="t" anchorCtr="0" compatLnSpc="1"/>
            <a:lstStyle/>
            <a:p>
              <a:endParaRPr lang="zh-CN" altLang="en-US"/>
            </a:p>
          </p:txBody>
        </p:sp>
      </p:grpSp>
      <p:sp>
        <p:nvSpPr>
          <p:cNvPr id="1021" name="任意多边形: 形状 1020"/>
          <p:cNvSpPr/>
          <p:nvPr/>
        </p:nvSpPr>
        <p:spPr>
          <a:xfrm>
            <a:off x="1977045" y="4325873"/>
            <a:ext cx="911684" cy="1003251"/>
          </a:xfrm>
          <a:custGeom>
            <a:avLst/>
            <a:gdLst/>
            <a:ahLst/>
            <a:cxnLst/>
            <a:rect l="l" t="t" r="r" b="b"/>
            <a:pathLst>
              <a:path w="911684" h="1003251">
                <a:moveTo>
                  <a:pt x="91566" y="923628"/>
                </a:moveTo>
                <a:lnTo>
                  <a:pt x="91566" y="931590"/>
                </a:lnTo>
                <a:lnTo>
                  <a:pt x="123416" y="931590"/>
                </a:lnTo>
                <a:lnTo>
                  <a:pt x="107491" y="923628"/>
                </a:lnTo>
                <a:close/>
                <a:moveTo>
                  <a:pt x="589210" y="433946"/>
                </a:moveTo>
                <a:cubicBezTo>
                  <a:pt x="549399" y="452525"/>
                  <a:pt x="501625" y="492336"/>
                  <a:pt x="445889" y="553380"/>
                </a:cubicBezTo>
                <a:lnTo>
                  <a:pt x="445889" y="557362"/>
                </a:lnTo>
                <a:lnTo>
                  <a:pt x="449870" y="557362"/>
                </a:lnTo>
                <a:cubicBezTo>
                  <a:pt x="537455" y="533475"/>
                  <a:pt x="581248" y="513569"/>
                  <a:pt x="581248" y="497644"/>
                </a:cubicBezTo>
                <a:close/>
                <a:moveTo>
                  <a:pt x="505606" y="390153"/>
                </a:moveTo>
                <a:cubicBezTo>
                  <a:pt x="479065" y="406078"/>
                  <a:pt x="461813" y="425984"/>
                  <a:pt x="453851" y="449870"/>
                </a:cubicBezTo>
                <a:cubicBezTo>
                  <a:pt x="414040" y="500298"/>
                  <a:pt x="394134" y="534802"/>
                  <a:pt x="394134" y="553380"/>
                </a:cubicBezTo>
                <a:lnTo>
                  <a:pt x="406077" y="553380"/>
                </a:lnTo>
                <a:lnTo>
                  <a:pt x="525512" y="414040"/>
                </a:lnTo>
                <a:lnTo>
                  <a:pt x="525512" y="398115"/>
                </a:lnTo>
                <a:close/>
                <a:moveTo>
                  <a:pt x="704664" y="0"/>
                </a:moveTo>
                <a:cubicBezTo>
                  <a:pt x="728551" y="10617"/>
                  <a:pt x="753765" y="21233"/>
                  <a:pt x="780306" y="31849"/>
                </a:cubicBezTo>
                <a:lnTo>
                  <a:pt x="784287" y="35831"/>
                </a:lnTo>
                <a:lnTo>
                  <a:pt x="784287" y="43793"/>
                </a:lnTo>
                <a:lnTo>
                  <a:pt x="760400" y="151284"/>
                </a:lnTo>
                <a:lnTo>
                  <a:pt x="768362" y="175171"/>
                </a:lnTo>
                <a:lnTo>
                  <a:pt x="760400" y="175171"/>
                </a:lnTo>
                <a:lnTo>
                  <a:pt x="768362" y="179152"/>
                </a:lnTo>
                <a:lnTo>
                  <a:pt x="768362" y="195077"/>
                </a:lnTo>
                <a:lnTo>
                  <a:pt x="760400" y="226926"/>
                </a:lnTo>
                <a:cubicBezTo>
                  <a:pt x="824098" y="234888"/>
                  <a:pt x="855947" y="244178"/>
                  <a:pt x="855947" y="254794"/>
                </a:cubicBezTo>
                <a:lnTo>
                  <a:pt x="808174" y="330436"/>
                </a:lnTo>
                <a:lnTo>
                  <a:pt x="812155" y="346360"/>
                </a:lnTo>
                <a:lnTo>
                  <a:pt x="808174" y="350342"/>
                </a:lnTo>
                <a:lnTo>
                  <a:pt x="756419" y="350342"/>
                </a:lnTo>
                <a:lnTo>
                  <a:pt x="748456" y="362285"/>
                </a:lnTo>
                <a:lnTo>
                  <a:pt x="748456" y="370247"/>
                </a:lnTo>
                <a:cubicBezTo>
                  <a:pt x="748456" y="386172"/>
                  <a:pt x="782960" y="407405"/>
                  <a:pt x="851966" y="433946"/>
                </a:cubicBezTo>
                <a:lnTo>
                  <a:pt x="879834" y="441908"/>
                </a:lnTo>
                <a:lnTo>
                  <a:pt x="891778" y="465795"/>
                </a:lnTo>
                <a:lnTo>
                  <a:pt x="851966" y="485701"/>
                </a:lnTo>
                <a:lnTo>
                  <a:pt x="855947" y="513569"/>
                </a:lnTo>
                <a:cubicBezTo>
                  <a:pt x="855947" y="545418"/>
                  <a:pt x="794903" y="577267"/>
                  <a:pt x="672814" y="609117"/>
                </a:cubicBezTo>
                <a:cubicBezTo>
                  <a:pt x="672814" y="617079"/>
                  <a:pt x="666179" y="621060"/>
                  <a:pt x="652909" y="621060"/>
                </a:cubicBezTo>
                <a:lnTo>
                  <a:pt x="660871" y="625041"/>
                </a:lnTo>
                <a:lnTo>
                  <a:pt x="660871" y="629022"/>
                </a:lnTo>
                <a:cubicBezTo>
                  <a:pt x="642292" y="636985"/>
                  <a:pt x="633003" y="651582"/>
                  <a:pt x="633003" y="672815"/>
                </a:cubicBezTo>
                <a:lnTo>
                  <a:pt x="636984" y="672815"/>
                </a:lnTo>
                <a:cubicBezTo>
                  <a:pt x="679450" y="672815"/>
                  <a:pt x="728551" y="664853"/>
                  <a:pt x="784287" y="648928"/>
                </a:cubicBezTo>
                <a:lnTo>
                  <a:pt x="828079" y="648928"/>
                </a:lnTo>
                <a:cubicBezTo>
                  <a:pt x="846658" y="659544"/>
                  <a:pt x="863910" y="664853"/>
                  <a:pt x="879834" y="664853"/>
                </a:cubicBezTo>
                <a:cubicBezTo>
                  <a:pt x="901067" y="670161"/>
                  <a:pt x="911684" y="684758"/>
                  <a:pt x="911684" y="708645"/>
                </a:cubicBezTo>
                <a:lnTo>
                  <a:pt x="911684" y="712627"/>
                </a:lnTo>
                <a:cubicBezTo>
                  <a:pt x="861256" y="768363"/>
                  <a:pt x="820117" y="798885"/>
                  <a:pt x="788268" y="804193"/>
                </a:cubicBezTo>
                <a:lnTo>
                  <a:pt x="740494" y="851967"/>
                </a:lnTo>
                <a:lnTo>
                  <a:pt x="668833" y="879835"/>
                </a:lnTo>
                <a:lnTo>
                  <a:pt x="668833" y="883816"/>
                </a:lnTo>
                <a:cubicBezTo>
                  <a:pt x="705991" y="905049"/>
                  <a:pt x="724569" y="920973"/>
                  <a:pt x="724569" y="931590"/>
                </a:cubicBezTo>
                <a:lnTo>
                  <a:pt x="700683" y="967420"/>
                </a:lnTo>
                <a:cubicBezTo>
                  <a:pt x="668833" y="972728"/>
                  <a:pt x="652909" y="984672"/>
                  <a:pt x="652909" y="1003251"/>
                </a:cubicBezTo>
                <a:lnTo>
                  <a:pt x="640965" y="1003251"/>
                </a:lnTo>
                <a:cubicBezTo>
                  <a:pt x="640965" y="992634"/>
                  <a:pt x="626368" y="980691"/>
                  <a:pt x="597173" y="967420"/>
                </a:cubicBezTo>
                <a:cubicBezTo>
                  <a:pt x="560015" y="938225"/>
                  <a:pt x="522858" y="897087"/>
                  <a:pt x="485700" y="844005"/>
                </a:cubicBezTo>
                <a:lnTo>
                  <a:pt x="473757" y="824099"/>
                </a:lnTo>
                <a:lnTo>
                  <a:pt x="477738" y="820118"/>
                </a:lnTo>
                <a:cubicBezTo>
                  <a:pt x="509587" y="836042"/>
                  <a:pt x="556034" y="851967"/>
                  <a:pt x="617078" y="867891"/>
                </a:cubicBezTo>
                <a:cubicBezTo>
                  <a:pt x="646273" y="867891"/>
                  <a:pt x="687412" y="829407"/>
                  <a:pt x="740494" y="752438"/>
                </a:cubicBezTo>
                <a:lnTo>
                  <a:pt x="732532" y="752438"/>
                </a:lnTo>
                <a:cubicBezTo>
                  <a:pt x="652909" y="760400"/>
                  <a:pt x="602481" y="769690"/>
                  <a:pt x="581248" y="780306"/>
                </a:cubicBezTo>
                <a:cubicBezTo>
                  <a:pt x="554707" y="780306"/>
                  <a:pt x="538782" y="756419"/>
                  <a:pt x="533474" y="708645"/>
                </a:cubicBezTo>
                <a:lnTo>
                  <a:pt x="525512" y="668834"/>
                </a:lnTo>
                <a:lnTo>
                  <a:pt x="501625" y="668834"/>
                </a:lnTo>
                <a:cubicBezTo>
                  <a:pt x="491008" y="674142"/>
                  <a:pt x="464467" y="680777"/>
                  <a:pt x="422002" y="688740"/>
                </a:cubicBezTo>
                <a:lnTo>
                  <a:pt x="398115" y="688740"/>
                </a:lnTo>
                <a:cubicBezTo>
                  <a:pt x="368920" y="667507"/>
                  <a:pt x="352995" y="646274"/>
                  <a:pt x="350341" y="625041"/>
                </a:cubicBezTo>
                <a:cubicBezTo>
                  <a:pt x="347687" y="625041"/>
                  <a:pt x="337071" y="644947"/>
                  <a:pt x="318492" y="684758"/>
                </a:cubicBezTo>
                <a:cubicBezTo>
                  <a:pt x="305221" y="692721"/>
                  <a:pt x="278680" y="736513"/>
                  <a:pt x="238869" y="816137"/>
                </a:cubicBezTo>
                <a:cubicBezTo>
                  <a:pt x="233561" y="816137"/>
                  <a:pt x="230907" y="820118"/>
                  <a:pt x="230907" y="828080"/>
                </a:cubicBezTo>
                <a:cubicBezTo>
                  <a:pt x="222944" y="828080"/>
                  <a:pt x="217636" y="840023"/>
                  <a:pt x="214982" y="863910"/>
                </a:cubicBezTo>
                <a:lnTo>
                  <a:pt x="222944" y="863910"/>
                </a:lnTo>
                <a:cubicBezTo>
                  <a:pt x="222944" y="874527"/>
                  <a:pt x="207683" y="893105"/>
                  <a:pt x="177161" y="919646"/>
                </a:cubicBezTo>
                <a:cubicBezTo>
                  <a:pt x="146639" y="946187"/>
                  <a:pt x="131378" y="954150"/>
                  <a:pt x="131378" y="943533"/>
                </a:cubicBezTo>
                <a:lnTo>
                  <a:pt x="83604" y="955477"/>
                </a:lnTo>
                <a:lnTo>
                  <a:pt x="79623" y="947514"/>
                </a:lnTo>
                <a:lnTo>
                  <a:pt x="79623" y="939552"/>
                </a:lnTo>
                <a:lnTo>
                  <a:pt x="83604" y="923628"/>
                </a:lnTo>
                <a:lnTo>
                  <a:pt x="47774" y="883816"/>
                </a:lnTo>
                <a:cubicBezTo>
                  <a:pt x="34503" y="836042"/>
                  <a:pt x="18578" y="805520"/>
                  <a:pt x="0" y="792250"/>
                </a:cubicBezTo>
                <a:cubicBezTo>
                  <a:pt x="0" y="760400"/>
                  <a:pt x="17251" y="735186"/>
                  <a:pt x="51755" y="716608"/>
                </a:cubicBezTo>
                <a:cubicBezTo>
                  <a:pt x="75642" y="716608"/>
                  <a:pt x="102183" y="663526"/>
                  <a:pt x="131378" y="557362"/>
                </a:cubicBezTo>
                <a:cubicBezTo>
                  <a:pt x="128724" y="504280"/>
                  <a:pt x="118107" y="477739"/>
                  <a:pt x="99529" y="477739"/>
                </a:cubicBezTo>
                <a:lnTo>
                  <a:pt x="79623" y="477739"/>
                </a:lnTo>
                <a:cubicBezTo>
                  <a:pt x="79623" y="485701"/>
                  <a:pt x="76969" y="489682"/>
                  <a:pt x="71661" y="489682"/>
                </a:cubicBezTo>
                <a:lnTo>
                  <a:pt x="63698" y="489682"/>
                </a:lnTo>
                <a:lnTo>
                  <a:pt x="63698" y="485701"/>
                </a:lnTo>
                <a:lnTo>
                  <a:pt x="71661" y="481720"/>
                </a:lnTo>
                <a:lnTo>
                  <a:pt x="71661" y="477739"/>
                </a:lnTo>
                <a:lnTo>
                  <a:pt x="31849" y="461814"/>
                </a:lnTo>
                <a:lnTo>
                  <a:pt x="27868" y="429965"/>
                </a:lnTo>
                <a:cubicBezTo>
                  <a:pt x="27868" y="360958"/>
                  <a:pt x="71661" y="287970"/>
                  <a:pt x="159246" y="211001"/>
                </a:cubicBezTo>
                <a:lnTo>
                  <a:pt x="187114" y="151284"/>
                </a:lnTo>
                <a:lnTo>
                  <a:pt x="183133" y="147303"/>
                </a:lnTo>
                <a:lnTo>
                  <a:pt x="183133" y="143322"/>
                </a:lnTo>
                <a:lnTo>
                  <a:pt x="195076" y="115454"/>
                </a:lnTo>
                <a:lnTo>
                  <a:pt x="199057" y="115454"/>
                </a:lnTo>
                <a:cubicBezTo>
                  <a:pt x="225598" y="136686"/>
                  <a:pt x="252139" y="147303"/>
                  <a:pt x="278680" y="147303"/>
                </a:cubicBezTo>
                <a:cubicBezTo>
                  <a:pt x="326454" y="203039"/>
                  <a:pt x="350341" y="245505"/>
                  <a:pt x="350341" y="274700"/>
                </a:cubicBezTo>
                <a:lnTo>
                  <a:pt x="350341" y="290624"/>
                </a:lnTo>
                <a:cubicBezTo>
                  <a:pt x="350341" y="351669"/>
                  <a:pt x="299913" y="431292"/>
                  <a:pt x="199057" y="529494"/>
                </a:cubicBezTo>
                <a:lnTo>
                  <a:pt x="199057" y="533475"/>
                </a:lnTo>
                <a:cubicBezTo>
                  <a:pt x="199057" y="554707"/>
                  <a:pt x="209674" y="579921"/>
                  <a:pt x="230907" y="609117"/>
                </a:cubicBezTo>
                <a:cubicBezTo>
                  <a:pt x="392807" y="481720"/>
                  <a:pt x="473757" y="403424"/>
                  <a:pt x="473757" y="374229"/>
                </a:cubicBezTo>
                <a:lnTo>
                  <a:pt x="473757" y="366266"/>
                </a:lnTo>
                <a:lnTo>
                  <a:pt x="453851" y="338398"/>
                </a:lnTo>
                <a:cubicBezTo>
                  <a:pt x="533474" y="306549"/>
                  <a:pt x="586556" y="282662"/>
                  <a:pt x="613097" y="266737"/>
                </a:cubicBezTo>
                <a:cubicBezTo>
                  <a:pt x="613097" y="245505"/>
                  <a:pt x="629022" y="229580"/>
                  <a:pt x="660871" y="218964"/>
                </a:cubicBezTo>
                <a:cubicBezTo>
                  <a:pt x="668833" y="173844"/>
                  <a:pt x="672814" y="134032"/>
                  <a:pt x="672814" y="99529"/>
                </a:cubicBezTo>
                <a:cubicBezTo>
                  <a:pt x="664852" y="72988"/>
                  <a:pt x="660871" y="50428"/>
                  <a:pt x="660871" y="31849"/>
                </a:cubicBezTo>
                <a:lnTo>
                  <a:pt x="664852" y="27868"/>
                </a:lnTo>
                <a:lnTo>
                  <a:pt x="672814" y="3981"/>
                </a:lnTo>
                <a:close/>
              </a:path>
            </a:pathLst>
          </a:custGeom>
          <a:solidFill>
            <a:srgbClr val="548235">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2" name="任意多边形: 形状 1021"/>
          <p:cNvSpPr/>
          <p:nvPr/>
        </p:nvSpPr>
        <p:spPr>
          <a:xfrm>
            <a:off x="3389278" y="4883234"/>
            <a:ext cx="939552" cy="971401"/>
          </a:xfrm>
          <a:custGeom>
            <a:avLst/>
            <a:gdLst/>
            <a:ahLst/>
            <a:cxnLst/>
            <a:rect l="l" t="t" r="r" b="b"/>
            <a:pathLst>
              <a:path w="939552" h="971401">
                <a:moveTo>
                  <a:pt x="378210" y="589210"/>
                </a:moveTo>
                <a:cubicBezTo>
                  <a:pt x="351669" y="597173"/>
                  <a:pt x="306549" y="623714"/>
                  <a:pt x="242850" y="668833"/>
                </a:cubicBezTo>
                <a:lnTo>
                  <a:pt x="246832" y="668833"/>
                </a:lnTo>
                <a:cubicBezTo>
                  <a:pt x="337071" y="639638"/>
                  <a:pt x="382191" y="621060"/>
                  <a:pt x="382191" y="613097"/>
                </a:cubicBezTo>
                <a:lnTo>
                  <a:pt x="386172" y="589210"/>
                </a:lnTo>
                <a:lnTo>
                  <a:pt x="382191" y="589210"/>
                </a:lnTo>
                <a:close/>
                <a:moveTo>
                  <a:pt x="382191" y="541436"/>
                </a:moveTo>
                <a:cubicBezTo>
                  <a:pt x="313184" y="578594"/>
                  <a:pt x="280008" y="602481"/>
                  <a:pt x="282662" y="613097"/>
                </a:cubicBezTo>
                <a:lnTo>
                  <a:pt x="290624" y="613097"/>
                </a:lnTo>
                <a:lnTo>
                  <a:pt x="394134" y="545418"/>
                </a:lnTo>
                <a:close/>
                <a:moveTo>
                  <a:pt x="386172" y="473757"/>
                </a:moveTo>
                <a:cubicBezTo>
                  <a:pt x="375555" y="479065"/>
                  <a:pt x="359631" y="492336"/>
                  <a:pt x="338398" y="513568"/>
                </a:cubicBezTo>
                <a:cubicBezTo>
                  <a:pt x="378210" y="500298"/>
                  <a:pt x="398115" y="488354"/>
                  <a:pt x="398115" y="477738"/>
                </a:cubicBezTo>
                <a:close/>
                <a:moveTo>
                  <a:pt x="310530" y="0"/>
                </a:moveTo>
                <a:cubicBezTo>
                  <a:pt x="321146" y="15924"/>
                  <a:pt x="331763" y="23887"/>
                  <a:pt x="342379" y="23887"/>
                </a:cubicBezTo>
                <a:cubicBezTo>
                  <a:pt x="345033" y="34503"/>
                  <a:pt x="352996" y="42465"/>
                  <a:pt x="366266" y="47774"/>
                </a:cubicBezTo>
                <a:cubicBezTo>
                  <a:pt x="366266" y="58390"/>
                  <a:pt x="374228" y="62371"/>
                  <a:pt x="390153" y="59717"/>
                </a:cubicBezTo>
                <a:cubicBezTo>
                  <a:pt x="493663" y="38484"/>
                  <a:pt x="557361" y="21232"/>
                  <a:pt x="581248" y="7962"/>
                </a:cubicBezTo>
                <a:lnTo>
                  <a:pt x="621060" y="0"/>
                </a:lnTo>
                <a:lnTo>
                  <a:pt x="696702" y="31849"/>
                </a:lnTo>
                <a:cubicBezTo>
                  <a:pt x="728551" y="45119"/>
                  <a:pt x="745803" y="63698"/>
                  <a:pt x="748457" y="87585"/>
                </a:cubicBezTo>
                <a:cubicBezTo>
                  <a:pt x="751111" y="100855"/>
                  <a:pt x="727224" y="124742"/>
                  <a:pt x="676796" y="159246"/>
                </a:cubicBezTo>
                <a:lnTo>
                  <a:pt x="557361" y="242850"/>
                </a:lnTo>
                <a:cubicBezTo>
                  <a:pt x="615752" y="242850"/>
                  <a:pt x="646274" y="248158"/>
                  <a:pt x="648928" y="258775"/>
                </a:cubicBezTo>
                <a:lnTo>
                  <a:pt x="652909" y="258775"/>
                </a:lnTo>
                <a:lnTo>
                  <a:pt x="648928" y="270718"/>
                </a:lnTo>
                <a:cubicBezTo>
                  <a:pt x="651582" y="286643"/>
                  <a:pt x="656890" y="294605"/>
                  <a:pt x="664853" y="294605"/>
                </a:cubicBezTo>
                <a:lnTo>
                  <a:pt x="664853" y="298586"/>
                </a:lnTo>
                <a:cubicBezTo>
                  <a:pt x="651582" y="301240"/>
                  <a:pt x="633003" y="314511"/>
                  <a:pt x="609116" y="338398"/>
                </a:cubicBezTo>
                <a:cubicBezTo>
                  <a:pt x="595846" y="338398"/>
                  <a:pt x="565324" y="355649"/>
                  <a:pt x="517550" y="390153"/>
                </a:cubicBezTo>
                <a:lnTo>
                  <a:pt x="525512" y="433945"/>
                </a:lnTo>
                <a:lnTo>
                  <a:pt x="537456" y="433945"/>
                </a:lnTo>
                <a:cubicBezTo>
                  <a:pt x="563997" y="425983"/>
                  <a:pt x="575940" y="416694"/>
                  <a:pt x="573286" y="406077"/>
                </a:cubicBezTo>
                <a:lnTo>
                  <a:pt x="672815" y="418021"/>
                </a:lnTo>
                <a:cubicBezTo>
                  <a:pt x="699356" y="415367"/>
                  <a:pt x="757746" y="363612"/>
                  <a:pt x="847985" y="262756"/>
                </a:cubicBezTo>
                <a:lnTo>
                  <a:pt x="851967" y="262756"/>
                </a:lnTo>
                <a:lnTo>
                  <a:pt x="855948" y="266737"/>
                </a:lnTo>
                <a:cubicBezTo>
                  <a:pt x="863910" y="272045"/>
                  <a:pt x="871872" y="274699"/>
                  <a:pt x="879835" y="274699"/>
                </a:cubicBezTo>
                <a:lnTo>
                  <a:pt x="887797" y="282662"/>
                </a:lnTo>
                <a:cubicBezTo>
                  <a:pt x="890451" y="293278"/>
                  <a:pt x="877181" y="307875"/>
                  <a:pt x="847985" y="326454"/>
                </a:cubicBezTo>
                <a:cubicBezTo>
                  <a:pt x="821444" y="374228"/>
                  <a:pt x="789595" y="415367"/>
                  <a:pt x="752438" y="449870"/>
                </a:cubicBezTo>
                <a:cubicBezTo>
                  <a:pt x="720589" y="465795"/>
                  <a:pt x="705991" y="475084"/>
                  <a:pt x="708645" y="477738"/>
                </a:cubicBezTo>
                <a:lnTo>
                  <a:pt x="708645" y="481719"/>
                </a:lnTo>
                <a:lnTo>
                  <a:pt x="816136" y="545418"/>
                </a:lnTo>
                <a:cubicBezTo>
                  <a:pt x="882489" y="579921"/>
                  <a:pt x="919646" y="605135"/>
                  <a:pt x="927609" y="621060"/>
                </a:cubicBezTo>
                <a:lnTo>
                  <a:pt x="927609" y="648928"/>
                </a:lnTo>
                <a:lnTo>
                  <a:pt x="939552" y="656890"/>
                </a:lnTo>
                <a:lnTo>
                  <a:pt x="939552" y="664852"/>
                </a:lnTo>
                <a:lnTo>
                  <a:pt x="935571" y="668833"/>
                </a:lnTo>
                <a:lnTo>
                  <a:pt x="931590" y="668833"/>
                </a:lnTo>
                <a:lnTo>
                  <a:pt x="927609" y="668833"/>
                </a:lnTo>
                <a:lnTo>
                  <a:pt x="907703" y="672814"/>
                </a:lnTo>
                <a:lnTo>
                  <a:pt x="895759" y="664852"/>
                </a:lnTo>
                <a:lnTo>
                  <a:pt x="855948" y="680777"/>
                </a:lnTo>
                <a:lnTo>
                  <a:pt x="851967" y="676796"/>
                </a:lnTo>
                <a:lnTo>
                  <a:pt x="847985" y="672814"/>
                </a:lnTo>
                <a:lnTo>
                  <a:pt x="867891" y="664852"/>
                </a:lnTo>
                <a:lnTo>
                  <a:pt x="863910" y="652909"/>
                </a:lnTo>
                <a:cubicBezTo>
                  <a:pt x="808174" y="623714"/>
                  <a:pt x="765708" y="593191"/>
                  <a:pt x="736513" y="561342"/>
                </a:cubicBezTo>
                <a:cubicBezTo>
                  <a:pt x="694048" y="508260"/>
                  <a:pt x="659544" y="483046"/>
                  <a:pt x="633003" y="485700"/>
                </a:cubicBezTo>
                <a:cubicBezTo>
                  <a:pt x="630349" y="475084"/>
                  <a:pt x="626368" y="469776"/>
                  <a:pt x="621060" y="469776"/>
                </a:cubicBezTo>
                <a:cubicBezTo>
                  <a:pt x="578594" y="488354"/>
                  <a:pt x="553380" y="501625"/>
                  <a:pt x="545418" y="509587"/>
                </a:cubicBezTo>
                <a:lnTo>
                  <a:pt x="549399" y="533474"/>
                </a:lnTo>
                <a:lnTo>
                  <a:pt x="545418" y="545418"/>
                </a:lnTo>
                <a:lnTo>
                  <a:pt x="553380" y="553380"/>
                </a:lnTo>
                <a:cubicBezTo>
                  <a:pt x="574613" y="548072"/>
                  <a:pt x="591865" y="536128"/>
                  <a:pt x="605135" y="517550"/>
                </a:cubicBezTo>
                <a:lnTo>
                  <a:pt x="617079" y="513568"/>
                </a:lnTo>
                <a:cubicBezTo>
                  <a:pt x="622387" y="510914"/>
                  <a:pt x="631676" y="517550"/>
                  <a:pt x="644947" y="533474"/>
                </a:cubicBezTo>
                <a:lnTo>
                  <a:pt x="644947" y="537455"/>
                </a:lnTo>
                <a:cubicBezTo>
                  <a:pt x="578594" y="574613"/>
                  <a:pt x="546745" y="599827"/>
                  <a:pt x="549399" y="613097"/>
                </a:cubicBezTo>
                <a:cubicBezTo>
                  <a:pt x="549399" y="629022"/>
                  <a:pt x="536129" y="676796"/>
                  <a:pt x="509588" y="756419"/>
                </a:cubicBezTo>
                <a:cubicBezTo>
                  <a:pt x="477738" y="859929"/>
                  <a:pt x="445889" y="926281"/>
                  <a:pt x="414040" y="955476"/>
                </a:cubicBezTo>
                <a:lnTo>
                  <a:pt x="382191" y="971401"/>
                </a:lnTo>
                <a:cubicBezTo>
                  <a:pt x="371574" y="966093"/>
                  <a:pt x="363612" y="955476"/>
                  <a:pt x="358304" y="939552"/>
                </a:cubicBezTo>
                <a:lnTo>
                  <a:pt x="354323" y="939552"/>
                </a:lnTo>
                <a:lnTo>
                  <a:pt x="342379" y="939552"/>
                </a:lnTo>
                <a:lnTo>
                  <a:pt x="326455" y="951495"/>
                </a:lnTo>
                <a:lnTo>
                  <a:pt x="306549" y="851966"/>
                </a:lnTo>
                <a:lnTo>
                  <a:pt x="302568" y="851966"/>
                </a:lnTo>
                <a:lnTo>
                  <a:pt x="306549" y="847985"/>
                </a:lnTo>
                <a:lnTo>
                  <a:pt x="298587" y="836042"/>
                </a:lnTo>
                <a:lnTo>
                  <a:pt x="306549" y="820117"/>
                </a:lnTo>
                <a:lnTo>
                  <a:pt x="298587" y="804193"/>
                </a:lnTo>
                <a:cubicBezTo>
                  <a:pt x="303895" y="804193"/>
                  <a:pt x="310530" y="793576"/>
                  <a:pt x="318492" y="772343"/>
                </a:cubicBezTo>
                <a:lnTo>
                  <a:pt x="322473" y="772343"/>
                </a:lnTo>
                <a:lnTo>
                  <a:pt x="338398" y="776324"/>
                </a:lnTo>
                <a:lnTo>
                  <a:pt x="342379" y="776324"/>
                </a:lnTo>
                <a:lnTo>
                  <a:pt x="370247" y="672814"/>
                </a:lnTo>
                <a:lnTo>
                  <a:pt x="366266" y="672814"/>
                </a:lnTo>
                <a:lnTo>
                  <a:pt x="362285" y="672814"/>
                </a:lnTo>
                <a:cubicBezTo>
                  <a:pt x="261429" y="709972"/>
                  <a:pt x="188441" y="744475"/>
                  <a:pt x="143322" y="776324"/>
                </a:cubicBezTo>
                <a:cubicBezTo>
                  <a:pt x="135359" y="781633"/>
                  <a:pt x="116781" y="832061"/>
                  <a:pt x="87585" y="927608"/>
                </a:cubicBezTo>
                <a:lnTo>
                  <a:pt x="59717" y="971401"/>
                </a:lnTo>
                <a:cubicBezTo>
                  <a:pt x="43793" y="960784"/>
                  <a:pt x="29195" y="956803"/>
                  <a:pt x="15925" y="959457"/>
                </a:cubicBezTo>
                <a:lnTo>
                  <a:pt x="15925" y="947514"/>
                </a:lnTo>
                <a:lnTo>
                  <a:pt x="3981" y="915665"/>
                </a:lnTo>
                <a:lnTo>
                  <a:pt x="0" y="887797"/>
                </a:lnTo>
                <a:cubicBezTo>
                  <a:pt x="7962" y="879834"/>
                  <a:pt x="11944" y="870545"/>
                  <a:pt x="11944" y="859929"/>
                </a:cubicBezTo>
                <a:cubicBezTo>
                  <a:pt x="27868" y="857275"/>
                  <a:pt x="41139" y="829406"/>
                  <a:pt x="51755" y="776324"/>
                </a:cubicBezTo>
                <a:cubicBezTo>
                  <a:pt x="65026" y="757746"/>
                  <a:pt x="83604" y="696701"/>
                  <a:pt x="107491" y="593191"/>
                </a:cubicBezTo>
                <a:cubicBezTo>
                  <a:pt x="115453" y="587883"/>
                  <a:pt x="132705" y="530820"/>
                  <a:pt x="159246" y="422002"/>
                </a:cubicBezTo>
                <a:lnTo>
                  <a:pt x="163227" y="402096"/>
                </a:lnTo>
                <a:lnTo>
                  <a:pt x="159246" y="398115"/>
                </a:lnTo>
                <a:lnTo>
                  <a:pt x="155265" y="398115"/>
                </a:lnTo>
                <a:cubicBezTo>
                  <a:pt x="139340" y="403423"/>
                  <a:pt x="124743" y="412712"/>
                  <a:pt x="111472" y="425983"/>
                </a:cubicBezTo>
                <a:lnTo>
                  <a:pt x="99529" y="425983"/>
                </a:lnTo>
                <a:lnTo>
                  <a:pt x="91567" y="422002"/>
                </a:lnTo>
                <a:lnTo>
                  <a:pt x="135359" y="374228"/>
                </a:lnTo>
                <a:lnTo>
                  <a:pt x="131378" y="370247"/>
                </a:lnTo>
                <a:lnTo>
                  <a:pt x="147303" y="358303"/>
                </a:lnTo>
                <a:lnTo>
                  <a:pt x="151284" y="354322"/>
                </a:lnTo>
                <a:cubicBezTo>
                  <a:pt x="207020" y="349014"/>
                  <a:pt x="236215" y="349014"/>
                  <a:pt x="238869" y="354322"/>
                </a:cubicBezTo>
                <a:lnTo>
                  <a:pt x="238869" y="362285"/>
                </a:lnTo>
                <a:cubicBezTo>
                  <a:pt x="225599" y="388826"/>
                  <a:pt x="200385" y="481719"/>
                  <a:pt x="163227" y="640965"/>
                </a:cubicBezTo>
                <a:lnTo>
                  <a:pt x="151284" y="692720"/>
                </a:lnTo>
                <a:lnTo>
                  <a:pt x="155265" y="696701"/>
                </a:lnTo>
                <a:lnTo>
                  <a:pt x="159246" y="696701"/>
                </a:lnTo>
                <a:cubicBezTo>
                  <a:pt x="196404" y="675469"/>
                  <a:pt x="225599" y="655563"/>
                  <a:pt x="246832" y="636984"/>
                </a:cubicBezTo>
                <a:lnTo>
                  <a:pt x="246832" y="613097"/>
                </a:lnTo>
                <a:lnTo>
                  <a:pt x="238869" y="601154"/>
                </a:lnTo>
                <a:lnTo>
                  <a:pt x="242850" y="601154"/>
                </a:lnTo>
                <a:lnTo>
                  <a:pt x="230907" y="581248"/>
                </a:lnTo>
                <a:cubicBezTo>
                  <a:pt x="236215" y="546745"/>
                  <a:pt x="253467" y="528166"/>
                  <a:pt x="282662" y="525512"/>
                </a:cubicBezTo>
                <a:cubicBezTo>
                  <a:pt x="282662" y="522858"/>
                  <a:pt x="318492" y="489681"/>
                  <a:pt x="390153" y="425983"/>
                </a:cubicBezTo>
                <a:lnTo>
                  <a:pt x="378210" y="418021"/>
                </a:lnTo>
                <a:lnTo>
                  <a:pt x="334417" y="437926"/>
                </a:lnTo>
                <a:cubicBezTo>
                  <a:pt x="313184" y="440581"/>
                  <a:pt x="286643" y="431291"/>
                  <a:pt x="254794" y="410058"/>
                </a:cubicBezTo>
                <a:lnTo>
                  <a:pt x="254794" y="398115"/>
                </a:lnTo>
                <a:cubicBezTo>
                  <a:pt x="281335" y="374228"/>
                  <a:pt x="315838" y="350341"/>
                  <a:pt x="358304" y="326454"/>
                </a:cubicBezTo>
                <a:lnTo>
                  <a:pt x="354323" y="306548"/>
                </a:lnTo>
                <a:cubicBezTo>
                  <a:pt x="346360" y="309203"/>
                  <a:pt x="339725" y="306548"/>
                  <a:pt x="334417" y="298586"/>
                </a:cubicBezTo>
                <a:lnTo>
                  <a:pt x="330436" y="294605"/>
                </a:lnTo>
                <a:lnTo>
                  <a:pt x="334417" y="290624"/>
                </a:lnTo>
                <a:cubicBezTo>
                  <a:pt x="321146" y="277353"/>
                  <a:pt x="311857" y="262756"/>
                  <a:pt x="306549" y="246831"/>
                </a:cubicBezTo>
                <a:cubicBezTo>
                  <a:pt x="309203" y="236215"/>
                  <a:pt x="317165" y="230907"/>
                  <a:pt x="330436" y="230907"/>
                </a:cubicBezTo>
                <a:lnTo>
                  <a:pt x="342379" y="226925"/>
                </a:lnTo>
                <a:lnTo>
                  <a:pt x="366266" y="238869"/>
                </a:lnTo>
                <a:cubicBezTo>
                  <a:pt x="387499" y="236215"/>
                  <a:pt x="432619" y="200384"/>
                  <a:pt x="501625" y="131378"/>
                </a:cubicBezTo>
                <a:lnTo>
                  <a:pt x="561343" y="79623"/>
                </a:lnTo>
                <a:lnTo>
                  <a:pt x="565324" y="79623"/>
                </a:lnTo>
                <a:lnTo>
                  <a:pt x="565324" y="75642"/>
                </a:lnTo>
                <a:lnTo>
                  <a:pt x="557361" y="71660"/>
                </a:lnTo>
                <a:cubicBezTo>
                  <a:pt x="445889" y="98201"/>
                  <a:pt x="391480" y="126070"/>
                  <a:pt x="394134" y="155265"/>
                </a:cubicBezTo>
                <a:cubicBezTo>
                  <a:pt x="386172" y="187114"/>
                  <a:pt x="367593" y="204365"/>
                  <a:pt x="338398" y="207020"/>
                </a:cubicBezTo>
                <a:lnTo>
                  <a:pt x="330436" y="211001"/>
                </a:lnTo>
                <a:lnTo>
                  <a:pt x="326455" y="214982"/>
                </a:lnTo>
                <a:cubicBezTo>
                  <a:pt x="268064" y="204365"/>
                  <a:pt x="237542" y="192422"/>
                  <a:pt x="234888" y="179152"/>
                </a:cubicBezTo>
                <a:lnTo>
                  <a:pt x="230907" y="171189"/>
                </a:lnTo>
                <a:lnTo>
                  <a:pt x="226926" y="171189"/>
                </a:lnTo>
                <a:lnTo>
                  <a:pt x="230907" y="79623"/>
                </a:lnTo>
                <a:lnTo>
                  <a:pt x="226926" y="63698"/>
                </a:lnTo>
                <a:cubicBezTo>
                  <a:pt x="232234" y="50428"/>
                  <a:pt x="248159" y="33176"/>
                  <a:pt x="274700" y="11943"/>
                </a:cubicBezTo>
                <a:lnTo>
                  <a:pt x="298587" y="11943"/>
                </a:lnTo>
                <a:close/>
              </a:path>
            </a:pathLst>
          </a:custGeom>
          <a:solidFill>
            <a:srgbClr val="548235">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传承发展</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3" name="组合 282"/>
          <p:cNvGrpSpPr/>
          <p:nvPr/>
        </p:nvGrpSpPr>
        <p:grpSpPr>
          <a:xfrm>
            <a:off x="393614" y="268213"/>
            <a:ext cx="964734" cy="879812"/>
            <a:chOff x="7190472" y="818638"/>
            <a:chExt cx="1587720" cy="1447961"/>
          </a:xfrm>
        </p:grpSpPr>
        <p:grpSp>
          <p:nvGrpSpPr>
            <p:cNvPr id="60" name="组合 59"/>
            <p:cNvGrpSpPr/>
            <p:nvPr/>
          </p:nvGrpSpPr>
          <p:grpSpPr>
            <a:xfrm>
              <a:off x="7190472" y="818638"/>
              <a:ext cx="1587720" cy="1154551"/>
              <a:chOff x="6327443" y="4289844"/>
              <a:chExt cx="1587720" cy="1154551"/>
            </a:xfrm>
          </p:grpSpPr>
          <p:grpSp>
            <p:nvGrpSpPr>
              <p:cNvPr id="61" name="组合 60"/>
              <p:cNvGrpSpPr/>
              <p:nvPr/>
            </p:nvGrpSpPr>
            <p:grpSpPr>
              <a:xfrm rot="19299378">
                <a:off x="6327443" y="4289844"/>
                <a:ext cx="879342" cy="660791"/>
                <a:chOff x="4332288" y="2101850"/>
                <a:chExt cx="3532188" cy="2654301"/>
              </a:xfrm>
            </p:grpSpPr>
            <p:sp>
              <p:nvSpPr>
                <p:cNvPr id="68" name="Freeform 18"/>
                <p:cNvSpPr/>
                <p:nvPr/>
              </p:nvSpPr>
              <p:spPr bwMode="auto">
                <a:xfrm>
                  <a:off x="4900613" y="2101850"/>
                  <a:ext cx="1108075" cy="1628775"/>
                </a:xfrm>
                <a:custGeom>
                  <a:avLst/>
                  <a:gdLst>
                    <a:gd name="T0" fmla="*/ 145 w 261"/>
                    <a:gd name="T1" fmla="*/ 38 h 383"/>
                    <a:gd name="T2" fmla="*/ 84 w 261"/>
                    <a:gd name="T3" fmla="*/ 2 h 383"/>
                    <a:gd name="T4" fmla="*/ 83 w 261"/>
                    <a:gd name="T5" fmla="*/ 0 h 383"/>
                    <a:gd name="T6" fmla="*/ 83 w 261"/>
                    <a:gd name="T7" fmla="*/ 1 h 383"/>
                    <a:gd name="T8" fmla="*/ 83 w 261"/>
                    <a:gd name="T9" fmla="*/ 0 h 383"/>
                    <a:gd name="T10" fmla="*/ 84 w 261"/>
                    <a:gd name="T11" fmla="*/ 2 h 383"/>
                    <a:gd name="T12" fmla="*/ 54 w 261"/>
                    <a:gd name="T13" fmla="*/ 68 h 383"/>
                    <a:gd name="T14" fmla="*/ 27 w 261"/>
                    <a:gd name="T15" fmla="*/ 205 h 383"/>
                    <a:gd name="T16" fmla="*/ 209 w 261"/>
                    <a:gd name="T17" fmla="*/ 383 h 383"/>
                    <a:gd name="T18" fmla="*/ 249 w 261"/>
                    <a:gd name="T19" fmla="*/ 131 h 383"/>
                    <a:gd name="T20" fmla="*/ 145 w 261"/>
                    <a:gd name="T21" fmla="*/ 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83">
                      <a:moveTo>
                        <a:pt x="145" y="38"/>
                      </a:moveTo>
                      <a:cubicBezTo>
                        <a:pt x="117" y="30"/>
                        <a:pt x="90" y="8"/>
                        <a:pt x="84" y="2"/>
                      </a:cubicBezTo>
                      <a:cubicBezTo>
                        <a:pt x="83" y="0"/>
                        <a:pt x="83" y="0"/>
                        <a:pt x="83" y="0"/>
                      </a:cubicBezTo>
                      <a:cubicBezTo>
                        <a:pt x="83" y="0"/>
                        <a:pt x="83" y="0"/>
                        <a:pt x="83" y="1"/>
                      </a:cubicBezTo>
                      <a:cubicBezTo>
                        <a:pt x="83" y="1"/>
                        <a:pt x="83" y="0"/>
                        <a:pt x="83" y="0"/>
                      </a:cubicBezTo>
                      <a:cubicBezTo>
                        <a:pt x="84" y="2"/>
                        <a:pt x="84" y="2"/>
                        <a:pt x="84" y="2"/>
                      </a:cubicBezTo>
                      <a:cubicBezTo>
                        <a:pt x="78" y="12"/>
                        <a:pt x="72" y="44"/>
                        <a:pt x="54" y="68"/>
                      </a:cubicBezTo>
                      <a:cubicBezTo>
                        <a:pt x="34" y="94"/>
                        <a:pt x="0" y="141"/>
                        <a:pt x="27" y="205"/>
                      </a:cubicBezTo>
                      <a:cubicBezTo>
                        <a:pt x="47" y="253"/>
                        <a:pt x="209" y="383"/>
                        <a:pt x="209" y="383"/>
                      </a:cubicBezTo>
                      <a:cubicBezTo>
                        <a:pt x="209" y="383"/>
                        <a:pt x="261" y="182"/>
                        <a:pt x="249" y="131"/>
                      </a:cubicBezTo>
                      <a:cubicBezTo>
                        <a:pt x="231" y="64"/>
                        <a:pt x="177" y="47"/>
                        <a:pt x="145" y="38"/>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9"/>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0"/>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1"/>
                <p:cNvSpPr/>
                <p:nvPr/>
              </p:nvSpPr>
              <p:spPr bwMode="auto">
                <a:xfrm>
                  <a:off x="4799013" y="3702050"/>
                  <a:ext cx="955675" cy="942975"/>
                </a:xfrm>
                <a:custGeom>
                  <a:avLst/>
                  <a:gdLst>
                    <a:gd name="T0" fmla="*/ 10 w 225"/>
                    <a:gd name="T1" fmla="*/ 157 h 222"/>
                    <a:gd name="T2" fmla="*/ 6 w 225"/>
                    <a:gd name="T3" fmla="*/ 210 h 222"/>
                    <a:gd name="T4" fmla="*/ 5 w 225"/>
                    <a:gd name="T5" fmla="*/ 212 h 222"/>
                    <a:gd name="T6" fmla="*/ 6 w 225"/>
                    <a:gd name="T7" fmla="*/ 211 h 222"/>
                    <a:gd name="T8" fmla="*/ 5 w 225"/>
                    <a:gd name="T9" fmla="*/ 212 h 222"/>
                    <a:gd name="T10" fmla="*/ 6 w 225"/>
                    <a:gd name="T11" fmla="*/ 210 h 222"/>
                    <a:gd name="T12" fmla="*/ 21 w 225"/>
                    <a:gd name="T13" fmla="*/ 209 h 222"/>
                    <a:gd name="T14" fmla="*/ 61 w 225"/>
                    <a:gd name="T15" fmla="*/ 209 h 222"/>
                    <a:gd name="T16" fmla="*/ 163 w 225"/>
                    <a:gd name="T17" fmla="*/ 182 h 222"/>
                    <a:gd name="T18" fmla="*/ 225 w 225"/>
                    <a:gd name="T19" fmla="*/ 0 h 222"/>
                    <a:gd name="T20" fmla="*/ 40 w 225"/>
                    <a:gd name="T21" fmla="*/ 55 h 222"/>
                    <a:gd name="T22" fmla="*/ 10 w 225"/>
                    <a:gd name="T23" fmla="*/ 15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22">
                      <a:moveTo>
                        <a:pt x="10" y="157"/>
                      </a:moveTo>
                      <a:cubicBezTo>
                        <a:pt x="14" y="179"/>
                        <a:pt x="8" y="204"/>
                        <a:pt x="6" y="210"/>
                      </a:cubicBezTo>
                      <a:cubicBezTo>
                        <a:pt x="5" y="212"/>
                        <a:pt x="5" y="212"/>
                        <a:pt x="5" y="212"/>
                      </a:cubicBezTo>
                      <a:cubicBezTo>
                        <a:pt x="5" y="212"/>
                        <a:pt x="5" y="211"/>
                        <a:pt x="6" y="211"/>
                      </a:cubicBezTo>
                      <a:cubicBezTo>
                        <a:pt x="6" y="212"/>
                        <a:pt x="5" y="212"/>
                        <a:pt x="5" y="212"/>
                      </a:cubicBezTo>
                      <a:cubicBezTo>
                        <a:pt x="6" y="210"/>
                        <a:pt x="6" y="210"/>
                        <a:pt x="6" y="210"/>
                      </a:cubicBezTo>
                      <a:cubicBezTo>
                        <a:pt x="9" y="211"/>
                        <a:pt x="15" y="210"/>
                        <a:pt x="21" y="209"/>
                      </a:cubicBezTo>
                      <a:cubicBezTo>
                        <a:pt x="32" y="207"/>
                        <a:pt x="47" y="206"/>
                        <a:pt x="61" y="209"/>
                      </a:cubicBezTo>
                      <a:cubicBezTo>
                        <a:pt x="85" y="214"/>
                        <a:pt x="128" y="222"/>
                        <a:pt x="163" y="182"/>
                      </a:cubicBezTo>
                      <a:cubicBezTo>
                        <a:pt x="190" y="153"/>
                        <a:pt x="225" y="0"/>
                        <a:pt x="225" y="0"/>
                      </a:cubicBezTo>
                      <a:cubicBezTo>
                        <a:pt x="225" y="0"/>
                        <a:pt x="71" y="30"/>
                        <a:pt x="40" y="55"/>
                      </a:cubicBezTo>
                      <a:cubicBezTo>
                        <a:pt x="0" y="89"/>
                        <a:pt x="6" y="132"/>
                        <a:pt x="10" y="157"/>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2"/>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3"/>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4"/>
                <p:cNvSpPr/>
                <p:nvPr/>
              </p:nvSpPr>
              <p:spPr bwMode="auto">
                <a:xfrm>
                  <a:off x="5754688" y="3408363"/>
                  <a:ext cx="1285875" cy="803275"/>
                </a:xfrm>
                <a:custGeom>
                  <a:avLst/>
                  <a:gdLst>
                    <a:gd name="T0" fmla="*/ 266 w 303"/>
                    <a:gd name="T1" fmla="*/ 66 h 189"/>
                    <a:gd name="T2" fmla="*/ 301 w 303"/>
                    <a:gd name="T3" fmla="*/ 107 h 189"/>
                    <a:gd name="T4" fmla="*/ 303 w 303"/>
                    <a:gd name="T5" fmla="*/ 107 h 189"/>
                    <a:gd name="T6" fmla="*/ 302 w 303"/>
                    <a:gd name="T7" fmla="*/ 107 h 189"/>
                    <a:gd name="T8" fmla="*/ 303 w 303"/>
                    <a:gd name="T9" fmla="*/ 107 h 189"/>
                    <a:gd name="T10" fmla="*/ 301 w 303"/>
                    <a:gd name="T11" fmla="*/ 107 h 189"/>
                    <a:gd name="T12" fmla="*/ 257 w 303"/>
                    <a:gd name="T13" fmla="*/ 138 h 189"/>
                    <a:gd name="T14" fmla="*/ 159 w 303"/>
                    <a:gd name="T15" fmla="*/ 178 h 189"/>
                    <a:gd name="T16" fmla="*/ 0 w 303"/>
                    <a:gd name="T17" fmla="*/ 69 h 189"/>
                    <a:gd name="T18" fmla="*/ 181 w 303"/>
                    <a:gd name="T19" fmla="*/ 3 h 189"/>
                    <a:gd name="T20" fmla="*/ 266 w 303"/>
                    <a:gd name="T21" fmla="*/ 6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89">
                      <a:moveTo>
                        <a:pt x="266" y="66"/>
                      </a:moveTo>
                      <a:cubicBezTo>
                        <a:pt x="276" y="86"/>
                        <a:pt x="296" y="103"/>
                        <a:pt x="301" y="107"/>
                      </a:cubicBezTo>
                      <a:cubicBezTo>
                        <a:pt x="303" y="107"/>
                        <a:pt x="303" y="107"/>
                        <a:pt x="303" y="107"/>
                      </a:cubicBezTo>
                      <a:cubicBezTo>
                        <a:pt x="303" y="107"/>
                        <a:pt x="303" y="107"/>
                        <a:pt x="302" y="107"/>
                      </a:cubicBezTo>
                      <a:cubicBezTo>
                        <a:pt x="303" y="107"/>
                        <a:pt x="303" y="107"/>
                        <a:pt x="303" y="107"/>
                      </a:cubicBezTo>
                      <a:cubicBezTo>
                        <a:pt x="301" y="107"/>
                        <a:pt x="301" y="107"/>
                        <a:pt x="301" y="107"/>
                      </a:cubicBezTo>
                      <a:cubicBezTo>
                        <a:pt x="295" y="112"/>
                        <a:pt x="272" y="121"/>
                        <a:pt x="257" y="138"/>
                      </a:cubicBezTo>
                      <a:cubicBezTo>
                        <a:pt x="240" y="157"/>
                        <a:pt x="210" y="189"/>
                        <a:pt x="159" y="178"/>
                      </a:cubicBezTo>
                      <a:cubicBezTo>
                        <a:pt x="120" y="171"/>
                        <a:pt x="0" y="69"/>
                        <a:pt x="0" y="69"/>
                      </a:cubicBezTo>
                      <a:cubicBezTo>
                        <a:pt x="0" y="69"/>
                        <a:pt x="142" y="0"/>
                        <a:pt x="181" y="3"/>
                      </a:cubicBezTo>
                      <a:cubicBezTo>
                        <a:pt x="234" y="6"/>
                        <a:pt x="255" y="44"/>
                        <a:pt x="266" y="66"/>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5"/>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6"/>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7"/>
                <p:cNvSpPr/>
                <p:nvPr/>
              </p:nvSpPr>
              <p:spPr bwMode="auto">
                <a:xfrm>
                  <a:off x="4332288" y="3067050"/>
                  <a:ext cx="1435100" cy="911225"/>
                </a:xfrm>
                <a:custGeom>
                  <a:avLst/>
                  <a:gdLst>
                    <a:gd name="T0" fmla="*/ 53 w 338"/>
                    <a:gd name="T1" fmla="*/ 54 h 214"/>
                    <a:gd name="T2" fmla="*/ 2 w 338"/>
                    <a:gd name="T3" fmla="*/ 86 h 214"/>
                    <a:gd name="T4" fmla="*/ 0 w 338"/>
                    <a:gd name="T5" fmla="*/ 86 h 214"/>
                    <a:gd name="T6" fmla="*/ 1 w 338"/>
                    <a:gd name="T7" fmla="*/ 86 h 214"/>
                    <a:gd name="T8" fmla="*/ 0 w 338"/>
                    <a:gd name="T9" fmla="*/ 86 h 214"/>
                    <a:gd name="T10" fmla="*/ 2 w 338"/>
                    <a:gd name="T11" fmla="*/ 86 h 214"/>
                    <a:gd name="T12" fmla="*/ 39 w 338"/>
                    <a:gd name="T13" fmla="*/ 135 h 214"/>
                    <a:gd name="T14" fmla="*/ 131 w 338"/>
                    <a:gd name="T15" fmla="*/ 210 h 214"/>
                    <a:gd name="T16" fmla="*/ 338 w 338"/>
                    <a:gd name="T17" fmla="*/ 144 h 214"/>
                    <a:gd name="T18" fmla="*/ 165 w 338"/>
                    <a:gd name="T19" fmla="*/ 14 h 214"/>
                    <a:gd name="T20" fmla="*/ 53 w 338"/>
                    <a:gd name="T21" fmla="*/ 5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214">
                      <a:moveTo>
                        <a:pt x="53" y="54"/>
                      </a:moveTo>
                      <a:cubicBezTo>
                        <a:pt x="36" y="73"/>
                        <a:pt x="9" y="84"/>
                        <a:pt x="2" y="86"/>
                      </a:cubicBezTo>
                      <a:cubicBezTo>
                        <a:pt x="0" y="86"/>
                        <a:pt x="0" y="86"/>
                        <a:pt x="0" y="86"/>
                      </a:cubicBezTo>
                      <a:cubicBezTo>
                        <a:pt x="0" y="86"/>
                        <a:pt x="0" y="86"/>
                        <a:pt x="1" y="86"/>
                      </a:cubicBezTo>
                      <a:cubicBezTo>
                        <a:pt x="0" y="86"/>
                        <a:pt x="0" y="86"/>
                        <a:pt x="0" y="86"/>
                      </a:cubicBezTo>
                      <a:cubicBezTo>
                        <a:pt x="2" y="86"/>
                        <a:pt x="2" y="86"/>
                        <a:pt x="2" y="86"/>
                      </a:cubicBezTo>
                      <a:cubicBezTo>
                        <a:pt x="7" y="94"/>
                        <a:pt x="29" y="111"/>
                        <a:pt x="39" y="135"/>
                      </a:cubicBezTo>
                      <a:cubicBezTo>
                        <a:pt x="51" y="160"/>
                        <a:pt x="73" y="204"/>
                        <a:pt x="131" y="210"/>
                      </a:cubicBezTo>
                      <a:cubicBezTo>
                        <a:pt x="176" y="214"/>
                        <a:pt x="338" y="144"/>
                        <a:pt x="338" y="144"/>
                      </a:cubicBezTo>
                      <a:cubicBezTo>
                        <a:pt x="338" y="144"/>
                        <a:pt x="208" y="25"/>
                        <a:pt x="165" y="14"/>
                      </a:cubicBezTo>
                      <a:cubicBezTo>
                        <a:pt x="107" y="0"/>
                        <a:pt x="72" y="34"/>
                        <a:pt x="53" y="5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8"/>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9"/>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0"/>
                <p:cNvSpPr/>
                <p:nvPr/>
              </p:nvSpPr>
              <p:spPr bwMode="auto">
                <a:xfrm>
                  <a:off x="5754688" y="2625725"/>
                  <a:ext cx="1057275" cy="1076325"/>
                </a:xfrm>
                <a:custGeom>
                  <a:avLst/>
                  <a:gdLst>
                    <a:gd name="T0" fmla="*/ 175 w 249"/>
                    <a:gd name="T1" fmla="*/ 11 h 253"/>
                    <a:gd name="T2" fmla="*/ 235 w 249"/>
                    <a:gd name="T3" fmla="*/ 6 h 253"/>
                    <a:gd name="T4" fmla="*/ 236 w 249"/>
                    <a:gd name="T5" fmla="*/ 5 h 253"/>
                    <a:gd name="T6" fmla="*/ 236 w 249"/>
                    <a:gd name="T7" fmla="*/ 5 h 253"/>
                    <a:gd name="T8" fmla="*/ 236 w 249"/>
                    <a:gd name="T9" fmla="*/ 5 h 253"/>
                    <a:gd name="T10" fmla="*/ 235 w 249"/>
                    <a:gd name="T11" fmla="*/ 6 h 253"/>
                    <a:gd name="T12" fmla="*/ 234 w 249"/>
                    <a:gd name="T13" fmla="*/ 67 h 253"/>
                    <a:gd name="T14" fmla="*/ 205 w 249"/>
                    <a:gd name="T15" fmla="*/ 183 h 253"/>
                    <a:gd name="T16" fmla="*/ 0 w 249"/>
                    <a:gd name="T17" fmla="*/ 253 h 253"/>
                    <a:gd name="T18" fmla="*/ 61 w 249"/>
                    <a:gd name="T19" fmla="*/ 46 h 253"/>
                    <a:gd name="T20" fmla="*/ 175 w 249"/>
                    <a:gd name="T21" fmla="*/ 1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53">
                      <a:moveTo>
                        <a:pt x="175" y="11"/>
                      </a:moveTo>
                      <a:cubicBezTo>
                        <a:pt x="200" y="15"/>
                        <a:pt x="228" y="9"/>
                        <a:pt x="235" y="6"/>
                      </a:cubicBezTo>
                      <a:cubicBezTo>
                        <a:pt x="236" y="5"/>
                        <a:pt x="236" y="5"/>
                        <a:pt x="236" y="5"/>
                      </a:cubicBezTo>
                      <a:cubicBezTo>
                        <a:pt x="236" y="5"/>
                        <a:pt x="236" y="5"/>
                        <a:pt x="236" y="5"/>
                      </a:cubicBezTo>
                      <a:cubicBezTo>
                        <a:pt x="236" y="5"/>
                        <a:pt x="236" y="5"/>
                        <a:pt x="236" y="5"/>
                      </a:cubicBezTo>
                      <a:cubicBezTo>
                        <a:pt x="235" y="6"/>
                        <a:pt x="235" y="6"/>
                        <a:pt x="235" y="6"/>
                      </a:cubicBezTo>
                      <a:cubicBezTo>
                        <a:pt x="235" y="16"/>
                        <a:pt x="228" y="43"/>
                        <a:pt x="234" y="67"/>
                      </a:cubicBezTo>
                      <a:cubicBezTo>
                        <a:pt x="240" y="95"/>
                        <a:pt x="249" y="143"/>
                        <a:pt x="205" y="183"/>
                      </a:cubicBezTo>
                      <a:cubicBezTo>
                        <a:pt x="172" y="213"/>
                        <a:pt x="0" y="253"/>
                        <a:pt x="0" y="253"/>
                      </a:cubicBezTo>
                      <a:cubicBezTo>
                        <a:pt x="0" y="253"/>
                        <a:pt x="33" y="80"/>
                        <a:pt x="61" y="46"/>
                      </a:cubicBezTo>
                      <a:cubicBezTo>
                        <a:pt x="99" y="0"/>
                        <a:pt x="147" y="6"/>
                        <a:pt x="175" y="11"/>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1"/>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2"/>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3"/>
                <p:cNvSpPr>
                  <a:spLocks noEditPoints="1"/>
                </p:cNvSpPr>
                <p:nvPr/>
              </p:nvSpPr>
              <p:spPr bwMode="auto">
                <a:xfrm>
                  <a:off x="6272213" y="2268538"/>
                  <a:ext cx="976313" cy="1249363"/>
                </a:xfrm>
                <a:custGeom>
                  <a:avLst/>
                  <a:gdLst>
                    <a:gd name="T0" fmla="*/ 144 w 230"/>
                    <a:gd name="T1" fmla="*/ 2 h 294"/>
                    <a:gd name="T2" fmla="*/ 144 w 230"/>
                    <a:gd name="T3" fmla="*/ 2 h 294"/>
                    <a:gd name="T4" fmla="*/ 83 w 230"/>
                    <a:gd name="T5" fmla="*/ 39 h 294"/>
                    <a:gd name="T6" fmla="*/ 0 w 230"/>
                    <a:gd name="T7" fmla="*/ 93 h 294"/>
                    <a:gd name="T8" fmla="*/ 20 w 230"/>
                    <a:gd name="T9" fmla="*/ 92 h 294"/>
                    <a:gd name="T10" fmla="*/ 53 w 230"/>
                    <a:gd name="T11" fmla="*/ 95 h 294"/>
                    <a:gd name="T12" fmla="*/ 70 w 230"/>
                    <a:gd name="T13" fmla="*/ 96 h 294"/>
                    <a:gd name="T14" fmla="*/ 113 w 230"/>
                    <a:gd name="T15" fmla="*/ 90 h 294"/>
                    <a:gd name="T16" fmla="*/ 113 w 230"/>
                    <a:gd name="T17" fmla="*/ 90 h 294"/>
                    <a:gd name="T18" fmla="*/ 113 w 230"/>
                    <a:gd name="T19" fmla="*/ 90 h 294"/>
                    <a:gd name="T20" fmla="*/ 114 w 230"/>
                    <a:gd name="T21" fmla="*/ 89 h 294"/>
                    <a:gd name="T22" fmla="*/ 114 w 230"/>
                    <a:gd name="T23" fmla="*/ 89 h 294"/>
                    <a:gd name="T24" fmla="*/ 114 w 230"/>
                    <a:gd name="T25" fmla="*/ 89 h 294"/>
                    <a:gd name="T26" fmla="*/ 114 w 230"/>
                    <a:gd name="T27" fmla="*/ 89 h 294"/>
                    <a:gd name="T28" fmla="*/ 114 w 230"/>
                    <a:gd name="T29" fmla="*/ 89 h 294"/>
                    <a:gd name="T30" fmla="*/ 114 w 230"/>
                    <a:gd name="T31" fmla="*/ 89 h 294"/>
                    <a:gd name="T32" fmla="*/ 114 w 230"/>
                    <a:gd name="T33" fmla="*/ 89 h 294"/>
                    <a:gd name="T34" fmla="*/ 113 w 230"/>
                    <a:gd name="T35" fmla="*/ 90 h 294"/>
                    <a:gd name="T36" fmla="*/ 111 w 230"/>
                    <a:gd name="T37" fmla="*/ 109 h 294"/>
                    <a:gd name="T38" fmla="*/ 127 w 230"/>
                    <a:gd name="T39" fmla="*/ 62 h 294"/>
                    <a:gd name="T40" fmla="*/ 110 w 230"/>
                    <a:gd name="T41" fmla="*/ 117 h 294"/>
                    <a:gd name="T42" fmla="*/ 112 w 230"/>
                    <a:gd name="T43" fmla="*/ 151 h 294"/>
                    <a:gd name="T44" fmla="*/ 83 w 230"/>
                    <a:gd name="T45" fmla="*/ 267 h 294"/>
                    <a:gd name="T46" fmla="*/ 75 w 230"/>
                    <a:gd name="T47" fmla="*/ 273 h 294"/>
                    <a:gd name="T48" fmla="*/ 116 w 230"/>
                    <a:gd name="T49" fmla="*/ 294 h 294"/>
                    <a:gd name="T50" fmla="*/ 167 w 230"/>
                    <a:gd name="T51" fmla="*/ 255 h 294"/>
                    <a:gd name="T52" fmla="*/ 206 w 230"/>
                    <a:gd name="T53" fmla="*/ 202 h 294"/>
                    <a:gd name="T54" fmla="*/ 175 w 230"/>
                    <a:gd name="T55" fmla="*/ 66 h 294"/>
                    <a:gd name="T56" fmla="*/ 144 w 230"/>
                    <a:gd name="T57" fmla="*/ 2 h 294"/>
                    <a:gd name="T58" fmla="*/ 145 w 230"/>
                    <a:gd name="T59" fmla="*/ 0 h 294"/>
                    <a:gd name="T60" fmla="*/ 145 w 230"/>
                    <a:gd name="T61" fmla="*/ 0 h 294"/>
                    <a:gd name="T62" fmla="*/ 145 w 230"/>
                    <a:gd name="T63" fmla="*/ 0 h 294"/>
                    <a:gd name="T64" fmla="*/ 145 w 230"/>
                    <a:gd name="T65" fmla="*/ 0 h 294"/>
                    <a:gd name="T66" fmla="*/ 145 w 230"/>
                    <a:gd name="T67" fmla="*/ 0 h 294"/>
                    <a:gd name="T68" fmla="*/ 145 w 230"/>
                    <a:gd name="T69" fmla="*/ 0 h 294"/>
                    <a:gd name="T70" fmla="*/ 145 w 230"/>
                    <a:gd name="T71" fmla="*/ 1 h 294"/>
                    <a:gd name="T72" fmla="*/ 144 w 230"/>
                    <a:gd name="T73" fmla="*/ 2 h 294"/>
                    <a:gd name="T74" fmla="*/ 144 w 230"/>
                    <a:gd name="T75" fmla="*/ 2 h 294"/>
                    <a:gd name="T76" fmla="*/ 145 w 230"/>
                    <a:gd name="T77" fmla="*/ 1 h 294"/>
                    <a:gd name="T78" fmla="*/ 145 w 230"/>
                    <a:gd name="T79" fmla="*/ 1 h 294"/>
                    <a:gd name="T80" fmla="*/ 145 w 230"/>
                    <a:gd name="T81" fmla="*/ 0 h 294"/>
                    <a:gd name="T82" fmla="*/ 145 w 230"/>
                    <a:gd name="T83" fmla="*/ 0 h 294"/>
                    <a:gd name="T84" fmla="*/ 145 w 230"/>
                    <a:gd name="T8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0" h="294">
                      <a:moveTo>
                        <a:pt x="144" y="2"/>
                      </a:moveTo>
                      <a:cubicBezTo>
                        <a:pt x="144" y="2"/>
                        <a:pt x="144" y="2"/>
                        <a:pt x="144" y="2"/>
                      </a:cubicBezTo>
                      <a:cubicBezTo>
                        <a:pt x="134" y="7"/>
                        <a:pt x="111" y="30"/>
                        <a:pt x="83" y="39"/>
                      </a:cubicBezTo>
                      <a:cubicBezTo>
                        <a:pt x="59" y="46"/>
                        <a:pt x="23" y="59"/>
                        <a:pt x="0" y="93"/>
                      </a:cubicBezTo>
                      <a:cubicBezTo>
                        <a:pt x="7" y="92"/>
                        <a:pt x="13" y="92"/>
                        <a:pt x="20" y="92"/>
                      </a:cubicBezTo>
                      <a:cubicBezTo>
                        <a:pt x="32" y="92"/>
                        <a:pt x="43" y="93"/>
                        <a:pt x="53" y="95"/>
                      </a:cubicBezTo>
                      <a:cubicBezTo>
                        <a:pt x="58" y="96"/>
                        <a:pt x="64" y="96"/>
                        <a:pt x="70" y="96"/>
                      </a:cubicBezTo>
                      <a:cubicBezTo>
                        <a:pt x="90" y="96"/>
                        <a:pt x="108" y="92"/>
                        <a:pt x="113" y="90"/>
                      </a:cubicBezTo>
                      <a:cubicBezTo>
                        <a:pt x="113" y="90"/>
                        <a:pt x="113" y="90"/>
                        <a:pt x="113" y="90"/>
                      </a:cubicBezTo>
                      <a:cubicBezTo>
                        <a:pt x="113" y="90"/>
                        <a:pt x="113" y="90"/>
                        <a:pt x="113" y="90"/>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3" y="90"/>
                        <a:pt x="113" y="90"/>
                        <a:pt x="113" y="90"/>
                      </a:cubicBezTo>
                      <a:cubicBezTo>
                        <a:pt x="113" y="94"/>
                        <a:pt x="112" y="101"/>
                        <a:pt x="111" y="109"/>
                      </a:cubicBezTo>
                      <a:cubicBezTo>
                        <a:pt x="127" y="62"/>
                        <a:pt x="127" y="62"/>
                        <a:pt x="127" y="62"/>
                      </a:cubicBezTo>
                      <a:cubicBezTo>
                        <a:pt x="110" y="117"/>
                        <a:pt x="110" y="117"/>
                        <a:pt x="110" y="117"/>
                      </a:cubicBezTo>
                      <a:cubicBezTo>
                        <a:pt x="109" y="128"/>
                        <a:pt x="109" y="140"/>
                        <a:pt x="112" y="151"/>
                      </a:cubicBezTo>
                      <a:cubicBezTo>
                        <a:pt x="118" y="179"/>
                        <a:pt x="127" y="227"/>
                        <a:pt x="83" y="267"/>
                      </a:cubicBezTo>
                      <a:cubicBezTo>
                        <a:pt x="81" y="269"/>
                        <a:pt x="78" y="271"/>
                        <a:pt x="75" y="273"/>
                      </a:cubicBezTo>
                      <a:cubicBezTo>
                        <a:pt x="93" y="277"/>
                        <a:pt x="106" y="285"/>
                        <a:pt x="116" y="294"/>
                      </a:cubicBezTo>
                      <a:cubicBezTo>
                        <a:pt x="134" y="279"/>
                        <a:pt x="152" y="265"/>
                        <a:pt x="167" y="255"/>
                      </a:cubicBezTo>
                      <a:cubicBezTo>
                        <a:pt x="186" y="234"/>
                        <a:pt x="201" y="215"/>
                        <a:pt x="206" y="202"/>
                      </a:cubicBezTo>
                      <a:cubicBezTo>
                        <a:pt x="230" y="137"/>
                        <a:pt x="196" y="92"/>
                        <a:pt x="175" y="66"/>
                      </a:cubicBezTo>
                      <a:cubicBezTo>
                        <a:pt x="156" y="43"/>
                        <a:pt x="146" y="10"/>
                        <a:pt x="144" y="2"/>
                      </a:cubicBezTo>
                      <a:moveTo>
                        <a:pt x="145" y="0"/>
                      </a:moveTo>
                      <a:cubicBezTo>
                        <a:pt x="145" y="0"/>
                        <a:pt x="145" y="0"/>
                        <a:pt x="145" y="0"/>
                      </a:cubicBezTo>
                      <a:cubicBezTo>
                        <a:pt x="145" y="0"/>
                        <a:pt x="145" y="0"/>
                        <a:pt x="145" y="0"/>
                      </a:cubicBezTo>
                      <a:cubicBezTo>
                        <a:pt x="145" y="0"/>
                        <a:pt x="145" y="0"/>
                        <a:pt x="145" y="0"/>
                      </a:cubicBezTo>
                      <a:moveTo>
                        <a:pt x="145" y="0"/>
                      </a:moveTo>
                      <a:cubicBezTo>
                        <a:pt x="145" y="0"/>
                        <a:pt x="145" y="0"/>
                        <a:pt x="145" y="0"/>
                      </a:cubicBezTo>
                      <a:cubicBezTo>
                        <a:pt x="145" y="0"/>
                        <a:pt x="144" y="0"/>
                        <a:pt x="145" y="1"/>
                      </a:cubicBezTo>
                      <a:cubicBezTo>
                        <a:pt x="144" y="2"/>
                        <a:pt x="144" y="2"/>
                        <a:pt x="144" y="2"/>
                      </a:cubicBezTo>
                      <a:cubicBezTo>
                        <a:pt x="144" y="2"/>
                        <a:pt x="144" y="2"/>
                        <a:pt x="144" y="2"/>
                      </a:cubicBezTo>
                      <a:cubicBezTo>
                        <a:pt x="145" y="1"/>
                        <a:pt x="145" y="1"/>
                        <a:pt x="145" y="1"/>
                      </a:cubicBezTo>
                      <a:cubicBezTo>
                        <a:pt x="145" y="1"/>
                        <a:pt x="145" y="1"/>
                        <a:pt x="145" y="1"/>
                      </a:cubicBezTo>
                      <a:cubicBezTo>
                        <a:pt x="145" y="0"/>
                        <a:pt x="145" y="0"/>
                        <a:pt x="145" y="0"/>
                      </a:cubicBezTo>
                      <a:cubicBezTo>
                        <a:pt x="145" y="0"/>
                        <a:pt x="145" y="0"/>
                        <a:pt x="145" y="0"/>
                      </a:cubicBezTo>
                      <a:cubicBezTo>
                        <a:pt x="145" y="0"/>
                        <a:pt x="145" y="0"/>
                        <a:pt x="14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4"/>
                <p:cNvSpPr>
                  <a:spLocks noEditPoints="1"/>
                </p:cNvSpPr>
                <p:nvPr/>
              </p:nvSpPr>
              <p:spPr bwMode="auto">
                <a:xfrm>
                  <a:off x="6424613" y="3429000"/>
                  <a:ext cx="339725" cy="400050"/>
                </a:xfrm>
                <a:custGeom>
                  <a:avLst/>
                  <a:gdLst>
                    <a:gd name="T0" fmla="*/ 2 w 80"/>
                    <a:gd name="T1" fmla="*/ 87 h 94"/>
                    <a:gd name="T2" fmla="*/ 0 w 80"/>
                    <a:gd name="T3" fmla="*/ 94 h 94"/>
                    <a:gd name="T4" fmla="*/ 8 w 80"/>
                    <a:gd name="T5" fmla="*/ 87 h 94"/>
                    <a:gd name="T6" fmla="*/ 2 w 80"/>
                    <a:gd name="T7" fmla="*/ 87 h 94"/>
                    <a:gd name="T8" fmla="*/ 39 w 80"/>
                    <a:gd name="T9" fmla="*/ 0 h 94"/>
                    <a:gd name="T10" fmla="*/ 26 w 80"/>
                    <a:gd name="T11" fmla="*/ 7 h 94"/>
                    <a:gd name="T12" fmla="*/ 3 w 80"/>
                    <a:gd name="T13" fmla="*/ 84 h 94"/>
                    <a:gd name="T14" fmla="*/ 10 w 80"/>
                    <a:gd name="T15" fmla="*/ 85 h 94"/>
                    <a:gd name="T16" fmla="*/ 80 w 80"/>
                    <a:gd name="T17" fmla="*/ 21 h 94"/>
                    <a:gd name="T18" fmla="*/ 39 w 80"/>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4">
                      <a:moveTo>
                        <a:pt x="2" y="87"/>
                      </a:moveTo>
                      <a:cubicBezTo>
                        <a:pt x="0" y="94"/>
                        <a:pt x="0" y="94"/>
                        <a:pt x="0" y="94"/>
                      </a:cubicBezTo>
                      <a:cubicBezTo>
                        <a:pt x="2" y="92"/>
                        <a:pt x="5" y="90"/>
                        <a:pt x="8" y="87"/>
                      </a:cubicBezTo>
                      <a:cubicBezTo>
                        <a:pt x="2" y="87"/>
                        <a:pt x="2" y="87"/>
                        <a:pt x="2" y="87"/>
                      </a:cubicBezTo>
                      <a:moveTo>
                        <a:pt x="39" y="0"/>
                      </a:moveTo>
                      <a:cubicBezTo>
                        <a:pt x="35" y="2"/>
                        <a:pt x="31" y="4"/>
                        <a:pt x="26" y="7"/>
                      </a:cubicBezTo>
                      <a:cubicBezTo>
                        <a:pt x="3" y="84"/>
                        <a:pt x="3" y="84"/>
                        <a:pt x="3" y="84"/>
                      </a:cubicBezTo>
                      <a:cubicBezTo>
                        <a:pt x="10" y="85"/>
                        <a:pt x="10" y="85"/>
                        <a:pt x="10" y="85"/>
                      </a:cubicBezTo>
                      <a:cubicBezTo>
                        <a:pt x="27" y="69"/>
                        <a:pt x="54" y="44"/>
                        <a:pt x="80" y="21"/>
                      </a:cubicBezTo>
                      <a:cubicBezTo>
                        <a:pt x="70" y="12"/>
                        <a:pt x="57" y="4"/>
                        <a:pt x="3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5"/>
                <p:cNvSpPr/>
                <p:nvPr/>
              </p:nvSpPr>
              <p:spPr bwMode="auto">
                <a:xfrm>
                  <a:off x="6434138" y="3786188"/>
                  <a:ext cx="33338" cy="12700"/>
                </a:xfrm>
                <a:custGeom>
                  <a:avLst/>
                  <a:gdLst>
                    <a:gd name="T0" fmla="*/ 1 w 8"/>
                    <a:gd name="T1" fmla="*/ 0 h 3"/>
                    <a:gd name="T2" fmla="*/ 0 w 8"/>
                    <a:gd name="T3" fmla="*/ 3 h 3"/>
                    <a:gd name="T4" fmla="*/ 6 w 8"/>
                    <a:gd name="T5" fmla="*/ 3 h 3"/>
                    <a:gd name="T6" fmla="*/ 8 w 8"/>
                    <a:gd name="T7" fmla="*/ 1 h 3"/>
                    <a:gd name="T8" fmla="*/ 1 w 8"/>
                    <a:gd name="T9" fmla="*/ 0 h 3"/>
                  </a:gdLst>
                  <a:ahLst/>
                  <a:cxnLst>
                    <a:cxn ang="0">
                      <a:pos x="T0" y="T1"/>
                    </a:cxn>
                    <a:cxn ang="0">
                      <a:pos x="T2" y="T3"/>
                    </a:cxn>
                    <a:cxn ang="0">
                      <a:pos x="T4" y="T5"/>
                    </a:cxn>
                    <a:cxn ang="0">
                      <a:pos x="T6" y="T7"/>
                    </a:cxn>
                    <a:cxn ang="0">
                      <a:pos x="T8" y="T9"/>
                    </a:cxn>
                  </a:cxnLst>
                  <a:rect l="0" t="0" r="r" b="b"/>
                  <a:pathLst>
                    <a:path w="8" h="3">
                      <a:moveTo>
                        <a:pt x="1" y="0"/>
                      </a:moveTo>
                      <a:cubicBezTo>
                        <a:pt x="0" y="3"/>
                        <a:pt x="0" y="3"/>
                        <a:pt x="0" y="3"/>
                      </a:cubicBezTo>
                      <a:cubicBezTo>
                        <a:pt x="6" y="3"/>
                        <a:pt x="6" y="3"/>
                        <a:pt x="6" y="3"/>
                      </a:cubicBezTo>
                      <a:cubicBezTo>
                        <a:pt x="7" y="2"/>
                        <a:pt x="7" y="2"/>
                        <a:pt x="8" y="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6"/>
                <p:cNvSpPr>
                  <a:spLocks noEditPoints="1"/>
                </p:cNvSpPr>
                <p:nvPr/>
              </p:nvSpPr>
              <p:spPr bwMode="auto">
                <a:xfrm>
                  <a:off x="6535738" y="2646363"/>
                  <a:ext cx="276225" cy="812800"/>
                </a:xfrm>
                <a:custGeom>
                  <a:avLst/>
                  <a:gdLst>
                    <a:gd name="T0" fmla="*/ 48 w 65"/>
                    <a:gd name="T1" fmla="*/ 28 h 191"/>
                    <a:gd name="T2" fmla="*/ 0 w 65"/>
                    <a:gd name="T3" fmla="*/ 191 h 191"/>
                    <a:gd name="T4" fmla="*/ 13 w 65"/>
                    <a:gd name="T5" fmla="*/ 184 h 191"/>
                    <a:gd name="T6" fmla="*/ 21 w 65"/>
                    <a:gd name="T7" fmla="*/ 178 h 191"/>
                    <a:gd name="T8" fmla="*/ 50 w 65"/>
                    <a:gd name="T9" fmla="*/ 62 h 191"/>
                    <a:gd name="T10" fmla="*/ 48 w 65"/>
                    <a:gd name="T11" fmla="*/ 28 h 191"/>
                    <a:gd name="T12" fmla="*/ 52 w 65"/>
                    <a:gd name="T13" fmla="*/ 0 h 191"/>
                    <a:gd name="T14" fmla="*/ 52 w 65"/>
                    <a:gd name="T15" fmla="*/ 0 h 191"/>
                    <a:gd name="T16" fmla="*/ 52 w 65"/>
                    <a:gd name="T17" fmla="*/ 0 h 191"/>
                    <a:gd name="T18" fmla="*/ 52 w 65"/>
                    <a:gd name="T19" fmla="*/ 0 h 191"/>
                    <a:gd name="T20" fmla="*/ 51 w 65"/>
                    <a:gd name="T21" fmla="*/ 1 h 191"/>
                    <a:gd name="T22" fmla="*/ 51 w 65"/>
                    <a:gd name="T23" fmla="*/ 1 h 191"/>
                    <a:gd name="T24" fmla="*/ 52 w 65"/>
                    <a:gd name="T25" fmla="*/ 0 h 191"/>
                    <a:gd name="T26" fmla="*/ 52 w 65"/>
                    <a:gd name="T27" fmla="*/ 0 h 191"/>
                    <a:gd name="T28" fmla="*/ 52 w 65"/>
                    <a:gd name="T29" fmla="*/ 0 h 191"/>
                    <a:gd name="T30" fmla="*/ 52 w 65"/>
                    <a:gd name="T31" fmla="*/ 0 h 191"/>
                    <a:gd name="T32" fmla="*/ 52 w 65"/>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91">
                      <a:moveTo>
                        <a:pt x="48" y="28"/>
                      </a:moveTo>
                      <a:cubicBezTo>
                        <a:pt x="0" y="191"/>
                        <a:pt x="0" y="191"/>
                        <a:pt x="0" y="191"/>
                      </a:cubicBezTo>
                      <a:cubicBezTo>
                        <a:pt x="5" y="188"/>
                        <a:pt x="9" y="186"/>
                        <a:pt x="13" y="184"/>
                      </a:cubicBezTo>
                      <a:cubicBezTo>
                        <a:pt x="16" y="182"/>
                        <a:pt x="19" y="180"/>
                        <a:pt x="21" y="178"/>
                      </a:cubicBezTo>
                      <a:cubicBezTo>
                        <a:pt x="65" y="138"/>
                        <a:pt x="56" y="90"/>
                        <a:pt x="50" y="62"/>
                      </a:cubicBezTo>
                      <a:cubicBezTo>
                        <a:pt x="47" y="51"/>
                        <a:pt x="47" y="39"/>
                        <a:pt x="48" y="28"/>
                      </a:cubicBezTo>
                      <a:moveTo>
                        <a:pt x="52" y="0"/>
                      </a:moveTo>
                      <a:cubicBezTo>
                        <a:pt x="52" y="0"/>
                        <a:pt x="52" y="0"/>
                        <a:pt x="52" y="0"/>
                      </a:cubicBezTo>
                      <a:cubicBezTo>
                        <a:pt x="52" y="0"/>
                        <a:pt x="52" y="0"/>
                        <a:pt x="52" y="0"/>
                      </a:cubicBezTo>
                      <a:cubicBezTo>
                        <a:pt x="52" y="0"/>
                        <a:pt x="52" y="0"/>
                        <a:pt x="52" y="0"/>
                      </a:cubicBezTo>
                      <a:cubicBezTo>
                        <a:pt x="51" y="1"/>
                        <a:pt x="51" y="1"/>
                        <a:pt x="51" y="1"/>
                      </a:cubicBezTo>
                      <a:cubicBezTo>
                        <a:pt x="51" y="1"/>
                        <a:pt x="51" y="1"/>
                        <a:pt x="51"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7"/>
                <p:cNvSpPr>
                  <a:spLocks noEditPoints="1"/>
                </p:cNvSpPr>
                <p:nvPr/>
              </p:nvSpPr>
              <p:spPr bwMode="auto">
                <a:xfrm>
                  <a:off x="6330951" y="3471863"/>
                  <a:ext cx="169863" cy="323850"/>
                </a:xfrm>
                <a:custGeom>
                  <a:avLst/>
                  <a:gdLst>
                    <a:gd name="T0" fmla="*/ 15 w 40"/>
                    <a:gd name="T1" fmla="*/ 76 h 76"/>
                    <a:gd name="T2" fmla="*/ 15 w 40"/>
                    <a:gd name="T3" fmla="*/ 76 h 76"/>
                    <a:gd name="T4" fmla="*/ 15 w 40"/>
                    <a:gd name="T5" fmla="*/ 76 h 76"/>
                    <a:gd name="T6" fmla="*/ 15 w 40"/>
                    <a:gd name="T7" fmla="*/ 76 h 76"/>
                    <a:gd name="T8" fmla="*/ 40 w 40"/>
                    <a:gd name="T9" fmla="*/ 0 h 76"/>
                    <a:gd name="T10" fmla="*/ 0 w 40"/>
                    <a:gd name="T11" fmla="*/ 16 h 76"/>
                    <a:gd name="T12" fmla="*/ 14 w 40"/>
                    <a:gd name="T13" fmla="*/ 72 h 76"/>
                    <a:gd name="T14" fmla="*/ 16 w 40"/>
                    <a:gd name="T15" fmla="*/ 73 h 76"/>
                    <a:gd name="T16" fmla="*/ 40 w 40"/>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6">
                      <a:moveTo>
                        <a:pt x="15" y="76"/>
                      </a:moveTo>
                      <a:cubicBezTo>
                        <a:pt x="15" y="76"/>
                        <a:pt x="15" y="76"/>
                        <a:pt x="15" y="76"/>
                      </a:cubicBezTo>
                      <a:cubicBezTo>
                        <a:pt x="15" y="76"/>
                        <a:pt x="15" y="76"/>
                        <a:pt x="15" y="76"/>
                      </a:cubicBezTo>
                      <a:cubicBezTo>
                        <a:pt x="15" y="76"/>
                        <a:pt x="15" y="76"/>
                        <a:pt x="15" y="76"/>
                      </a:cubicBezTo>
                      <a:moveTo>
                        <a:pt x="40" y="0"/>
                      </a:moveTo>
                      <a:cubicBezTo>
                        <a:pt x="28" y="6"/>
                        <a:pt x="14" y="11"/>
                        <a:pt x="0" y="16"/>
                      </a:cubicBezTo>
                      <a:cubicBezTo>
                        <a:pt x="6" y="38"/>
                        <a:pt x="11" y="59"/>
                        <a:pt x="14" y="72"/>
                      </a:cubicBezTo>
                      <a:cubicBezTo>
                        <a:pt x="16" y="73"/>
                        <a:pt x="16" y="73"/>
                        <a:pt x="16" y="73"/>
                      </a:cubicBezTo>
                      <a:cubicBezTo>
                        <a:pt x="40" y="0"/>
                        <a:pt x="40" y="0"/>
                        <a:pt x="4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8"/>
                <p:cNvSpPr/>
                <p:nvPr/>
              </p:nvSpPr>
              <p:spPr bwMode="auto">
                <a:xfrm>
                  <a:off x="6391276" y="3778250"/>
                  <a:ext cx="7938" cy="17463"/>
                </a:xfrm>
                <a:custGeom>
                  <a:avLst/>
                  <a:gdLst>
                    <a:gd name="T0" fmla="*/ 0 w 2"/>
                    <a:gd name="T1" fmla="*/ 0 h 4"/>
                    <a:gd name="T2" fmla="*/ 1 w 2"/>
                    <a:gd name="T3" fmla="*/ 4 h 4"/>
                    <a:gd name="T4" fmla="*/ 1 w 2"/>
                    <a:gd name="T5" fmla="*/ 4 h 4"/>
                    <a:gd name="T6" fmla="*/ 2 w 2"/>
                    <a:gd name="T7" fmla="*/ 1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cubicBezTo>
                        <a:pt x="0" y="1"/>
                        <a:pt x="0" y="3"/>
                        <a:pt x="1" y="4"/>
                      </a:cubicBezTo>
                      <a:cubicBezTo>
                        <a:pt x="1" y="4"/>
                        <a:pt x="1" y="4"/>
                        <a:pt x="1" y="4"/>
                      </a:cubicBezTo>
                      <a:cubicBezTo>
                        <a:pt x="2" y="1"/>
                        <a:pt x="2" y="1"/>
                        <a:pt x="2" y="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9"/>
                <p:cNvSpPr/>
                <p:nvPr/>
              </p:nvSpPr>
              <p:spPr bwMode="auto">
                <a:xfrm>
                  <a:off x="6183313" y="2651125"/>
                  <a:ext cx="568325" cy="889000"/>
                </a:xfrm>
                <a:custGeom>
                  <a:avLst/>
                  <a:gdLst>
                    <a:gd name="T0" fmla="*/ 134 w 134"/>
                    <a:gd name="T1" fmla="*/ 0 h 209"/>
                    <a:gd name="T2" fmla="*/ 134 w 134"/>
                    <a:gd name="T3" fmla="*/ 0 h 209"/>
                    <a:gd name="T4" fmla="*/ 91 w 134"/>
                    <a:gd name="T5" fmla="*/ 6 h 209"/>
                    <a:gd name="T6" fmla="*/ 74 w 134"/>
                    <a:gd name="T7" fmla="*/ 5 h 209"/>
                    <a:gd name="T8" fmla="*/ 41 w 134"/>
                    <a:gd name="T9" fmla="*/ 2 h 209"/>
                    <a:gd name="T10" fmla="*/ 21 w 134"/>
                    <a:gd name="T11" fmla="*/ 3 h 209"/>
                    <a:gd name="T12" fmla="*/ 3 w 134"/>
                    <a:gd name="T13" fmla="*/ 46 h 209"/>
                    <a:gd name="T14" fmla="*/ 9 w 134"/>
                    <a:gd name="T15" fmla="*/ 124 h 209"/>
                    <a:gd name="T16" fmla="*/ 11 w 134"/>
                    <a:gd name="T17" fmla="*/ 129 h 209"/>
                    <a:gd name="T18" fmla="*/ 97 w 134"/>
                    <a:gd name="T19" fmla="*/ 39 h 209"/>
                    <a:gd name="T20" fmla="*/ 12 w 134"/>
                    <a:gd name="T21" fmla="*/ 133 h 209"/>
                    <a:gd name="T22" fmla="*/ 35 w 134"/>
                    <a:gd name="T23" fmla="*/ 209 h 209"/>
                    <a:gd name="T24" fmla="*/ 75 w 134"/>
                    <a:gd name="T25" fmla="*/ 193 h 209"/>
                    <a:gd name="T26" fmla="*/ 132 w 134"/>
                    <a:gd name="T27" fmla="*/ 19 h 209"/>
                    <a:gd name="T28" fmla="*/ 134 w 134"/>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09">
                      <a:moveTo>
                        <a:pt x="134" y="0"/>
                      </a:moveTo>
                      <a:cubicBezTo>
                        <a:pt x="134" y="0"/>
                        <a:pt x="134" y="0"/>
                        <a:pt x="134" y="0"/>
                      </a:cubicBezTo>
                      <a:cubicBezTo>
                        <a:pt x="129" y="2"/>
                        <a:pt x="111" y="6"/>
                        <a:pt x="91" y="6"/>
                      </a:cubicBezTo>
                      <a:cubicBezTo>
                        <a:pt x="85" y="6"/>
                        <a:pt x="79" y="6"/>
                        <a:pt x="74" y="5"/>
                      </a:cubicBezTo>
                      <a:cubicBezTo>
                        <a:pt x="64" y="3"/>
                        <a:pt x="53" y="2"/>
                        <a:pt x="41" y="2"/>
                      </a:cubicBezTo>
                      <a:cubicBezTo>
                        <a:pt x="34" y="2"/>
                        <a:pt x="28" y="2"/>
                        <a:pt x="21" y="3"/>
                      </a:cubicBezTo>
                      <a:cubicBezTo>
                        <a:pt x="13" y="15"/>
                        <a:pt x="7" y="29"/>
                        <a:pt x="3" y="46"/>
                      </a:cubicBezTo>
                      <a:cubicBezTo>
                        <a:pt x="0" y="61"/>
                        <a:pt x="3" y="91"/>
                        <a:pt x="9" y="124"/>
                      </a:cubicBezTo>
                      <a:cubicBezTo>
                        <a:pt x="9" y="126"/>
                        <a:pt x="10" y="128"/>
                        <a:pt x="11" y="129"/>
                      </a:cubicBezTo>
                      <a:cubicBezTo>
                        <a:pt x="97" y="39"/>
                        <a:pt x="97" y="39"/>
                        <a:pt x="97" y="39"/>
                      </a:cubicBezTo>
                      <a:cubicBezTo>
                        <a:pt x="12" y="133"/>
                        <a:pt x="12" y="133"/>
                        <a:pt x="12" y="133"/>
                      </a:cubicBezTo>
                      <a:cubicBezTo>
                        <a:pt x="20" y="157"/>
                        <a:pt x="28" y="184"/>
                        <a:pt x="35" y="209"/>
                      </a:cubicBezTo>
                      <a:cubicBezTo>
                        <a:pt x="49" y="204"/>
                        <a:pt x="63" y="199"/>
                        <a:pt x="75" y="193"/>
                      </a:cubicBezTo>
                      <a:cubicBezTo>
                        <a:pt x="132" y="19"/>
                        <a:pt x="132" y="19"/>
                        <a:pt x="132" y="19"/>
                      </a:cubicBezTo>
                      <a:cubicBezTo>
                        <a:pt x="133" y="11"/>
                        <a:pt x="134" y="4"/>
                        <a:pt x="134"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40"/>
                <p:cNvSpPr/>
                <p:nvPr/>
              </p:nvSpPr>
              <p:spPr bwMode="auto">
                <a:xfrm>
                  <a:off x="6229351" y="2816225"/>
                  <a:ext cx="365125" cy="400050"/>
                </a:xfrm>
                <a:custGeom>
                  <a:avLst/>
                  <a:gdLst>
                    <a:gd name="T0" fmla="*/ 86 w 86"/>
                    <a:gd name="T1" fmla="*/ 0 h 94"/>
                    <a:gd name="T2" fmla="*/ 0 w 86"/>
                    <a:gd name="T3" fmla="*/ 90 h 94"/>
                    <a:gd name="T4" fmla="*/ 1 w 86"/>
                    <a:gd name="T5" fmla="*/ 94 h 94"/>
                    <a:gd name="T6" fmla="*/ 86 w 86"/>
                    <a:gd name="T7" fmla="*/ 0 h 94"/>
                  </a:gdLst>
                  <a:ahLst/>
                  <a:cxnLst>
                    <a:cxn ang="0">
                      <a:pos x="T0" y="T1"/>
                    </a:cxn>
                    <a:cxn ang="0">
                      <a:pos x="T2" y="T3"/>
                    </a:cxn>
                    <a:cxn ang="0">
                      <a:pos x="T4" y="T5"/>
                    </a:cxn>
                    <a:cxn ang="0">
                      <a:pos x="T6" y="T7"/>
                    </a:cxn>
                  </a:cxnLst>
                  <a:rect l="0" t="0" r="r" b="b"/>
                  <a:pathLst>
                    <a:path w="86" h="94">
                      <a:moveTo>
                        <a:pt x="86" y="0"/>
                      </a:moveTo>
                      <a:cubicBezTo>
                        <a:pt x="0" y="90"/>
                        <a:pt x="0" y="90"/>
                        <a:pt x="0" y="90"/>
                      </a:cubicBezTo>
                      <a:cubicBezTo>
                        <a:pt x="0" y="92"/>
                        <a:pt x="1" y="93"/>
                        <a:pt x="1" y="94"/>
                      </a:cubicBezTo>
                      <a:cubicBezTo>
                        <a:pt x="86" y="0"/>
                        <a:pt x="86" y="0"/>
                        <a:pt x="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41"/>
                <p:cNvSpPr/>
                <p:nvPr/>
              </p:nvSpPr>
              <p:spPr bwMode="auto">
                <a:xfrm>
                  <a:off x="6738938" y="2532063"/>
                  <a:ext cx="73025" cy="233363"/>
                </a:xfrm>
                <a:custGeom>
                  <a:avLst/>
                  <a:gdLst>
                    <a:gd name="T0" fmla="*/ 17 w 17"/>
                    <a:gd name="T1" fmla="*/ 0 h 55"/>
                    <a:gd name="T2" fmla="*/ 1 w 17"/>
                    <a:gd name="T3" fmla="*/ 47 h 55"/>
                    <a:gd name="T4" fmla="*/ 0 w 17"/>
                    <a:gd name="T5" fmla="*/ 55 h 55"/>
                    <a:gd name="T6" fmla="*/ 17 w 17"/>
                    <a:gd name="T7" fmla="*/ 0 h 55"/>
                  </a:gdLst>
                  <a:ahLst/>
                  <a:cxnLst>
                    <a:cxn ang="0">
                      <a:pos x="T0" y="T1"/>
                    </a:cxn>
                    <a:cxn ang="0">
                      <a:pos x="T2" y="T3"/>
                    </a:cxn>
                    <a:cxn ang="0">
                      <a:pos x="T4" y="T5"/>
                    </a:cxn>
                    <a:cxn ang="0">
                      <a:pos x="T6" y="T7"/>
                    </a:cxn>
                  </a:cxnLst>
                  <a:rect l="0" t="0" r="r" b="b"/>
                  <a:pathLst>
                    <a:path w="17" h="55">
                      <a:moveTo>
                        <a:pt x="17" y="0"/>
                      </a:moveTo>
                      <a:cubicBezTo>
                        <a:pt x="1" y="47"/>
                        <a:pt x="1" y="47"/>
                        <a:pt x="1" y="47"/>
                      </a:cubicBezTo>
                      <a:cubicBezTo>
                        <a:pt x="1" y="50"/>
                        <a:pt x="0" y="52"/>
                        <a:pt x="0" y="55"/>
                      </a:cubicBezTo>
                      <a:cubicBezTo>
                        <a:pt x="17" y="0"/>
                        <a:pt x="17" y="0"/>
                        <a:pt x="1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42"/>
                <p:cNvSpPr/>
                <p:nvPr/>
              </p:nvSpPr>
              <p:spPr bwMode="auto">
                <a:xfrm>
                  <a:off x="6500813" y="2732088"/>
                  <a:ext cx="242888" cy="739775"/>
                </a:xfrm>
                <a:custGeom>
                  <a:avLst/>
                  <a:gdLst>
                    <a:gd name="T0" fmla="*/ 57 w 57"/>
                    <a:gd name="T1" fmla="*/ 0 h 174"/>
                    <a:gd name="T2" fmla="*/ 0 w 57"/>
                    <a:gd name="T3" fmla="*/ 174 h 174"/>
                    <a:gd name="T4" fmla="*/ 8 w 57"/>
                    <a:gd name="T5" fmla="*/ 171 h 174"/>
                    <a:gd name="T6" fmla="*/ 56 w 57"/>
                    <a:gd name="T7" fmla="*/ 8 h 174"/>
                    <a:gd name="T8" fmla="*/ 57 w 57"/>
                    <a:gd name="T9" fmla="*/ 0 h 174"/>
                  </a:gdLst>
                  <a:ahLst/>
                  <a:cxnLst>
                    <a:cxn ang="0">
                      <a:pos x="T0" y="T1"/>
                    </a:cxn>
                    <a:cxn ang="0">
                      <a:pos x="T2" y="T3"/>
                    </a:cxn>
                    <a:cxn ang="0">
                      <a:pos x="T4" y="T5"/>
                    </a:cxn>
                    <a:cxn ang="0">
                      <a:pos x="T6" y="T7"/>
                    </a:cxn>
                    <a:cxn ang="0">
                      <a:pos x="T8" y="T9"/>
                    </a:cxn>
                  </a:cxnLst>
                  <a:rect l="0" t="0" r="r" b="b"/>
                  <a:pathLst>
                    <a:path w="57" h="174">
                      <a:moveTo>
                        <a:pt x="57" y="0"/>
                      </a:moveTo>
                      <a:cubicBezTo>
                        <a:pt x="0" y="174"/>
                        <a:pt x="0" y="174"/>
                        <a:pt x="0" y="174"/>
                      </a:cubicBezTo>
                      <a:cubicBezTo>
                        <a:pt x="3" y="173"/>
                        <a:pt x="5" y="172"/>
                        <a:pt x="8" y="171"/>
                      </a:cubicBezTo>
                      <a:cubicBezTo>
                        <a:pt x="56" y="8"/>
                        <a:pt x="56" y="8"/>
                        <a:pt x="56" y="8"/>
                      </a:cubicBezTo>
                      <a:cubicBezTo>
                        <a:pt x="56" y="5"/>
                        <a:pt x="57" y="3"/>
                        <a:pt x="57"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3"/>
                <p:cNvSpPr>
                  <a:spLocks noEditPoints="1"/>
                </p:cNvSpPr>
                <p:nvPr/>
              </p:nvSpPr>
              <p:spPr bwMode="auto">
                <a:xfrm>
                  <a:off x="6394451" y="3459163"/>
                  <a:ext cx="141288" cy="390525"/>
                </a:xfrm>
                <a:custGeom>
                  <a:avLst/>
                  <a:gdLst>
                    <a:gd name="T0" fmla="*/ 0 w 33"/>
                    <a:gd name="T1" fmla="*/ 79 h 92"/>
                    <a:gd name="T2" fmla="*/ 0 w 33"/>
                    <a:gd name="T3" fmla="*/ 79 h 92"/>
                    <a:gd name="T4" fmla="*/ 3 w 33"/>
                    <a:gd name="T5" fmla="*/ 92 h 92"/>
                    <a:gd name="T6" fmla="*/ 7 w 33"/>
                    <a:gd name="T7" fmla="*/ 87 h 92"/>
                    <a:gd name="T8" fmla="*/ 9 w 33"/>
                    <a:gd name="T9" fmla="*/ 80 h 92"/>
                    <a:gd name="T10" fmla="*/ 0 w 33"/>
                    <a:gd name="T11" fmla="*/ 79 h 92"/>
                    <a:gd name="T12" fmla="*/ 33 w 33"/>
                    <a:gd name="T13" fmla="*/ 0 h 92"/>
                    <a:gd name="T14" fmla="*/ 25 w 33"/>
                    <a:gd name="T15" fmla="*/ 3 h 92"/>
                    <a:gd name="T16" fmla="*/ 1 w 33"/>
                    <a:gd name="T17" fmla="*/ 76 h 92"/>
                    <a:gd name="T18" fmla="*/ 10 w 33"/>
                    <a:gd name="T19" fmla="*/ 77 h 92"/>
                    <a:gd name="T20" fmla="*/ 33 w 33"/>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92">
                      <a:moveTo>
                        <a:pt x="0" y="79"/>
                      </a:moveTo>
                      <a:cubicBezTo>
                        <a:pt x="0" y="79"/>
                        <a:pt x="0" y="79"/>
                        <a:pt x="0" y="79"/>
                      </a:cubicBezTo>
                      <a:cubicBezTo>
                        <a:pt x="1" y="85"/>
                        <a:pt x="2" y="89"/>
                        <a:pt x="3" y="92"/>
                      </a:cubicBezTo>
                      <a:cubicBezTo>
                        <a:pt x="4" y="90"/>
                        <a:pt x="5" y="89"/>
                        <a:pt x="7" y="87"/>
                      </a:cubicBezTo>
                      <a:cubicBezTo>
                        <a:pt x="9" y="80"/>
                        <a:pt x="9" y="80"/>
                        <a:pt x="9" y="80"/>
                      </a:cubicBezTo>
                      <a:cubicBezTo>
                        <a:pt x="0" y="79"/>
                        <a:pt x="0" y="79"/>
                        <a:pt x="0" y="79"/>
                      </a:cubicBezTo>
                      <a:moveTo>
                        <a:pt x="33" y="0"/>
                      </a:moveTo>
                      <a:cubicBezTo>
                        <a:pt x="30" y="1"/>
                        <a:pt x="28" y="2"/>
                        <a:pt x="25" y="3"/>
                      </a:cubicBezTo>
                      <a:cubicBezTo>
                        <a:pt x="1" y="76"/>
                        <a:pt x="1" y="76"/>
                        <a:pt x="1" y="76"/>
                      </a:cubicBezTo>
                      <a:cubicBezTo>
                        <a:pt x="10" y="77"/>
                        <a:pt x="10" y="77"/>
                        <a:pt x="10" y="77"/>
                      </a:cubicBezTo>
                      <a:cubicBezTo>
                        <a:pt x="33" y="0"/>
                        <a:pt x="33" y="0"/>
                        <a:pt x="3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4"/>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5"/>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6"/>
                <p:cNvSpPr>
                  <a:spLocks noEditPoints="1"/>
                </p:cNvSpPr>
                <p:nvPr/>
              </p:nvSpPr>
              <p:spPr bwMode="auto">
                <a:xfrm>
                  <a:off x="6381751" y="3849688"/>
                  <a:ext cx="17463" cy="55563"/>
                </a:xfrm>
                <a:custGeom>
                  <a:avLst/>
                  <a:gdLst>
                    <a:gd name="T0" fmla="*/ 1 w 4"/>
                    <a:gd name="T1" fmla="*/ 3 h 13"/>
                    <a:gd name="T2" fmla="*/ 1 w 4"/>
                    <a:gd name="T3" fmla="*/ 4 h 13"/>
                    <a:gd name="T4" fmla="*/ 4 w 4"/>
                    <a:gd name="T5" fmla="*/ 13 h 13"/>
                    <a:gd name="T6" fmla="*/ 4 w 4"/>
                    <a:gd name="T7" fmla="*/ 13 h 13"/>
                    <a:gd name="T8" fmla="*/ 2 w 4"/>
                    <a:gd name="T9" fmla="*/ 4 h 13"/>
                    <a:gd name="T10" fmla="*/ 1 w 4"/>
                    <a:gd name="T11" fmla="*/ 4 h 13"/>
                    <a:gd name="T12" fmla="*/ 1 w 4"/>
                    <a:gd name="T13" fmla="*/ 4 h 13"/>
                    <a:gd name="T14" fmla="*/ 1 w 4"/>
                    <a:gd name="T15" fmla="*/ 4 h 13"/>
                    <a:gd name="T16" fmla="*/ 2 w 4"/>
                    <a:gd name="T17" fmla="*/ 4 h 13"/>
                    <a:gd name="T18" fmla="*/ 1 w 4"/>
                    <a:gd name="T19" fmla="*/ 3 h 13"/>
                    <a:gd name="T20" fmla="*/ 0 w 4"/>
                    <a:gd name="T21" fmla="*/ 0 h 13"/>
                    <a:gd name="T22" fmla="*/ 1 w 4"/>
                    <a:gd name="T23" fmla="*/ 3 h 13"/>
                    <a:gd name="T24" fmla="*/ 1 w 4"/>
                    <a:gd name="T25" fmla="*/ 3 h 13"/>
                    <a:gd name="T26" fmla="*/ 1 w 4"/>
                    <a:gd name="T27" fmla="*/ 3 h 13"/>
                    <a:gd name="T28" fmla="*/ 1 w 4"/>
                    <a:gd name="T29" fmla="*/ 3 h 13"/>
                    <a:gd name="T30" fmla="*/ 1 w 4"/>
                    <a:gd name="T31" fmla="*/ 3 h 13"/>
                    <a:gd name="T32" fmla="*/ 2 w 4"/>
                    <a:gd name="T33" fmla="*/ 3 h 13"/>
                    <a:gd name="T34" fmla="*/ 2 w 4"/>
                    <a:gd name="T35" fmla="*/ 3 h 13"/>
                    <a:gd name="T36" fmla="*/ 2 w 4"/>
                    <a:gd name="T37" fmla="*/ 3 h 13"/>
                    <a:gd name="T38" fmla="*/ 4 w 4"/>
                    <a:gd name="T39" fmla="*/ 1 h 13"/>
                    <a:gd name="T40" fmla="*/ 0 w 4"/>
                    <a:gd name="T4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13">
                      <a:moveTo>
                        <a:pt x="1" y="3"/>
                      </a:moveTo>
                      <a:cubicBezTo>
                        <a:pt x="1" y="3"/>
                        <a:pt x="1" y="4"/>
                        <a:pt x="1" y="4"/>
                      </a:cubicBezTo>
                      <a:cubicBezTo>
                        <a:pt x="3" y="10"/>
                        <a:pt x="4" y="13"/>
                        <a:pt x="4" y="13"/>
                      </a:cubicBezTo>
                      <a:cubicBezTo>
                        <a:pt x="4" y="13"/>
                        <a:pt x="4" y="13"/>
                        <a:pt x="4" y="13"/>
                      </a:cubicBezTo>
                      <a:cubicBezTo>
                        <a:pt x="3" y="9"/>
                        <a:pt x="2" y="6"/>
                        <a:pt x="2" y="4"/>
                      </a:cubicBezTo>
                      <a:cubicBezTo>
                        <a:pt x="1" y="4"/>
                        <a:pt x="1" y="4"/>
                        <a:pt x="1" y="4"/>
                      </a:cubicBezTo>
                      <a:cubicBezTo>
                        <a:pt x="1" y="4"/>
                        <a:pt x="1" y="4"/>
                        <a:pt x="1" y="4"/>
                      </a:cubicBezTo>
                      <a:cubicBezTo>
                        <a:pt x="1" y="4"/>
                        <a:pt x="1" y="4"/>
                        <a:pt x="1" y="4"/>
                      </a:cubicBezTo>
                      <a:cubicBezTo>
                        <a:pt x="1" y="4"/>
                        <a:pt x="1" y="4"/>
                        <a:pt x="2" y="4"/>
                      </a:cubicBezTo>
                      <a:cubicBezTo>
                        <a:pt x="2" y="3"/>
                        <a:pt x="1" y="3"/>
                        <a:pt x="1" y="3"/>
                      </a:cubicBezTo>
                      <a:moveTo>
                        <a:pt x="0" y="0"/>
                      </a:move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3"/>
                      </a:cubicBezTo>
                      <a:cubicBezTo>
                        <a:pt x="3" y="3"/>
                        <a:pt x="3" y="2"/>
                        <a:pt x="4" y="1"/>
                      </a:cubicBezTo>
                      <a:cubicBezTo>
                        <a:pt x="3" y="1"/>
                        <a:pt x="2"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7"/>
                <p:cNvSpPr>
                  <a:spLocks noEditPoints="1"/>
                </p:cNvSpPr>
                <p:nvPr/>
              </p:nvSpPr>
              <p:spPr bwMode="auto">
                <a:xfrm>
                  <a:off x="5559426" y="3692525"/>
                  <a:ext cx="631825" cy="673100"/>
                </a:xfrm>
                <a:custGeom>
                  <a:avLst/>
                  <a:gdLst>
                    <a:gd name="T0" fmla="*/ 116 w 149"/>
                    <a:gd name="T1" fmla="*/ 58 h 158"/>
                    <a:gd name="T2" fmla="*/ 29 w 149"/>
                    <a:gd name="T3" fmla="*/ 69 h 158"/>
                    <a:gd name="T4" fmla="*/ 0 w 149"/>
                    <a:gd name="T5" fmla="*/ 156 h 158"/>
                    <a:gd name="T6" fmla="*/ 18 w 149"/>
                    <a:gd name="T7" fmla="*/ 158 h 158"/>
                    <a:gd name="T8" fmla="*/ 40 w 149"/>
                    <a:gd name="T9" fmla="*/ 155 h 158"/>
                    <a:gd name="T10" fmla="*/ 149 w 149"/>
                    <a:gd name="T11" fmla="*/ 81 h 158"/>
                    <a:gd name="T12" fmla="*/ 116 w 149"/>
                    <a:gd name="T13" fmla="*/ 58 h 158"/>
                    <a:gd name="T14" fmla="*/ 46 w 149"/>
                    <a:gd name="T15" fmla="*/ 2 h 158"/>
                    <a:gd name="T16" fmla="*/ 29 w 149"/>
                    <a:gd name="T17" fmla="*/ 67 h 158"/>
                    <a:gd name="T18" fmla="*/ 111 w 149"/>
                    <a:gd name="T19" fmla="*/ 53 h 158"/>
                    <a:gd name="T20" fmla="*/ 54 w 149"/>
                    <a:gd name="T21" fmla="*/ 8 h 158"/>
                    <a:gd name="T22" fmla="*/ 54 w 149"/>
                    <a:gd name="T23" fmla="*/ 9 h 158"/>
                    <a:gd name="T24" fmla="*/ 46 w 149"/>
                    <a:gd name="T25" fmla="*/ 2 h 158"/>
                    <a:gd name="T26" fmla="*/ 43 w 149"/>
                    <a:gd name="T27" fmla="*/ 0 h 158"/>
                    <a:gd name="T28" fmla="*/ 32 w 149"/>
                    <a:gd name="T29" fmla="*/ 5 h 158"/>
                    <a:gd name="T30" fmla="*/ 45 w 149"/>
                    <a:gd name="T31" fmla="*/ 2 h 158"/>
                    <a:gd name="T32" fmla="*/ 45 w 149"/>
                    <a:gd name="T33" fmla="*/ 2 h 158"/>
                    <a:gd name="T34" fmla="*/ 45 w 149"/>
                    <a:gd name="T35" fmla="*/ 2 h 158"/>
                    <a:gd name="T36" fmla="*/ 43 w 14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8">
                      <a:moveTo>
                        <a:pt x="116" y="58"/>
                      </a:moveTo>
                      <a:cubicBezTo>
                        <a:pt x="29" y="69"/>
                        <a:pt x="29" y="69"/>
                        <a:pt x="29" y="69"/>
                      </a:cubicBezTo>
                      <a:cubicBezTo>
                        <a:pt x="21" y="99"/>
                        <a:pt x="10" y="132"/>
                        <a:pt x="0" y="156"/>
                      </a:cubicBezTo>
                      <a:cubicBezTo>
                        <a:pt x="6" y="157"/>
                        <a:pt x="12" y="158"/>
                        <a:pt x="18" y="158"/>
                      </a:cubicBezTo>
                      <a:cubicBezTo>
                        <a:pt x="25" y="158"/>
                        <a:pt x="32" y="157"/>
                        <a:pt x="40" y="155"/>
                      </a:cubicBezTo>
                      <a:cubicBezTo>
                        <a:pt x="63" y="150"/>
                        <a:pt x="112" y="112"/>
                        <a:pt x="149" y="81"/>
                      </a:cubicBezTo>
                      <a:cubicBezTo>
                        <a:pt x="138" y="74"/>
                        <a:pt x="127" y="66"/>
                        <a:pt x="116" y="58"/>
                      </a:cubicBezTo>
                      <a:moveTo>
                        <a:pt x="46" y="2"/>
                      </a:moveTo>
                      <a:cubicBezTo>
                        <a:pt x="45" y="7"/>
                        <a:pt x="38" y="34"/>
                        <a:pt x="29" y="67"/>
                      </a:cubicBezTo>
                      <a:cubicBezTo>
                        <a:pt x="111" y="53"/>
                        <a:pt x="111" y="53"/>
                        <a:pt x="111" y="53"/>
                      </a:cubicBezTo>
                      <a:cubicBezTo>
                        <a:pt x="87" y="35"/>
                        <a:pt x="65" y="17"/>
                        <a:pt x="54" y="8"/>
                      </a:cubicBezTo>
                      <a:cubicBezTo>
                        <a:pt x="54" y="9"/>
                        <a:pt x="54" y="9"/>
                        <a:pt x="54" y="9"/>
                      </a:cubicBezTo>
                      <a:cubicBezTo>
                        <a:pt x="54" y="9"/>
                        <a:pt x="51" y="6"/>
                        <a:pt x="46" y="2"/>
                      </a:cubicBezTo>
                      <a:moveTo>
                        <a:pt x="43" y="0"/>
                      </a:moveTo>
                      <a:cubicBezTo>
                        <a:pt x="40" y="1"/>
                        <a:pt x="36" y="3"/>
                        <a:pt x="32" y="5"/>
                      </a:cubicBezTo>
                      <a:cubicBezTo>
                        <a:pt x="38" y="3"/>
                        <a:pt x="43" y="2"/>
                        <a:pt x="45" y="2"/>
                      </a:cubicBezTo>
                      <a:cubicBezTo>
                        <a:pt x="45" y="2"/>
                        <a:pt x="45" y="2"/>
                        <a:pt x="45" y="2"/>
                      </a:cubicBezTo>
                      <a:cubicBezTo>
                        <a:pt x="45" y="2"/>
                        <a:pt x="45" y="2"/>
                        <a:pt x="45" y="2"/>
                      </a:cubicBezTo>
                      <a:cubicBezTo>
                        <a:pt x="44" y="1"/>
                        <a:pt x="44" y="1"/>
                        <a:pt x="43"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48"/>
                <p:cNvSpPr>
                  <a:spLocks noEditPoints="1"/>
                </p:cNvSpPr>
                <p:nvPr/>
              </p:nvSpPr>
              <p:spPr bwMode="auto">
                <a:xfrm>
                  <a:off x="5741988" y="3689350"/>
                  <a:ext cx="46038" cy="41275"/>
                </a:xfrm>
                <a:custGeom>
                  <a:avLst/>
                  <a:gdLst>
                    <a:gd name="T0" fmla="*/ 3 w 11"/>
                    <a:gd name="T1" fmla="*/ 3 h 10"/>
                    <a:gd name="T2" fmla="*/ 3 w 11"/>
                    <a:gd name="T3" fmla="*/ 3 h 10"/>
                    <a:gd name="T4" fmla="*/ 11 w 11"/>
                    <a:gd name="T5" fmla="*/ 10 h 10"/>
                    <a:gd name="T6" fmla="*/ 11 w 11"/>
                    <a:gd name="T7" fmla="*/ 9 h 10"/>
                    <a:gd name="T8" fmla="*/ 4 w 11"/>
                    <a:gd name="T9" fmla="*/ 3 h 10"/>
                    <a:gd name="T10" fmla="*/ 3 w 11"/>
                    <a:gd name="T11" fmla="*/ 3 h 10"/>
                    <a:gd name="T12" fmla="*/ 3 w 11"/>
                    <a:gd name="T13" fmla="*/ 3 h 10"/>
                    <a:gd name="T14" fmla="*/ 3 w 11"/>
                    <a:gd name="T15" fmla="*/ 3 h 10"/>
                    <a:gd name="T16" fmla="*/ 3 w 11"/>
                    <a:gd name="T17" fmla="*/ 3 h 10"/>
                    <a:gd name="T18" fmla="*/ 3 w 11"/>
                    <a:gd name="T19" fmla="*/ 3 h 10"/>
                    <a:gd name="T20" fmla="*/ 3 w 11"/>
                    <a:gd name="T21" fmla="*/ 0 h 10"/>
                    <a:gd name="T22" fmla="*/ 0 w 11"/>
                    <a:gd name="T23" fmla="*/ 1 h 10"/>
                    <a:gd name="T24" fmla="*/ 2 w 11"/>
                    <a:gd name="T25" fmla="*/ 3 h 10"/>
                    <a:gd name="T26" fmla="*/ 3 w 11"/>
                    <a:gd name="T27" fmla="*/ 3 h 10"/>
                    <a:gd name="T28" fmla="*/ 3 w 11"/>
                    <a:gd name="T29" fmla="*/ 3 h 10"/>
                    <a:gd name="T30" fmla="*/ 3 w 11"/>
                    <a:gd name="T31" fmla="*/ 3 h 10"/>
                    <a:gd name="T32" fmla="*/ 3 w 11"/>
                    <a:gd name="T33" fmla="*/ 3 h 10"/>
                    <a:gd name="T34" fmla="*/ 3 w 11"/>
                    <a:gd name="T35" fmla="*/ 3 h 10"/>
                    <a:gd name="T36" fmla="*/ 3 w 11"/>
                    <a:gd name="T37" fmla="*/ 3 h 10"/>
                    <a:gd name="T38" fmla="*/ 3 w 11"/>
                    <a:gd name="T39" fmla="*/ 3 h 10"/>
                    <a:gd name="T40" fmla="*/ 3 w 11"/>
                    <a:gd name="T41" fmla="*/ 3 h 10"/>
                    <a:gd name="T42" fmla="*/ 3 w 11"/>
                    <a:gd name="T43" fmla="*/ 2 h 10"/>
                    <a:gd name="T44" fmla="*/ 4 w 11"/>
                    <a:gd name="T45" fmla="*/ 2 h 10"/>
                    <a:gd name="T46" fmla="*/ 4 w 11"/>
                    <a:gd name="T47" fmla="*/ 2 h 10"/>
                    <a:gd name="T48" fmla="*/ 4 w 11"/>
                    <a:gd name="T49" fmla="*/ 0 h 10"/>
                    <a:gd name="T50" fmla="*/ 3 w 11"/>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3" y="3"/>
                      </a:moveTo>
                      <a:cubicBezTo>
                        <a:pt x="3" y="3"/>
                        <a:pt x="3" y="3"/>
                        <a:pt x="3" y="3"/>
                      </a:cubicBezTo>
                      <a:cubicBezTo>
                        <a:pt x="8" y="7"/>
                        <a:pt x="11" y="10"/>
                        <a:pt x="11" y="10"/>
                      </a:cubicBezTo>
                      <a:cubicBezTo>
                        <a:pt x="11" y="10"/>
                        <a:pt x="11" y="10"/>
                        <a:pt x="11" y="9"/>
                      </a:cubicBezTo>
                      <a:cubicBezTo>
                        <a:pt x="7" y="6"/>
                        <a:pt x="5" y="4"/>
                        <a:pt x="4"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moveTo>
                        <a:pt x="3" y="0"/>
                      </a:moveTo>
                      <a:cubicBezTo>
                        <a:pt x="2" y="0"/>
                        <a:pt x="1" y="0"/>
                        <a:pt x="0" y="1"/>
                      </a:cubicBezTo>
                      <a:cubicBezTo>
                        <a:pt x="1" y="2"/>
                        <a:pt x="1" y="2"/>
                        <a:pt x="2"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2"/>
                      </a:cubicBezTo>
                      <a:cubicBezTo>
                        <a:pt x="3" y="2"/>
                        <a:pt x="3" y="2"/>
                        <a:pt x="4" y="2"/>
                      </a:cubicBezTo>
                      <a:cubicBezTo>
                        <a:pt x="4" y="2"/>
                        <a:pt x="4" y="2"/>
                        <a:pt x="4" y="2"/>
                      </a:cubicBezTo>
                      <a:cubicBezTo>
                        <a:pt x="4" y="1"/>
                        <a:pt x="4" y="1"/>
                        <a:pt x="4" y="0"/>
                      </a:cubicBezTo>
                      <a:cubicBezTo>
                        <a:pt x="4" y="0"/>
                        <a:pt x="3"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9"/>
                <p:cNvSpPr>
                  <a:spLocks noEditPoints="1"/>
                </p:cNvSpPr>
                <p:nvPr/>
              </p:nvSpPr>
              <p:spPr bwMode="auto">
                <a:xfrm>
                  <a:off x="5113338" y="3702050"/>
                  <a:ext cx="641350" cy="654050"/>
                </a:xfrm>
                <a:custGeom>
                  <a:avLst/>
                  <a:gdLst>
                    <a:gd name="T0" fmla="*/ 134 w 151"/>
                    <a:gd name="T1" fmla="*/ 67 h 154"/>
                    <a:gd name="T2" fmla="*/ 79 w 151"/>
                    <a:gd name="T3" fmla="*/ 75 h 154"/>
                    <a:gd name="T4" fmla="*/ 40 w 151"/>
                    <a:gd name="T5" fmla="*/ 110 h 154"/>
                    <a:gd name="T6" fmla="*/ 46 w 151"/>
                    <a:gd name="T7" fmla="*/ 116 h 154"/>
                    <a:gd name="T8" fmla="*/ 105 w 151"/>
                    <a:gd name="T9" fmla="*/ 154 h 154"/>
                    <a:gd name="T10" fmla="*/ 134 w 151"/>
                    <a:gd name="T11" fmla="*/ 67 h 154"/>
                    <a:gd name="T12" fmla="*/ 150 w 151"/>
                    <a:gd name="T13" fmla="*/ 0 h 154"/>
                    <a:gd name="T14" fmla="*/ 137 w 151"/>
                    <a:gd name="T15" fmla="*/ 3 h 154"/>
                    <a:gd name="T16" fmla="*/ 36 w 151"/>
                    <a:gd name="T17" fmla="*/ 41 h 154"/>
                    <a:gd name="T18" fmla="*/ 34 w 151"/>
                    <a:gd name="T19" fmla="*/ 44 h 154"/>
                    <a:gd name="T20" fmla="*/ 1 w 151"/>
                    <a:gd name="T21" fmla="*/ 86 h 154"/>
                    <a:gd name="T22" fmla="*/ 0 w 151"/>
                    <a:gd name="T23" fmla="*/ 86 h 154"/>
                    <a:gd name="T24" fmla="*/ 0 w 151"/>
                    <a:gd name="T25" fmla="*/ 87 h 154"/>
                    <a:gd name="T26" fmla="*/ 1 w 151"/>
                    <a:gd name="T27" fmla="*/ 86 h 154"/>
                    <a:gd name="T28" fmla="*/ 38 w 151"/>
                    <a:gd name="T29" fmla="*/ 108 h 154"/>
                    <a:gd name="T30" fmla="*/ 72 w 151"/>
                    <a:gd name="T31" fmla="*/ 76 h 154"/>
                    <a:gd name="T32" fmla="*/ 47 w 151"/>
                    <a:gd name="T33" fmla="*/ 79 h 154"/>
                    <a:gd name="T34" fmla="*/ 73 w 151"/>
                    <a:gd name="T35" fmla="*/ 75 h 154"/>
                    <a:gd name="T36" fmla="*/ 150 w 151"/>
                    <a:gd name="T37" fmla="*/ 0 h 154"/>
                    <a:gd name="T38" fmla="*/ 151 w 151"/>
                    <a:gd name="T39" fmla="*/ 0 h 154"/>
                    <a:gd name="T40" fmla="*/ 148 w 151"/>
                    <a:gd name="T41" fmla="*/ 11 h 154"/>
                    <a:gd name="T42" fmla="*/ 80 w 151"/>
                    <a:gd name="T43" fmla="*/ 73 h 154"/>
                    <a:gd name="T44" fmla="*/ 134 w 151"/>
                    <a:gd name="T45" fmla="*/ 65 h 154"/>
                    <a:gd name="T46" fmla="*/ 151 w 151"/>
                    <a:gd name="T47" fmla="*/ 0 h 154"/>
                    <a:gd name="T48" fmla="*/ 151 w 151"/>
                    <a:gd name="T49" fmla="*/ 0 h 154"/>
                    <a:gd name="T50" fmla="*/ 151 w 151"/>
                    <a:gd name="T51" fmla="*/ 0 h 154"/>
                    <a:gd name="T52" fmla="*/ 151 w 151"/>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54">
                      <a:moveTo>
                        <a:pt x="134" y="67"/>
                      </a:moveTo>
                      <a:cubicBezTo>
                        <a:pt x="79" y="75"/>
                        <a:pt x="79" y="75"/>
                        <a:pt x="79" y="75"/>
                      </a:cubicBezTo>
                      <a:cubicBezTo>
                        <a:pt x="40" y="110"/>
                        <a:pt x="40" y="110"/>
                        <a:pt x="40" y="110"/>
                      </a:cubicBezTo>
                      <a:cubicBezTo>
                        <a:pt x="42" y="112"/>
                        <a:pt x="44" y="114"/>
                        <a:pt x="46" y="116"/>
                      </a:cubicBezTo>
                      <a:cubicBezTo>
                        <a:pt x="58" y="129"/>
                        <a:pt x="77" y="148"/>
                        <a:pt x="105" y="154"/>
                      </a:cubicBezTo>
                      <a:cubicBezTo>
                        <a:pt x="115" y="130"/>
                        <a:pt x="126" y="97"/>
                        <a:pt x="134" y="67"/>
                      </a:cubicBezTo>
                      <a:moveTo>
                        <a:pt x="150" y="0"/>
                      </a:moveTo>
                      <a:cubicBezTo>
                        <a:pt x="148" y="0"/>
                        <a:pt x="143" y="1"/>
                        <a:pt x="137" y="3"/>
                      </a:cubicBezTo>
                      <a:cubicBezTo>
                        <a:pt x="115" y="12"/>
                        <a:pt x="75" y="28"/>
                        <a:pt x="36" y="41"/>
                      </a:cubicBezTo>
                      <a:cubicBezTo>
                        <a:pt x="36" y="42"/>
                        <a:pt x="35" y="43"/>
                        <a:pt x="34" y="44"/>
                      </a:cubicBezTo>
                      <a:cubicBezTo>
                        <a:pt x="25" y="65"/>
                        <a:pt x="6" y="82"/>
                        <a:pt x="1" y="86"/>
                      </a:cubicBezTo>
                      <a:cubicBezTo>
                        <a:pt x="0" y="86"/>
                        <a:pt x="0" y="86"/>
                        <a:pt x="0" y="86"/>
                      </a:cubicBezTo>
                      <a:cubicBezTo>
                        <a:pt x="0" y="87"/>
                        <a:pt x="0" y="87"/>
                        <a:pt x="0" y="87"/>
                      </a:cubicBezTo>
                      <a:cubicBezTo>
                        <a:pt x="1" y="86"/>
                        <a:pt x="1" y="86"/>
                        <a:pt x="1" y="86"/>
                      </a:cubicBezTo>
                      <a:cubicBezTo>
                        <a:pt x="6" y="91"/>
                        <a:pt x="23" y="97"/>
                        <a:pt x="38" y="108"/>
                      </a:cubicBezTo>
                      <a:cubicBezTo>
                        <a:pt x="72" y="76"/>
                        <a:pt x="72" y="76"/>
                        <a:pt x="72" y="76"/>
                      </a:cubicBezTo>
                      <a:cubicBezTo>
                        <a:pt x="47" y="79"/>
                        <a:pt x="47" y="79"/>
                        <a:pt x="47" y="79"/>
                      </a:cubicBezTo>
                      <a:cubicBezTo>
                        <a:pt x="73" y="75"/>
                        <a:pt x="73" y="75"/>
                        <a:pt x="73" y="75"/>
                      </a:cubicBezTo>
                      <a:cubicBezTo>
                        <a:pt x="150" y="0"/>
                        <a:pt x="150" y="0"/>
                        <a:pt x="150" y="0"/>
                      </a:cubicBezTo>
                      <a:moveTo>
                        <a:pt x="151" y="0"/>
                      </a:moveTo>
                      <a:cubicBezTo>
                        <a:pt x="151" y="0"/>
                        <a:pt x="150" y="4"/>
                        <a:pt x="148" y="11"/>
                      </a:cubicBezTo>
                      <a:cubicBezTo>
                        <a:pt x="80" y="73"/>
                        <a:pt x="80" y="73"/>
                        <a:pt x="80" y="73"/>
                      </a:cubicBezTo>
                      <a:cubicBezTo>
                        <a:pt x="134" y="65"/>
                        <a:pt x="134" y="65"/>
                        <a:pt x="134" y="65"/>
                      </a:cubicBezTo>
                      <a:cubicBezTo>
                        <a:pt x="143" y="32"/>
                        <a:pt x="150" y="5"/>
                        <a:pt x="151" y="0"/>
                      </a:cubicBezTo>
                      <a:cubicBezTo>
                        <a:pt x="151" y="0"/>
                        <a:pt x="151" y="0"/>
                        <a:pt x="151" y="0"/>
                      </a:cubicBezTo>
                      <a:cubicBezTo>
                        <a:pt x="151" y="0"/>
                        <a:pt x="151" y="0"/>
                        <a:pt x="151" y="0"/>
                      </a:cubicBezTo>
                      <a:cubicBezTo>
                        <a:pt x="151" y="0"/>
                        <a:pt x="151" y="0"/>
                        <a:pt x="15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50"/>
                <p:cNvSpPr>
                  <a:spLocks noEditPoints="1"/>
                </p:cNvSpPr>
                <p:nvPr/>
              </p:nvSpPr>
              <p:spPr bwMode="auto">
                <a:xfrm>
                  <a:off x="5275263" y="3702050"/>
                  <a:ext cx="479425" cy="466725"/>
                </a:xfrm>
                <a:custGeom>
                  <a:avLst/>
                  <a:gdLst>
                    <a:gd name="T0" fmla="*/ 41 w 113"/>
                    <a:gd name="T1" fmla="*/ 75 h 110"/>
                    <a:gd name="T2" fmla="*/ 34 w 113"/>
                    <a:gd name="T3" fmla="*/ 76 h 110"/>
                    <a:gd name="T4" fmla="*/ 0 w 113"/>
                    <a:gd name="T5" fmla="*/ 108 h 110"/>
                    <a:gd name="T6" fmla="*/ 2 w 113"/>
                    <a:gd name="T7" fmla="*/ 110 h 110"/>
                    <a:gd name="T8" fmla="*/ 41 w 113"/>
                    <a:gd name="T9" fmla="*/ 75 h 110"/>
                    <a:gd name="T10" fmla="*/ 113 w 113"/>
                    <a:gd name="T11" fmla="*/ 0 h 110"/>
                    <a:gd name="T12" fmla="*/ 112 w 113"/>
                    <a:gd name="T13" fmla="*/ 0 h 110"/>
                    <a:gd name="T14" fmla="*/ 112 w 113"/>
                    <a:gd name="T15" fmla="*/ 0 h 110"/>
                    <a:gd name="T16" fmla="*/ 112 w 113"/>
                    <a:gd name="T17" fmla="*/ 0 h 110"/>
                    <a:gd name="T18" fmla="*/ 112 w 113"/>
                    <a:gd name="T19" fmla="*/ 0 h 110"/>
                    <a:gd name="T20" fmla="*/ 35 w 113"/>
                    <a:gd name="T21" fmla="*/ 75 h 110"/>
                    <a:gd name="T22" fmla="*/ 42 w 113"/>
                    <a:gd name="T23" fmla="*/ 73 h 110"/>
                    <a:gd name="T24" fmla="*/ 110 w 113"/>
                    <a:gd name="T25" fmla="*/ 11 h 110"/>
                    <a:gd name="T26" fmla="*/ 113 w 113"/>
                    <a:gd name="T27" fmla="*/ 0 h 110"/>
                    <a:gd name="T28" fmla="*/ 113 w 113"/>
                    <a:gd name="T29" fmla="*/ 0 h 110"/>
                    <a:gd name="T30" fmla="*/ 113 w 113"/>
                    <a:gd name="T31" fmla="*/ 0 h 110"/>
                    <a:gd name="T32" fmla="*/ 113 w 113"/>
                    <a:gd name="T33" fmla="*/ 0 h 110"/>
                    <a:gd name="T34" fmla="*/ 113 w 113"/>
                    <a:gd name="T35" fmla="*/ 0 h 110"/>
                    <a:gd name="T36" fmla="*/ 113 w 113"/>
                    <a:gd name="T37" fmla="*/ 0 h 110"/>
                    <a:gd name="T38" fmla="*/ 113 w 11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0">
                      <a:moveTo>
                        <a:pt x="41" y="75"/>
                      </a:moveTo>
                      <a:cubicBezTo>
                        <a:pt x="34" y="76"/>
                        <a:pt x="34" y="76"/>
                        <a:pt x="34" y="76"/>
                      </a:cubicBezTo>
                      <a:cubicBezTo>
                        <a:pt x="0" y="108"/>
                        <a:pt x="0" y="108"/>
                        <a:pt x="0" y="108"/>
                      </a:cubicBezTo>
                      <a:cubicBezTo>
                        <a:pt x="0" y="109"/>
                        <a:pt x="1" y="110"/>
                        <a:pt x="2" y="110"/>
                      </a:cubicBezTo>
                      <a:cubicBezTo>
                        <a:pt x="41" y="75"/>
                        <a:pt x="41" y="75"/>
                        <a:pt x="41" y="75"/>
                      </a:cubicBezTo>
                      <a:moveTo>
                        <a:pt x="113" y="0"/>
                      </a:moveTo>
                      <a:cubicBezTo>
                        <a:pt x="113" y="0"/>
                        <a:pt x="113" y="0"/>
                        <a:pt x="112" y="0"/>
                      </a:cubicBezTo>
                      <a:cubicBezTo>
                        <a:pt x="112" y="0"/>
                        <a:pt x="112" y="0"/>
                        <a:pt x="112" y="0"/>
                      </a:cubicBezTo>
                      <a:cubicBezTo>
                        <a:pt x="112" y="0"/>
                        <a:pt x="112" y="0"/>
                        <a:pt x="112" y="0"/>
                      </a:cubicBezTo>
                      <a:cubicBezTo>
                        <a:pt x="112" y="0"/>
                        <a:pt x="112" y="0"/>
                        <a:pt x="112" y="0"/>
                      </a:cubicBezTo>
                      <a:cubicBezTo>
                        <a:pt x="35" y="75"/>
                        <a:pt x="35" y="75"/>
                        <a:pt x="35" y="75"/>
                      </a:cubicBezTo>
                      <a:cubicBezTo>
                        <a:pt x="42" y="73"/>
                        <a:pt x="42" y="73"/>
                        <a:pt x="42" y="73"/>
                      </a:cubicBezTo>
                      <a:cubicBezTo>
                        <a:pt x="110" y="11"/>
                        <a:pt x="110" y="11"/>
                        <a:pt x="110" y="11"/>
                      </a:cubicBezTo>
                      <a:cubicBezTo>
                        <a:pt x="112" y="4"/>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51"/>
                <p:cNvSpPr>
                  <a:spLocks noEditPoints="1"/>
                </p:cNvSpPr>
                <p:nvPr/>
              </p:nvSpPr>
              <p:spPr bwMode="auto">
                <a:xfrm>
                  <a:off x="5757863" y="3697288"/>
                  <a:ext cx="628650" cy="339725"/>
                </a:xfrm>
                <a:custGeom>
                  <a:avLst/>
                  <a:gdLst>
                    <a:gd name="T0" fmla="*/ 148 w 148"/>
                    <a:gd name="T1" fmla="*/ 39 h 80"/>
                    <a:gd name="T2" fmla="*/ 139 w 148"/>
                    <a:gd name="T3" fmla="*/ 47 h 80"/>
                    <a:gd name="T4" fmla="*/ 69 w 148"/>
                    <a:gd name="T5" fmla="*/ 57 h 80"/>
                    <a:gd name="T6" fmla="*/ 102 w 148"/>
                    <a:gd name="T7" fmla="*/ 80 h 80"/>
                    <a:gd name="T8" fmla="*/ 139 w 148"/>
                    <a:gd name="T9" fmla="*/ 47 h 80"/>
                    <a:gd name="T10" fmla="*/ 148 w 148"/>
                    <a:gd name="T11" fmla="*/ 40 h 80"/>
                    <a:gd name="T12" fmla="*/ 148 w 148"/>
                    <a:gd name="T13" fmla="*/ 39 h 80"/>
                    <a:gd name="T14" fmla="*/ 148 w 148"/>
                    <a:gd name="T15" fmla="*/ 39 h 80"/>
                    <a:gd name="T16" fmla="*/ 0 w 148"/>
                    <a:gd name="T17" fmla="*/ 1 h 80"/>
                    <a:gd name="T18" fmla="*/ 0 w 148"/>
                    <a:gd name="T19" fmla="*/ 1 h 80"/>
                    <a:gd name="T20" fmla="*/ 7 w 148"/>
                    <a:gd name="T21" fmla="*/ 7 h 80"/>
                    <a:gd name="T22" fmla="*/ 7 w 148"/>
                    <a:gd name="T23" fmla="*/ 7 h 80"/>
                    <a:gd name="T24" fmla="*/ 64 w 148"/>
                    <a:gd name="T25" fmla="*/ 52 h 80"/>
                    <a:gd name="T26" fmla="*/ 147 w 148"/>
                    <a:gd name="T27" fmla="*/ 39 h 80"/>
                    <a:gd name="T28" fmla="*/ 135 w 148"/>
                    <a:gd name="T29" fmla="*/ 33 h 80"/>
                    <a:gd name="T30" fmla="*/ 49 w 148"/>
                    <a:gd name="T31" fmla="*/ 12 h 80"/>
                    <a:gd name="T32" fmla="*/ 8 w 148"/>
                    <a:gd name="T33" fmla="*/ 8 h 80"/>
                    <a:gd name="T34" fmla="*/ 0 w 148"/>
                    <a:gd name="T35" fmla="*/ 1 h 80"/>
                    <a:gd name="T36" fmla="*/ 6 w 148"/>
                    <a:gd name="T37" fmla="*/ 0 h 80"/>
                    <a:gd name="T38" fmla="*/ 3 w 148"/>
                    <a:gd name="T39" fmla="*/ 0 h 80"/>
                    <a:gd name="T40" fmla="*/ 11 w 148"/>
                    <a:gd name="T41" fmla="*/ 2 h 80"/>
                    <a:gd name="T42" fmla="*/ 6 w 148"/>
                    <a:gd name="T4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 h="80">
                      <a:moveTo>
                        <a:pt x="148" y="39"/>
                      </a:moveTo>
                      <a:cubicBezTo>
                        <a:pt x="148" y="39"/>
                        <a:pt x="145" y="42"/>
                        <a:pt x="139" y="47"/>
                      </a:cubicBezTo>
                      <a:cubicBezTo>
                        <a:pt x="69" y="57"/>
                        <a:pt x="69" y="57"/>
                        <a:pt x="69" y="57"/>
                      </a:cubicBezTo>
                      <a:cubicBezTo>
                        <a:pt x="80" y="65"/>
                        <a:pt x="91" y="73"/>
                        <a:pt x="102" y="80"/>
                      </a:cubicBezTo>
                      <a:cubicBezTo>
                        <a:pt x="117" y="67"/>
                        <a:pt x="131" y="55"/>
                        <a:pt x="139" y="47"/>
                      </a:cubicBezTo>
                      <a:cubicBezTo>
                        <a:pt x="144" y="43"/>
                        <a:pt x="147" y="41"/>
                        <a:pt x="148" y="40"/>
                      </a:cubicBezTo>
                      <a:cubicBezTo>
                        <a:pt x="148" y="40"/>
                        <a:pt x="148" y="39"/>
                        <a:pt x="148" y="39"/>
                      </a:cubicBezTo>
                      <a:cubicBezTo>
                        <a:pt x="148" y="39"/>
                        <a:pt x="148" y="39"/>
                        <a:pt x="148" y="39"/>
                      </a:cubicBezTo>
                      <a:moveTo>
                        <a:pt x="0" y="1"/>
                      </a:moveTo>
                      <a:cubicBezTo>
                        <a:pt x="0" y="1"/>
                        <a:pt x="0" y="1"/>
                        <a:pt x="0" y="1"/>
                      </a:cubicBezTo>
                      <a:cubicBezTo>
                        <a:pt x="1" y="2"/>
                        <a:pt x="3" y="4"/>
                        <a:pt x="7" y="7"/>
                      </a:cubicBezTo>
                      <a:cubicBezTo>
                        <a:pt x="7" y="7"/>
                        <a:pt x="7" y="7"/>
                        <a:pt x="7" y="7"/>
                      </a:cubicBezTo>
                      <a:cubicBezTo>
                        <a:pt x="18" y="16"/>
                        <a:pt x="40" y="34"/>
                        <a:pt x="64" y="52"/>
                      </a:cubicBezTo>
                      <a:cubicBezTo>
                        <a:pt x="147" y="39"/>
                        <a:pt x="147" y="39"/>
                        <a:pt x="147" y="39"/>
                      </a:cubicBezTo>
                      <a:cubicBezTo>
                        <a:pt x="145" y="38"/>
                        <a:pt x="141" y="36"/>
                        <a:pt x="135" y="33"/>
                      </a:cubicBezTo>
                      <a:cubicBezTo>
                        <a:pt x="115" y="29"/>
                        <a:pt x="82" y="22"/>
                        <a:pt x="49" y="12"/>
                      </a:cubicBezTo>
                      <a:cubicBezTo>
                        <a:pt x="8" y="8"/>
                        <a:pt x="8" y="8"/>
                        <a:pt x="8" y="8"/>
                      </a:cubicBezTo>
                      <a:cubicBezTo>
                        <a:pt x="4" y="5"/>
                        <a:pt x="1" y="2"/>
                        <a:pt x="0" y="1"/>
                      </a:cubicBezTo>
                      <a:moveTo>
                        <a:pt x="6" y="0"/>
                      </a:moveTo>
                      <a:cubicBezTo>
                        <a:pt x="5" y="0"/>
                        <a:pt x="4" y="0"/>
                        <a:pt x="3" y="0"/>
                      </a:cubicBezTo>
                      <a:cubicBezTo>
                        <a:pt x="11" y="2"/>
                        <a:pt x="11" y="2"/>
                        <a:pt x="11" y="2"/>
                      </a:cubicBezTo>
                      <a:cubicBezTo>
                        <a:pt x="9" y="1"/>
                        <a:pt x="8"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52"/>
                <p:cNvSpPr>
                  <a:spLocks noEditPoints="1"/>
                </p:cNvSpPr>
                <p:nvPr/>
              </p:nvSpPr>
              <p:spPr bwMode="auto">
                <a:xfrm>
                  <a:off x="5754688" y="3697288"/>
                  <a:ext cx="211138" cy="50800"/>
                </a:xfrm>
                <a:custGeom>
                  <a:avLst/>
                  <a:gdLst>
                    <a:gd name="T0" fmla="*/ 4 w 50"/>
                    <a:gd name="T1" fmla="*/ 0 h 12"/>
                    <a:gd name="T2" fmla="*/ 1 w 50"/>
                    <a:gd name="T3" fmla="*/ 1 h 12"/>
                    <a:gd name="T4" fmla="*/ 9 w 50"/>
                    <a:gd name="T5" fmla="*/ 8 h 12"/>
                    <a:gd name="T6" fmla="*/ 50 w 50"/>
                    <a:gd name="T7" fmla="*/ 12 h 12"/>
                    <a:gd name="T8" fmla="*/ 12 w 50"/>
                    <a:gd name="T9" fmla="*/ 2 h 12"/>
                    <a:gd name="T10" fmla="*/ 4 w 50"/>
                    <a:gd name="T11" fmla="*/ 0 h 12"/>
                    <a:gd name="T12" fmla="*/ 0 w 50"/>
                    <a:gd name="T13" fmla="*/ 0 h 12"/>
                    <a:gd name="T14" fmla="*/ 0 w 50"/>
                    <a:gd name="T15" fmla="*/ 1 h 12"/>
                    <a:gd name="T16" fmla="*/ 0 w 50"/>
                    <a:gd name="T17" fmla="*/ 1 h 12"/>
                    <a:gd name="T18" fmla="*/ 0 w 50"/>
                    <a:gd name="T19" fmla="*/ 1 h 12"/>
                    <a:gd name="T20" fmla="*/ 0 w 50"/>
                    <a:gd name="T21" fmla="*/ 1 h 12"/>
                    <a:gd name="T22" fmla="*/ 0 w 50"/>
                    <a:gd name="T23" fmla="*/ 1 h 12"/>
                    <a:gd name="T24" fmla="*/ 0 w 5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
                      <a:moveTo>
                        <a:pt x="4" y="0"/>
                      </a:moveTo>
                      <a:cubicBezTo>
                        <a:pt x="3" y="1"/>
                        <a:pt x="1" y="1"/>
                        <a:pt x="1" y="1"/>
                      </a:cubicBezTo>
                      <a:cubicBezTo>
                        <a:pt x="2" y="2"/>
                        <a:pt x="5" y="5"/>
                        <a:pt x="9" y="8"/>
                      </a:cubicBezTo>
                      <a:cubicBezTo>
                        <a:pt x="50" y="12"/>
                        <a:pt x="50" y="12"/>
                        <a:pt x="50" y="12"/>
                      </a:cubicBezTo>
                      <a:cubicBezTo>
                        <a:pt x="37" y="9"/>
                        <a:pt x="24" y="5"/>
                        <a:pt x="12" y="2"/>
                      </a:cubicBezTo>
                      <a:cubicBezTo>
                        <a:pt x="4" y="0"/>
                        <a:pt x="4" y="0"/>
                        <a:pt x="4" y="0"/>
                      </a:cubicBezTo>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3"/>
                <p:cNvSpPr>
                  <a:spLocks noEditPoints="1"/>
                </p:cNvSpPr>
                <p:nvPr/>
              </p:nvSpPr>
              <p:spPr bwMode="auto">
                <a:xfrm>
                  <a:off x="5265738" y="3611563"/>
                  <a:ext cx="488950" cy="263525"/>
                </a:xfrm>
                <a:custGeom>
                  <a:avLst/>
                  <a:gdLst>
                    <a:gd name="T0" fmla="*/ 45 w 115"/>
                    <a:gd name="T1" fmla="*/ 10 h 62"/>
                    <a:gd name="T2" fmla="*/ 0 w 115"/>
                    <a:gd name="T3" fmla="*/ 62 h 62"/>
                    <a:gd name="T4" fmla="*/ 101 w 115"/>
                    <a:gd name="T5" fmla="*/ 24 h 62"/>
                    <a:gd name="T6" fmla="*/ 112 w 115"/>
                    <a:gd name="T7" fmla="*/ 19 h 62"/>
                    <a:gd name="T8" fmla="*/ 112 w 115"/>
                    <a:gd name="T9" fmla="*/ 19 h 62"/>
                    <a:gd name="T10" fmla="*/ 115 w 115"/>
                    <a:gd name="T11" fmla="*/ 18 h 62"/>
                    <a:gd name="T12" fmla="*/ 115 w 115"/>
                    <a:gd name="T13" fmla="*/ 18 h 62"/>
                    <a:gd name="T14" fmla="*/ 105 w 115"/>
                    <a:gd name="T15" fmla="*/ 22 h 62"/>
                    <a:gd name="T16" fmla="*/ 45 w 115"/>
                    <a:gd name="T17" fmla="*/ 10 h 62"/>
                    <a:gd name="T18" fmla="*/ 73 w 115"/>
                    <a:gd name="T19" fmla="*/ 0 h 62"/>
                    <a:gd name="T20" fmla="*/ 55 w 115"/>
                    <a:gd name="T21" fmla="*/ 5 h 62"/>
                    <a:gd name="T22" fmla="*/ 102 w 115"/>
                    <a:gd name="T23" fmla="*/ 13 h 62"/>
                    <a:gd name="T24" fmla="*/ 73 w 115"/>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2">
                      <a:moveTo>
                        <a:pt x="45" y="10"/>
                      </a:moveTo>
                      <a:cubicBezTo>
                        <a:pt x="21" y="23"/>
                        <a:pt x="8" y="45"/>
                        <a:pt x="0" y="62"/>
                      </a:cubicBezTo>
                      <a:cubicBezTo>
                        <a:pt x="39" y="49"/>
                        <a:pt x="79" y="33"/>
                        <a:pt x="101" y="24"/>
                      </a:cubicBezTo>
                      <a:cubicBezTo>
                        <a:pt x="105" y="22"/>
                        <a:pt x="109" y="20"/>
                        <a:pt x="112" y="19"/>
                      </a:cubicBezTo>
                      <a:cubicBezTo>
                        <a:pt x="112" y="19"/>
                        <a:pt x="112" y="19"/>
                        <a:pt x="112" y="19"/>
                      </a:cubicBezTo>
                      <a:cubicBezTo>
                        <a:pt x="113" y="18"/>
                        <a:pt x="114" y="18"/>
                        <a:pt x="115" y="18"/>
                      </a:cubicBezTo>
                      <a:cubicBezTo>
                        <a:pt x="115" y="18"/>
                        <a:pt x="115" y="18"/>
                        <a:pt x="115" y="18"/>
                      </a:cubicBezTo>
                      <a:cubicBezTo>
                        <a:pt x="113" y="18"/>
                        <a:pt x="110" y="20"/>
                        <a:pt x="105" y="22"/>
                      </a:cubicBezTo>
                      <a:cubicBezTo>
                        <a:pt x="45" y="10"/>
                        <a:pt x="45" y="10"/>
                        <a:pt x="45" y="10"/>
                      </a:cubicBezTo>
                      <a:moveTo>
                        <a:pt x="73" y="0"/>
                      </a:moveTo>
                      <a:cubicBezTo>
                        <a:pt x="67" y="1"/>
                        <a:pt x="61" y="3"/>
                        <a:pt x="55" y="5"/>
                      </a:cubicBezTo>
                      <a:cubicBezTo>
                        <a:pt x="102" y="13"/>
                        <a:pt x="102" y="13"/>
                        <a:pt x="102" y="13"/>
                      </a:cubicBezTo>
                      <a:cubicBezTo>
                        <a:pt x="91" y="9"/>
                        <a:pt x="81" y="5"/>
                        <a:pt x="73"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4"/>
                <p:cNvSpPr/>
                <p:nvPr/>
              </p:nvSpPr>
              <p:spPr bwMode="auto">
                <a:xfrm>
                  <a:off x="5457826" y="3633788"/>
                  <a:ext cx="296863" cy="71438"/>
                </a:xfrm>
                <a:custGeom>
                  <a:avLst/>
                  <a:gdLst>
                    <a:gd name="T0" fmla="*/ 10 w 70"/>
                    <a:gd name="T1" fmla="*/ 0 h 17"/>
                    <a:gd name="T2" fmla="*/ 0 w 70"/>
                    <a:gd name="T3" fmla="*/ 5 h 17"/>
                    <a:gd name="T4" fmla="*/ 60 w 70"/>
                    <a:gd name="T5" fmla="*/ 17 h 17"/>
                    <a:gd name="T6" fmla="*/ 70 w 70"/>
                    <a:gd name="T7" fmla="*/ 13 h 17"/>
                    <a:gd name="T8" fmla="*/ 57 w 70"/>
                    <a:gd name="T9" fmla="*/ 8 h 17"/>
                    <a:gd name="T10" fmla="*/ 10 w 70"/>
                    <a:gd name="T11" fmla="*/ 0 h 17"/>
                  </a:gdLst>
                  <a:ahLst/>
                  <a:cxnLst>
                    <a:cxn ang="0">
                      <a:pos x="T0" y="T1"/>
                    </a:cxn>
                    <a:cxn ang="0">
                      <a:pos x="T2" y="T3"/>
                    </a:cxn>
                    <a:cxn ang="0">
                      <a:pos x="T4" y="T5"/>
                    </a:cxn>
                    <a:cxn ang="0">
                      <a:pos x="T6" y="T7"/>
                    </a:cxn>
                    <a:cxn ang="0">
                      <a:pos x="T8" y="T9"/>
                    </a:cxn>
                    <a:cxn ang="0">
                      <a:pos x="T10" y="T11"/>
                    </a:cxn>
                  </a:cxnLst>
                  <a:rect l="0" t="0" r="r" b="b"/>
                  <a:pathLst>
                    <a:path w="70" h="17">
                      <a:moveTo>
                        <a:pt x="10" y="0"/>
                      </a:moveTo>
                      <a:cubicBezTo>
                        <a:pt x="7" y="1"/>
                        <a:pt x="3" y="3"/>
                        <a:pt x="0" y="5"/>
                      </a:cubicBezTo>
                      <a:cubicBezTo>
                        <a:pt x="60" y="17"/>
                        <a:pt x="60" y="17"/>
                        <a:pt x="60" y="17"/>
                      </a:cubicBezTo>
                      <a:cubicBezTo>
                        <a:pt x="65" y="15"/>
                        <a:pt x="68" y="13"/>
                        <a:pt x="70" y="13"/>
                      </a:cubicBezTo>
                      <a:cubicBezTo>
                        <a:pt x="65" y="11"/>
                        <a:pt x="61" y="9"/>
                        <a:pt x="57" y="8"/>
                      </a:cubicBezTo>
                      <a:cubicBezTo>
                        <a:pt x="10" y="0"/>
                        <a:pt x="10"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5"/>
                <p:cNvSpPr/>
                <p:nvPr/>
              </p:nvSpPr>
              <p:spPr bwMode="auto">
                <a:xfrm>
                  <a:off x="5757863" y="3689350"/>
                  <a:ext cx="4763" cy="7938"/>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0"/>
                        <a:pt x="1" y="0"/>
                        <a:pt x="1" y="0"/>
                      </a:cubicBezTo>
                      <a:cubicBezTo>
                        <a:pt x="1" y="0"/>
                        <a:pt x="0" y="0"/>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56"/>
                <p:cNvSpPr/>
                <p:nvPr/>
              </p:nvSpPr>
              <p:spPr bwMode="auto">
                <a:xfrm>
                  <a:off x="5754688" y="3689350"/>
                  <a:ext cx="28575" cy="12700"/>
                </a:xfrm>
                <a:custGeom>
                  <a:avLst/>
                  <a:gdLst>
                    <a:gd name="T0" fmla="*/ 2 w 7"/>
                    <a:gd name="T1" fmla="*/ 0 h 3"/>
                    <a:gd name="T2" fmla="*/ 1 w 7"/>
                    <a:gd name="T3" fmla="*/ 2 h 3"/>
                    <a:gd name="T4" fmla="*/ 0 w 7"/>
                    <a:gd name="T5" fmla="*/ 2 h 3"/>
                    <a:gd name="T6" fmla="*/ 0 w 7"/>
                    <a:gd name="T7" fmla="*/ 3 h 3"/>
                    <a:gd name="T8" fmla="*/ 0 w 7"/>
                    <a:gd name="T9" fmla="*/ 3 h 3"/>
                    <a:gd name="T10" fmla="*/ 0 w 7"/>
                    <a:gd name="T11" fmla="*/ 3 h 3"/>
                    <a:gd name="T12" fmla="*/ 0 w 7"/>
                    <a:gd name="T13" fmla="*/ 3 h 3"/>
                    <a:gd name="T14" fmla="*/ 7 w 7"/>
                    <a:gd name="T15" fmla="*/ 2 h 3"/>
                    <a:gd name="T16" fmla="*/ 2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2" y="0"/>
                      </a:moveTo>
                      <a:cubicBezTo>
                        <a:pt x="1" y="2"/>
                        <a:pt x="1" y="2"/>
                        <a:pt x="1" y="2"/>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0" y="3"/>
                        <a:pt x="3" y="3"/>
                        <a:pt x="7" y="2"/>
                      </a:cubicBezTo>
                      <a:cubicBezTo>
                        <a:pt x="5" y="1"/>
                        <a:pt x="4" y="1"/>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57"/>
                <p:cNvSpPr/>
                <p:nvPr/>
              </p:nvSpPr>
              <p:spPr bwMode="auto">
                <a:xfrm>
                  <a:off x="5108576" y="4067175"/>
                  <a:ext cx="4763" cy="4763"/>
                </a:xfrm>
                <a:custGeom>
                  <a:avLst/>
                  <a:gdLst>
                    <a:gd name="T0" fmla="*/ 0 w 1"/>
                    <a:gd name="T1" fmla="*/ 0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1 h 1"/>
                    <a:gd name="T18" fmla="*/ 1 w 1"/>
                    <a:gd name="T19" fmla="*/ 0 h 1"/>
                    <a:gd name="T20" fmla="*/ 0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0" y="1"/>
                        <a:pt x="0" y="1"/>
                        <a:pt x="0" y="1"/>
                      </a:cubicBezTo>
                      <a:cubicBezTo>
                        <a:pt x="1" y="0"/>
                        <a:pt x="1" y="0"/>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8"/>
                <p:cNvSpPr/>
                <p:nvPr/>
              </p:nvSpPr>
              <p:spPr bwMode="auto">
                <a:xfrm>
                  <a:off x="5681663" y="3917950"/>
                  <a:ext cx="369888" cy="68263"/>
                </a:xfrm>
                <a:custGeom>
                  <a:avLst/>
                  <a:gdLst>
                    <a:gd name="T0" fmla="*/ 82 w 87"/>
                    <a:gd name="T1" fmla="*/ 0 h 16"/>
                    <a:gd name="T2" fmla="*/ 0 w 87"/>
                    <a:gd name="T3" fmla="*/ 14 h 16"/>
                    <a:gd name="T4" fmla="*/ 0 w 87"/>
                    <a:gd name="T5" fmla="*/ 16 h 16"/>
                    <a:gd name="T6" fmla="*/ 87 w 87"/>
                    <a:gd name="T7" fmla="*/ 5 h 16"/>
                    <a:gd name="T8" fmla="*/ 82 w 87"/>
                    <a:gd name="T9" fmla="*/ 0 h 16"/>
                  </a:gdLst>
                  <a:ahLst/>
                  <a:cxnLst>
                    <a:cxn ang="0">
                      <a:pos x="T0" y="T1"/>
                    </a:cxn>
                    <a:cxn ang="0">
                      <a:pos x="T2" y="T3"/>
                    </a:cxn>
                    <a:cxn ang="0">
                      <a:pos x="T4" y="T5"/>
                    </a:cxn>
                    <a:cxn ang="0">
                      <a:pos x="T6" y="T7"/>
                    </a:cxn>
                    <a:cxn ang="0">
                      <a:pos x="T8" y="T9"/>
                    </a:cxn>
                  </a:cxnLst>
                  <a:rect l="0" t="0" r="r" b="b"/>
                  <a:pathLst>
                    <a:path w="87" h="16">
                      <a:moveTo>
                        <a:pt x="82" y="0"/>
                      </a:moveTo>
                      <a:cubicBezTo>
                        <a:pt x="0" y="14"/>
                        <a:pt x="0" y="14"/>
                        <a:pt x="0" y="14"/>
                      </a:cubicBezTo>
                      <a:cubicBezTo>
                        <a:pt x="0" y="14"/>
                        <a:pt x="0" y="15"/>
                        <a:pt x="0" y="16"/>
                      </a:cubicBezTo>
                      <a:cubicBezTo>
                        <a:pt x="87" y="5"/>
                        <a:pt x="87" y="5"/>
                        <a:pt x="87" y="5"/>
                      </a:cubicBezTo>
                      <a:cubicBezTo>
                        <a:pt x="85" y="3"/>
                        <a:pt x="83" y="2"/>
                        <a:pt x="8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9"/>
                <p:cNvSpPr>
                  <a:spLocks noEditPoints="1"/>
                </p:cNvSpPr>
                <p:nvPr/>
              </p:nvSpPr>
              <p:spPr bwMode="auto">
                <a:xfrm>
                  <a:off x="5313363" y="3978275"/>
                  <a:ext cx="368300" cy="58738"/>
                </a:xfrm>
                <a:custGeom>
                  <a:avLst/>
                  <a:gdLst>
                    <a:gd name="T0" fmla="*/ 26 w 87"/>
                    <a:gd name="T1" fmla="*/ 10 h 14"/>
                    <a:gd name="T2" fmla="*/ 0 w 87"/>
                    <a:gd name="T3" fmla="*/ 14 h 14"/>
                    <a:gd name="T4" fmla="*/ 25 w 87"/>
                    <a:gd name="T5" fmla="*/ 11 h 14"/>
                    <a:gd name="T6" fmla="*/ 26 w 87"/>
                    <a:gd name="T7" fmla="*/ 10 h 14"/>
                    <a:gd name="T8" fmla="*/ 87 w 87"/>
                    <a:gd name="T9" fmla="*/ 0 h 14"/>
                    <a:gd name="T10" fmla="*/ 33 w 87"/>
                    <a:gd name="T11" fmla="*/ 8 h 14"/>
                    <a:gd name="T12" fmla="*/ 32 w 87"/>
                    <a:gd name="T13" fmla="*/ 10 h 14"/>
                    <a:gd name="T14" fmla="*/ 87 w 87"/>
                    <a:gd name="T15" fmla="*/ 2 h 14"/>
                    <a:gd name="T16" fmla="*/ 87 w 8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4">
                      <a:moveTo>
                        <a:pt x="26" y="10"/>
                      </a:moveTo>
                      <a:cubicBezTo>
                        <a:pt x="0" y="14"/>
                        <a:pt x="0" y="14"/>
                        <a:pt x="0" y="14"/>
                      </a:cubicBezTo>
                      <a:cubicBezTo>
                        <a:pt x="25" y="11"/>
                        <a:pt x="25" y="11"/>
                        <a:pt x="25" y="11"/>
                      </a:cubicBezTo>
                      <a:cubicBezTo>
                        <a:pt x="26" y="10"/>
                        <a:pt x="26" y="10"/>
                        <a:pt x="26" y="10"/>
                      </a:cubicBezTo>
                      <a:moveTo>
                        <a:pt x="87" y="0"/>
                      </a:moveTo>
                      <a:cubicBezTo>
                        <a:pt x="33" y="8"/>
                        <a:pt x="33" y="8"/>
                        <a:pt x="33" y="8"/>
                      </a:cubicBezTo>
                      <a:cubicBezTo>
                        <a:pt x="32" y="10"/>
                        <a:pt x="32" y="10"/>
                        <a:pt x="32" y="10"/>
                      </a:cubicBezTo>
                      <a:cubicBezTo>
                        <a:pt x="87" y="2"/>
                        <a:pt x="87" y="2"/>
                        <a:pt x="87" y="2"/>
                      </a:cubicBezTo>
                      <a:cubicBezTo>
                        <a:pt x="87" y="1"/>
                        <a:pt x="87" y="0"/>
                        <a:pt x="8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60"/>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61"/>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62"/>
                <p:cNvSpPr/>
                <p:nvPr/>
              </p:nvSpPr>
              <p:spPr bwMode="auto">
                <a:xfrm>
                  <a:off x="6030913" y="3862388"/>
                  <a:ext cx="355600" cy="77788"/>
                </a:xfrm>
                <a:custGeom>
                  <a:avLst/>
                  <a:gdLst>
                    <a:gd name="T0" fmla="*/ 83 w 84"/>
                    <a:gd name="T1" fmla="*/ 0 h 18"/>
                    <a:gd name="T2" fmla="*/ 83 w 84"/>
                    <a:gd name="T3" fmla="*/ 0 h 18"/>
                    <a:gd name="T4" fmla="*/ 0 w 84"/>
                    <a:gd name="T5" fmla="*/ 13 h 18"/>
                    <a:gd name="T6" fmla="*/ 5 w 84"/>
                    <a:gd name="T7" fmla="*/ 18 h 18"/>
                    <a:gd name="T8" fmla="*/ 75 w 84"/>
                    <a:gd name="T9" fmla="*/ 8 h 18"/>
                    <a:gd name="T10" fmla="*/ 84 w 84"/>
                    <a:gd name="T11" fmla="*/ 0 h 18"/>
                    <a:gd name="T12" fmla="*/ 84 w 84"/>
                    <a:gd name="T13" fmla="*/ 0 h 18"/>
                    <a:gd name="T14" fmla="*/ 84 w 84"/>
                    <a:gd name="T15" fmla="*/ 0 h 18"/>
                    <a:gd name="T16" fmla="*/ 84 w 84"/>
                    <a:gd name="T17" fmla="*/ 0 h 18"/>
                    <a:gd name="T18" fmla="*/ 83 w 8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83" y="0"/>
                      </a:moveTo>
                      <a:cubicBezTo>
                        <a:pt x="83" y="0"/>
                        <a:pt x="83" y="0"/>
                        <a:pt x="83" y="0"/>
                      </a:cubicBezTo>
                      <a:cubicBezTo>
                        <a:pt x="0" y="13"/>
                        <a:pt x="0" y="13"/>
                        <a:pt x="0" y="13"/>
                      </a:cubicBezTo>
                      <a:cubicBezTo>
                        <a:pt x="1" y="15"/>
                        <a:pt x="3" y="16"/>
                        <a:pt x="5" y="18"/>
                      </a:cubicBezTo>
                      <a:cubicBezTo>
                        <a:pt x="75" y="8"/>
                        <a:pt x="75" y="8"/>
                        <a:pt x="75" y="8"/>
                      </a:cubicBezTo>
                      <a:cubicBezTo>
                        <a:pt x="81" y="3"/>
                        <a:pt x="84" y="0"/>
                        <a:pt x="84" y="0"/>
                      </a:cubicBezTo>
                      <a:cubicBezTo>
                        <a:pt x="84" y="0"/>
                        <a:pt x="84" y="0"/>
                        <a:pt x="84" y="0"/>
                      </a:cubicBezTo>
                      <a:cubicBezTo>
                        <a:pt x="84" y="0"/>
                        <a:pt x="84" y="0"/>
                        <a:pt x="84" y="0"/>
                      </a:cubicBezTo>
                      <a:cubicBezTo>
                        <a:pt x="84" y="0"/>
                        <a:pt x="84" y="0"/>
                        <a:pt x="84" y="0"/>
                      </a:cubicBezTo>
                      <a:cubicBezTo>
                        <a:pt x="84" y="0"/>
                        <a:pt x="83" y="0"/>
                        <a:pt x="8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3"/>
                <p:cNvSpPr/>
                <p:nvPr/>
              </p:nvSpPr>
              <p:spPr bwMode="auto">
                <a:xfrm>
                  <a:off x="6386513" y="3862388"/>
                  <a:ext cx="4763" cy="4763"/>
                </a:xfrm>
                <a:custGeom>
                  <a:avLst/>
                  <a:gdLst>
                    <a:gd name="T0" fmla="*/ 0 w 1"/>
                    <a:gd name="T1" fmla="*/ 0 h 1"/>
                    <a:gd name="T2" fmla="*/ 0 w 1"/>
                    <a:gd name="T3" fmla="*/ 0 h 1"/>
                    <a:gd name="T4" fmla="*/ 0 w 1"/>
                    <a:gd name="T5" fmla="*/ 0 h 1"/>
                    <a:gd name="T6" fmla="*/ 0 w 1"/>
                    <a:gd name="T7" fmla="*/ 0 h 1"/>
                    <a:gd name="T8" fmla="*/ 1 w 1"/>
                    <a:gd name="T9" fmla="*/ 1 h 1"/>
                    <a:gd name="T10" fmla="*/ 1 w 1"/>
                    <a:gd name="T11" fmla="*/ 1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1" y="0"/>
                        <a:pt x="1" y="1"/>
                      </a:cubicBezTo>
                      <a:cubicBezTo>
                        <a:pt x="1" y="1"/>
                        <a:pt x="1" y="1"/>
                        <a:pt x="1" y="1"/>
                      </a:cubicBezTo>
                      <a:cubicBezTo>
                        <a:pt x="1" y="0"/>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64"/>
                <p:cNvSpPr/>
                <p:nvPr/>
              </p:nvSpPr>
              <p:spPr bwMode="auto">
                <a:xfrm>
                  <a:off x="6480176" y="4021138"/>
                  <a:ext cx="869950" cy="735013"/>
                </a:xfrm>
                <a:custGeom>
                  <a:avLst/>
                  <a:gdLst>
                    <a:gd name="T0" fmla="*/ 80 w 205"/>
                    <a:gd name="T1" fmla="*/ 0 h 173"/>
                    <a:gd name="T2" fmla="*/ 49 w 205"/>
                    <a:gd name="T3" fmla="*/ 26 h 173"/>
                    <a:gd name="T4" fmla="*/ 169 w 205"/>
                    <a:gd name="T5" fmla="*/ 135 h 173"/>
                    <a:gd name="T6" fmla="*/ 44 w 205"/>
                    <a:gd name="T7" fmla="*/ 28 h 173"/>
                    <a:gd name="T8" fmla="*/ 8 w 205"/>
                    <a:gd name="T9" fmla="*/ 36 h 173"/>
                    <a:gd name="T10" fmla="*/ 0 w 205"/>
                    <a:gd name="T11" fmla="*/ 36 h 173"/>
                    <a:gd name="T12" fmla="*/ 46 w 205"/>
                    <a:gd name="T13" fmla="*/ 144 h 173"/>
                    <a:gd name="T14" fmla="*/ 112 w 205"/>
                    <a:gd name="T15" fmla="*/ 173 h 173"/>
                    <a:gd name="T16" fmla="*/ 149 w 205"/>
                    <a:gd name="T17" fmla="*/ 167 h 173"/>
                    <a:gd name="T18" fmla="*/ 171 w 205"/>
                    <a:gd name="T19" fmla="*/ 165 h 173"/>
                    <a:gd name="T20" fmla="*/ 190 w 205"/>
                    <a:gd name="T21" fmla="*/ 166 h 173"/>
                    <a:gd name="T22" fmla="*/ 203 w 205"/>
                    <a:gd name="T23" fmla="*/ 167 h 173"/>
                    <a:gd name="T24" fmla="*/ 204 w 205"/>
                    <a:gd name="T25" fmla="*/ 167 h 173"/>
                    <a:gd name="T26" fmla="*/ 205 w 205"/>
                    <a:gd name="T27" fmla="*/ 167 h 173"/>
                    <a:gd name="T28" fmla="*/ 205 w 205"/>
                    <a:gd name="T29" fmla="*/ 167 h 173"/>
                    <a:gd name="T30" fmla="*/ 204 w 205"/>
                    <a:gd name="T31" fmla="*/ 167 h 173"/>
                    <a:gd name="T32" fmla="*/ 198 w 205"/>
                    <a:gd name="T33" fmla="*/ 113 h 173"/>
                    <a:gd name="T34" fmla="*/ 176 w 205"/>
                    <a:gd name="T35" fmla="*/ 23 h 173"/>
                    <a:gd name="T36" fmla="*/ 80 w 205"/>
                    <a:gd name="T3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73">
                      <a:moveTo>
                        <a:pt x="80" y="0"/>
                      </a:moveTo>
                      <a:cubicBezTo>
                        <a:pt x="72" y="9"/>
                        <a:pt x="62" y="19"/>
                        <a:pt x="49" y="26"/>
                      </a:cubicBezTo>
                      <a:cubicBezTo>
                        <a:pt x="169" y="135"/>
                        <a:pt x="169" y="135"/>
                        <a:pt x="169" y="135"/>
                      </a:cubicBezTo>
                      <a:cubicBezTo>
                        <a:pt x="44" y="28"/>
                        <a:pt x="44" y="28"/>
                        <a:pt x="44" y="28"/>
                      </a:cubicBezTo>
                      <a:cubicBezTo>
                        <a:pt x="34" y="33"/>
                        <a:pt x="22" y="36"/>
                        <a:pt x="8" y="36"/>
                      </a:cubicBezTo>
                      <a:cubicBezTo>
                        <a:pt x="5" y="36"/>
                        <a:pt x="2" y="36"/>
                        <a:pt x="0" y="36"/>
                      </a:cubicBezTo>
                      <a:cubicBezTo>
                        <a:pt x="14" y="80"/>
                        <a:pt x="32" y="129"/>
                        <a:pt x="46" y="144"/>
                      </a:cubicBezTo>
                      <a:cubicBezTo>
                        <a:pt x="67" y="166"/>
                        <a:pt x="91" y="173"/>
                        <a:pt x="112" y="173"/>
                      </a:cubicBezTo>
                      <a:cubicBezTo>
                        <a:pt x="126" y="173"/>
                        <a:pt x="139" y="170"/>
                        <a:pt x="149" y="167"/>
                      </a:cubicBezTo>
                      <a:cubicBezTo>
                        <a:pt x="157" y="165"/>
                        <a:pt x="164" y="165"/>
                        <a:pt x="171" y="165"/>
                      </a:cubicBezTo>
                      <a:cubicBezTo>
                        <a:pt x="178" y="165"/>
                        <a:pt x="184" y="165"/>
                        <a:pt x="190" y="166"/>
                      </a:cubicBezTo>
                      <a:cubicBezTo>
                        <a:pt x="195" y="166"/>
                        <a:pt x="200" y="167"/>
                        <a:pt x="203" y="167"/>
                      </a:cubicBezTo>
                      <a:cubicBezTo>
                        <a:pt x="203" y="167"/>
                        <a:pt x="204" y="167"/>
                        <a:pt x="204" y="167"/>
                      </a:cubicBezTo>
                      <a:cubicBezTo>
                        <a:pt x="205" y="167"/>
                        <a:pt x="205" y="167"/>
                        <a:pt x="205" y="167"/>
                      </a:cubicBezTo>
                      <a:cubicBezTo>
                        <a:pt x="205" y="167"/>
                        <a:pt x="205" y="167"/>
                        <a:pt x="205" y="167"/>
                      </a:cubicBezTo>
                      <a:cubicBezTo>
                        <a:pt x="204" y="167"/>
                        <a:pt x="204" y="167"/>
                        <a:pt x="204" y="167"/>
                      </a:cubicBezTo>
                      <a:cubicBezTo>
                        <a:pt x="202" y="161"/>
                        <a:pt x="195" y="136"/>
                        <a:pt x="198" y="113"/>
                      </a:cubicBezTo>
                      <a:cubicBezTo>
                        <a:pt x="202" y="91"/>
                        <a:pt x="205" y="54"/>
                        <a:pt x="176" y="23"/>
                      </a:cubicBezTo>
                      <a:cubicBezTo>
                        <a:pt x="154" y="22"/>
                        <a:pt x="117" y="12"/>
                        <a:pt x="8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65"/>
                <p:cNvSpPr>
                  <a:spLocks noEditPoints="1"/>
                </p:cNvSpPr>
                <p:nvPr/>
              </p:nvSpPr>
              <p:spPr bwMode="auto">
                <a:xfrm>
                  <a:off x="6391276" y="3867150"/>
                  <a:ext cx="428625" cy="306388"/>
                </a:xfrm>
                <a:custGeom>
                  <a:avLst/>
                  <a:gdLst>
                    <a:gd name="T0" fmla="*/ 3 w 101"/>
                    <a:gd name="T1" fmla="*/ 2 h 72"/>
                    <a:gd name="T2" fmla="*/ 70 w 101"/>
                    <a:gd name="T3" fmla="*/ 62 h 72"/>
                    <a:gd name="T4" fmla="*/ 101 w 101"/>
                    <a:gd name="T5" fmla="*/ 36 h 72"/>
                    <a:gd name="T6" fmla="*/ 3 w 101"/>
                    <a:gd name="T7" fmla="*/ 2 h 72"/>
                    <a:gd name="T8" fmla="*/ 0 w 101"/>
                    <a:gd name="T9" fmla="*/ 0 h 72"/>
                    <a:gd name="T10" fmla="*/ 2 w 101"/>
                    <a:gd name="T11" fmla="*/ 9 h 72"/>
                    <a:gd name="T12" fmla="*/ 3 w 101"/>
                    <a:gd name="T13" fmla="*/ 11 h 72"/>
                    <a:gd name="T14" fmla="*/ 21 w 101"/>
                    <a:gd name="T15" fmla="*/ 72 h 72"/>
                    <a:gd name="T16" fmla="*/ 29 w 101"/>
                    <a:gd name="T17" fmla="*/ 72 h 72"/>
                    <a:gd name="T18" fmla="*/ 65 w 101"/>
                    <a:gd name="T19" fmla="*/ 64 h 72"/>
                    <a:gd name="T20" fmla="*/ 3 w 101"/>
                    <a:gd name="T21" fmla="*/ 11 h 72"/>
                    <a:gd name="T22" fmla="*/ 0 w 101"/>
                    <a:gd name="T23" fmla="*/ 0 h 72"/>
                    <a:gd name="T24" fmla="*/ 0 w 10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2">
                      <a:moveTo>
                        <a:pt x="3" y="2"/>
                      </a:moveTo>
                      <a:cubicBezTo>
                        <a:pt x="70" y="62"/>
                        <a:pt x="70" y="62"/>
                        <a:pt x="70" y="62"/>
                      </a:cubicBezTo>
                      <a:cubicBezTo>
                        <a:pt x="83" y="55"/>
                        <a:pt x="93" y="45"/>
                        <a:pt x="101" y="36"/>
                      </a:cubicBezTo>
                      <a:cubicBezTo>
                        <a:pt x="58" y="22"/>
                        <a:pt x="15" y="6"/>
                        <a:pt x="3" y="2"/>
                      </a:cubicBezTo>
                      <a:moveTo>
                        <a:pt x="0" y="0"/>
                      </a:moveTo>
                      <a:cubicBezTo>
                        <a:pt x="0" y="2"/>
                        <a:pt x="1" y="5"/>
                        <a:pt x="2" y="9"/>
                      </a:cubicBezTo>
                      <a:cubicBezTo>
                        <a:pt x="2" y="10"/>
                        <a:pt x="2" y="10"/>
                        <a:pt x="3" y="11"/>
                      </a:cubicBezTo>
                      <a:cubicBezTo>
                        <a:pt x="6" y="24"/>
                        <a:pt x="13" y="47"/>
                        <a:pt x="21" y="72"/>
                      </a:cubicBezTo>
                      <a:cubicBezTo>
                        <a:pt x="23" y="72"/>
                        <a:pt x="26" y="72"/>
                        <a:pt x="29" y="72"/>
                      </a:cubicBezTo>
                      <a:cubicBezTo>
                        <a:pt x="43" y="72"/>
                        <a:pt x="55" y="69"/>
                        <a:pt x="65" y="64"/>
                      </a:cubicBezTo>
                      <a:cubicBezTo>
                        <a:pt x="3" y="11"/>
                        <a:pt x="3" y="11"/>
                        <a:pt x="3" y="11"/>
                      </a:cubicBezTo>
                      <a:cubicBezTo>
                        <a:pt x="1" y="6"/>
                        <a:pt x="0" y="2"/>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66"/>
                <p:cNvSpPr/>
                <p:nvPr/>
              </p:nvSpPr>
              <p:spPr bwMode="auto">
                <a:xfrm>
                  <a:off x="7350126" y="4730750"/>
                  <a:ext cx="0" cy="4763"/>
                </a:xfrm>
                <a:custGeom>
                  <a:avLst/>
                  <a:gdLst>
                    <a:gd name="T0" fmla="*/ 0 h 1"/>
                    <a:gd name="T1" fmla="*/ 1 h 1"/>
                    <a:gd name="T2" fmla="*/ 1 h 1"/>
                    <a:gd name="T3" fmla="*/ 1 h 1"/>
                    <a:gd name="T4" fmla="*/ 1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0"/>
                        <a:pt x="0" y="0"/>
                        <a:pt x="0" y="0"/>
                      </a:cubicBezTo>
                      <a:cubicBezTo>
                        <a:pt x="0" y="0"/>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67"/>
                <p:cNvSpPr/>
                <p:nvPr/>
              </p:nvSpPr>
              <p:spPr bwMode="auto">
                <a:xfrm>
                  <a:off x="6386513" y="3862388"/>
                  <a:ext cx="4763" cy="4763"/>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0"/>
                        <a:pt x="1" y="0"/>
                        <a:pt x="1" y="1"/>
                      </a:cubicBezTo>
                      <a:cubicBezTo>
                        <a:pt x="1" y="1"/>
                        <a:pt x="1" y="1"/>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68"/>
                <p:cNvSpPr/>
                <p:nvPr/>
              </p:nvSpPr>
              <p:spPr bwMode="auto">
                <a:xfrm>
                  <a:off x="6667501" y="4130675"/>
                  <a:ext cx="530225" cy="463550"/>
                </a:xfrm>
                <a:custGeom>
                  <a:avLst/>
                  <a:gdLst>
                    <a:gd name="T0" fmla="*/ 5 w 125"/>
                    <a:gd name="T1" fmla="*/ 0 h 109"/>
                    <a:gd name="T2" fmla="*/ 0 w 125"/>
                    <a:gd name="T3" fmla="*/ 2 h 109"/>
                    <a:gd name="T4" fmla="*/ 125 w 125"/>
                    <a:gd name="T5" fmla="*/ 109 h 109"/>
                    <a:gd name="T6" fmla="*/ 5 w 125"/>
                    <a:gd name="T7" fmla="*/ 0 h 109"/>
                  </a:gdLst>
                  <a:ahLst/>
                  <a:cxnLst>
                    <a:cxn ang="0">
                      <a:pos x="T0" y="T1"/>
                    </a:cxn>
                    <a:cxn ang="0">
                      <a:pos x="T2" y="T3"/>
                    </a:cxn>
                    <a:cxn ang="0">
                      <a:pos x="T4" y="T5"/>
                    </a:cxn>
                    <a:cxn ang="0">
                      <a:pos x="T6" y="T7"/>
                    </a:cxn>
                  </a:cxnLst>
                  <a:rect l="0" t="0" r="r" b="b"/>
                  <a:pathLst>
                    <a:path w="125" h="109">
                      <a:moveTo>
                        <a:pt x="5" y="0"/>
                      </a:moveTo>
                      <a:cubicBezTo>
                        <a:pt x="3" y="1"/>
                        <a:pt x="2" y="2"/>
                        <a:pt x="0" y="2"/>
                      </a:cubicBezTo>
                      <a:cubicBezTo>
                        <a:pt x="125" y="109"/>
                        <a:pt x="125" y="109"/>
                        <a:pt x="125" y="109"/>
                      </a:cubicBezTo>
                      <a:cubicBezTo>
                        <a:pt x="5" y="0"/>
                        <a:pt x="5" y="0"/>
                        <a:pt x="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69"/>
                <p:cNvSpPr/>
                <p:nvPr/>
              </p:nvSpPr>
              <p:spPr bwMode="auto">
                <a:xfrm>
                  <a:off x="6391276" y="3867150"/>
                  <a:ext cx="296863" cy="273050"/>
                </a:xfrm>
                <a:custGeom>
                  <a:avLst/>
                  <a:gdLst>
                    <a:gd name="T0" fmla="*/ 0 w 70"/>
                    <a:gd name="T1" fmla="*/ 0 h 64"/>
                    <a:gd name="T2" fmla="*/ 3 w 70"/>
                    <a:gd name="T3" fmla="*/ 11 h 64"/>
                    <a:gd name="T4" fmla="*/ 65 w 70"/>
                    <a:gd name="T5" fmla="*/ 64 h 64"/>
                    <a:gd name="T6" fmla="*/ 70 w 70"/>
                    <a:gd name="T7" fmla="*/ 62 h 64"/>
                    <a:gd name="T8" fmla="*/ 3 w 70"/>
                    <a:gd name="T9" fmla="*/ 2 h 64"/>
                    <a:gd name="T10" fmla="*/ 0 w 70"/>
                    <a:gd name="T11" fmla="*/ 0 h 64"/>
                  </a:gdLst>
                  <a:ahLst/>
                  <a:cxnLst>
                    <a:cxn ang="0">
                      <a:pos x="T0" y="T1"/>
                    </a:cxn>
                    <a:cxn ang="0">
                      <a:pos x="T2" y="T3"/>
                    </a:cxn>
                    <a:cxn ang="0">
                      <a:pos x="T4" y="T5"/>
                    </a:cxn>
                    <a:cxn ang="0">
                      <a:pos x="T6" y="T7"/>
                    </a:cxn>
                    <a:cxn ang="0">
                      <a:pos x="T8" y="T9"/>
                    </a:cxn>
                    <a:cxn ang="0">
                      <a:pos x="T10" y="T11"/>
                    </a:cxn>
                  </a:cxnLst>
                  <a:rect l="0" t="0" r="r" b="b"/>
                  <a:pathLst>
                    <a:path w="70" h="64">
                      <a:moveTo>
                        <a:pt x="0" y="0"/>
                      </a:moveTo>
                      <a:cubicBezTo>
                        <a:pt x="0" y="2"/>
                        <a:pt x="1" y="6"/>
                        <a:pt x="3" y="11"/>
                      </a:cubicBezTo>
                      <a:cubicBezTo>
                        <a:pt x="65" y="64"/>
                        <a:pt x="65" y="64"/>
                        <a:pt x="65" y="64"/>
                      </a:cubicBezTo>
                      <a:cubicBezTo>
                        <a:pt x="67" y="64"/>
                        <a:pt x="68" y="63"/>
                        <a:pt x="70" y="62"/>
                      </a:cubicBezTo>
                      <a:cubicBezTo>
                        <a:pt x="3" y="2"/>
                        <a:pt x="3" y="2"/>
                        <a:pt x="3" y="2"/>
                      </a:cubicBezTo>
                      <a:cubicBezTo>
                        <a:pt x="1" y="1"/>
                        <a:pt x="0" y="1"/>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70"/>
                <p:cNvSpPr/>
                <p:nvPr/>
              </p:nvSpPr>
              <p:spPr bwMode="auto">
                <a:xfrm>
                  <a:off x="5949951" y="2863850"/>
                  <a:ext cx="28575" cy="76200"/>
                </a:xfrm>
                <a:custGeom>
                  <a:avLst/>
                  <a:gdLst>
                    <a:gd name="T0" fmla="*/ 2 w 7"/>
                    <a:gd name="T1" fmla="*/ 0 h 18"/>
                    <a:gd name="T2" fmla="*/ 0 w 7"/>
                    <a:gd name="T3" fmla="*/ 18 h 18"/>
                    <a:gd name="T4" fmla="*/ 7 w 7"/>
                    <a:gd name="T5" fmla="*/ 2 h 18"/>
                    <a:gd name="T6" fmla="*/ 2 w 7"/>
                    <a:gd name="T7" fmla="*/ 0 h 18"/>
                  </a:gdLst>
                  <a:ahLst/>
                  <a:cxnLst>
                    <a:cxn ang="0">
                      <a:pos x="T0" y="T1"/>
                    </a:cxn>
                    <a:cxn ang="0">
                      <a:pos x="T2" y="T3"/>
                    </a:cxn>
                    <a:cxn ang="0">
                      <a:pos x="T4" y="T5"/>
                    </a:cxn>
                    <a:cxn ang="0">
                      <a:pos x="T6" y="T7"/>
                    </a:cxn>
                  </a:cxnLst>
                  <a:rect l="0" t="0" r="r" b="b"/>
                  <a:pathLst>
                    <a:path w="7" h="18">
                      <a:moveTo>
                        <a:pt x="2" y="0"/>
                      </a:moveTo>
                      <a:cubicBezTo>
                        <a:pt x="2" y="6"/>
                        <a:pt x="1" y="12"/>
                        <a:pt x="0" y="18"/>
                      </a:cubicBezTo>
                      <a:cubicBezTo>
                        <a:pt x="3" y="12"/>
                        <a:pt x="5" y="7"/>
                        <a:pt x="7" y="2"/>
                      </a:cubicBezTo>
                      <a:cubicBezTo>
                        <a:pt x="6" y="1"/>
                        <a:pt x="4" y="0"/>
                        <a:pt x="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71"/>
                <p:cNvSpPr>
                  <a:spLocks noEditPoints="1"/>
                </p:cNvSpPr>
                <p:nvPr/>
              </p:nvSpPr>
              <p:spPr bwMode="auto">
                <a:xfrm>
                  <a:off x="5364163" y="2828925"/>
                  <a:ext cx="593725" cy="820738"/>
                </a:xfrm>
                <a:custGeom>
                  <a:avLst/>
                  <a:gdLst>
                    <a:gd name="T0" fmla="*/ 45 w 140"/>
                    <a:gd name="T1" fmla="*/ 42 h 193"/>
                    <a:gd name="T2" fmla="*/ 95 w 140"/>
                    <a:gd name="T3" fmla="*/ 193 h 193"/>
                    <a:gd name="T4" fmla="*/ 112 w 140"/>
                    <a:gd name="T5" fmla="*/ 113 h 193"/>
                    <a:gd name="T6" fmla="*/ 45 w 140"/>
                    <a:gd name="T7" fmla="*/ 42 h 193"/>
                    <a:gd name="T8" fmla="*/ 3 w 140"/>
                    <a:gd name="T9" fmla="*/ 2 h 193"/>
                    <a:gd name="T10" fmla="*/ 7 w 140"/>
                    <a:gd name="T11" fmla="*/ 63 h 193"/>
                    <a:gd name="T12" fmla="*/ 6 w 140"/>
                    <a:gd name="T13" fmla="*/ 124 h 193"/>
                    <a:gd name="T14" fmla="*/ 84 w 140"/>
                    <a:gd name="T15" fmla="*/ 191 h 193"/>
                    <a:gd name="T16" fmla="*/ 29 w 140"/>
                    <a:gd name="T17" fmla="*/ 6 h 193"/>
                    <a:gd name="T18" fmla="*/ 3 w 140"/>
                    <a:gd name="T19" fmla="*/ 2 h 193"/>
                    <a:gd name="T20" fmla="*/ 101 w 140"/>
                    <a:gd name="T21" fmla="*/ 0 h 193"/>
                    <a:gd name="T22" fmla="*/ 64 w 140"/>
                    <a:gd name="T23" fmla="*/ 5 h 193"/>
                    <a:gd name="T24" fmla="*/ 42 w 140"/>
                    <a:gd name="T25" fmla="*/ 7 h 193"/>
                    <a:gd name="T26" fmla="*/ 33 w 140"/>
                    <a:gd name="T27" fmla="*/ 6 h 193"/>
                    <a:gd name="T28" fmla="*/ 44 w 140"/>
                    <a:gd name="T29" fmla="*/ 42 h 193"/>
                    <a:gd name="T30" fmla="*/ 113 w 140"/>
                    <a:gd name="T31" fmla="*/ 110 h 193"/>
                    <a:gd name="T32" fmla="*/ 138 w 140"/>
                    <a:gd name="T33" fmla="*/ 26 h 193"/>
                    <a:gd name="T34" fmla="*/ 140 w 140"/>
                    <a:gd name="T35" fmla="*/ 8 h 193"/>
                    <a:gd name="T36" fmla="*/ 101 w 140"/>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93">
                      <a:moveTo>
                        <a:pt x="45" y="42"/>
                      </a:moveTo>
                      <a:cubicBezTo>
                        <a:pt x="95" y="193"/>
                        <a:pt x="95" y="193"/>
                        <a:pt x="95" y="193"/>
                      </a:cubicBezTo>
                      <a:cubicBezTo>
                        <a:pt x="98" y="177"/>
                        <a:pt x="104" y="146"/>
                        <a:pt x="112" y="113"/>
                      </a:cubicBezTo>
                      <a:cubicBezTo>
                        <a:pt x="45" y="42"/>
                        <a:pt x="45" y="42"/>
                        <a:pt x="45" y="42"/>
                      </a:cubicBezTo>
                      <a:moveTo>
                        <a:pt x="3" y="2"/>
                      </a:moveTo>
                      <a:cubicBezTo>
                        <a:pt x="3" y="11"/>
                        <a:pt x="11" y="38"/>
                        <a:pt x="7" y="63"/>
                      </a:cubicBezTo>
                      <a:cubicBezTo>
                        <a:pt x="4" y="78"/>
                        <a:pt x="0" y="101"/>
                        <a:pt x="6" y="124"/>
                      </a:cubicBezTo>
                      <a:cubicBezTo>
                        <a:pt x="37" y="149"/>
                        <a:pt x="68" y="177"/>
                        <a:pt x="84" y="191"/>
                      </a:cubicBezTo>
                      <a:cubicBezTo>
                        <a:pt x="29" y="6"/>
                        <a:pt x="29" y="6"/>
                        <a:pt x="29" y="6"/>
                      </a:cubicBezTo>
                      <a:cubicBezTo>
                        <a:pt x="17" y="5"/>
                        <a:pt x="7" y="3"/>
                        <a:pt x="3" y="2"/>
                      </a:cubicBezTo>
                      <a:moveTo>
                        <a:pt x="101" y="0"/>
                      </a:moveTo>
                      <a:cubicBezTo>
                        <a:pt x="87" y="0"/>
                        <a:pt x="74" y="3"/>
                        <a:pt x="64" y="5"/>
                      </a:cubicBezTo>
                      <a:cubicBezTo>
                        <a:pt x="57" y="6"/>
                        <a:pt x="49" y="7"/>
                        <a:pt x="42" y="7"/>
                      </a:cubicBezTo>
                      <a:cubicBezTo>
                        <a:pt x="39" y="7"/>
                        <a:pt x="36" y="7"/>
                        <a:pt x="33" y="6"/>
                      </a:cubicBezTo>
                      <a:cubicBezTo>
                        <a:pt x="44" y="42"/>
                        <a:pt x="44" y="42"/>
                        <a:pt x="44" y="42"/>
                      </a:cubicBezTo>
                      <a:cubicBezTo>
                        <a:pt x="113" y="110"/>
                        <a:pt x="113" y="110"/>
                        <a:pt x="113" y="110"/>
                      </a:cubicBezTo>
                      <a:cubicBezTo>
                        <a:pt x="121" y="80"/>
                        <a:pt x="129" y="49"/>
                        <a:pt x="138" y="26"/>
                      </a:cubicBezTo>
                      <a:cubicBezTo>
                        <a:pt x="139" y="20"/>
                        <a:pt x="140" y="14"/>
                        <a:pt x="140" y="8"/>
                      </a:cubicBezTo>
                      <a:cubicBezTo>
                        <a:pt x="127" y="2"/>
                        <a:pt x="113" y="0"/>
                        <a:pt x="10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72"/>
                <p:cNvSpPr/>
                <p:nvPr/>
              </p:nvSpPr>
              <p:spPr bwMode="auto">
                <a:xfrm>
                  <a:off x="5486401" y="2854325"/>
                  <a:ext cx="280988" cy="820738"/>
                </a:xfrm>
                <a:custGeom>
                  <a:avLst/>
                  <a:gdLst>
                    <a:gd name="T0" fmla="*/ 0 w 66"/>
                    <a:gd name="T1" fmla="*/ 0 h 193"/>
                    <a:gd name="T2" fmla="*/ 55 w 66"/>
                    <a:gd name="T3" fmla="*/ 185 h 193"/>
                    <a:gd name="T4" fmla="*/ 64 w 66"/>
                    <a:gd name="T5" fmla="*/ 193 h 193"/>
                    <a:gd name="T6" fmla="*/ 66 w 66"/>
                    <a:gd name="T7" fmla="*/ 187 h 193"/>
                    <a:gd name="T8" fmla="*/ 16 w 66"/>
                    <a:gd name="T9" fmla="*/ 36 h 193"/>
                    <a:gd name="T10" fmla="*/ 12 w 66"/>
                    <a:gd name="T11" fmla="*/ 33 h 193"/>
                    <a:gd name="T12" fmla="*/ 15 w 66"/>
                    <a:gd name="T13" fmla="*/ 36 h 193"/>
                    <a:gd name="T14" fmla="*/ 4 w 66"/>
                    <a:gd name="T15" fmla="*/ 0 h 193"/>
                    <a:gd name="T16" fmla="*/ 0 w 66"/>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3">
                      <a:moveTo>
                        <a:pt x="0" y="0"/>
                      </a:moveTo>
                      <a:cubicBezTo>
                        <a:pt x="55" y="185"/>
                        <a:pt x="55" y="185"/>
                        <a:pt x="55" y="185"/>
                      </a:cubicBezTo>
                      <a:cubicBezTo>
                        <a:pt x="60" y="189"/>
                        <a:pt x="63" y="192"/>
                        <a:pt x="64" y="193"/>
                      </a:cubicBezTo>
                      <a:cubicBezTo>
                        <a:pt x="65" y="192"/>
                        <a:pt x="65" y="190"/>
                        <a:pt x="66" y="187"/>
                      </a:cubicBezTo>
                      <a:cubicBezTo>
                        <a:pt x="16" y="36"/>
                        <a:pt x="16" y="36"/>
                        <a:pt x="16" y="36"/>
                      </a:cubicBezTo>
                      <a:cubicBezTo>
                        <a:pt x="12" y="33"/>
                        <a:pt x="12" y="33"/>
                        <a:pt x="12" y="33"/>
                      </a:cubicBezTo>
                      <a:cubicBezTo>
                        <a:pt x="15" y="36"/>
                        <a:pt x="15" y="36"/>
                        <a:pt x="15" y="36"/>
                      </a:cubicBezTo>
                      <a:cubicBezTo>
                        <a:pt x="4" y="0"/>
                        <a:pt x="4" y="0"/>
                        <a:pt x="4" y="0"/>
                      </a:cubicBezTo>
                      <a:cubicBezTo>
                        <a:pt x="2" y="0"/>
                        <a:pt x="1"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73"/>
                <p:cNvSpPr/>
                <p:nvPr/>
              </p:nvSpPr>
              <p:spPr bwMode="auto">
                <a:xfrm>
                  <a:off x="5389563" y="3357563"/>
                  <a:ext cx="368300" cy="317500"/>
                </a:xfrm>
                <a:custGeom>
                  <a:avLst/>
                  <a:gdLst>
                    <a:gd name="T0" fmla="*/ 0 w 87"/>
                    <a:gd name="T1" fmla="*/ 0 h 75"/>
                    <a:gd name="T2" fmla="*/ 33 w 87"/>
                    <a:gd name="T3" fmla="*/ 53 h 75"/>
                    <a:gd name="T4" fmla="*/ 44 w 87"/>
                    <a:gd name="T5" fmla="*/ 60 h 75"/>
                    <a:gd name="T6" fmla="*/ 73 w 87"/>
                    <a:gd name="T7" fmla="*/ 73 h 75"/>
                    <a:gd name="T8" fmla="*/ 87 w 87"/>
                    <a:gd name="T9" fmla="*/ 75 h 75"/>
                    <a:gd name="T10" fmla="*/ 87 w 87"/>
                    <a:gd name="T11" fmla="*/ 75 h 75"/>
                    <a:gd name="T12" fmla="*/ 78 w 87"/>
                    <a:gd name="T13" fmla="*/ 67 h 75"/>
                    <a:gd name="T14" fmla="*/ 0 w 87"/>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75">
                      <a:moveTo>
                        <a:pt x="0" y="0"/>
                      </a:moveTo>
                      <a:cubicBezTo>
                        <a:pt x="4" y="18"/>
                        <a:pt x="14" y="37"/>
                        <a:pt x="33" y="53"/>
                      </a:cubicBezTo>
                      <a:cubicBezTo>
                        <a:pt x="36" y="56"/>
                        <a:pt x="40" y="58"/>
                        <a:pt x="44" y="60"/>
                      </a:cubicBezTo>
                      <a:cubicBezTo>
                        <a:pt x="52" y="65"/>
                        <a:pt x="62" y="69"/>
                        <a:pt x="73" y="73"/>
                      </a:cubicBezTo>
                      <a:cubicBezTo>
                        <a:pt x="87" y="75"/>
                        <a:pt x="87" y="75"/>
                        <a:pt x="87" y="75"/>
                      </a:cubicBezTo>
                      <a:cubicBezTo>
                        <a:pt x="87" y="75"/>
                        <a:pt x="87" y="75"/>
                        <a:pt x="87" y="75"/>
                      </a:cubicBezTo>
                      <a:cubicBezTo>
                        <a:pt x="86" y="74"/>
                        <a:pt x="83" y="71"/>
                        <a:pt x="78" y="67"/>
                      </a:cubicBezTo>
                      <a:cubicBezTo>
                        <a:pt x="62" y="53"/>
                        <a:pt x="31" y="25"/>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74"/>
                <p:cNvSpPr/>
                <p:nvPr/>
              </p:nvSpPr>
              <p:spPr bwMode="auto">
                <a:xfrm>
                  <a:off x="5699126" y="3667125"/>
                  <a:ext cx="58738" cy="22225"/>
                </a:xfrm>
                <a:custGeom>
                  <a:avLst/>
                  <a:gdLst>
                    <a:gd name="T0" fmla="*/ 0 w 14"/>
                    <a:gd name="T1" fmla="*/ 0 h 5"/>
                    <a:gd name="T2" fmla="*/ 13 w 14"/>
                    <a:gd name="T3" fmla="*/ 5 h 5"/>
                    <a:gd name="T4" fmla="*/ 14 w 14"/>
                    <a:gd name="T5" fmla="*/ 4 h 5"/>
                    <a:gd name="T6" fmla="*/ 1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4" y="1"/>
                        <a:pt x="8" y="3"/>
                        <a:pt x="13" y="5"/>
                      </a:cubicBezTo>
                      <a:cubicBezTo>
                        <a:pt x="13" y="4"/>
                        <a:pt x="14" y="4"/>
                        <a:pt x="14" y="4"/>
                      </a:cubicBezTo>
                      <a:cubicBezTo>
                        <a:pt x="14" y="4"/>
                        <a:pt x="14" y="3"/>
                        <a:pt x="14"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75"/>
                <p:cNvSpPr>
                  <a:spLocks noEditPoints="1"/>
                </p:cNvSpPr>
                <p:nvPr/>
              </p:nvSpPr>
              <p:spPr bwMode="auto">
                <a:xfrm>
                  <a:off x="6148388" y="3540125"/>
                  <a:ext cx="260350" cy="309563"/>
                </a:xfrm>
                <a:custGeom>
                  <a:avLst/>
                  <a:gdLst>
                    <a:gd name="T0" fmla="*/ 46 w 61"/>
                    <a:gd name="T1" fmla="*/ 58 h 73"/>
                    <a:gd name="T2" fmla="*/ 61 w 61"/>
                    <a:gd name="T3" fmla="*/ 73 h 73"/>
                    <a:gd name="T4" fmla="*/ 61 w 61"/>
                    <a:gd name="T5" fmla="*/ 73 h 73"/>
                    <a:gd name="T6" fmla="*/ 58 w 61"/>
                    <a:gd name="T7" fmla="*/ 60 h 73"/>
                    <a:gd name="T8" fmla="*/ 58 w 61"/>
                    <a:gd name="T9" fmla="*/ 60 h 73"/>
                    <a:gd name="T10" fmla="*/ 46 w 61"/>
                    <a:gd name="T11" fmla="*/ 58 h 73"/>
                    <a:gd name="T12" fmla="*/ 43 w 61"/>
                    <a:gd name="T13" fmla="*/ 0 h 73"/>
                    <a:gd name="T14" fmla="*/ 0 w 61"/>
                    <a:gd name="T15" fmla="*/ 13 h 73"/>
                    <a:gd name="T16" fmla="*/ 42 w 61"/>
                    <a:gd name="T17" fmla="*/ 54 h 73"/>
                    <a:gd name="T18" fmla="*/ 57 w 61"/>
                    <a:gd name="T19" fmla="*/ 56 h 73"/>
                    <a:gd name="T20" fmla="*/ 43 w 61"/>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46" y="58"/>
                      </a:moveTo>
                      <a:cubicBezTo>
                        <a:pt x="61" y="73"/>
                        <a:pt x="61" y="73"/>
                        <a:pt x="61" y="73"/>
                      </a:cubicBezTo>
                      <a:cubicBezTo>
                        <a:pt x="61" y="73"/>
                        <a:pt x="61" y="73"/>
                        <a:pt x="61" y="73"/>
                      </a:cubicBezTo>
                      <a:cubicBezTo>
                        <a:pt x="60" y="70"/>
                        <a:pt x="59" y="66"/>
                        <a:pt x="58" y="60"/>
                      </a:cubicBezTo>
                      <a:cubicBezTo>
                        <a:pt x="58" y="60"/>
                        <a:pt x="58" y="60"/>
                        <a:pt x="58" y="60"/>
                      </a:cubicBezTo>
                      <a:cubicBezTo>
                        <a:pt x="46" y="58"/>
                        <a:pt x="46" y="58"/>
                        <a:pt x="46" y="58"/>
                      </a:cubicBezTo>
                      <a:moveTo>
                        <a:pt x="43" y="0"/>
                      </a:moveTo>
                      <a:cubicBezTo>
                        <a:pt x="29" y="5"/>
                        <a:pt x="14" y="9"/>
                        <a:pt x="0" y="13"/>
                      </a:cubicBezTo>
                      <a:cubicBezTo>
                        <a:pt x="42" y="54"/>
                        <a:pt x="42" y="54"/>
                        <a:pt x="42" y="54"/>
                      </a:cubicBezTo>
                      <a:cubicBezTo>
                        <a:pt x="57" y="56"/>
                        <a:pt x="57" y="56"/>
                        <a:pt x="57" y="56"/>
                      </a:cubicBezTo>
                      <a:cubicBezTo>
                        <a:pt x="54" y="43"/>
                        <a:pt x="49" y="22"/>
                        <a:pt x="4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76"/>
                <p:cNvSpPr/>
                <p:nvPr/>
              </p:nvSpPr>
              <p:spPr bwMode="auto">
                <a:xfrm>
                  <a:off x="6327776" y="3768725"/>
                  <a:ext cx="66675" cy="26988"/>
                </a:xfrm>
                <a:custGeom>
                  <a:avLst/>
                  <a:gdLst>
                    <a:gd name="T0" fmla="*/ 0 w 16"/>
                    <a:gd name="T1" fmla="*/ 0 h 6"/>
                    <a:gd name="T2" fmla="*/ 4 w 16"/>
                    <a:gd name="T3" fmla="*/ 4 h 6"/>
                    <a:gd name="T4" fmla="*/ 16 w 16"/>
                    <a:gd name="T5" fmla="*/ 6 h 6"/>
                    <a:gd name="T6" fmla="*/ 15 w 16"/>
                    <a:gd name="T7" fmla="*/ 2 h 6"/>
                    <a:gd name="T8" fmla="*/ 0 w 16"/>
                    <a:gd name="T9" fmla="*/ 0 h 6"/>
                  </a:gdLst>
                  <a:ahLst/>
                  <a:cxnLst>
                    <a:cxn ang="0">
                      <a:pos x="T0" y="T1"/>
                    </a:cxn>
                    <a:cxn ang="0">
                      <a:pos x="T2" y="T3"/>
                    </a:cxn>
                    <a:cxn ang="0">
                      <a:pos x="T4" y="T5"/>
                    </a:cxn>
                    <a:cxn ang="0">
                      <a:pos x="T6" y="T7"/>
                    </a:cxn>
                    <a:cxn ang="0">
                      <a:pos x="T8" y="T9"/>
                    </a:cxn>
                  </a:cxnLst>
                  <a:rect l="0" t="0" r="r" b="b"/>
                  <a:pathLst>
                    <a:path w="16" h="6">
                      <a:moveTo>
                        <a:pt x="0" y="0"/>
                      </a:moveTo>
                      <a:cubicBezTo>
                        <a:pt x="4" y="4"/>
                        <a:pt x="4" y="4"/>
                        <a:pt x="4" y="4"/>
                      </a:cubicBezTo>
                      <a:cubicBezTo>
                        <a:pt x="16" y="6"/>
                        <a:pt x="16" y="6"/>
                        <a:pt x="16" y="6"/>
                      </a:cubicBezTo>
                      <a:cubicBezTo>
                        <a:pt x="15" y="5"/>
                        <a:pt x="15" y="3"/>
                        <a:pt x="15"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77"/>
                <p:cNvSpPr>
                  <a:spLocks noEditPoints="1"/>
                </p:cNvSpPr>
                <p:nvPr/>
              </p:nvSpPr>
              <p:spPr bwMode="auto">
                <a:xfrm>
                  <a:off x="5783263" y="3603625"/>
                  <a:ext cx="615950" cy="250825"/>
                </a:xfrm>
                <a:custGeom>
                  <a:avLst/>
                  <a:gdLst>
                    <a:gd name="T0" fmla="*/ 43 w 145"/>
                    <a:gd name="T1" fmla="*/ 34 h 59"/>
                    <a:gd name="T2" fmla="*/ 129 w 145"/>
                    <a:gd name="T3" fmla="*/ 55 h 59"/>
                    <a:gd name="T4" fmla="*/ 134 w 145"/>
                    <a:gd name="T5" fmla="*/ 57 h 59"/>
                    <a:gd name="T6" fmla="*/ 141 w 145"/>
                    <a:gd name="T7" fmla="*/ 58 h 59"/>
                    <a:gd name="T8" fmla="*/ 141 w 145"/>
                    <a:gd name="T9" fmla="*/ 58 h 59"/>
                    <a:gd name="T10" fmla="*/ 145 w 145"/>
                    <a:gd name="T11" fmla="*/ 59 h 59"/>
                    <a:gd name="T12" fmla="*/ 145 w 145"/>
                    <a:gd name="T13" fmla="*/ 59 h 59"/>
                    <a:gd name="T14" fmla="*/ 134 w 145"/>
                    <a:gd name="T15" fmla="*/ 57 h 59"/>
                    <a:gd name="T16" fmla="*/ 120 w 145"/>
                    <a:gd name="T17" fmla="*/ 42 h 59"/>
                    <a:gd name="T18" fmla="*/ 43 w 145"/>
                    <a:gd name="T19" fmla="*/ 34 h 59"/>
                    <a:gd name="T20" fmla="*/ 80 w 145"/>
                    <a:gd name="T21" fmla="*/ 0 h 59"/>
                    <a:gd name="T22" fmla="*/ 0 w 145"/>
                    <a:gd name="T23" fmla="*/ 22 h 59"/>
                    <a:gd name="T24" fmla="*/ 5 w 145"/>
                    <a:gd name="T25" fmla="*/ 24 h 59"/>
                    <a:gd name="T26" fmla="*/ 116 w 145"/>
                    <a:gd name="T27" fmla="*/ 38 h 59"/>
                    <a:gd name="T28" fmla="*/ 80 w 145"/>
                    <a:gd name="T2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59">
                      <a:moveTo>
                        <a:pt x="43" y="34"/>
                      </a:moveTo>
                      <a:cubicBezTo>
                        <a:pt x="76" y="44"/>
                        <a:pt x="109" y="51"/>
                        <a:pt x="129" y="55"/>
                      </a:cubicBezTo>
                      <a:cubicBezTo>
                        <a:pt x="131" y="56"/>
                        <a:pt x="132" y="56"/>
                        <a:pt x="134" y="57"/>
                      </a:cubicBezTo>
                      <a:cubicBezTo>
                        <a:pt x="137" y="57"/>
                        <a:pt x="139" y="58"/>
                        <a:pt x="141" y="58"/>
                      </a:cubicBezTo>
                      <a:cubicBezTo>
                        <a:pt x="141" y="58"/>
                        <a:pt x="141" y="58"/>
                        <a:pt x="141" y="58"/>
                      </a:cubicBezTo>
                      <a:cubicBezTo>
                        <a:pt x="143" y="58"/>
                        <a:pt x="144" y="59"/>
                        <a:pt x="145" y="59"/>
                      </a:cubicBezTo>
                      <a:cubicBezTo>
                        <a:pt x="145" y="59"/>
                        <a:pt x="145" y="59"/>
                        <a:pt x="145" y="59"/>
                      </a:cubicBezTo>
                      <a:cubicBezTo>
                        <a:pt x="143" y="59"/>
                        <a:pt x="139" y="58"/>
                        <a:pt x="134" y="57"/>
                      </a:cubicBezTo>
                      <a:cubicBezTo>
                        <a:pt x="120" y="42"/>
                        <a:pt x="120" y="42"/>
                        <a:pt x="120" y="42"/>
                      </a:cubicBezTo>
                      <a:cubicBezTo>
                        <a:pt x="43" y="34"/>
                        <a:pt x="43" y="34"/>
                        <a:pt x="43" y="34"/>
                      </a:cubicBezTo>
                      <a:moveTo>
                        <a:pt x="80" y="0"/>
                      </a:moveTo>
                      <a:cubicBezTo>
                        <a:pt x="45" y="10"/>
                        <a:pt x="13" y="19"/>
                        <a:pt x="0" y="22"/>
                      </a:cubicBezTo>
                      <a:cubicBezTo>
                        <a:pt x="2" y="22"/>
                        <a:pt x="3" y="23"/>
                        <a:pt x="5" y="24"/>
                      </a:cubicBezTo>
                      <a:cubicBezTo>
                        <a:pt x="116" y="38"/>
                        <a:pt x="116" y="38"/>
                        <a:pt x="116" y="38"/>
                      </a:cubicBezTo>
                      <a:cubicBezTo>
                        <a:pt x="80" y="0"/>
                        <a:pt x="80" y="0"/>
                        <a:pt x="8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78"/>
                <p:cNvSpPr/>
                <p:nvPr/>
              </p:nvSpPr>
              <p:spPr bwMode="auto">
                <a:xfrm>
                  <a:off x="5805488" y="3705225"/>
                  <a:ext cx="487363" cy="76200"/>
                </a:xfrm>
                <a:custGeom>
                  <a:avLst/>
                  <a:gdLst>
                    <a:gd name="T0" fmla="*/ 0 w 115"/>
                    <a:gd name="T1" fmla="*/ 0 h 18"/>
                    <a:gd name="T2" fmla="*/ 38 w 115"/>
                    <a:gd name="T3" fmla="*/ 10 h 18"/>
                    <a:gd name="T4" fmla="*/ 115 w 115"/>
                    <a:gd name="T5" fmla="*/ 18 h 18"/>
                    <a:gd name="T6" fmla="*/ 111 w 115"/>
                    <a:gd name="T7" fmla="*/ 14 h 18"/>
                    <a:gd name="T8" fmla="*/ 0 w 115"/>
                    <a:gd name="T9" fmla="*/ 0 h 18"/>
                  </a:gdLst>
                  <a:ahLst/>
                  <a:cxnLst>
                    <a:cxn ang="0">
                      <a:pos x="T0" y="T1"/>
                    </a:cxn>
                    <a:cxn ang="0">
                      <a:pos x="T2" y="T3"/>
                    </a:cxn>
                    <a:cxn ang="0">
                      <a:pos x="T4" y="T5"/>
                    </a:cxn>
                    <a:cxn ang="0">
                      <a:pos x="T6" y="T7"/>
                    </a:cxn>
                    <a:cxn ang="0">
                      <a:pos x="T8" y="T9"/>
                    </a:cxn>
                  </a:cxnLst>
                  <a:rect l="0" t="0" r="r" b="b"/>
                  <a:pathLst>
                    <a:path w="115" h="18">
                      <a:moveTo>
                        <a:pt x="0" y="0"/>
                      </a:moveTo>
                      <a:cubicBezTo>
                        <a:pt x="12" y="3"/>
                        <a:pt x="25" y="7"/>
                        <a:pt x="38" y="10"/>
                      </a:cubicBezTo>
                      <a:cubicBezTo>
                        <a:pt x="115" y="18"/>
                        <a:pt x="115" y="18"/>
                        <a:pt x="115" y="18"/>
                      </a:cubicBezTo>
                      <a:cubicBezTo>
                        <a:pt x="111" y="14"/>
                        <a:pt x="111" y="14"/>
                        <a:pt x="111"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79"/>
                <p:cNvSpPr>
                  <a:spLocks noEditPoints="1"/>
                </p:cNvSpPr>
                <p:nvPr/>
              </p:nvSpPr>
              <p:spPr bwMode="auto">
                <a:xfrm>
                  <a:off x="5843588" y="2871788"/>
                  <a:ext cx="487363" cy="723900"/>
                </a:xfrm>
                <a:custGeom>
                  <a:avLst/>
                  <a:gdLst>
                    <a:gd name="T0" fmla="*/ 92 w 115"/>
                    <a:gd name="T1" fmla="*/ 81 h 170"/>
                    <a:gd name="T2" fmla="*/ 40 w 115"/>
                    <a:gd name="T3" fmla="*/ 139 h 170"/>
                    <a:gd name="T4" fmla="*/ 72 w 115"/>
                    <a:gd name="T5" fmla="*/ 170 h 170"/>
                    <a:gd name="T6" fmla="*/ 115 w 115"/>
                    <a:gd name="T7" fmla="*/ 157 h 170"/>
                    <a:gd name="T8" fmla="*/ 92 w 115"/>
                    <a:gd name="T9" fmla="*/ 81 h 170"/>
                    <a:gd name="T10" fmla="*/ 32 w 115"/>
                    <a:gd name="T11" fmla="*/ 0 h 170"/>
                    <a:gd name="T12" fmla="*/ 25 w 115"/>
                    <a:gd name="T13" fmla="*/ 16 h 170"/>
                    <a:gd name="T14" fmla="*/ 0 w 115"/>
                    <a:gd name="T15" fmla="*/ 100 h 170"/>
                    <a:gd name="T16" fmla="*/ 36 w 115"/>
                    <a:gd name="T17" fmla="*/ 135 h 170"/>
                    <a:gd name="T18" fmla="*/ 91 w 115"/>
                    <a:gd name="T19" fmla="*/ 77 h 170"/>
                    <a:gd name="T20" fmla="*/ 89 w 115"/>
                    <a:gd name="T21" fmla="*/ 72 h 170"/>
                    <a:gd name="T22" fmla="*/ 66 w 115"/>
                    <a:gd name="T23" fmla="*/ 26 h 170"/>
                    <a:gd name="T24" fmla="*/ 32 w 115"/>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70">
                      <a:moveTo>
                        <a:pt x="92" y="81"/>
                      </a:moveTo>
                      <a:cubicBezTo>
                        <a:pt x="40" y="139"/>
                        <a:pt x="40" y="139"/>
                        <a:pt x="40" y="139"/>
                      </a:cubicBezTo>
                      <a:cubicBezTo>
                        <a:pt x="72" y="170"/>
                        <a:pt x="72" y="170"/>
                        <a:pt x="72" y="170"/>
                      </a:cubicBezTo>
                      <a:cubicBezTo>
                        <a:pt x="86" y="166"/>
                        <a:pt x="101" y="162"/>
                        <a:pt x="115" y="157"/>
                      </a:cubicBezTo>
                      <a:cubicBezTo>
                        <a:pt x="108" y="132"/>
                        <a:pt x="100" y="105"/>
                        <a:pt x="92" y="81"/>
                      </a:cubicBezTo>
                      <a:moveTo>
                        <a:pt x="32" y="0"/>
                      </a:moveTo>
                      <a:cubicBezTo>
                        <a:pt x="30" y="5"/>
                        <a:pt x="28" y="10"/>
                        <a:pt x="25" y="16"/>
                      </a:cubicBezTo>
                      <a:cubicBezTo>
                        <a:pt x="16" y="39"/>
                        <a:pt x="8" y="70"/>
                        <a:pt x="0" y="100"/>
                      </a:cubicBezTo>
                      <a:cubicBezTo>
                        <a:pt x="36" y="135"/>
                        <a:pt x="36" y="135"/>
                        <a:pt x="36" y="135"/>
                      </a:cubicBezTo>
                      <a:cubicBezTo>
                        <a:pt x="91" y="77"/>
                        <a:pt x="91" y="77"/>
                        <a:pt x="91" y="77"/>
                      </a:cubicBezTo>
                      <a:cubicBezTo>
                        <a:pt x="90" y="76"/>
                        <a:pt x="89" y="74"/>
                        <a:pt x="89" y="72"/>
                      </a:cubicBezTo>
                      <a:cubicBezTo>
                        <a:pt x="81" y="51"/>
                        <a:pt x="73" y="34"/>
                        <a:pt x="66" y="26"/>
                      </a:cubicBezTo>
                      <a:cubicBezTo>
                        <a:pt x="55" y="13"/>
                        <a:pt x="44" y="5"/>
                        <a:pt x="3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80"/>
                <p:cNvSpPr/>
                <p:nvPr/>
              </p:nvSpPr>
              <p:spPr bwMode="auto">
                <a:xfrm>
                  <a:off x="5754688" y="3684588"/>
                  <a:ext cx="3175" cy="476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1" y="1"/>
                        <a:pt x="1" y="1"/>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1"/>
                <p:cNvSpPr>
                  <a:spLocks noEditPoints="1"/>
                </p:cNvSpPr>
                <p:nvPr/>
              </p:nvSpPr>
              <p:spPr bwMode="auto">
                <a:xfrm>
                  <a:off x="5757863" y="3309938"/>
                  <a:ext cx="365125" cy="387350"/>
                </a:xfrm>
                <a:custGeom>
                  <a:avLst/>
                  <a:gdLst>
                    <a:gd name="T0" fmla="*/ 57 w 86"/>
                    <a:gd name="T1" fmla="*/ 39 h 91"/>
                    <a:gd name="T2" fmla="*/ 12 w 86"/>
                    <a:gd name="T3" fmla="*/ 89 h 91"/>
                    <a:gd name="T4" fmla="*/ 6 w 86"/>
                    <a:gd name="T5" fmla="*/ 91 h 91"/>
                    <a:gd name="T6" fmla="*/ 6 w 86"/>
                    <a:gd name="T7" fmla="*/ 91 h 91"/>
                    <a:gd name="T8" fmla="*/ 86 w 86"/>
                    <a:gd name="T9" fmla="*/ 69 h 91"/>
                    <a:gd name="T10" fmla="*/ 57 w 86"/>
                    <a:gd name="T11" fmla="*/ 39 h 91"/>
                    <a:gd name="T12" fmla="*/ 19 w 86"/>
                    <a:gd name="T13" fmla="*/ 0 h 91"/>
                    <a:gd name="T14" fmla="*/ 2 w 86"/>
                    <a:gd name="T15" fmla="*/ 80 h 91"/>
                    <a:gd name="T16" fmla="*/ 0 w 86"/>
                    <a:gd name="T17" fmla="*/ 86 h 91"/>
                    <a:gd name="T18" fmla="*/ 0 w 86"/>
                    <a:gd name="T19" fmla="*/ 86 h 91"/>
                    <a:gd name="T20" fmla="*/ 0 w 86"/>
                    <a:gd name="T21" fmla="*/ 88 h 91"/>
                    <a:gd name="T22" fmla="*/ 0 w 86"/>
                    <a:gd name="T23" fmla="*/ 88 h 91"/>
                    <a:gd name="T24" fmla="*/ 0 w 86"/>
                    <a:gd name="T25" fmla="*/ 89 h 91"/>
                    <a:gd name="T26" fmla="*/ 1 w 86"/>
                    <a:gd name="T27" fmla="*/ 89 h 91"/>
                    <a:gd name="T28" fmla="*/ 53 w 86"/>
                    <a:gd name="T29" fmla="*/ 35 h 91"/>
                    <a:gd name="T30" fmla="*/ 19 w 86"/>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91">
                      <a:moveTo>
                        <a:pt x="57" y="39"/>
                      </a:moveTo>
                      <a:cubicBezTo>
                        <a:pt x="12" y="89"/>
                        <a:pt x="12" y="89"/>
                        <a:pt x="12" y="89"/>
                      </a:cubicBezTo>
                      <a:cubicBezTo>
                        <a:pt x="10" y="90"/>
                        <a:pt x="8" y="90"/>
                        <a:pt x="6" y="91"/>
                      </a:cubicBezTo>
                      <a:cubicBezTo>
                        <a:pt x="6" y="91"/>
                        <a:pt x="6" y="91"/>
                        <a:pt x="6" y="91"/>
                      </a:cubicBezTo>
                      <a:cubicBezTo>
                        <a:pt x="19" y="88"/>
                        <a:pt x="51" y="79"/>
                        <a:pt x="86" y="69"/>
                      </a:cubicBezTo>
                      <a:cubicBezTo>
                        <a:pt x="57" y="39"/>
                        <a:pt x="57" y="39"/>
                        <a:pt x="57" y="39"/>
                      </a:cubicBezTo>
                      <a:moveTo>
                        <a:pt x="19" y="0"/>
                      </a:moveTo>
                      <a:cubicBezTo>
                        <a:pt x="11" y="33"/>
                        <a:pt x="5" y="64"/>
                        <a:pt x="2" y="80"/>
                      </a:cubicBezTo>
                      <a:cubicBezTo>
                        <a:pt x="1" y="83"/>
                        <a:pt x="1" y="85"/>
                        <a:pt x="0" y="86"/>
                      </a:cubicBezTo>
                      <a:cubicBezTo>
                        <a:pt x="0" y="86"/>
                        <a:pt x="0" y="86"/>
                        <a:pt x="0" y="86"/>
                      </a:cubicBezTo>
                      <a:cubicBezTo>
                        <a:pt x="0" y="87"/>
                        <a:pt x="0" y="88"/>
                        <a:pt x="0" y="88"/>
                      </a:cubicBezTo>
                      <a:cubicBezTo>
                        <a:pt x="0" y="88"/>
                        <a:pt x="0" y="88"/>
                        <a:pt x="0" y="88"/>
                      </a:cubicBezTo>
                      <a:cubicBezTo>
                        <a:pt x="0" y="88"/>
                        <a:pt x="0" y="89"/>
                        <a:pt x="0" y="89"/>
                      </a:cubicBezTo>
                      <a:cubicBezTo>
                        <a:pt x="0" y="89"/>
                        <a:pt x="1" y="89"/>
                        <a:pt x="1" y="89"/>
                      </a:cubicBezTo>
                      <a:cubicBezTo>
                        <a:pt x="53" y="35"/>
                        <a:pt x="53" y="35"/>
                        <a:pt x="53" y="35"/>
                      </a:cubicBezTo>
                      <a:cubicBezTo>
                        <a:pt x="19" y="0"/>
                        <a:pt x="19" y="0"/>
                        <a:pt x="19"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82"/>
                <p:cNvSpPr>
                  <a:spLocks noEditPoints="1"/>
                </p:cNvSpPr>
                <p:nvPr/>
              </p:nvSpPr>
              <p:spPr bwMode="auto">
                <a:xfrm>
                  <a:off x="5762626" y="3198813"/>
                  <a:ext cx="471488" cy="498475"/>
                </a:xfrm>
                <a:custGeom>
                  <a:avLst/>
                  <a:gdLst>
                    <a:gd name="T0" fmla="*/ 52 w 111"/>
                    <a:gd name="T1" fmla="*/ 61 h 117"/>
                    <a:gd name="T2" fmla="*/ 0 w 111"/>
                    <a:gd name="T3" fmla="*/ 115 h 117"/>
                    <a:gd name="T4" fmla="*/ 5 w 111"/>
                    <a:gd name="T5" fmla="*/ 117 h 117"/>
                    <a:gd name="T6" fmla="*/ 11 w 111"/>
                    <a:gd name="T7" fmla="*/ 115 h 117"/>
                    <a:gd name="T8" fmla="*/ 56 w 111"/>
                    <a:gd name="T9" fmla="*/ 65 h 117"/>
                    <a:gd name="T10" fmla="*/ 52 w 111"/>
                    <a:gd name="T11" fmla="*/ 61 h 117"/>
                    <a:gd name="T12" fmla="*/ 110 w 111"/>
                    <a:gd name="T13" fmla="*/ 0 h 117"/>
                    <a:gd name="T14" fmla="*/ 55 w 111"/>
                    <a:gd name="T15" fmla="*/ 58 h 117"/>
                    <a:gd name="T16" fmla="*/ 59 w 111"/>
                    <a:gd name="T17" fmla="*/ 62 h 117"/>
                    <a:gd name="T18" fmla="*/ 111 w 111"/>
                    <a:gd name="T19" fmla="*/ 4 h 117"/>
                    <a:gd name="T20" fmla="*/ 110 w 111"/>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7">
                      <a:moveTo>
                        <a:pt x="52" y="61"/>
                      </a:moveTo>
                      <a:cubicBezTo>
                        <a:pt x="0" y="115"/>
                        <a:pt x="0" y="115"/>
                        <a:pt x="0" y="115"/>
                      </a:cubicBezTo>
                      <a:cubicBezTo>
                        <a:pt x="2" y="116"/>
                        <a:pt x="3" y="116"/>
                        <a:pt x="5" y="117"/>
                      </a:cubicBezTo>
                      <a:cubicBezTo>
                        <a:pt x="7" y="116"/>
                        <a:pt x="9" y="116"/>
                        <a:pt x="11" y="115"/>
                      </a:cubicBezTo>
                      <a:cubicBezTo>
                        <a:pt x="56" y="65"/>
                        <a:pt x="56" y="65"/>
                        <a:pt x="56" y="65"/>
                      </a:cubicBezTo>
                      <a:cubicBezTo>
                        <a:pt x="52" y="61"/>
                        <a:pt x="52" y="61"/>
                        <a:pt x="52" y="61"/>
                      </a:cubicBezTo>
                      <a:moveTo>
                        <a:pt x="110" y="0"/>
                      </a:moveTo>
                      <a:cubicBezTo>
                        <a:pt x="55" y="58"/>
                        <a:pt x="55" y="58"/>
                        <a:pt x="55" y="58"/>
                      </a:cubicBezTo>
                      <a:cubicBezTo>
                        <a:pt x="59" y="62"/>
                        <a:pt x="59" y="62"/>
                        <a:pt x="59" y="62"/>
                      </a:cubicBezTo>
                      <a:cubicBezTo>
                        <a:pt x="111" y="4"/>
                        <a:pt x="111" y="4"/>
                        <a:pt x="111" y="4"/>
                      </a:cubicBezTo>
                      <a:cubicBezTo>
                        <a:pt x="111" y="3"/>
                        <a:pt x="110" y="2"/>
                        <a:pt x="1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83"/>
                <p:cNvSpPr/>
                <p:nvPr/>
              </p:nvSpPr>
              <p:spPr bwMode="auto">
                <a:xfrm>
                  <a:off x="5372101" y="2828925"/>
                  <a:ext cx="4763" cy="9525"/>
                </a:xfrm>
                <a:custGeom>
                  <a:avLst/>
                  <a:gdLst>
                    <a:gd name="T0" fmla="*/ 0 w 1"/>
                    <a:gd name="T1" fmla="*/ 0 h 2"/>
                    <a:gd name="T2" fmla="*/ 0 w 1"/>
                    <a:gd name="T3" fmla="*/ 0 h 2"/>
                    <a:gd name="T4" fmla="*/ 0 w 1"/>
                    <a:gd name="T5" fmla="*/ 0 h 2"/>
                    <a:gd name="T6" fmla="*/ 1 w 1"/>
                    <a:gd name="T7" fmla="*/ 1 h 2"/>
                    <a:gd name="T8" fmla="*/ 1 w 1"/>
                    <a:gd name="T9" fmla="*/ 1 h 2"/>
                    <a:gd name="T10" fmla="*/ 1 w 1"/>
                    <a:gd name="T11" fmla="*/ 2 h 2"/>
                    <a:gd name="T12" fmla="*/ 1 w 1"/>
                    <a:gd name="T13" fmla="*/ 2 h 2"/>
                    <a:gd name="T14" fmla="*/ 1 w 1"/>
                    <a:gd name="T15" fmla="*/ 2 h 2"/>
                    <a:gd name="T16" fmla="*/ 1 w 1"/>
                    <a:gd name="T17" fmla="*/ 1 h 2"/>
                    <a:gd name="T18" fmla="*/ 0 w 1"/>
                    <a:gd name="T19" fmla="*/ 0 h 2"/>
                    <a:gd name="T20" fmla="*/ 0 w 1"/>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0"/>
                      </a:moveTo>
                      <a:cubicBezTo>
                        <a:pt x="0" y="0"/>
                        <a:pt x="0" y="0"/>
                        <a:pt x="0" y="0"/>
                      </a:cubicBezTo>
                      <a:cubicBezTo>
                        <a:pt x="0" y="0"/>
                        <a:pt x="0" y="0"/>
                        <a:pt x="0" y="0"/>
                      </a:cubicBezTo>
                      <a:cubicBezTo>
                        <a:pt x="0" y="0"/>
                        <a:pt x="0" y="1"/>
                        <a:pt x="1" y="1"/>
                      </a:cubicBezTo>
                      <a:cubicBezTo>
                        <a:pt x="1" y="1"/>
                        <a:pt x="1" y="1"/>
                        <a:pt x="1" y="1"/>
                      </a:cubicBezTo>
                      <a:cubicBezTo>
                        <a:pt x="1" y="2"/>
                        <a:pt x="1" y="2"/>
                        <a:pt x="1" y="2"/>
                      </a:cubicBezTo>
                      <a:cubicBezTo>
                        <a:pt x="1" y="2"/>
                        <a:pt x="1" y="2"/>
                        <a:pt x="1" y="2"/>
                      </a:cubicBezTo>
                      <a:cubicBezTo>
                        <a:pt x="1" y="2"/>
                        <a:pt x="1" y="2"/>
                        <a:pt x="1" y="2"/>
                      </a:cubicBezTo>
                      <a:cubicBezTo>
                        <a:pt x="1" y="1"/>
                        <a:pt x="1" y="1"/>
                        <a:pt x="1" y="1"/>
                      </a:cubicBezTo>
                      <a:cubicBezTo>
                        <a:pt x="1" y="1"/>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84"/>
                <p:cNvSpPr/>
                <p:nvPr/>
              </p:nvSpPr>
              <p:spPr bwMode="auto">
                <a:xfrm>
                  <a:off x="5549901" y="3008313"/>
                  <a:ext cx="293688" cy="301625"/>
                </a:xfrm>
                <a:custGeom>
                  <a:avLst/>
                  <a:gdLst>
                    <a:gd name="T0" fmla="*/ 0 w 69"/>
                    <a:gd name="T1" fmla="*/ 0 h 71"/>
                    <a:gd name="T2" fmla="*/ 1 w 69"/>
                    <a:gd name="T3" fmla="*/ 0 h 71"/>
                    <a:gd name="T4" fmla="*/ 68 w 69"/>
                    <a:gd name="T5" fmla="*/ 71 h 71"/>
                    <a:gd name="T6" fmla="*/ 69 w 69"/>
                    <a:gd name="T7" fmla="*/ 68 h 71"/>
                    <a:gd name="T8" fmla="*/ 0 w 69"/>
                    <a:gd name="T9" fmla="*/ 0 h 71"/>
                  </a:gdLst>
                  <a:ahLst/>
                  <a:cxnLst>
                    <a:cxn ang="0">
                      <a:pos x="T0" y="T1"/>
                    </a:cxn>
                    <a:cxn ang="0">
                      <a:pos x="T2" y="T3"/>
                    </a:cxn>
                    <a:cxn ang="0">
                      <a:pos x="T4" y="T5"/>
                    </a:cxn>
                    <a:cxn ang="0">
                      <a:pos x="T6" y="T7"/>
                    </a:cxn>
                    <a:cxn ang="0">
                      <a:pos x="T8" y="T9"/>
                    </a:cxn>
                  </a:cxnLst>
                  <a:rect l="0" t="0" r="r" b="b"/>
                  <a:pathLst>
                    <a:path w="69" h="71">
                      <a:moveTo>
                        <a:pt x="0" y="0"/>
                      </a:moveTo>
                      <a:cubicBezTo>
                        <a:pt x="1" y="0"/>
                        <a:pt x="1" y="0"/>
                        <a:pt x="1" y="0"/>
                      </a:cubicBezTo>
                      <a:cubicBezTo>
                        <a:pt x="68" y="71"/>
                        <a:pt x="68" y="71"/>
                        <a:pt x="68" y="71"/>
                      </a:cubicBezTo>
                      <a:cubicBezTo>
                        <a:pt x="69" y="70"/>
                        <a:pt x="69" y="69"/>
                        <a:pt x="69" y="68"/>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5"/>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86"/>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87"/>
                <p:cNvSpPr>
                  <a:spLocks noEditPoints="1"/>
                </p:cNvSpPr>
                <p:nvPr/>
              </p:nvSpPr>
              <p:spPr bwMode="auto">
                <a:xfrm>
                  <a:off x="6122988" y="3595688"/>
                  <a:ext cx="285750" cy="258763"/>
                </a:xfrm>
                <a:custGeom>
                  <a:avLst/>
                  <a:gdLst>
                    <a:gd name="T0" fmla="*/ 40 w 67"/>
                    <a:gd name="T1" fmla="*/ 44 h 61"/>
                    <a:gd name="T2" fmla="*/ 54 w 67"/>
                    <a:gd name="T3" fmla="*/ 59 h 61"/>
                    <a:gd name="T4" fmla="*/ 65 w 67"/>
                    <a:gd name="T5" fmla="*/ 61 h 61"/>
                    <a:gd name="T6" fmla="*/ 67 w 67"/>
                    <a:gd name="T7" fmla="*/ 60 h 61"/>
                    <a:gd name="T8" fmla="*/ 52 w 67"/>
                    <a:gd name="T9" fmla="*/ 45 h 61"/>
                    <a:gd name="T10" fmla="*/ 40 w 67"/>
                    <a:gd name="T11" fmla="*/ 44 h 61"/>
                    <a:gd name="T12" fmla="*/ 6 w 67"/>
                    <a:gd name="T13" fmla="*/ 0 h 61"/>
                    <a:gd name="T14" fmla="*/ 0 w 67"/>
                    <a:gd name="T15" fmla="*/ 2 h 61"/>
                    <a:gd name="T16" fmla="*/ 36 w 67"/>
                    <a:gd name="T17" fmla="*/ 40 h 61"/>
                    <a:gd name="T18" fmla="*/ 48 w 67"/>
                    <a:gd name="T19" fmla="*/ 41 h 61"/>
                    <a:gd name="T20" fmla="*/ 6 w 67"/>
                    <a:gd name="T2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1">
                      <a:moveTo>
                        <a:pt x="40" y="44"/>
                      </a:moveTo>
                      <a:cubicBezTo>
                        <a:pt x="54" y="59"/>
                        <a:pt x="54" y="59"/>
                        <a:pt x="54" y="59"/>
                      </a:cubicBezTo>
                      <a:cubicBezTo>
                        <a:pt x="59" y="60"/>
                        <a:pt x="63" y="61"/>
                        <a:pt x="65" y="61"/>
                      </a:cubicBezTo>
                      <a:cubicBezTo>
                        <a:pt x="66" y="61"/>
                        <a:pt x="66" y="60"/>
                        <a:pt x="67" y="60"/>
                      </a:cubicBezTo>
                      <a:cubicBezTo>
                        <a:pt x="52" y="45"/>
                        <a:pt x="52" y="45"/>
                        <a:pt x="52" y="45"/>
                      </a:cubicBezTo>
                      <a:cubicBezTo>
                        <a:pt x="40" y="44"/>
                        <a:pt x="40" y="44"/>
                        <a:pt x="40" y="44"/>
                      </a:cubicBezTo>
                      <a:moveTo>
                        <a:pt x="6" y="0"/>
                      </a:moveTo>
                      <a:cubicBezTo>
                        <a:pt x="4" y="1"/>
                        <a:pt x="2" y="2"/>
                        <a:pt x="0" y="2"/>
                      </a:cubicBezTo>
                      <a:cubicBezTo>
                        <a:pt x="36" y="40"/>
                        <a:pt x="36" y="40"/>
                        <a:pt x="36" y="40"/>
                      </a:cubicBezTo>
                      <a:cubicBezTo>
                        <a:pt x="48" y="41"/>
                        <a:pt x="48" y="41"/>
                        <a:pt x="48" y="41"/>
                      </a:cubicBezTo>
                      <a:cubicBezTo>
                        <a:pt x="6" y="0"/>
                        <a:pt x="6"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88"/>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9"/>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90"/>
                <p:cNvSpPr>
                  <a:spLocks noEditPoints="1"/>
                </p:cNvSpPr>
                <p:nvPr/>
              </p:nvSpPr>
              <p:spPr bwMode="auto">
                <a:xfrm>
                  <a:off x="5838826" y="3297238"/>
                  <a:ext cx="309563" cy="306388"/>
                </a:xfrm>
                <a:custGeom>
                  <a:avLst/>
                  <a:gdLst>
                    <a:gd name="T0" fmla="*/ 41 w 73"/>
                    <a:gd name="T1" fmla="*/ 39 h 72"/>
                    <a:gd name="T2" fmla="*/ 38 w 73"/>
                    <a:gd name="T3" fmla="*/ 42 h 72"/>
                    <a:gd name="T4" fmla="*/ 67 w 73"/>
                    <a:gd name="T5" fmla="*/ 72 h 72"/>
                    <a:gd name="T6" fmla="*/ 73 w 73"/>
                    <a:gd name="T7" fmla="*/ 70 h 72"/>
                    <a:gd name="T8" fmla="*/ 41 w 73"/>
                    <a:gd name="T9" fmla="*/ 39 h 72"/>
                    <a:gd name="T10" fmla="*/ 1 w 73"/>
                    <a:gd name="T11" fmla="*/ 0 h 72"/>
                    <a:gd name="T12" fmla="*/ 0 w 73"/>
                    <a:gd name="T13" fmla="*/ 3 h 72"/>
                    <a:gd name="T14" fmla="*/ 34 w 73"/>
                    <a:gd name="T15" fmla="*/ 38 h 72"/>
                    <a:gd name="T16" fmla="*/ 37 w 73"/>
                    <a:gd name="T17" fmla="*/ 35 h 72"/>
                    <a:gd name="T18" fmla="*/ 1 w 73"/>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41" y="39"/>
                      </a:moveTo>
                      <a:cubicBezTo>
                        <a:pt x="38" y="42"/>
                        <a:pt x="38" y="42"/>
                        <a:pt x="38" y="42"/>
                      </a:cubicBezTo>
                      <a:cubicBezTo>
                        <a:pt x="67" y="72"/>
                        <a:pt x="67" y="72"/>
                        <a:pt x="67" y="72"/>
                      </a:cubicBezTo>
                      <a:cubicBezTo>
                        <a:pt x="69" y="72"/>
                        <a:pt x="71" y="71"/>
                        <a:pt x="73" y="70"/>
                      </a:cubicBezTo>
                      <a:cubicBezTo>
                        <a:pt x="41" y="39"/>
                        <a:pt x="41" y="39"/>
                        <a:pt x="41" y="39"/>
                      </a:cubicBezTo>
                      <a:moveTo>
                        <a:pt x="1" y="0"/>
                      </a:moveTo>
                      <a:cubicBezTo>
                        <a:pt x="1" y="1"/>
                        <a:pt x="1" y="2"/>
                        <a:pt x="0" y="3"/>
                      </a:cubicBezTo>
                      <a:cubicBezTo>
                        <a:pt x="34" y="38"/>
                        <a:pt x="34" y="38"/>
                        <a:pt x="34" y="38"/>
                      </a:cubicBezTo>
                      <a:cubicBezTo>
                        <a:pt x="37" y="35"/>
                        <a:pt x="37" y="35"/>
                        <a:pt x="37" y="35"/>
                      </a:cubicBezTo>
                      <a:cubicBezTo>
                        <a:pt x="1" y="0"/>
                        <a:pt x="1" y="0"/>
                        <a:pt x="1"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91"/>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92"/>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93"/>
                <p:cNvSpPr>
                  <a:spLocks noEditPoints="1"/>
                </p:cNvSpPr>
                <p:nvPr/>
              </p:nvSpPr>
              <p:spPr bwMode="auto">
                <a:xfrm>
                  <a:off x="6764338" y="3271838"/>
                  <a:ext cx="1047750" cy="846138"/>
                </a:xfrm>
                <a:custGeom>
                  <a:avLst/>
                  <a:gdLst>
                    <a:gd name="T0" fmla="*/ 64 w 247"/>
                    <a:gd name="T1" fmla="*/ 139 h 199"/>
                    <a:gd name="T2" fmla="*/ 64 w 247"/>
                    <a:gd name="T3" fmla="*/ 139 h 199"/>
                    <a:gd name="T4" fmla="*/ 65 w 247"/>
                    <a:gd name="T5" fmla="*/ 139 h 199"/>
                    <a:gd name="T6" fmla="*/ 64 w 247"/>
                    <a:gd name="T7" fmla="*/ 139 h 199"/>
                    <a:gd name="T8" fmla="*/ 247 w 247"/>
                    <a:gd name="T9" fmla="*/ 71 h 199"/>
                    <a:gd name="T10" fmla="*/ 246 w 247"/>
                    <a:gd name="T11" fmla="*/ 71 h 199"/>
                    <a:gd name="T12" fmla="*/ 245 w 247"/>
                    <a:gd name="T13" fmla="*/ 71 h 199"/>
                    <a:gd name="T14" fmla="*/ 245 w 247"/>
                    <a:gd name="T15" fmla="*/ 71 h 199"/>
                    <a:gd name="T16" fmla="*/ 245 w 247"/>
                    <a:gd name="T17" fmla="*/ 71 h 199"/>
                    <a:gd name="T18" fmla="*/ 246 w 247"/>
                    <a:gd name="T19" fmla="*/ 71 h 199"/>
                    <a:gd name="T20" fmla="*/ 246 w 247"/>
                    <a:gd name="T21" fmla="*/ 71 h 199"/>
                    <a:gd name="T22" fmla="*/ 246 w 247"/>
                    <a:gd name="T23" fmla="*/ 71 h 199"/>
                    <a:gd name="T24" fmla="*/ 247 w 247"/>
                    <a:gd name="T25" fmla="*/ 71 h 199"/>
                    <a:gd name="T26" fmla="*/ 247 w 247"/>
                    <a:gd name="T27" fmla="*/ 71 h 199"/>
                    <a:gd name="T28" fmla="*/ 247 w 247"/>
                    <a:gd name="T29" fmla="*/ 71 h 199"/>
                    <a:gd name="T30" fmla="*/ 247 w 247"/>
                    <a:gd name="T31" fmla="*/ 71 h 199"/>
                    <a:gd name="T32" fmla="*/ 247 w 247"/>
                    <a:gd name="T33" fmla="*/ 71 h 199"/>
                    <a:gd name="T34" fmla="*/ 109 w 247"/>
                    <a:gd name="T35" fmla="*/ 0 h 199"/>
                    <a:gd name="T36" fmla="*/ 80 w 247"/>
                    <a:gd name="T37" fmla="*/ 4 h 199"/>
                    <a:gd name="T38" fmla="*/ 51 w 247"/>
                    <a:gd name="T39" fmla="*/ 19 h 199"/>
                    <a:gd name="T40" fmla="*/ 0 w 247"/>
                    <a:gd name="T41" fmla="*/ 58 h 199"/>
                    <a:gd name="T42" fmla="*/ 28 w 247"/>
                    <a:gd name="T43" fmla="*/ 98 h 199"/>
                    <a:gd name="T44" fmla="*/ 38 w 247"/>
                    <a:gd name="T45" fmla="*/ 113 h 199"/>
                    <a:gd name="T46" fmla="*/ 193 w 247"/>
                    <a:gd name="T47" fmla="*/ 82 h 199"/>
                    <a:gd name="T48" fmla="*/ 41 w 247"/>
                    <a:gd name="T49" fmla="*/ 117 h 199"/>
                    <a:gd name="T50" fmla="*/ 63 w 247"/>
                    <a:gd name="T51" fmla="*/ 139 h 199"/>
                    <a:gd name="T52" fmla="*/ 64 w 247"/>
                    <a:gd name="T53" fmla="*/ 139 h 199"/>
                    <a:gd name="T54" fmla="*/ 65 w 247"/>
                    <a:gd name="T55" fmla="*/ 139 h 199"/>
                    <a:gd name="T56" fmla="*/ 65 w 247"/>
                    <a:gd name="T57" fmla="*/ 139 h 199"/>
                    <a:gd name="T58" fmla="*/ 65 w 247"/>
                    <a:gd name="T59" fmla="*/ 139 h 199"/>
                    <a:gd name="T60" fmla="*/ 65 w 247"/>
                    <a:gd name="T61" fmla="*/ 139 h 199"/>
                    <a:gd name="T62" fmla="*/ 65 w 247"/>
                    <a:gd name="T63" fmla="*/ 139 h 199"/>
                    <a:gd name="T64" fmla="*/ 65 w 247"/>
                    <a:gd name="T65" fmla="*/ 139 h 199"/>
                    <a:gd name="T66" fmla="*/ 64 w 247"/>
                    <a:gd name="T67" fmla="*/ 139 h 199"/>
                    <a:gd name="T68" fmla="*/ 64 w 247"/>
                    <a:gd name="T69" fmla="*/ 139 h 199"/>
                    <a:gd name="T70" fmla="*/ 63 w 247"/>
                    <a:gd name="T71" fmla="*/ 139 h 199"/>
                    <a:gd name="T72" fmla="*/ 19 w 247"/>
                    <a:gd name="T73" fmla="*/ 170 h 199"/>
                    <a:gd name="T74" fmla="*/ 13 w 247"/>
                    <a:gd name="T75" fmla="*/ 176 h 199"/>
                    <a:gd name="T76" fmla="*/ 109 w 247"/>
                    <a:gd name="T77" fmla="*/ 199 h 199"/>
                    <a:gd name="T78" fmla="*/ 113 w 247"/>
                    <a:gd name="T79" fmla="*/ 199 h 199"/>
                    <a:gd name="T80" fmla="*/ 120 w 247"/>
                    <a:gd name="T81" fmla="*/ 199 h 199"/>
                    <a:gd name="T82" fmla="*/ 209 w 247"/>
                    <a:gd name="T83" fmla="*/ 121 h 199"/>
                    <a:gd name="T84" fmla="*/ 245 w 247"/>
                    <a:gd name="T85" fmla="*/ 71 h 199"/>
                    <a:gd name="T86" fmla="*/ 193 w 247"/>
                    <a:gd name="T87" fmla="*/ 41 h 199"/>
                    <a:gd name="T88" fmla="*/ 109 w 247"/>
                    <a:gd name="T8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199">
                      <a:moveTo>
                        <a:pt x="64" y="139"/>
                      </a:moveTo>
                      <a:cubicBezTo>
                        <a:pt x="64" y="139"/>
                        <a:pt x="64" y="139"/>
                        <a:pt x="64" y="139"/>
                      </a:cubicBezTo>
                      <a:cubicBezTo>
                        <a:pt x="65" y="139"/>
                        <a:pt x="65" y="139"/>
                        <a:pt x="65" y="139"/>
                      </a:cubicBezTo>
                      <a:cubicBezTo>
                        <a:pt x="64" y="139"/>
                        <a:pt x="64" y="139"/>
                        <a:pt x="64" y="139"/>
                      </a:cubicBezTo>
                      <a:moveTo>
                        <a:pt x="247" y="71"/>
                      </a:moveTo>
                      <a:cubicBezTo>
                        <a:pt x="246" y="71"/>
                        <a:pt x="246" y="71"/>
                        <a:pt x="246" y="71"/>
                      </a:cubicBezTo>
                      <a:cubicBezTo>
                        <a:pt x="245" y="71"/>
                        <a:pt x="245" y="71"/>
                        <a:pt x="245" y="71"/>
                      </a:cubicBezTo>
                      <a:cubicBezTo>
                        <a:pt x="245" y="71"/>
                        <a:pt x="245" y="71"/>
                        <a:pt x="245" y="71"/>
                      </a:cubicBezTo>
                      <a:cubicBezTo>
                        <a:pt x="245" y="71"/>
                        <a:pt x="245" y="71"/>
                        <a:pt x="245" y="71"/>
                      </a:cubicBezTo>
                      <a:cubicBezTo>
                        <a:pt x="246" y="71"/>
                        <a:pt x="246" y="71"/>
                        <a:pt x="246" y="71"/>
                      </a:cubicBezTo>
                      <a:cubicBezTo>
                        <a:pt x="246" y="71"/>
                        <a:pt x="246" y="71"/>
                        <a:pt x="246" y="71"/>
                      </a:cubicBezTo>
                      <a:cubicBezTo>
                        <a:pt x="246" y="71"/>
                        <a:pt x="246" y="71"/>
                        <a:pt x="246" y="71"/>
                      </a:cubicBezTo>
                      <a:cubicBezTo>
                        <a:pt x="247" y="71"/>
                        <a:pt x="247" y="71"/>
                        <a:pt x="247" y="71"/>
                      </a:cubicBezTo>
                      <a:cubicBezTo>
                        <a:pt x="247" y="71"/>
                        <a:pt x="247" y="71"/>
                        <a:pt x="247" y="71"/>
                      </a:cubicBezTo>
                      <a:cubicBezTo>
                        <a:pt x="247" y="71"/>
                        <a:pt x="247" y="71"/>
                        <a:pt x="247" y="71"/>
                      </a:cubicBezTo>
                      <a:cubicBezTo>
                        <a:pt x="247" y="71"/>
                        <a:pt x="247" y="71"/>
                        <a:pt x="247" y="71"/>
                      </a:cubicBezTo>
                      <a:cubicBezTo>
                        <a:pt x="247" y="71"/>
                        <a:pt x="247" y="71"/>
                        <a:pt x="247" y="71"/>
                      </a:cubicBezTo>
                      <a:moveTo>
                        <a:pt x="109" y="0"/>
                      </a:moveTo>
                      <a:cubicBezTo>
                        <a:pt x="100" y="0"/>
                        <a:pt x="90" y="1"/>
                        <a:pt x="80" y="4"/>
                      </a:cubicBezTo>
                      <a:cubicBezTo>
                        <a:pt x="72" y="6"/>
                        <a:pt x="62" y="12"/>
                        <a:pt x="51" y="19"/>
                      </a:cubicBezTo>
                      <a:cubicBezTo>
                        <a:pt x="36" y="29"/>
                        <a:pt x="18" y="43"/>
                        <a:pt x="0" y="58"/>
                      </a:cubicBezTo>
                      <a:cubicBezTo>
                        <a:pt x="14" y="71"/>
                        <a:pt x="22" y="87"/>
                        <a:pt x="28" y="98"/>
                      </a:cubicBezTo>
                      <a:cubicBezTo>
                        <a:pt x="31" y="104"/>
                        <a:pt x="34" y="109"/>
                        <a:pt x="38" y="113"/>
                      </a:cubicBezTo>
                      <a:cubicBezTo>
                        <a:pt x="193" y="82"/>
                        <a:pt x="193" y="82"/>
                        <a:pt x="193" y="82"/>
                      </a:cubicBezTo>
                      <a:cubicBezTo>
                        <a:pt x="41" y="117"/>
                        <a:pt x="41" y="117"/>
                        <a:pt x="41" y="117"/>
                      </a:cubicBezTo>
                      <a:cubicBezTo>
                        <a:pt x="50" y="128"/>
                        <a:pt x="60" y="137"/>
                        <a:pt x="63" y="139"/>
                      </a:cubicBezTo>
                      <a:cubicBezTo>
                        <a:pt x="64" y="139"/>
                        <a:pt x="64" y="139"/>
                        <a:pt x="64" y="139"/>
                      </a:cubicBezTo>
                      <a:cubicBezTo>
                        <a:pt x="64" y="139"/>
                        <a:pt x="64"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4" y="139"/>
                        <a:pt x="64" y="139"/>
                      </a:cubicBezTo>
                      <a:cubicBezTo>
                        <a:pt x="64" y="139"/>
                        <a:pt x="64" y="139"/>
                        <a:pt x="64" y="139"/>
                      </a:cubicBezTo>
                      <a:cubicBezTo>
                        <a:pt x="63" y="139"/>
                        <a:pt x="63" y="139"/>
                        <a:pt x="63" y="139"/>
                      </a:cubicBezTo>
                      <a:cubicBezTo>
                        <a:pt x="57" y="144"/>
                        <a:pt x="34" y="153"/>
                        <a:pt x="19" y="170"/>
                      </a:cubicBezTo>
                      <a:cubicBezTo>
                        <a:pt x="17" y="172"/>
                        <a:pt x="15" y="174"/>
                        <a:pt x="13" y="176"/>
                      </a:cubicBezTo>
                      <a:cubicBezTo>
                        <a:pt x="50" y="188"/>
                        <a:pt x="87" y="198"/>
                        <a:pt x="109" y="199"/>
                      </a:cubicBezTo>
                      <a:cubicBezTo>
                        <a:pt x="111" y="199"/>
                        <a:pt x="112" y="199"/>
                        <a:pt x="113" y="199"/>
                      </a:cubicBezTo>
                      <a:cubicBezTo>
                        <a:pt x="116" y="199"/>
                        <a:pt x="118" y="199"/>
                        <a:pt x="120" y="199"/>
                      </a:cubicBezTo>
                      <a:cubicBezTo>
                        <a:pt x="178" y="191"/>
                        <a:pt x="198" y="147"/>
                        <a:pt x="209" y="121"/>
                      </a:cubicBezTo>
                      <a:cubicBezTo>
                        <a:pt x="219" y="97"/>
                        <a:pt x="240" y="79"/>
                        <a:pt x="245" y="71"/>
                      </a:cubicBezTo>
                      <a:cubicBezTo>
                        <a:pt x="238" y="69"/>
                        <a:pt x="211" y="58"/>
                        <a:pt x="193" y="41"/>
                      </a:cubicBezTo>
                      <a:cubicBezTo>
                        <a:pt x="176" y="25"/>
                        <a:pt x="150" y="0"/>
                        <a:pt x="10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94"/>
                <p:cNvSpPr>
                  <a:spLocks noEditPoints="1"/>
                </p:cNvSpPr>
                <p:nvPr/>
              </p:nvSpPr>
              <p:spPr bwMode="auto">
                <a:xfrm>
                  <a:off x="6386513" y="3517900"/>
                  <a:ext cx="654050" cy="503238"/>
                </a:xfrm>
                <a:custGeom>
                  <a:avLst/>
                  <a:gdLst>
                    <a:gd name="T0" fmla="*/ 154 w 154"/>
                    <a:gd name="T1" fmla="*/ 81 h 118"/>
                    <a:gd name="T2" fmla="*/ 153 w 154"/>
                    <a:gd name="T3" fmla="*/ 81 h 118"/>
                    <a:gd name="T4" fmla="*/ 154 w 154"/>
                    <a:gd name="T5" fmla="*/ 81 h 118"/>
                    <a:gd name="T6" fmla="*/ 153 w 154"/>
                    <a:gd name="T7" fmla="*/ 81 h 118"/>
                    <a:gd name="T8" fmla="*/ 153 w 154"/>
                    <a:gd name="T9" fmla="*/ 81 h 118"/>
                    <a:gd name="T10" fmla="*/ 154 w 154"/>
                    <a:gd name="T11" fmla="*/ 81 h 118"/>
                    <a:gd name="T12" fmla="*/ 154 w 154"/>
                    <a:gd name="T13" fmla="*/ 81 h 118"/>
                    <a:gd name="T14" fmla="*/ 154 w 154"/>
                    <a:gd name="T15" fmla="*/ 81 h 118"/>
                    <a:gd name="T16" fmla="*/ 154 w 154"/>
                    <a:gd name="T17" fmla="*/ 81 h 118"/>
                    <a:gd name="T18" fmla="*/ 154 w 154"/>
                    <a:gd name="T19" fmla="*/ 81 h 118"/>
                    <a:gd name="T20" fmla="*/ 154 w 154"/>
                    <a:gd name="T21" fmla="*/ 81 h 118"/>
                    <a:gd name="T22" fmla="*/ 17 w 154"/>
                    <a:gd name="T23" fmla="*/ 66 h 118"/>
                    <a:gd name="T24" fmla="*/ 9 w 154"/>
                    <a:gd name="T25" fmla="*/ 73 h 118"/>
                    <a:gd name="T26" fmla="*/ 5 w 154"/>
                    <a:gd name="T27" fmla="*/ 78 h 118"/>
                    <a:gd name="T28" fmla="*/ 5 w 154"/>
                    <a:gd name="T29" fmla="*/ 78 h 118"/>
                    <a:gd name="T30" fmla="*/ 3 w 154"/>
                    <a:gd name="T31" fmla="*/ 79 h 118"/>
                    <a:gd name="T32" fmla="*/ 3 w 154"/>
                    <a:gd name="T33" fmla="*/ 79 h 118"/>
                    <a:gd name="T34" fmla="*/ 1 w 154"/>
                    <a:gd name="T35" fmla="*/ 81 h 118"/>
                    <a:gd name="T36" fmla="*/ 56 w 154"/>
                    <a:gd name="T37" fmla="*/ 70 h 118"/>
                    <a:gd name="T38" fmla="*/ 17 w 154"/>
                    <a:gd name="T39" fmla="*/ 66 h 118"/>
                    <a:gd name="T40" fmla="*/ 130 w 154"/>
                    <a:gd name="T41" fmla="*/ 59 h 118"/>
                    <a:gd name="T42" fmla="*/ 79 w 154"/>
                    <a:gd name="T43" fmla="*/ 71 h 118"/>
                    <a:gd name="T44" fmla="*/ 105 w 154"/>
                    <a:gd name="T45" fmla="*/ 75 h 118"/>
                    <a:gd name="T46" fmla="*/ 76 w 154"/>
                    <a:gd name="T47" fmla="*/ 72 h 118"/>
                    <a:gd name="T48" fmla="*/ 13 w 154"/>
                    <a:gd name="T49" fmla="*/ 87 h 118"/>
                    <a:gd name="T50" fmla="*/ 0 w 154"/>
                    <a:gd name="T51" fmla="*/ 82 h 118"/>
                    <a:gd name="T52" fmla="*/ 0 w 154"/>
                    <a:gd name="T53" fmla="*/ 82 h 118"/>
                    <a:gd name="T54" fmla="*/ 1 w 154"/>
                    <a:gd name="T55" fmla="*/ 82 h 118"/>
                    <a:gd name="T56" fmla="*/ 1 w 154"/>
                    <a:gd name="T57" fmla="*/ 82 h 118"/>
                    <a:gd name="T58" fmla="*/ 4 w 154"/>
                    <a:gd name="T59" fmla="*/ 84 h 118"/>
                    <a:gd name="T60" fmla="*/ 102 w 154"/>
                    <a:gd name="T61" fmla="*/ 118 h 118"/>
                    <a:gd name="T62" fmla="*/ 108 w 154"/>
                    <a:gd name="T63" fmla="*/ 112 h 118"/>
                    <a:gd name="T64" fmla="*/ 152 w 154"/>
                    <a:gd name="T65" fmla="*/ 81 h 118"/>
                    <a:gd name="T66" fmla="*/ 153 w 154"/>
                    <a:gd name="T67" fmla="*/ 81 h 118"/>
                    <a:gd name="T68" fmla="*/ 153 w 154"/>
                    <a:gd name="T69" fmla="*/ 81 h 118"/>
                    <a:gd name="T70" fmla="*/ 152 w 154"/>
                    <a:gd name="T71" fmla="*/ 81 h 118"/>
                    <a:gd name="T72" fmla="*/ 130 w 154"/>
                    <a:gd name="T73" fmla="*/ 59 h 118"/>
                    <a:gd name="T74" fmla="*/ 89 w 154"/>
                    <a:gd name="T75" fmla="*/ 0 h 118"/>
                    <a:gd name="T76" fmla="*/ 19 w 154"/>
                    <a:gd name="T77" fmla="*/ 64 h 118"/>
                    <a:gd name="T78" fmla="*/ 60 w 154"/>
                    <a:gd name="T79" fmla="*/ 69 h 118"/>
                    <a:gd name="T80" fmla="*/ 127 w 154"/>
                    <a:gd name="T81" fmla="*/ 55 h 118"/>
                    <a:gd name="T82" fmla="*/ 117 w 154"/>
                    <a:gd name="T83" fmla="*/ 40 h 118"/>
                    <a:gd name="T84" fmla="*/ 89 w 154"/>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18">
                      <a:moveTo>
                        <a:pt x="154" y="81"/>
                      </a:moveTo>
                      <a:cubicBezTo>
                        <a:pt x="153" y="81"/>
                        <a:pt x="153" y="81"/>
                        <a:pt x="153" y="81"/>
                      </a:cubicBezTo>
                      <a:cubicBezTo>
                        <a:pt x="154" y="81"/>
                        <a:pt x="154" y="81"/>
                        <a:pt x="154" y="81"/>
                      </a:cubicBezTo>
                      <a:cubicBezTo>
                        <a:pt x="153" y="81"/>
                        <a:pt x="153" y="81"/>
                        <a:pt x="153" y="81"/>
                      </a:cubicBezTo>
                      <a:cubicBezTo>
                        <a:pt x="153" y="81"/>
                        <a:pt x="153" y="81"/>
                        <a:pt x="153" y="81"/>
                      </a:cubicBezTo>
                      <a:cubicBezTo>
                        <a:pt x="153"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moveTo>
                        <a:pt x="17" y="66"/>
                      </a:moveTo>
                      <a:cubicBezTo>
                        <a:pt x="14" y="69"/>
                        <a:pt x="11" y="71"/>
                        <a:pt x="9" y="73"/>
                      </a:cubicBezTo>
                      <a:cubicBezTo>
                        <a:pt x="7" y="75"/>
                        <a:pt x="6" y="76"/>
                        <a:pt x="5" y="78"/>
                      </a:cubicBezTo>
                      <a:cubicBezTo>
                        <a:pt x="5" y="78"/>
                        <a:pt x="5" y="78"/>
                        <a:pt x="5" y="78"/>
                      </a:cubicBezTo>
                      <a:cubicBezTo>
                        <a:pt x="4" y="78"/>
                        <a:pt x="4" y="79"/>
                        <a:pt x="3" y="79"/>
                      </a:cubicBezTo>
                      <a:cubicBezTo>
                        <a:pt x="3" y="79"/>
                        <a:pt x="3" y="79"/>
                        <a:pt x="3" y="79"/>
                      </a:cubicBezTo>
                      <a:cubicBezTo>
                        <a:pt x="2" y="80"/>
                        <a:pt x="2" y="81"/>
                        <a:pt x="1" y="81"/>
                      </a:cubicBezTo>
                      <a:cubicBezTo>
                        <a:pt x="56" y="70"/>
                        <a:pt x="56" y="70"/>
                        <a:pt x="56" y="70"/>
                      </a:cubicBezTo>
                      <a:cubicBezTo>
                        <a:pt x="17" y="66"/>
                        <a:pt x="17" y="66"/>
                        <a:pt x="17" y="66"/>
                      </a:cubicBezTo>
                      <a:moveTo>
                        <a:pt x="130" y="59"/>
                      </a:moveTo>
                      <a:cubicBezTo>
                        <a:pt x="79" y="71"/>
                        <a:pt x="79" y="71"/>
                        <a:pt x="79" y="71"/>
                      </a:cubicBezTo>
                      <a:cubicBezTo>
                        <a:pt x="105" y="75"/>
                        <a:pt x="105" y="75"/>
                        <a:pt x="105" y="75"/>
                      </a:cubicBezTo>
                      <a:cubicBezTo>
                        <a:pt x="76" y="72"/>
                        <a:pt x="76" y="72"/>
                        <a:pt x="76" y="72"/>
                      </a:cubicBezTo>
                      <a:cubicBezTo>
                        <a:pt x="13" y="87"/>
                        <a:pt x="13" y="87"/>
                        <a:pt x="13" y="87"/>
                      </a:cubicBezTo>
                      <a:cubicBezTo>
                        <a:pt x="5" y="84"/>
                        <a:pt x="0" y="82"/>
                        <a:pt x="0" y="82"/>
                      </a:cubicBezTo>
                      <a:cubicBezTo>
                        <a:pt x="0" y="82"/>
                        <a:pt x="0" y="82"/>
                        <a:pt x="0" y="82"/>
                      </a:cubicBezTo>
                      <a:cubicBezTo>
                        <a:pt x="0" y="82"/>
                        <a:pt x="0" y="82"/>
                        <a:pt x="1" y="82"/>
                      </a:cubicBezTo>
                      <a:cubicBezTo>
                        <a:pt x="1" y="82"/>
                        <a:pt x="1" y="82"/>
                        <a:pt x="1" y="82"/>
                      </a:cubicBezTo>
                      <a:cubicBezTo>
                        <a:pt x="1" y="83"/>
                        <a:pt x="2" y="83"/>
                        <a:pt x="4" y="84"/>
                      </a:cubicBezTo>
                      <a:cubicBezTo>
                        <a:pt x="16" y="88"/>
                        <a:pt x="59" y="104"/>
                        <a:pt x="102" y="118"/>
                      </a:cubicBezTo>
                      <a:cubicBezTo>
                        <a:pt x="104" y="116"/>
                        <a:pt x="106" y="114"/>
                        <a:pt x="108" y="112"/>
                      </a:cubicBezTo>
                      <a:cubicBezTo>
                        <a:pt x="123" y="95"/>
                        <a:pt x="146" y="86"/>
                        <a:pt x="152" y="81"/>
                      </a:cubicBezTo>
                      <a:cubicBezTo>
                        <a:pt x="153" y="81"/>
                        <a:pt x="153" y="81"/>
                        <a:pt x="153" y="81"/>
                      </a:cubicBezTo>
                      <a:cubicBezTo>
                        <a:pt x="153" y="81"/>
                        <a:pt x="153" y="81"/>
                        <a:pt x="153" y="81"/>
                      </a:cubicBezTo>
                      <a:cubicBezTo>
                        <a:pt x="152" y="81"/>
                        <a:pt x="152" y="81"/>
                        <a:pt x="152" y="81"/>
                      </a:cubicBezTo>
                      <a:cubicBezTo>
                        <a:pt x="149" y="79"/>
                        <a:pt x="139" y="70"/>
                        <a:pt x="130" y="59"/>
                      </a:cubicBezTo>
                      <a:moveTo>
                        <a:pt x="89" y="0"/>
                      </a:moveTo>
                      <a:cubicBezTo>
                        <a:pt x="63" y="23"/>
                        <a:pt x="36" y="48"/>
                        <a:pt x="19" y="64"/>
                      </a:cubicBezTo>
                      <a:cubicBezTo>
                        <a:pt x="60" y="69"/>
                        <a:pt x="60" y="69"/>
                        <a:pt x="60" y="69"/>
                      </a:cubicBezTo>
                      <a:cubicBezTo>
                        <a:pt x="127" y="55"/>
                        <a:pt x="127" y="55"/>
                        <a:pt x="127" y="55"/>
                      </a:cubicBezTo>
                      <a:cubicBezTo>
                        <a:pt x="123" y="51"/>
                        <a:pt x="120" y="46"/>
                        <a:pt x="117" y="40"/>
                      </a:cubicBezTo>
                      <a:cubicBezTo>
                        <a:pt x="111" y="29"/>
                        <a:pt x="103" y="13"/>
                        <a:pt x="8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95"/>
                <p:cNvSpPr>
                  <a:spLocks noEditPoints="1"/>
                </p:cNvSpPr>
                <p:nvPr/>
              </p:nvSpPr>
              <p:spPr bwMode="auto">
                <a:xfrm>
                  <a:off x="6459538" y="3790950"/>
                  <a:ext cx="373063" cy="46038"/>
                </a:xfrm>
                <a:custGeom>
                  <a:avLst/>
                  <a:gdLst>
                    <a:gd name="T0" fmla="*/ 62 w 88"/>
                    <a:gd name="T1" fmla="*/ 7 h 11"/>
                    <a:gd name="T2" fmla="*/ 59 w 88"/>
                    <a:gd name="T3" fmla="*/ 8 h 11"/>
                    <a:gd name="T4" fmla="*/ 88 w 88"/>
                    <a:gd name="T5" fmla="*/ 11 h 11"/>
                    <a:gd name="T6" fmla="*/ 62 w 88"/>
                    <a:gd name="T7" fmla="*/ 7 h 11"/>
                    <a:gd name="T8" fmla="*/ 2 w 88"/>
                    <a:gd name="T9" fmla="*/ 0 h 11"/>
                    <a:gd name="T10" fmla="*/ 0 w 88"/>
                    <a:gd name="T11" fmla="*/ 2 h 11"/>
                    <a:gd name="T12" fmla="*/ 39 w 88"/>
                    <a:gd name="T13" fmla="*/ 6 h 11"/>
                    <a:gd name="T14" fmla="*/ 43 w 88"/>
                    <a:gd name="T15" fmla="*/ 5 h 11"/>
                    <a:gd name="T16" fmla="*/ 2 w 8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
                      <a:moveTo>
                        <a:pt x="62" y="7"/>
                      </a:moveTo>
                      <a:cubicBezTo>
                        <a:pt x="59" y="8"/>
                        <a:pt x="59" y="8"/>
                        <a:pt x="59" y="8"/>
                      </a:cubicBezTo>
                      <a:cubicBezTo>
                        <a:pt x="88" y="11"/>
                        <a:pt x="88" y="11"/>
                        <a:pt x="88" y="11"/>
                      </a:cubicBezTo>
                      <a:cubicBezTo>
                        <a:pt x="62" y="7"/>
                        <a:pt x="62" y="7"/>
                        <a:pt x="62" y="7"/>
                      </a:cubicBezTo>
                      <a:moveTo>
                        <a:pt x="2" y="0"/>
                      </a:moveTo>
                      <a:cubicBezTo>
                        <a:pt x="1" y="1"/>
                        <a:pt x="1" y="1"/>
                        <a:pt x="0" y="2"/>
                      </a:cubicBezTo>
                      <a:cubicBezTo>
                        <a:pt x="39" y="6"/>
                        <a:pt x="39" y="6"/>
                        <a:pt x="39" y="6"/>
                      </a:cubicBezTo>
                      <a:cubicBezTo>
                        <a:pt x="43" y="5"/>
                        <a:pt x="43" y="5"/>
                        <a:pt x="43" y="5"/>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96"/>
                <p:cNvSpPr/>
                <p:nvPr/>
              </p:nvSpPr>
              <p:spPr bwMode="auto">
                <a:xfrm>
                  <a:off x="6926263" y="3621088"/>
                  <a:ext cx="657225" cy="147638"/>
                </a:xfrm>
                <a:custGeom>
                  <a:avLst/>
                  <a:gdLst>
                    <a:gd name="T0" fmla="*/ 155 w 155"/>
                    <a:gd name="T1" fmla="*/ 0 h 35"/>
                    <a:gd name="T2" fmla="*/ 0 w 155"/>
                    <a:gd name="T3" fmla="*/ 31 h 35"/>
                    <a:gd name="T4" fmla="*/ 3 w 155"/>
                    <a:gd name="T5" fmla="*/ 35 h 35"/>
                    <a:gd name="T6" fmla="*/ 155 w 155"/>
                    <a:gd name="T7" fmla="*/ 0 h 35"/>
                  </a:gdLst>
                  <a:ahLst/>
                  <a:cxnLst>
                    <a:cxn ang="0">
                      <a:pos x="T0" y="T1"/>
                    </a:cxn>
                    <a:cxn ang="0">
                      <a:pos x="T2" y="T3"/>
                    </a:cxn>
                    <a:cxn ang="0">
                      <a:pos x="T4" y="T5"/>
                    </a:cxn>
                    <a:cxn ang="0">
                      <a:pos x="T6" y="T7"/>
                    </a:cxn>
                  </a:cxnLst>
                  <a:rect l="0" t="0" r="r" b="b"/>
                  <a:pathLst>
                    <a:path w="155" h="35">
                      <a:moveTo>
                        <a:pt x="155" y="0"/>
                      </a:moveTo>
                      <a:cubicBezTo>
                        <a:pt x="0" y="31"/>
                        <a:pt x="0" y="31"/>
                        <a:pt x="0" y="31"/>
                      </a:cubicBezTo>
                      <a:cubicBezTo>
                        <a:pt x="1" y="33"/>
                        <a:pt x="2" y="34"/>
                        <a:pt x="3" y="35"/>
                      </a:cubicBezTo>
                      <a:cubicBezTo>
                        <a:pt x="155" y="0"/>
                        <a:pt x="155" y="0"/>
                        <a:pt x="15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97"/>
                <p:cNvSpPr>
                  <a:spLocks noEditPoints="1"/>
                </p:cNvSpPr>
                <p:nvPr/>
              </p:nvSpPr>
              <p:spPr bwMode="auto">
                <a:xfrm>
                  <a:off x="6386513" y="3752850"/>
                  <a:ext cx="552450" cy="134938"/>
                </a:xfrm>
                <a:custGeom>
                  <a:avLst/>
                  <a:gdLst>
                    <a:gd name="T0" fmla="*/ 56 w 130"/>
                    <a:gd name="T1" fmla="*/ 15 h 32"/>
                    <a:gd name="T2" fmla="*/ 1 w 130"/>
                    <a:gd name="T3" fmla="*/ 26 h 32"/>
                    <a:gd name="T4" fmla="*/ 1 w 130"/>
                    <a:gd name="T5" fmla="*/ 26 h 32"/>
                    <a:gd name="T6" fmla="*/ 1 w 130"/>
                    <a:gd name="T7" fmla="*/ 27 h 32"/>
                    <a:gd name="T8" fmla="*/ 1 w 130"/>
                    <a:gd name="T9" fmla="*/ 27 h 32"/>
                    <a:gd name="T10" fmla="*/ 0 w 130"/>
                    <a:gd name="T11" fmla="*/ 27 h 32"/>
                    <a:gd name="T12" fmla="*/ 0 w 130"/>
                    <a:gd name="T13" fmla="*/ 27 h 32"/>
                    <a:gd name="T14" fmla="*/ 13 w 130"/>
                    <a:gd name="T15" fmla="*/ 32 h 32"/>
                    <a:gd name="T16" fmla="*/ 76 w 130"/>
                    <a:gd name="T17" fmla="*/ 17 h 32"/>
                    <a:gd name="T18" fmla="*/ 56 w 130"/>
                    <a:gd name="T19" fmla="*/ 15 h 32"/>
                    <a:gd name="T20" fmla="*/ 127 w 130"/>
                    <a:gd name="T21" fmla="*/ 0 h 32"/>
                    <a:gd name="T22" fmla="*/ 60 w 130"/>
                    <a:gd name="T23" fmla="*/ 14 h 32"/>
                    <a:gd name="T24" fmla="*/ 79 w 130"/>
                    <a:gd name="T25" fmla="*/ 16 h 32"/>
                    <a:gd name="T26" fmla="*/ 130 w 130"/>
                    <a:gd name="T27" fmla="*/ 4 h 32"/>
                    <a:gd name="T28" fmla="*/ 127 w 130"/>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32">
                      <a:moveTo>
                        <a:pt x="56" y="15"/>
                      </a:moveTo>
                      <a:cubicBezTo>
                        <a:pt x="1" y="26"/>
                        <a:pt x="1" y="26"/>
                        <a:pt x="1" y="26"/>
                      </a:cubicBezTo>
                      <a:cubicBezTo>
                        <a:pt x="1" y="26"/>
                        <a:pt x="1" y="26"/>
                        <a:pt x="1" y="26"/>
                      </a:cubicBezTo>
                      <a:cubicBezTo>
                        <a:pt x="1" y="27"/>
                        <a:pt x="1" y="27"/>
                        <a:pt x="1" y="27"/>
                      </a:cubicBezTo>
                      <a:cubicBezTo>
                        <a:pt x="1" y="27"/>
                        <a:pt x="1" y="27"/>
                        <a:pt x="1" y="27"/>
                      </a:cubicBezTo>
                      <a:cubicBezTo>
                        <a:pt x="0" y="27"/>
                        <a:pt x="0" y="27"/>
                        <a:pt x="0" y="27"/>
                      </a:cubicBezTo>
                      <a:cubicBezTo>
                        <a:pt x="0" y="27"/>
                        <a:pt x="0" y="27"/>
                        <a:pt x="0" y="27"/>
                      </a:cubicBezTo>
                      <a:cubicBezTo>
                        <a:pt x="0" y="27"/>
                        <a:pt x="5" y="29"/>
                        <a:pt x="13" y="32"/>
                      </a:cubicBezTo>
                      <a:cubicBezTo>
                        <a:pt x="76" y="17"/>
                        <a:pt x="76" y="17"/>
                        <a:pt x="76" y="17"/>
                      </a:cubicBezTo>
                      <a:cubicBezTo>
                        <a:pt x="56" y="15"/>
                        <a:pt x="56" y="15"/>
                        <a:pt x="56" y="15"/>
                      </a:cubicBezTo>
                      <a:moveTo>
                        <a:pt x="127" y="0"/>
                      </a:moveTo>
                      <a:cubicBezTo>
                        <a:pt x="60" y="14"/>
                        <a:pt x="60" y="14"/>
                        <a:pt x="60" y="14"/>
                      </a:cubicBezTo>
                      <a:cubicBezTo>
                        <a:pt x="79" y="16"/>
                        <a:pt x="79" y="16"/>
                        <a:pt x="79" y="16"/>
                      </a:cubicBezTo>
                      <a:cubicBezTo>
                        <a:pt x="130" y="4"/>
                        <a:pt x="130" y="4"/>
                        <a:pt x="130" y="4"/>
                      </a:cubicBezTo>
                      <a:cubicBezTo>
                        <a:pt x="129" y="3"/>
                        <a:pt x="128" y="2"/>
                        <a:pt x="12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98"/>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99"/>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0"/>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01"/>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02"/>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03"/>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04"/>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05"/>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06"/>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07"/>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08"/>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09"/>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10"/>
                <p:cNvSpPr/>
                <p:nvPr/>
              </p:nvSpPr>
              <p:spPr bwMode="auto">
                <a:xfrm>
                  <a:off x="6200776" y="2216150"/>
                  <a:ext cx="1098550" cy="1638300"/>
                </a:xfrm>
                <a:custGeom>
                  <a:avLst/>
                  <a:gdLst>
                    <a:gd name="T0" fmla="*/ 204 w 259"/>
                    <a:gd name="T1" fmla="*/ 66 h 385"/>
                    <a:gd name="T2" fmla="*/ 173 w 259"/>
                    <a:gd name="T3" fmla="*/ 2 h 385"/>
                    <a:gd name="T4" fmla="*/ 174 w 259"/>
                    <a:gd name="T5" fmla="*/ 0 h 385"/>
                    <a:gd name="T6" fmla="*/ 174 w 259"/>
                    <a:gd name="T7" fmla="*/ 1 h 385"/>
                    <a:gd name="T8" fmla="*/ 174 w 259"/>
                    <a:gd name="T9" fmla="*/ 0 h 385"/>
                    <a:gd name="T10" fmla="*/ 173 w 259"/>
                    <a:gd name="T11" fmla="*/ 2 h 385"/>
                    <a:gd name="T12" fmla="*/ 112 w 259"/>
                    <a:gd name="T13" fmla="*/ 39 h 385"/>
                    <a:gd name="T14" fmla="*/ 11 w 259"/>
                    <a:gd name="T15" fmla="*/ 136 h 385"/>
                    <a:gd name="T16" fmla="*/ 59 w 259"/>
                    <a:gd name="T17" fmla="*/ 385 h 385"/>
                    <a:gd name="T18" fmla="*/ 235 w 259"/>
                    <a:gd name="T19" fmla="*/ 202 h 385"/>
                    <a:gd name="T20" fmla="*/ 204 w 259"/>
                    <a:gd name="T21" fmla="*/ 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385">
                      <a:moveTo>
                        <a:pt x="204" y="66"/>
                      </a:moveTo>
                      <a:cubicBezTo>
                        <a:pt x="185" y="43"/>
                        <a:pt x="175" y="10"/>
                        <a:pt x="173" y="2"/>
                      </a:cubicBezTo>
                      <a:cubicBezTo>
                        <a:pt x="174" y="0"/>
                        <a:pt x="174" y="0"/>
                        <a:pt x="174" y="0"/>
                      </a:cubicBezTo>
                      <a:cubicBezTo>
                        <a:pt x="174" y="0"/>
                        <a:pt x="174" y="0"/>
                        <a:pt x="174" y="1"/>
                      </a:cubicBezTo>
                      <a:cubicBezTo>
                        <a:pt x="173" y="0"/>
                        <a:pt x="174" y="0"/>
                        <a:pt x="174" y="0"/>
                      </a:cubicBezTo>
                      <a:cubicBezTo>
                        <a:pt x="173" y="2"/>
                        <a:pt x="173" y="2"/>
                        <a:pt x="173" y="2"/>
                      </a:cubicBezTo>
                      <a:cubicBezTo>
                        <a:pt x="163" y="7"/>
                        <a:pt x="140" y="30"/>
                        <a:pt x="112" y="39"/>
                      </a:cubicBezTo>
                      <a:cubicBezTo>
                        <a:pt x="80" y="49"/>
                        <a:pt x="26" y="68"/>
                        <a:pt x="11" y="136"/>
                      </a:cubicBezTo>
                      <a:cubicBezTo>
                        <a:pt x="0" y="187"/>
                        <a:pt x="59" y="385"/>
                        <a:pt x="59" y="385"/>
                      </a:cubicBezTo>
                      <a:cubicBezTo>
                        <a:pt x="59" y="385"/>
                        <a:pt x="217" y="251"/>
                        <a:pt x="235" y="202"/>
                      </a:cubicBezTo>
                      <a:cubicBezTo>
                        <a:pt x="259" y="137"/>
                        <a:pt x="225" y="92"/>
                        <a:pt x="204" y="66"/>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11"/>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12"/>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13"/>
                <p:cNvSpPr/>
                <p:nvPr/>
              </p:nvSpPr>
              <p:spPr bwMode="auto">
                <a:xfrm>
                  <a:off x="5159376" y="3543300"/>
                  <a:ext cx="1277938" cy="809625"/>
                </a:xfrm>
                <a:custGeom>
                  <a:avLst/>
                  <a:gdLst>
                    <a:gd name="T0" fmla="*/ 35 w 301"/>
                    <a:gd name="T1" fmla="*/ 69 h 190"/>
                    <a:gd name="T2" fmla="*/ 2 w 301"/>
                    <a:gd name="T3" fmla="*/ 111 h 190"/>
                    <a:gd name="T4" fmla="*/ 0 w 301"/>
                    <a:gd name="T5" fmla="*/ 112 h 190"/>
                    <a:gd name="T6" fmla="*/ 1 w 301"/>
                    <a:gd name="T7" fmla="*/ 112 h 190"/>
                    <a:gd name="T8" fmla="*/ 0 w 301"/>
                    <a:gd name="T9" fmla="*/ 112 h 190"/>
                    <a:gd name="T10" fmla="*/ 2 w 301"/>
                    <a:gd name="T11" fmla="*/ 111 h 190"/>
                    <a:gd name="T12" fmla="*/ 47 w 301"/>
                    <a:gd name="T13" fmla="*/ 141 h 190"/>
                    <a:gd name="T14" fmla="*/ 146 w 301"/>
                    <a:gd name="T15" fmla="*/ 178 h 190"/>
                    <a:gd name="T16" fmla="*/ 301 w 301"/>
                    <a:gd name="T17" fmla="*/ 63 h 190"/>
                    <a:gd name="T18" fmla="*/ 118 w 301"/>
                    <a:gd name="T19" fmla="*/ 3 h 190"/>
                    <a:gd name="T20" fmla="*/ 35 w 301"/>
                    <a:gd name="T21" fmla="*/ 6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190">
                      <a:moveTo>
                        <a:pt x="35" y="69"/>
                      </a:moveTo>
                      <a:cubicBezTo>
                        <a:pt x="26" y="90"/>
                        <a:pt x="7" y="107"/>
                        <a:pt x="2" y="111"/>
                      </a:cubicBezTo>
                      <a:cubicBezTo>
                        <a:pt x="0" y="112"/>
                        <a:pt x="0" y="112"/>
                        <a:pt x="0" y="112"/>
                      </a:cubicBezTo>
                      <a:cubicBezTo>
                        <a:pt x="0" y="112"/>
                        <a:pt x="0" y="111"/>
                        <a:pt x="1" y="112"/>
                      </a:cubicBezTo>
                      <a:cubicBezTo>
                        <a:pt x="0" y="112"/>
                        <a:pt x="0" y="112"/>
                        <a:pt x="0" y="112"/>
                      </a:cubicBezTo>
                      <a:cubicBezTo>
                        <a:pt x="2" y="111"/>
                        <a:pt x="2" y="111"/>
                        <a:pt x="2" y="111"/>
                      </a:cubicBezTo>
                      <a:cubicBezTo>
                        <a:pt x="8" y="116"/>
                        <a:pt x="32" y="125"/>
                        <a:pt x="47" y="141"/>
                      </a:cubicBezTo>
                      <a:cubicBezTo>
                        <a:pt x="64" y="160"/>
                        <a:pt x="95" y="190"/>
                        <a:pt x="146" y="178"/>
                      </a:cubicBezTo>
                      <a:cubicBezTo>
                        <a:pt x="185" y="169"/>
                        <a:pt x="301" y="63"/>
                        <a:pt x="301" y="63"/>
                      </a:cubicBezTo>
                      <a:cubicBezTo>
                        <a:pt x="301" y="63"/>
                        <a:pt x="157" y="0"/>
                        <a:pt x="118" y="3"/>
                      </a:cubicBezTo>
                      <a:cubicBezTo>
                        <a:pt x="66" y="8"/>
                        <a:pt x="46" y="47"/>
                        <a:pt x="35" y="69"/>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14"/>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15"/>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16"/>
                <p:cNvSpPr/>
                <p:nvPr/>
              </p:nvSpPr>
              <p:spPr bwMode="auto">
                <a:xfrm>
                  <a:off x="6437313" y="3811588"/>
                  <a:ext cx="968375" cy="931863"/>
                </a:xfrm>
                <a:custGeom>
                  <a:avLst/>
                  <a:gdLst>
                    <a:gd name="T0" fmla="*/ 220 w 228"/>
                    <a:gd name="T1" fmla="*/ 150 h 219"/>
                    <a:gd name="T2" fmla="*/ 226 w 228"/>
                    <a:gd name="T3" fmla="*/ 204 h 219"/>
                    <a:gd name="T4" fmla="*/ 227 w 228"/>
                    <a:gd name="T5" fmla="*/ 205 h 219"/>
                    <a:gd name="T6" fmla="*/ 227 w 228"/>
                    <a:gd name="T7" fmla="*/ 204 h 219"/>
                    <a:gd name="T8" fmla="*/ 227 w 228"/>
                    <a:gd name="T9" fmla="*/ 205 h 219"/>
                    <a:gd name="T10" fmla="*/ 226 w 228"/>
                    <a:gd name="T11" fmla="*/ 204 h 219"/>
                    <a:gd name="T12" fmla="*/ 171 w 228"/>
                    <a:gd name="T13" fmla="*/ 204 h 219"/>
                    <a:gd name="T14" fmla="*/ 68 w 228"/>
                    <a:gd name="T15" fmla="*/ 181 h 219"/>
                    <a:gd name="T16" fmla="*/ 0 w 228"/>
                    <a:gd name="T17" fmla="*/ 0 h 219"/>
                    <a:gd name="T18" fmla="*/ 187 w 228"/>
                    <a:gd name="T19" fmla="*/ 50 h 219"/>
                    <a:gd name="T20" fmla="*/ 220 w 228"/>
                    <a:gd name="T21" fmla="*/ 1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19">
                      <a:moveTo>
                        <a:pt x="220" y="150"/>
                      </a:moveTo>
                      <a:cubicBezTo>
                        <a:pt x="217" y="173"/>
                        <a:pt x="224" y="198"/>
                        <a:pt x="226" y="204"/>
                      </a:cubicBezTo>
                      <a:cubicBezTo>
                        <a:pt x="227" y="205"/>
                        <a:pt x="227" y="205"/>
                        <a:pt x="227" y="205"/>
                      </a:cubicBezTo>
                      <a:cubicBezTo>
                        <a:pt x="227" y="205"/>
                        <a:pt x="227" y="205"/>
                        <a:pt x="227" y="204"/>
                      </a:cubicBezTo>
                      <a:cubicBezTo>
                        <a:pt x="227" y="205"/>
                        <a:pt x="227" y="205"/>
                        <a:pt x="227" y="205"/>
                      </a:cubicBezTo>
                      <a:cubicBezTo>
                        <a:pt x="226" y="204"/>
                        <a:pt x="226" y="204"/>
                        <a:pt x="226" y="204"/>
                      </a:cubicBezTo>
                      <a:cubicBezTo>
                        <a:pt x="217" y="204"/>
                        <a:pt x="193" y="199"/>
                        <a:pt x="171" y="204"/>
                      </a:cubicBezTo>
                      <a:cubicBezTo>
                        <a:pt x="147" y="210"/>
                        <a:pt x="104" y="219"/>
                        <a:pt x="68" y="181"/>
                      </a:cubicBezTo>
                      <a:cubicBezTo>
                        <a:pt x="41" y="152"/>
                        <a:pt x="0" y="0"/>
                        <a:pt x="0" y="0"/>
                      </a:cubicBezTo>
                      <a:cubicBezTo>
                        <a:pt x="0" y="0"/>
                        <a:pt x="156" y="25"/>
                        <a:pt x="187" y="50"/>
                      </a:cubicBezTo>
                      <a:cubicBezTo>
                        <a:pt x="228" y="82"/>
                        <a:pt x="224" y="125"/>
                        <a:pt x="220" y="150"/>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17"/>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18"/>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19"/>
                <p:cNvSpPr/>
                <p:nvPr/>
              </p:nvSpPr>
              <p:spPr bwMode="auto">
                <a:xfrm>
                  <a:off x="5389563" y="2740025"/>
                  <a:ext cx="1069975" cy="1063625"/>
                </a:xfrm>
                <a:custGeom>
                  <a:avLst/>
                  <a:gdLst>
                    <a:gd name="T0" fmla="*/ 70 w 252"/>
                    <a:gd name="T1" fmla="*/ 14 h 250"/>
                    <a:gd name="T2" fmla="*/ 9 w 252"/>
                    <a:gd name="T3" fmla="*/ 11 h 250"/>
                    <a:gd name="T4" fmla="*/ 8 w 252"/>
                    <a:gd name="T5" fmla="*/ 9 h 250"/>
                    <a:gd name="T6" fmla="*/ 9 w 252"/>
                    <a:gd name="T7" fmla="*/ 10 h 250"/>
                    <a:gd name="T8" fmla="*/ 8 w 252"/>
                    <a:gd name="T9" fmla="*/ 9 h 250"/>
                    <a:gd name="T10" fmla="*/ 9 w 252"/>
                    <a:gd name="T11" fmla="*/ 11 h 250"/>
                    <a:gd name="T12" fmla="*/ 13 w 252"/>
                    <a:gd name="T13" fmla="*/ 72 h 250"/>
                    <a:gd name="T14" fmla="*/ 45 w 252"/>
                    <a:gd name="T15" fmla="*/ 186 h 250"/>
                    <a:gd name="T16" fmla="*/ 252 w 252"/>
                    <a:gd name="T17" fmla="*/ 250 h 250"/>
                    <a:gd name="T18" fmla="*/ 185 w 252"/>
                    <a:gd name="T19" fmla="*/ 45 h 250"/>
                    <a:gd name="T20" fmla="*/ 70 w 252"/>
                    <a:gd name="T21" fmla="*/ 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50">
                      <a:moveTo>
                        <a:pt x="70" y="14"/>
                      </a:moveTo>
                      <a:cubicBezTo>
                        <a:pt x="45" y="19"/>
                        <a:pt x="17" y="13"/>
                        <a:pt x="9" y="11"/>
                      </a:cubicBezTo>
                      <a:cubicBezTo>
                        <a:pt x="8" y="9"/>
                        <a:pt x="8" y="9"/>
                        <a:pt x="8" y="9"/>
                      </a:cubicBezTo>
                      <a:cubicBezTo>
                        <a:pt x="8" y="9"/>
                        <a:pt x="9" y="10"/>
                        <a:pt x="9" y="10"/>
                      </a:cubicBezTo>
                      <a:cubicBezTo>
                        <a:pt x="8" y="10"/>
                        <a:pt x="8" y="9"/>
                        <a:pt x="8" y="9"/>
                      </a:cubicBezTo>
                      <a:cubicBezTo>
                        <a:pt x="9" y="11"/>
                        <a:pt x="9" y="11"/>
                        <a:pt x="9" y="11"/>
                      </a:cubicBezTo>
                      <a:cubicBezTo>
                        <a:pt x="9" y="20"/>
                        <a:pt x="17" y="47"/>
                        <a:pt x="13" y="72"/>
                      </a:cubicBezTo>
                      <a:cubicBezTo>
                        <a:pt x="8" y="100"/>
                        <a:pt x="0" y="148"/>
                        <a:pt x="45" y="186"/>
                      </a:cubicBezTo>
                      <a:cubicBezTo>
                        <a:pt x="79" y="215"/>
                        <a:pt x="252" y="250"/>
                        <a:pt x="252" y="250"/>
                      </a:cubicBezTo>
                      <a:cubicBezTo>
                        <a:pt x="252" y="250"/>
                        <a:pt x="214" y="78"/>
                        <a:pt x="185" y="45"/>
                      </a:cubicBezTo>
                      <a:cubicBezTo>
                        <a:pt x="146" y="0"/>
                        <a:pt x="98" y="8"/>
                        <a:pt x="70" y="14"/>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20"/>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21"/>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22"/>
                <p:cNvSpPr/>
                <p:nvPr/>
              </p:nvSpPr>
              <p:spPr bwMode="auto">
                <a:xfrm>
                  <a:off x="6437313" y="3170238"/>
                  <a:ext cx="1427163" cy="922338"/>
                </a:xfrm>
                <a:custGeom>
                  <a:avLst/>
                  <a:gdLst>
                    <a:gd name="T0" fmla="*/ 282 w 336"/>
                    <a:gd name="T1" fmla="*/ 53 h 217"/>
                    <a:gd name="T2" fmla="*/ 334 w 336"/>
                    <a:gd name="T3" fmla="*/ 83 h 217"/>
                    <a:gd name="T4" fmla="*/ 336 w 336"/>
                    <a:gd name="T5" fmla="*/ 83 h 217"/>
                    <a:gd name="T6" fmla="*/ 335 w 336"/>
                    <a:gd name="T7" fmla="*/ 83 h 217"/>
                    <a:gd name="T8" fmla="*/ 336 w 336"/>
                    <a:gd name="T9" fmla="*/ 83 h 217"/>
                    <a:gd name="T10" fmla="*/ 334 w 336"/>
                    <a:gd name="T11" fmla="*/ 83 h 217"/>
                    <a:gd name="T12" fmla="*/ 298 w 336"/>
                    <a:gd name="T13" fmla="*/ 133 h 217"/>
                    <a:gd name="T14" fmla="*/ 209 w 336"/>
                    <a:gd name="T15" fmla="*/ 211 h 217"/>
                    <a:gd name="T16" fmla="*/ 0 w 336"/>
                    <a:gd name="T17" fmla="*/ 152 h 217"/>
                    <a:gd name="T18" fmla="*/ 169 w 336"/>
                    <a:gd name="T19" fmla="*/ 16 h 217"/>
                    <a:gd name="T20" fmla="*/ 282 w 336"/>
                    <a:gd name="T21"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17">
                      <a:moveTo>
                        <a:pt x="282" y="53"/>
                      </a:moveTo>
                      <a:cubicBezTo>
                        <a:pt x="300" y="70"/>
                        <a:pt x="327" y="81"/>
                        <a:pt x="334" y="83"/>
                      </a:cubicBezTo>
                      <a:cubicBezTo>
                        <a:pt x="336" y="83"/>
                        <a:pt x="336" y="83"/>
                        <a:pt x="336" y="83"/>
                      </a:cubicBezTo>
                      <a:cubicBezTo>
                        <a:pt x="336" y="83"/>
                        <a:pt x="335" y="83"/>
                        <a:pt x="335" y="83"/>
                      </a:cubicBezTo>
                      <a:cubicBezTo>
                        <a:pt x="336" y="83"/>
                        <a:pt x="336" y="83"/>
                        <a:pt x="336" y="83"/>
                      </a:cubicBezTo>
                      <a:cubicBezTo>
                        <a:pt x="334" y="83"/>
                        <a:pt x="334" y="83"/>
                        <a:pt x="334" y="83"/>
                      </a:cubicBezTo>
                      <a:cubicBezTo>
                        <a:pt x="329" y="91"/>
                        <a:pt x="308" y="109"/>
                        <a:pt x="298" y="133"/>
                      </a:cubicBezTo>
                      <a:cubicBezTo>
                        <a:pt x="287" y="159"/>
                        <a:pt x="267" y="203"/>
                        <a:pt x="209" y="211"/>
                      </a:cubicBezTo>
                      <a:cubicBezTo>
                        <a:pt x="165" y="217"/>
                        <a:pt x="0" y="152"/>
                        <a:pt x="0" y="152"/>
                      </a:cubicBezTo>
                      <a:cubicBezTo>
                        <a:pt x="0" y="152"/>
                        <a:pt x="126" y="28"/>
                        <a:pt x="169" y="16"/>
                      </a:cubicBezTo>
                      <a:cubicBezTo>
                        <a:pt x="226" y="0"/>
                        <a:pt x="262" y="33"/>
                        <a:pt x="282" y="53"/>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23"/>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24"/>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rot="1629399">
                <a:off x="7355082" y="4362100"/>
                <a:ext cx="560081" cy="546895"/>
                <a:chOff x="4773613" y="2101850"/>
                <a:chExt cx="2697162" cy="2633663"/>
              </a:xfrm>
            </p:grpSpPr>
            <p:sp>
              <p:nvSpPr>
                <p:cNvPr id="64"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3" name="椭圆 62"/>
              <p:cNvSpPr/>
              <p:nvPr/>
            </p:nvSpPr>
            <p:spPr>
              <a:xfrm>
                <a:off x="6683312"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79" name="图片 27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95211" y="1113951"/>
              <a:ext cx="1152648" cy="1152648"/>
            </a:xfrm>
            <a:prstGeom prst="rect">
              <a:avLst/>
            </a:prstGeom>
          </p:spPr>
        </p:pic>
      </p:grpSp>
      <p:sp>
        <p:nvSpPr>
          <p:cNvPr id="281" name="椭圆 280"/>
          <p:cNvSpPr/>
          <p:nvPr/>
        </p:nvSpPr>
        <p:spPr>
          <a:xfrm>
            <a:off x="1585154" y="2620947"/>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战</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sp>
        <p:nvSpPr>
          <p:cNvPr id="286" name="椭圆 285"/>
          <p:cNvSpPr/>
          <p:nvPr/>
        </p:nvSpPr>
        <p:spPr>
          <a:xfrm>
            <a:off x="4334411" y="2620947"/>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秦</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sp>
        <p:nvSpPr>
          <p:cNvPr id="287" name="椭圆 286"/>
          <p:cNvSpPr/>
          <p:nvPr/>
        </p:nvSpPr>
        <p:spPr>
          <a:xfrm>
            <a:off x="7083668" y="2620947"/>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魏</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sp>
        <p:nvSpPr>
          <p:cNvPr id="288" name="椭圆 287"/>
          <p:cNvSpPr/>
          <p:nvPr/>
        </p:nvSpPr>
        <p:spPr>
          <a:xfrm>
            <a:off x="9832925" y="2620947"/>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唐</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pic>
        <p:nvPicPr>
          <p:cNvPr id="7" name="图片 6"/>
          <p:cNvPicPr>
            <a:picLocks noChangeAspect="1"/>
          </p:cNvPicPr>
          <p:nvPr/>
        </p:nvPicPr>
        <p:blipFill>
          <a:blip r:embed="rId2"/>
          <a:stretch>
            <a:fillRect/>
          </a:stretch>
        </p:blipFill>
        <p:spPr>
          <a:xfrm>
            <a:off x="668387" y="3697413"/>
            <a:ext cx="2591025" cy="3346994"/>
          </a:xfrm>
          <a:prstGeom prst="rect">
            <a:avLst/>
          </a:prstGeom>
          <a:ln>
            <a:noFill/>
          </a:ln>
          <a:effectLst>
            <a:outerShdw blurRad="190500" algn="tl" rotWithShape="0">
              <a:srgbClr val="000000">
                <a:alpha val="70000"/>
              </a:srgbClr>
            </a:outerShdw>
          </a:effectLst>
        </p:spPr>
      </p:pic>
      <p:sp>
        <p:nvSpPr>
          <p:cNvPr id="3" name="文本框 2"/>
          <p:cNvSpPr txBox="1"/>
          <p:nvPr/>
        </p:nvSpPr>
        <p:spPr>
          <a:xfrm>
            <a:off x="729648" y="3878784"/>
            <a:ext cx="2455278" cy="1061829"/>
          </a:xfrm>
          <a:prstGeom prst="rect">
            <a:avLst/>
          </a:prstGeom>
          <a:noFill/>
        </p:spPr>
        <p:txBody>
          <a:bodyPr wrap="square" rtlCol="0">
            <a:spAutoFit/>
          </a:bodyPr>
          <a:lstStyle/>
          <a:p>
            <a:pPr algn="ctr">
              <a:lnSpc>
                <a:spcPct val="150000"/>
              </a:lnSpc>
            </a:pPr>
            <a:r>
              <a:rPr lang="zh-CN" altLang="en-US" sz="1400" dirty="0">
                <a:solidFill>
                  <a:schemeClr val="bg1">
                    <a:lumMod val="95000"/>
                  </a:schemeClr>
                </a:solidFill>
              </a:rPr>
              <a:t>战国时代，人们已把五月五日视为“恶月”“恶日”。</a:t>
            </a:r>
            <a:endParaRPr lang="zh-CN" altLang="en-US" sz="1400" dirty="0">
              <a:solidFill>
                <a:schemeClr val="bg1">
                  <a:lumMod val="95000"/>
                </a:schemeClr>
              </a:solidFill>
            </a:endParaRPr>
          </a:p>
        </p:txBody>
      </p:sp>
      <p:pic>
        <p:nvPicPr>
          <p:cNvPr id="292" name="图片 291"/>
          <p:cNvPicPr>
            <a:picLocks noChangeAspect="1"/>
          </p:cNvPicPr>
          <p:nvPr/>
        </p:nvPicPr>
        <p:blipFill>
          <a:blip r:embed="rId2"/>
          <a:stretch>
            <a:fillRect/>
          </a:stretch>
        </p:blipFill>
        <p:spPr>
          <a:xfrm>
            <a:off x="3426071" y="3697413"/>
            <a:ext cx="2591025" cy="3346994"/>
          </a:xfrm>
          <a:prstGeom prst="rect">
            <a:avLst/>
          </a:prstGeom>
          <a:ln>
            <a:noFill/>
          </a:ln>
          <a:effectLst>
            <a:outerShdw blurRad="190500" algn="tl" rotWithShape="0">
              <a:srgbClr val="000000">
                <a:alpha val="70000"/>
              </a:srgbClr>
            </a:outerShdw>
          </a:effectLst>
        </p:spPr>
      </p:pic>
      <p:pic>
        <p:nvPicPr>
          <p:cNvPr id="293" name="图片 292"/>
          <p:cNvPicPr>
            <a:picLocks noChangeAspect="1"/>
          </p:cNvPicPr>
          <p:nvPr/>
        </p:nvPicPr>
        <p:blipFill>
          <a:blip r:embed="rId2"/>
          <a:stretch>
            <a:fillRect/>
          </a:stretch>
        </p:blipFill>
        <p:spPr>
          <a:xfrm>
            <a:off x="6183755" y="3697413"/>
            <a:ext cx="2591025" cy="3346994"/>
          </a:xfrm>
          <a:prstGeom prst="rect">
            <a:avLst/>
          </a:prstGeom>
          <a:ln>
            <a:noFill/>
          </a:ln>
          <a:effectLst>
            <a:outerShdw blurRad="190500" algn="tl" rotWithShape="0">
              <a:srgbClr val="000000">
                <a:alpha val="70000"/>
              </a:srgbClr>
            </a:outerShdw>
          </a:effectLst>
        </p:spPr>
      </p:pic>
      <p:pic>
        <p:nvPicPr>
          <p:cNvPr id="294" name="图片 293"/>
          <p:cNvPicPr>
            <a:picLocks noChangeAspect="1"/>
          </p:cNvPicPr>
          <p:nvPr/>
        </p:nvPicPr>
        <p:blipFill>
          <a:blip r:embed="rId2"/>
          <a:stretch>
            <a:fillRect/>
          </a:stretch>
        </p:blipFill>
        <p:spPr>
          <a:xfrm>
            <a:off x="8941440" y="3697413"/>
            <a:ext cx="2591025" cy="3346994"/>
          </a:xfrm>
          <a:prstGeom prst="rect">
            <a:avLst/>
          </a:prstGeom>
          <a:ln>
            <a:noFill/>
          </a:ln>
          <a:effectLst>
            <a:outerShdw blurRad="190500" algn="tl" rotWithShape="0">
              <a:srgbClr val="000000">
                <a:alpha val="70000"/>
              </a:srgbClr>
            </a:outerShdw>
          </a:effectLst>
        </p:spPr>
      </p:pic>
      <p:sp>
        <p:nvSpPr>
          <p:cNvPr id="295" name="文本框 294"/>
          <p:cNvSpPr txBox="1"/>
          <p:nvPr/>
        </p:nvSpPr>
        <p:spPr>
          <a:xfrm>
            <a:off x="3490781" y="3878784"/>
            <a:ext cx="2448380" cy="1708160"/>
          </a:xfrm>
          <a:prstGeom prst="rect">
            <a:avLst/>
          </a:prstGeom>
          <a:noFill/>
        </p:spPr>
        <p:txBody>
          <a:bodyPr wrap="square" rtlCol="0">
            <a:spAutoFit/>
          </a:bodyPr>
          <a:lstStyle/>
          <a:p>
            <a:pPr algn="ctr">
              <a:lnSpc>
                <a:spcPct val="150000"/>
              </a:lnSpc>
            </a:pPr>
            <a:r>
              <a:rPr lang="zh-CN" altLang="en-US" sz="1400" dirty="0">
                <a:solidFill>
                  <a:schemeClr val="bg1">
                    <a:lumMod val="95000"/>
                  </a:schemeClr>
                </a:solidFill>
              </a:rPr>
              <a:t>到秦代之后，由于国家统一，南北的经济文化交流使风俗习惯也互相融合，端午节就在南北风俗融合的基础上形成了。</a:t>
            </a:r>
            <a:endParaRPr lang="zh-CN" altLang="en-US" sz="1100" dirty="0">
              <a:solidFill>
                <a:schemeClr val="bg1">
                  <a:lumMod val="95000"/>
                </a:schemeClr>
              </a:solidFill>
            </a:endParaRPr>
          </a:p>
        </p:txBody>
      </p:sp>
      <p:sp>
        <p:nvSpPr>
          <p:cNvPr id="296" name="文本框 295"/>
          <p:cNvSpPr txBox="1"/>
          <p:nvPr/>
        </p:nvSpPr>
        <p:spPr>
          <a:xfrm>
            <a:off x="6176692" y="3878784"/>
            <a:ext cx="2604249" cy="1351011"/>
          </a:xfrm>
          <a:prstGeom prst="rect">
            <a:avLst/>
          </a:prstGeom>
          <a:noFill/>
        </p:spPr>
        <p:txBody>
          <a:bodyPr wrap="square" rtlCol="0">
            <a:spAutoFit/>
          </a:bodyPr>
          <a:lstStyle/>
          <a:p>
            <a:pPr algn="ctr">
              <a:lnSpc>
                <a:spcPct val="150000"/>
              </a:lnSpc>
            </a:pPr>
            <a:r>
              <a:rPr lang="zh-CN" altLang="en-US" sz="1400" dirty="0">
                <a:solidFill>
                  <a:schemeClr val="bg1">
                    <a:lumMod val="95000"/>
                  </a:schemeClr>
                </a:solidFill>
              </a:rPr>
              <a:t>魏晋南北朝时期，由于战争频繁，人们饱尝战乱之苦，所以最重视的端午习俗莫过于“辟兵缯”了。</a:t>
            </a:r>
            <a:endParaRPr lang="zh-CN" altLang="en-US" sz="1100" dirty="0">
              <a:solidFill>
                <a:schemeClr val="bg1">
                  <a:lumMod val="95000"/>
                </a:schemeClr>
              </a:solidFill>
            </a:endParaRPr>
          </a:p>
        </p:txBody>
      </p:sp>
      <p:sp>
        <p:nvSpPr>
          <p:cNvPr id="297" name="文本框 296"/>
          <p:cNvSpPr txBox="1"/>
          <p:nvPr/>
        </p:nvSpPr>
        <p:spPr>
          <a:xfrm>
            <a:off x="8928216" y="3878784"/>
            <a:ext cx="2604249" cy="1674176"/>
          </a:xfrm>
          <a:prstGeom prst="rect">
            <a:avLst/>
          </a:prstGeom>
          <a:noFill/>
        </p:spPr>
        <p:txBody>
          <a:bodyPr wrap="square" rtlCol="0">
            <a:spAutoFit/>
          </a:bodyPr>
          <a:lstStyle/>
          <a:p>
            <a:pPr algn="ctr">
              <a:lnSpc>
                <a:spcPct val="150000"/>
              </a:lnSpc>
            </a:pPr>
            <a:r>
              <a:rPr lang="zh-CN" altLang="en-US" sz="1400" dirty="0">
                <a:solidFill>
                  <a:schemeClr val="bg1">
                    <a:lumMod val="95000"/>
                  </a:schemeClr>
                </a:solidFill>
              </a:rPr>
              <a:t>隋唐时期，端午节从风俗形式上都继承了前朝。但是，从性质上讲，原来有特定意义的节日风俗活动，到此大多演变为节日娱乐活动。</a:t>
            </a:r>
            <a:endParaRPr lang="zh-CN" altLang="en-US" sz="1100" dirty="0">
              <a:solidFill>
                <a:schemeClr val="bg1">
                  <a:lumMod val="95000"/>
                </a:schemeClr>
              </a:solidFill>
            </a:endParaRPr>
          </a:p>
        </p:txBody>
      </p:sp>
      <p:sp>
        <p:nvSpPr>
          <p:cNvPr id="298" name="Freeform 974"/>
          <p:cNvSpPr>
            <a:spLocks noEditPoints="1"/>
          </p:cNvSpPr>
          <p:nvPr/>
        </p:nvSpPr>
        <p:spPr bwMode="auto">
          <a:xfrm>
            <a:off x="21933" y="1561599"/>
            <a:ext cx="1709381" cy="593070"/>
          </a:xfrm>
          <a:custGeom>
            <a:avLst/>
            <a:gdLst>
              <a:gd name="T0" fmla="*/ 236 w 668"/>
              <a:gd name="T1" fmla="*/ 110 h 229"/>
              <a:gd name="T2" fmla="*/ 168 w 668"/>
              <a:gd name="T3" fmla="*/ 82 h 229"/>
              <a:gd name="T4" fmla="*/ 158 w 668"/>
              <a:gd name="T5" fmla="*/ 134 h 229"/>
              <a:gd name="T6" fmla="*/ 187 w 668"/>
              <a:gd name="T7" fmla="*/ 126 h 229"/>
              <a:gd name="T8" fmla="*/ 169 w 668"/>
              <a:gd name="T9" fmla="*/ 118 h 229"/>
              <a:gd name="T10" fmla="*/ 175 w 668"/>
              <a:gd name="T11" fmla="*/ 96 h 229"/>
              <a:gd name="T12" fmla="*/ 218 w 668"/>
              <a:gd name="T13" fmla="*/ 106 h 229"/>
              <a:gd name="T14" fmla="*/ 182 w 668"/>
              <a:gd name="T15" fmla="*/ 153 h 229"/>
              <a:gd name="T16" fmla="*/ 135 w 668"/>
              <a:gd name="T17" fmla="*/ 131 h 229"/>
              <a:gd name="T18" fmla="*/ 94 w 668"/>
              <a:gd name="T19" fmla="*/ 135 h 229"/>
              <a:gd name="T20" fmla="*/ 36 w 668"/>
              <a:gd name="T21" fmla="*/ 155 h 229"/>
              <a:gd name="T22" fmla="*/ 0 w 668"/>
              <a:gd name="T23" fmla="*/ 142 h 229"/>
              <a:gd name="T24" fmla="*/ 23 w 668"/>
              <a:gd name="T25" fmla="*/ 163 h 229"/>
              <a:gd name="T26" fmla="*/ 105 w 668"/>
              <a:gd name="T27" fmla="*/ 144 h 229"/>
              <a:gd name="T28" fmla="*/ 156 w 668"/>
              <a:gd name="T29" fmla="*/ 162 h 229"/>
              <a:gd name="T30" fmla="*/ 236 w 668"/>
              <a:gd name="T31" fmla="*/ 110 h 229"/>
              <a:gd name="T32" fmla="*/ 640 w 668"/>
              <a:gd name="T33" fmla="*/ 88 h 229"/>
              <a:gd name="T34" fmla="*/ 623 w 668"/>
              <a:gd name="T35" fmla="*/ 22 h 229"/>
              <a:gd name="T36" fmla="*/ 556 w 668"/>
              <a:gd name="T37" fmla="*/ 30 h 229"/>
              <a:gd name="T38" fmla="*/ 470 w 668"/>
              <a:gd name="T39" fmla="*/ 32 h 229"/>
              <a:gd name="T40" fmla="*/ 472 w 668"/>
              <a:gd name="T41" fmla="*/ 97 h 229"/>
              <a:gd name="T42" fmla="*/ 486 w 668"/>
              <a:gd name="T43" fmla="*/ 149 h 229"/>
              <a:gd name="T44" fmla="*/ 555 w 668"/>
              <a:gd name="T45" fmla="*/ 115 h 229"/>
              <a:gd name="T46" fmla="*/ 526 w 668"/>
              <a:gd name="T47" fmla="*/ 89 h 229"/>
              <a:gd name="T48" fmla="*/ 532 w 668"/>
              <a:gd name="T49" fmla="*/ 99 h 229"/>
              <a:gd name="T50" fmla="*/ 504 w 668"/>
              <a:gd name="T51" fmla="*/ 123 h 229"/>
              <a:gd name="T52" fmla="*/ 506 w 668"/>
              <a:gd name="T53" fmla="*/ 62 h 229"/>
              <a:gd name="T54" fmla="*/ 600 w 668"/>
              <a:gd name="T55" fmla="*/ 82 h 229"/>
              <a:gd name="T56" fmla="*/ 564 w 668"/>
              <a:gd name="T57" fmla="*/ 167 h 229"/>
              <a:gd name="T58" fmla="*/ 444 w 668"/>
              <a:gd name="T59" fmla="*/ 142 h 229"/>
              <a:gd name="T60" fmla="*/ 257 w 668"/>
              <a:gd name="T61" fmla="*/ 148 h 229"/>
              <a:gd name="T62" fmla="*/ 128 w 668"/>
              <a:gd name="T63" fmla="*/ 163 h 229"/>
              <a:gd name="T64" fmla="*/ 266 w 668"/>
              <a:gd name="T65" fmla="*/ 168 h 229"/>
              <a:gd name="T66" fmla="*/ 393 w 668"/>
              <a:gd name="T67" fmla="*/ 163 h 229"/>
              <a:gd name="T68" fmla="*/ 440 w 668"/>
              <a:gd name="T69" fmla="*/ 197 h 229"/>
              <a:gd name="T70" fmla="*/ 551 w 668"/>
              <a:gd name="T71" fmla="*/ 227 h 229"/>
              <a:gd name="T72" fmla="*/ 661 w 668"/>
              <a:gd name="T73" fmla="*/ 144 h 229"/>
              <a:gd name="T74" fmla="*/ 640 w 668"/>
              <a:gd name="T75" fmla="*/ 8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8" h="229">
                <a:moveTo>
                  <a:pt x="236" y="110"/>
                </a:moveTo>
                <a:cubicBezTo>
                  <a:pt x="232" y="84"/>
                  <a:pt x="195" y="63"/>
                  <a:pt x="168" y="82"/>
                </a:cubicBezTo>
                <a:cubicBezTo>
                  <a:pt x="141" y="100"/>
                  <a:pt x="151" y="129"/>
                  <a:pt x="158" y="134"/>
                </a:cubicBezTo>
                <a:cubicBezTo>
                  <a:pt x="167" y="142"/>
                  <a:pt x="187" y="142"/>
                  <a:pt x="187" y="126"/>
                </a:cubicBezTo>
                <a:cubicBezTo>
                  <a:pt x="183" y="112"/>
                  <a:pt x="169" y="118"/>
                  <a:pt x="169" y="118"/>
                </a:cubicBezTo>
                <a:cubicBezTo>
                  <a:pt x="169" y="118"/>
                  <a:pt x="158" y="110"/>
                  <a:pt x="175" y="96"/>
                </a:cubicBezTo>
                <a:cubicBezTo>
                  <a:pt x="192" y="83"/>
                  <a:pt x="212" y="94"/>
                  <a:pt x="218" y="106"/>
                </a:cubicBezTo>
                <a:cubicBezTo>
                  <a:pt x="222" y="121"/>
                  <a:pt x="222" y="145"/>
                  <a:pt x="182" y="153"/>
                </a:cubicBezTo>
                <a:cubicBezTo>
                  <a:pt x="140" y="154"/>
                  <a:pt x="135" y="131"/>
                  <a:pt x="135" y="131"/>
                </a:cubicBezTo>
                <a:cubicBezTo>
                  <a:pt x="124" y="143"/>
                  <a:pt x="114" y="133"/>
                  <a:pt x="94" y="135"/>
                </a:cubicBezTo>
                <a:cubicBezTo>
                  <a:pt x="79" y="135"/>
                  <a:pt x="53" y="150"/>
                  <a:pt x="36" y="155"/>
                </a:cubicBezTo>
                <a:cubicBezTo>
                  <a:pt x="19" y="160"/>
                  <a:pt x="0" y="142"/>
                  <a:pt x="0" y="142"/>
                </a:cubicBezTo>
                <a:cubicBezTo>
                  <a:pt x="0" y="142"/>
                  <a:pt x="4" y="158"/>
                  <a:pt x="23" y="163"/>
                </a:cubicBezTo>
                <a:cubicBezTo>
                  <a:pt x="46" y="170"/>
                  <a:pt x="87" y="145"/>
                  <a:pt x="105" y="144"/>
                </a:cubicBezTo>
                <a:cubicBezTo>
                  <a:pt x="122" y="144"/>
                  <a:pt x="156" y="162"/>
                  <a:pt x="156" y="162"/>
                </a:cubicBezTo>
                <a:cubicBezTo>
                  <a:pt x="214" y="180"/>
                  <a:pt x="240" y="139"/>
                  <a:pt x="236" y="110"/>
                </a:cubicBezTo>
                <a:close/>
                <a:moveTo>
                  <a:pt x="640" y="88"/>
                </a:moveTo>
                <a:cubicBezTo>
                  <a:pt x="640" y="88"/>
                  <a:pt x="658" y="49"/>
                  <a:pt x="623" y="22"/>
                </a:cubicBezTo>
                <a:cubicBezTo>
                  <a:pt x="581" y="0"/>
                  <a:pt x="555" y="30"/>
                  <a:pt x="556" y="30"/>
                </a:cubicBezTo>
                <a:cubicBezTo>
                  <a:pt x="542" y="23"/>
                  <a:pt x="502" y="3"/>
                  <a:pt x="470" y="32"/>
                </a:cubicBezTo>
                <a:cubicBezTo>
                  <a:pt x="441" y="63"/>
                  <a:pt x="472" y="97"/>
                  <a:pt x="472" y="97"/>
                </a:cubicBezTo>
                <a:cubicBezTo>
                  <a:pt x="472" y="97"/>
                  <a:pt x="455" y="130"/>
                  <a:pt x="486" y="149"/>
                </a:cubicBezTo>
                <a:cubicBezTo>
                  <a:pt x="521" y="169"/>
                  <a:pt x="553" y="147"/>
                  <a:pt x="555" y="115"/>
                </a:cubicBezTo>
                <a:cubicBezTo>
                  <a:pt x="555" y="98"/>
                  <a:pt x="527" y="89"/>
                  <a:pt x="526" y="89"/>
                </a:cubicBezTo>
                <a:cubicBezTo>
                  <a:pt x="527" y="89"/>
                  <a:pt x="532" y="99"/>
                  <a:pt x="532" y="99"/>
                </a:cubicBezTo>
                <a:cubicBezTo>
                  <a:pt x="541" y="118"/>
                  <a:pt x="521" y="138"/>
                  <a:pt x="504" y="123"/>
                </a:cubicBezTo>
                <a:cubicBezTo>
                  <a:pt x="486" y="108"/>
                  <a:pt x="489" y="83"/>
                  <a:pt x="506" y="62"/>
                </a:cubicBezTo>
                <a:cubicBezTo>
                  <a:pt x="524" y="42"/>
                  <a:pt x="581" y="39"/>
                  <a:pt x="600" y="82"/>
                </a:cubicBezTo>
                <a:cubicBezTo>
                  <a:pt x="618" y="124"/>
                  <a:pt x="594" y="159"/>
                  <a:pt x="564" y="167"/>
                </a:cubicBezTo>
                <a:cubicBezTo>
                  <a:pt x="535" y="174"/>
                  <a:pt x="514" y="181"/>
                  <a:pt x="444" y="142"/>
                </a:cubicBezTo>
                <a:cubicBezTo>
                  <a:pt x="374" y="103"/>
                  <a:pt x="335" y="93"/>
                  <a:pt x="257" y="148"/>
                </a:cubicBezTo>
                <a:cubicBezTo>
                  <a:pt x="186" y="200"/>
                  <a:pt x="128" y="163"/>
                  <a:pt x="128" y="163"/>
                </a:cubicBezTo>
                <a:cubicBezTo>
                  <a:pt x="142" y="171"/>
                  <a:pt x="187" y="209"/>
                  <a:pt x="266" y="168"/>
                </a:cubicBezTo>
                <a:cubicBezTo>
                  <a:pt x="344" y="127"/>
                  <a:pt x="393" y="163"/>
                  <a:pt x="393" y="163"/>
                </a:cubicBezTo>
                <a:cubicBezTo>
                  <a:pt x="440" y="197"/>
                  <a:pt x="440" y="197"/>
                  <a:pt x="440" y="197"/>
                </a:cubicBezTo>
                <a:cubicBezTo>
                  <a:pt x="458" y="213"/>
                  <a:pt x="499" y="228"/>
                  <a:pt x="551" y="227"/>
                </a:cubicBezTo>
                <a:cubicBezTo>
                  <a:pt x="605" y="229"/>
                  <a:pt x="654" y="174"/>
                  <a:pt x="661" y="144"/>
                </a:cubicBezTo>
                <a:cubicBezTo>
                  <a:pt x="668" y="113"/>
                  <a:pt x="640" y="88"/>
                  <a:pt x="640" y="88"/>
                </a:cubicBezTo>
                <a:close/>
              </a:path>
            </a:pathLst>
          </a:custGeom>
          <a:solidFill>
            <a:srgbClr val="54823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90660" y="5549758"/>
            <a:ext cx="1308242" cy="1308242"/>
          </a:xfrm>
          <a:prstGeom prst="rect">
            <a:avLst/>
          </a:prstGeom>
          <a:ln>
            <a:noFill/>
          </a:ln>
          <a:effectLst>
            <a:outerShdw blurRad="190500" algn="tl" rotWithShape="0">
              <a:srgbClr val="000000">
                <a:alpha val="70000"/>
              </a:srgbClr>
            </a:outerShdw>
          </a:effectLst>
        </p:spPr>
      </p:pic>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传承发展</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3" name="组合 282"/>
          <p:cNvGrpSpPr/>
          <p:nvPr/>
        </p:nvGrpSpPr>
        <p:grpSpPr>
          <a:xfrm>
            <a:off x="393614" y="268213"/>
            <a:ext cx="964734" cy="879812"/>
            <a:chOff x="7190472" y="818638"/>
            <a:chExt cx="1587720" cy="1447961"/>
          </a:xfrm>
        </p:grpSpPr>
        <p:grpSp>
          <p:nvGrpSpPr>
            <p:cNvPr id="60" name="组合 59"/>
            <p:cNvGrpSpPr/>
            <p:nvPr/>
          </p:nvGrpSpPr>
          <p:grpSpPr>
            <a:xfrm>
              <a:off x="7190472" y="818638"/>
              <a:ext cx="1587720" cy="1154551"/>
              <a:chOff x="6327443" y="4289844"/>
              <a:chExt cx="1587720" cy="1154551"/>
            </a:xfrm>
          </p:grpSpPr>
          <p:grpSp>
            <p:nvGrpSpPr>
              <p:cNvPr id="61" name="组合 60"/>
              <p:cNvGrpSpPr/>
              <p:nvPr/>
            </p:nvGrpSpPr>
            <p:grpSpPr>
              <a:xfrm rot="19299378">
                <a:off x="6327443" y="4289844"/>
                <a:ext cx="879342" cy="660791"/>
                <a:chOff x="4332288" y="2101850"/>
                <a:chExt cx="3532188" cy="2654301"/>
              </a:xfrm>
            </p:grpSpPr>
            <p:sp>
              <p:nvSpPr>
                <p:cNvPr id="68" name="Freeform 18"/>
                <p:cNvSpPr/>
                <p:nvPr/>
              </p:nvSpPr>
              <p:spPr bwMode="auto">
                <a:xfrm>
                  <a:off x="4900613" y="2101850"/>
                  <a:ext cx="1108075" cy="1628775"/>
                </a:xfrm>
                <a:custGeom>
                  <a:avLst/>
                  <a:gdLst>
                    <a:gd name="T0" fmla="*/ 145 w 261"/>
                    <a:gd name="T1" fmla="*/ 38 h 383"/>
                    <a:gd name="T2" fmla="*/ 84 w 261"/>
                    <a:gd name="T3" fmla="*/ 2 h 383"/>
                    <a:gd name="T4" fmla="*/ 83 w 261"/>
                    <a:gd name="T5" fmla="*/ 0 h 383"/>
                    <a:gd name="T6" fmla="*/ 83 w 261"/>
                    <a:gd name="T7" fmla="*/ 1 h 383"/>
                    <a:gd name="T8" fmla="*/ 83 w 261"/>
                    <a:gd name="T9" fmla="*/ 0 h 383"/>
                    <a:gd name="T10" fmla="*/ 84 w 261"/>
                    <a:gd name="T11" fmla="*/ 2 h 383"/>
                    <a:gd name="T12" fmla="*/ 54 w 261"/>
                    <a:gd name="T13" fmla="*/ 68 h 383"/>
                    <a:gd name="T14" fmla="*/ 27 w 261"/>
                    <a:gd name="T15" fmla="*/ 205 h 383"/>
                    <a:gd name="T16" fmla="*/ 209 w 261"/>
                    <a:gd name="T17" fmla="*/ 383 h 383"/>
                    <a:gd name="T18" fmla="*/ 249 w 261"/>
                    <a:gd name="T19" fmla="*/ 131 h 383"/>
                    <a:gd name="T20" fmla="*/ 145 w 261"/>
                    <a:gd name="T21" fmla="*/ 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83">
                      <a:moveTo>
                        <a:pt x="145" y="38"/>
                      </a:moveTo>
                      <a:cubicBezTo>
                        <a:pt x="117" y="30"/>
                        <a:pt x="90" y="8"/>
                        <a:pt x="84" y="2"/>
                      </a:cubicBezTo>
                      <a:cubicBezTo>
                        <a:pt x="83" y="0"/>
                        <a:pt x="83" y="0"/>
                        <a:pt x="83" y="0"/>
                      </a:cubicBezTo>
                      <a:cubicBezTo>
                        <a:pt x="83" y="0"/>
                        <a:pt x="83" y="0"/>
                        <a:pt x="83" y="1"/>
                      </a:cubicBezTo>
                      <a:cubicBezTo>
                        <a:pt x="83" y="1"/>
                        <a:pt x="83" y="0"/>
                        <a:pt x="83" y="0"/>
                      </a:cubicBezTo>
                      <a:cubicBezTo>
                        <a:pt x="84" y="2"/>
                        <a:pt x="84" y="2"/>
                        <a:pt x="84" y="2"/>
                      </a:cubicBezTo>
                      <a:cubicBezTo>
                        <a:pt x="78" y="12"/>
                        <a:pt x="72" y="44"/>
                        <a:pt x="54" y="68"/>
                      </a:cubicBezTo>
                      <a:cubicBezTo>
                        <a:pt x="34" y="94"/>
                        <a:pt x="0" y="141"/>
                        <a:pt x="27" y="205"/>
                      </a:cubicBezTo>
                      <a:cubicBezTo>
                        <a:pt x="47" y="253"/>
                        <a:pt x="209" y="383"/>
                        <a:pt x="209" y="383"/>
                      </a:cubicBezTo>
                      <a:cubicBezTo>
                        <a:pt x="209" y="383"/>
                        <a:pt x="261" y="182"/>
                        <a:pt x="249" y="131"/>
                      </a:cubicBezTo>
                      <a:cubicBezTo>
                        <a:pt x="231" y="64"/>
                        <a:pt x="177" y="47"/>
                        <a:pt x="145" y="38"/>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9"/>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0"/>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1"/>
                <p:cNvSpPr/>
                <p:nvPr/>
              </p:nvSpPr>
              <p:spPr bwMode="auto">
                <a:xfrm>
                  <a:off x="4799013" y="3702050"/>
                  <a:ext cx="955675" cy="942975"/>
                </a:xfrm>
                <a:custGeom>
                  <a:avLst/>
                  <a:gdLst>
                    <a:gd name="T0" fmla="*/ 10 w 225"/>
                    <a:gd name="T1" fmla="*/ 157 h 222"/>
                    <a:gd name="T2" fmla="*/ 6 w 225"/>
                    <a:gd name="T3" fmla="*/ 210 h 222"/>
                    <a:gd name="T4" fmla="*/ 5 w 225"/>
                    <a:gd name="T5" fmla="*/ 212 h 222"/>
                    <a:gd name="T6" fmla="*/ 6 w 225"/>
                    <a:gd name="T7" fmla="*/ 211 h 222"/>
                    <a:gd name="T8" fmla="*/ 5 w 225"/>
                    <a:gd name="T9" fmla="*/ 212 h 222"/>
                    <a:gd name="T10" fmla="*/ 6 w 225"/>
                    <a:gd name="T11" fmla="*/ 210 h 222"/>
                    <a:gd name="T12" fmla="*/ 21 w 225"/>
                    <a:gd name="T13" fmla="*/ 209 h 222"/>
                    <a:gd name="T14" fmla="*/ 61 w 225"/>
                    <a:gd name="T15" fmla="*/ 209 h 222"/>
                    <a:gd name="T16" fmla="*/ 163 w 225"/>
                    <a:gd name="T17" fmla="*/ 182 h 222"/>
                    <a:gd name="T18" fmla="*/ 225 w 225"/>
                    <a:gd name="T19" fmla="*/ 0 h 222"/>
                    <a:gd name="T20" fmla="*/ 40 w 225"/>
                    <a:gd name="T21" fmla="*/ 55 h 222"/>
                    <a:gd name="T22" fmla="*/ 10 w 225"/>
                    <a:gd name="T23" fmla="*/ 15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22">
                      <a:moveTo>
                        <a:pt x="10" y="157"/>
                      </a:moveTo>
                      <a:cubicBezTo>
                        <a:pt x="14" y="179"/>
                        <a:pt x="8" y="204"/>
                        <a:pt x="6" y="210"/>
                      </a:cubicBezTo>
                      <a:cubicBezTo>
                        <a:pt x="5" y="212"/>
                        <a:pt x="5" y="212"/>
                        <a:pt x="5" y="212"/>
                      </a:cubicBezTo>
                      <a:cubicBezTo>
                        <a:pt x="5" y="212"/>
                        <a:pt x="5" y="211"/>
                        <a:pt x="6" y="211"/>
                      </a:cubicBezTo>
                      <a:cubicBezTo>
                        <a:pt x="6" y="212"/>
                        <a:pt x="5" y="212"/>
                        <a:pt x="5" y="212"/>
                      </a:cubicBezTo>
                      <a:cubicBezTo>
                        <a:pt x="6" y="210"/>
                        <a:pt x="6" y="210"/>
                        <a:pt x="6" y="210"/>
                      </a:cubicBezTo>
                      <a:cubicBezTo>
                        <a:pt x="9" y="211"/>
                        <a:pt x="15" y="210"/>
                        <a:pt x="21" y="209"/>
                      </a:cubicBezTo>
                      <a:cubicBezTo>
                        <a:pt x="32" y="207"/>
                        <a:pt x="47" y="206"/>
                        <a:pt x="61" y="209"/>
                      </a:cubicBezTo>
                      <a:cubicBezTo>
                        <a:pt x="85" y="214"/>
                        <a:pt x="128" y="222"/>
                        <a:pt x="163" y="182"/>
                      </a:cubicBezTo>
                      <a:cubicBezTo>
                        <a:pt x="190" y="153"/>
                        <a:pt x="225" y="0"/>
                        <a:pt x="225" y="0"/>
                      </a:cubicBezTo>
                      <a:cubicBezTo>
                        <a:pt x="225" y="0"/>
                        <a:pt x="71" y="30"/>
                        <a:pt x="40" y="55"/>
                      </a:cubicBezTo>
                      <a:cubicBezTo>
                        <a:pt x="0" y="89"/>
                        <a:pt x="6" y="132"/>
                        <a:pt x="10" y="157"/>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2"/>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3"/>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4"/>
                <p:cNvSpPr/>
                <p:nvPr/>
              </p:nvSpPr>
              <p:spPr bwMode="auto">
                <a:xfrm>
                  <a:off x="5754688" y="3408363"/>
                  <a:ext cx="1285875" cy="803275"/>
                </a:xfrm>
                <a:custGeom>
                  <a:avLst/>
                  <a:gdLst>
                    <a:gd name="T0" fmla="*/ 266 w 303"/>
                    <a:gd name="T1" fmla="*/ 66 h 189"/>
                    <a:gd name="T2" fmla="*/ 301 w 303"/>
                    <a:gd name="T3" fmla="*/ 107 h 189"/>
                    <a:gd name="T4" fmla="*/ 303 w 303"/>
                    <a:gd name="T5" fmla="*/ 107 h 189"/>
                    <a:gd name="T6" fmla="*/ 302 w 303"/>
                    <a:gd name="T7" fmla="*/ 107 h 189"/>
                    <a:gd name="T8" fmla="*/ 303 w 303"/>
                    <a:gd name="T9" fmla="*/ 107 h 189"/>
                    <a:gd name="T10" fmla="*/ 301 w 303"/>
                    <a:gd name="T11" fmla="*/ 107 h 189"/>
                    <a:gd name="T12" fmla="*/ 257 w 303"/>
                    <a:gd name="T13" fmla="*/ 138 h 189"/>
                    <a:gd name="T14" fmla="*/ 159 w 303"/>
                    <a:gd name="T15" fmla="*/ 178 h 189"/>
                    <a:gd name="T16" fmla="*/ 0 w 303"/>
                    <a:gd name="T17" fmla="*/ 69 h 189"/>
                    <a:gd name="T18" fmla="*/ 181 w 303"/>
                    <a:gd name="T19" fmla="*/ 3 h 189"/>
                    <a:gd name="T20" fmla="*/ 266 w 303"/>
                    <a:gd name="T21" fmla="*/ 6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89">
                      <a:moveTo>
                        <a:pt x="266" y="66"/>
                      </a:moveTo>
                      <a:cubicBezTo>
                        <a:pt x="276" y="86"/>
                        <a:pt x="296" y="103"/>
                        <a:pt x="301" y="107"/>
                      </a:cubicBezTo>
                      <a:cubicBezTo>
                        <a:pt x="303" y="107"/>
                        <a:pt x="303" y="107"/>
                        <a:pt x="303" y="107"/>
                      </a:cubicBezTo>
                      <a:cubicBezTo>
                        <a:pt x="303" y="107"/>
                        <a:pt x="303" y="107"/>
                        <a:pt x="302" y="107"/>
                      </a:cubicBezTo>
                      <a:cubicBezTo>
                        <a:pt x="303" y="107"/>
                        <a:pt x="303" y="107"/>
                        <a:pt x="303" y="107"/>
                      </a:cubicBezTo>
                      <a:cubicBezTo>
                        <a:pt x="301" y="107"/>
                        <a:pt x="301" y="107"/>
                        <a:pt x="301" y="107"/>
                      </a:cubicBezTo>
                      <a:cubicBezTo>
                        <a:pt x="295" y="112"/>
                        <a:pt x="272" y="121"/>
                        <a:pt x="257" y="138"/>
                      </a:cubicBezTo>
                      <a:cubicBezTo>
                        <a:pt x="240" y="157"/>
                        <a:pt x="210" y="189"/>
                        <a:pt x="159" y="178"/>
                      </a:cubicBezTo>
                      <a:cubicBezTo>
                        <a:pt x="120" y="171"/>
                        <a:pt x="0" y="69"/>
                        <a:pt x="0" y="69"/>
                      </a:cubicBezTo>
                      <a:cubicBezTo>
                        <a:pt x="0" y="69"/>
                        <a:pt x="142" y="0"/>
                        <a:pt x="181" y="3"/>
                      </a:cubicBezTo>
                      <a:cubicBezTo>
                        <a:pt x="234" y="6"/>
                        <a:pt x="255" y="44"/>
                        <a:pt x="266" y="66"/>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5"/>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6"/>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7"/>
                <p:cNvSpPr/>
                <p:nvPr/>
              </p:nvSpPr>
              <p:spPr bwMode="auto">
                <a:xfrm>
                  <a:off x="4332288" y="3067050"/>
                  <a:ext cx="1435100" cy="911225"/>
                </a:xfrm>
                <a:custGeom>
                  <a:avLst/>
                  <a:gdLst>
                    <a:gd name="T0" fmla="*/ 53 w 338"/>
                    <a:gd name="T1" fmla="*/ 54 h 214"/>
                    <a:gd name="T2" fmla="*/ 2 w 338"/>
                    <a:gd name="T3" fmla="*/ 86 h 214"/>
                    <a:gd name="T4" fmla="*/ 0 w 338"/>
                    <a:gd name="T5" fmla="*/ 86 h 214"/>
                    <a:gd name="T6" fmla="*/ 1 w 338"/>
                    <a:gd name="T7" fmla="*/ 86 h 214"/>
                    <a:gd name="T8" fmla="*/ 0 w 338"/>
                    <a:gd name="T9" fmla="*/ 86 h 214"/>
                    <a:gd name="T10" fmla="*/ 2 w 338"/>
                    <a:gd name="T11" fmla="*/ 86 h 214"/>
                    <a:gd name="T12" fmla="*/ 39 w 338"/>
                    <a:gd name="T13" fmla="*/ 135 h 214"/>
                    <a:gd name="T14" fmla="*/ 131 w 338"/>
                    <a:gd name="T15" fmla="*/ 210 h 214"/>
                    <a:gd name="T16" fmla="*/ 338 w 338"/>
                    <a:gd name="T17" fmla="*/ 144 h 214"/>
                    <a:gd name="T18" fmla="*/ 165 w 338"/>
                    <a:gd name="T19" fmla="*/ 14 h 214"/>
                    <a:gd name="T20" fmla="*/ 53 w 338"/>
                    <a:gd name="T21" fmla="*/ 5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214">
                      <a:moveTo>
                        <a:pt x="53" y="54"/>
                      </a:moveTo>
                      <a:cubicBezTo>
                        <a:pt x="36" y="73"/>
                        <a:pt x="9" y="84"/>
                        <a:pt x="2" y="86"/>
                      </a:cubicBezTo>
                      <a:cubicBezTo>
                        <a:pt x="0" y="86"/>
                        <a:pt x="0" y="86"/>
                        <a:pt x="0" y="86"/>
                      </a:cubicBezTo>
                      <a:cubicBezTo>
                        <a:pt x="0" y="86"/>
                        <a:pt x="0" y="86"/>
                        <a:pt x="1" y="86"/>
                      </a:cubicBezTo>
                      <a:cubicBezTo>
                        <a:pt x="0" y="86"/>
                        <a:pt x="0" y="86"/>
                        <a:pt x="0" y="86"/>
                      </a:cubicBezTo>
                      <a:cubicBezTo>
                        <a:pt x="2" y="86"/>
                        <a:pt x="2" y="86"/>
                        <a:pt x="2" y="86"/>
                      </a:cubicBezTo>
                      <a:cubicBezTo>
                        <a:pt x="7" y="94"/>
                        <a:pt x="29" y="111"/>
                        <a:pt x="39" y="135"/>
                      </a:cubicBezTo>
                      <a:cubicBezTo>
                        <a:pt x="51" y="160"/>
                        <a:pt x="73" y="204"/>
                        <a:pt x="131" y="210"/>
                      </a:cubicBezTo>
                      <a:cubicBezTo>
                        <a:pt x="176" y="214"/>
                        <a:pt x="338" y="144"/>
                        <a:pt x="338" y="144"/>
                      </a:cubicBezTo>
                      <a:cubicBezTo>
                        <a:pt x="338" y="144"/>
                        <a:pt x="208" y="25"/>
                        <a:pt x="165" y="14"/>
                      </a:cubicBezTo>
                      <a:cubicBezTo>
                        <a:pt x="107" y="0"/>
                        <a:pt x="72" y="34"/>
                        <a:pt x="53" y="5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8"/>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9"/>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0"/>
                <p:cNvSpPr/>
                <p:nvPr/>
              </p:nvSpPr>
              <p:spPr bwMode="auto">
                <a:xfrm>
                  <a:off x="5754688" y="2625725"/>
                  <a:ext cx="1057275" cy="1076325"/>
                </a:xfrm>
                <a:custGeom>
                  <a:avLst/>
                  <a:gdLst>
                    <a:gd name="T0" fmla="*/ 175 w 249"/>
                    <a:gd name="T1" fmla="*/ 11 h 253"/>
                    <a:gd name="T2" fmla="*/ 235 w 249"/>
                    <a:gd name="T3" fmla="*/ 6 h 253"/>
                    <a:gd name="T4" fmla="*/ 236 w 249"/>
                    <a:gd name="T5" fmla="*/ 5 h 253"/>
                    <a:gd name="T6" fmla="*/ 236 w 249"/>
                    <a:gd name="T7" fmla="*/ 5 h 253"/>
                    <a:gd name="T8" fmla="*/ 236 w 249"/>
                    <a:gd name="T9" fmla="*/ 5 h 253"/>
                    <a:gd name="T10" fmla="*/ 235 w 249"/>
                    <a:gd name="T11" fmla="*/ 6 h 253"/>
                    <a:gd name="T12" fmla="*/ 234 w 249"/>
                    <a:gd name="T13" fmla="*/ 67 h 253"/>
                    <a:gd name="T14" fmla="*/ 205 w 249"/>
                    <a:gd name="T15" fmla="*/ 183 h 253"/>
                    <a:gd name="T16" fmla="*/ 0 w 249"/>
                    <a:gd name="T17" fmla="*/ 253 h 253"/>
                    <a:gd name="T18" fmla="*/ 61 w 249"/>
                    <a:gd name="T19" fmla="*/ 46 h 253"/>
                    <a:gd name="T20" fmla="*/ 175 w 249"/>
                    <a:gd name="T21" fmla="*/ 1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53">
                      <a:moveTo>
                        <a:pt x="175" y="11"/>
                      </a:moveTo>
                      <a:cubicBezTo>
                        <a:pt x="200" y="15"/>
                        <a:pt x="228" y="9"/>
                        <a:pt x="235" y="6"/>
                      </a:cubicBezTo>
                      <a:cubicBezTo>
                        <a:pt x="236" y="5"/>
                        <a:pt x="236" y="5"/>
                        <a:pt x="236" y="5"/>
                      </a:cubicBezTo>
                      <a:cubicBezTo>
                        <a:pt x="236" y="5"/>
                        <a:pt x="236" y="5"/>
                        <a:pt x="236" y="5"/>
                      </a:cubicBezTo>
                      <a:cubicBezTo>
                        <a:pt x="236" y="5"/>
                        <a:pt x="236" y="5"/>
                        <a:pt x="236" y="5"/>
                      </a:cubicBezTo>
                      <a:cubicBezTo>
                        <a:pt x="235" y="6"/>
                        <a:pt x="235" y="6"/>
                        <a:pt x="235" y="6"/>
                      </a:cubicBezTo>
                      <a:cubicBezTo>
                        <a:pt x="235" y="16"/>
                        <a:pt x="228" y="43"/>
                        <a:pt x="234" y="67"/>
                      </a:cubicBezTo>
                      <a:cubicBezTo>
                        <a:pt x="240" y="95"/>
                        <a:pt x="249" y="143"/>
                        <a:pt x="205" y="183"/>
                      </a:cubicBezTo>
                      <a:cubicBezTo>
                        <a:pt x="172" y="213"/>
                        <a:pt x="0" y="253"/>
                        <a:pt x="0" y="253"/>
                      </a:cubicBezTo>
                      <a:cubicBezTo>
                        <a:pt x="0" y="253"/>
                        <a:pt x="33" y="80"/>
                        <a:pt x="61" y="46"/>
                      </a:cubicBezTo>
                      <a:cubicBezTo>
                        <a:pt x="99" y="0"/>
                        <a:pt x="147" y="6"/>
                        <a:pt x="175" y="11"/>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1"/>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2"/>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3"/>
                <p:cNvSpPr>
                  <a:spLocks noEditPoints="1"/>
                </p:cNvSpPr>
                <p:nvPr/>
              </p:nvSpPr>
              <p:spPr bwMode="auto">
                <a:xfrm>
                  <a:off x="6272213" y="2268538"/>
                  <a:ext cx="976313" cy="1249363"/>
                </a:xfrm>
                <a:custGeom>
                  <a:avLst/>
                  <a:gdLst>
                    <a:gd name="T0" fmla="*/ 144 w 230"/>
                    <a:gd name="T1" fmla="*/ 2 h 294"/>
                    <a:gd name="T2" fmla="*/ 144 w 230"/>
                    <a:gd name="T3" fmla="*/ 2 h 294"/>
                    <a:gd name="T4" fmla="*/ 83 w 230"/>
                    <a:gd name="T5" fmla="*/ 39 h 294"/>
                    <a:gd name="T6" fmla="*/ 0 w 230"/>
                    <a:gd name="T7" fmla="*/ 93 h 294"/>
                    <a:gd name="T8" fmla="*/ 20 w 230"/>
                    <a:gd name="T9" fmla="*/ 92 h 294"/>
                    <a:gd name="T10" fmla="*/ 53 w 230"/>
                    <a:gd name="T11" fmla="*/ 95 h 294"/>
                    <a:gd name="T12" fmla="*/ 70 w 230"/>
                    <a:gd name="T13" fmla="*/ 96 h 294"/>
                    <a:gd name="T14" fmla="*/ 113 w 230"/>
                    <a:gd name="T15" fmla="*/ 90 h 294"/>
                    <a:gd name="T16" fmla="*/ 113 w 230"/>
                    <a:gd name="T17" fmla="*/ 90 h 294"/>
                    <a:gd name="T18" fmla="*/ 113 w 230"/>
                    <a:gd name="T19" fmla="*/ 90 h 294"/>
                    <a:gd name="T20" fmla="*/ 114 w 230"/>
                    <a:gd name="T21" fmla="*/ 89 h 294"/>
                    <a:gd name="T22" fmla="*/ 114 w 230"/>
                    <a:gd name="T23" fmla="*/ 89 h 294"/>
                    <a:gd name="T24" fmla="*/ 114 w 230"/>
                    <a:gd name="T25" fmla="*/ 89 h 294"/>
                    <a:gd name="T26" fmla="*/ 114 w 230"/>
                    <a:gd name="T27" fmla="*/ 89 h 294"/>
                    <a:gd name="T28" fmla="*/ 114 w 230"/>
                    <a:gd name="T29" fmla="*/ 89 h 294"/>
                    <a:gd name="T30" fmla="*/ 114 w 230"/>
                    <a:gd name="T31" fmla="*/ 89 h 294"/>
                    <a:gd name="T32" fmla="*/ 114 w 230"/>
                    <a:gd name="T33" fmla="*/ 89 h 294"/>
                    <a:gd name="T34" fmla="*/ 113 w 230"/>
                    <a:gd name="T35" fmla="*/ 90 h 294"/>
                    <a:gd name="T36" fmla="*/ 111 w 230"/>
                    <a:gd name="T37" fmla="*/ 109 h 294"/>
                    <a:gd name="T38" fmla="*/ 127 w 230"/>
                    <a:gd name="T39" fmla="*/ 62 h 294"/>
                    <a:gd name="T40" fmla="*/ 110 w 230"/>
                    <a:gd name="T41" fmla="*/ 117 h 294"/>
                    <a:gd name="T42" fmla="*/ 112 w 230"/>
                    <a:gd name="T43" fmla="*/ 151 h 294"/>
                    <a:gd name="T44" fmla="*/ 83 w 230"/>
                    <a:gd name="T45" fmla="*/ 267 h 294"/>
                    <a:gd name="T46" fmla="*/ 75 w 230"/>
                    <a:gd name="T47" fmla="*/ 273 h 294"/>
                    <a:gd name="T48" fmla="*/ 116 w 230"/>
                    <a:gd name="T49" fmla="*/ 294 h 294"/>
                    <a:gd name="T50" fmla="*/ 167 w 230"/>
                    <a:gd name="T51" fmla="*/ 255 h 294"/>
                    <a:gd name="T52" fmla="*/ 206 w 230"/>
                    <a:gd name="T53" fmla="*/ 202 h 294"/>
                    <a:gd name="T54" fmla="*/ 175 w 230"/>
                    <a:gd name="T55" fmla="*/ 66 h 294"/>
                    <a:gd name="T56" fmla="*/ 144 w 230"/>
                    <a:gd name="T57" fmla="*/ 2 h 294"/>
                    <a:gd name="T58" fmla="*/ 145 w 230"/>
                    <a:gd name="T59" fmla="*/ 0 h 294"/>
                    <a:gd name="T60" fmla="*/ 145 w 230"/>
                    <a:gd name="T61" fmla="*/ 0 h 294"/>
                    <a:gd name="T62" fmla="*/ 145 w 230"/>
                    <a:gd name="T63" fmla="*/ 0 h 294"/>
                    <a:gd name="T64" fmla="*/ 145 w 230"/>
                    <a:gd name="T65" fmla="*/ 0 h 294"/>
                    <a:gd name="T66" fmla="*/ 145 w 230"/>
                    <a:gd name="T67" fmla="*/ 0 h 294"/>
                    <a:gd name="T68" fmla="*/ 145 w 230"/>
                    <a:gd name="T69" fmla="*/ 0 h 294"/>
                    <a:gd name="T70" fmla="*/ 145 w 230"/>
                    <a:gd name="T71" fmla="*/ 1 h 294"/>
                    <a:gd name="T72" fmla="*/ 144 w 230"/>
                    <a:gd name="T73" fmla="*/ 2 h 294"/>
                    <a:gd name="T74" fmla="*/ 144 w 230"/>
                    <a:gd name="T75" fmla="*/ 2 h 294"/>
                    <a:gd name="T76" fmla="*/ 145 w 230"/>
                    <a:gd name="T77" fmla="*/ 1 h 294"/>
                    <a:gd name="T78" fmla="*/ 145 w 230"/>
                    <a:gd name="T79" fmla="*/ 1 h 294"/>
                    <a:gd name="T80" fmla="*/ 145 w 230"/>
                    <a:gd name="T81" fmla="*/ 0 h 294"/>
                    <a:gd name="T82" fmla="*/ 145 w 230"/>
                    <a:gd name="T83" fmla="*/ 0 h 294"/>
                    <a:gd name="T84" fmla="*/ 145 w 230"/>
                    <a:gd name="T8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0" h="294">
                      <a:moveTo>
                        <a:pt x="144" y="2"/>
                      </a:moveTo>
                      <a:cubicBezTo>
                        <a:pt x="144" y="2"/>
                        <a:pt x="144" y="2"/>
                        <a:pt x="144" y="2"/>
                      </a:cubicBezTo>
                      <a:cubicBezTo>
                        <a:pt x="134" y="7"/>
                        <a:pt x="111" y="30"/>
                        <a:pt x="83" y="39"/>
                      </a:cubicBezTo>
                      <a:cubicBezTo>
                        <a:pt x="59" y="46"/>
                        <a:pt x="23" y="59"/>
                        <a:pt x="0" y="93"/>
                      </a:cubicBezTo>
                      <a:cubicBezTo>
                        <a:pt x="7" y="92"/>
                        <a:pt x="13" y="92"/>
                        <a:pt x="20" y="92"/>
                      </a:cubicBezTo>
                      <a:cubicBezTo>
                        <a:pt x="32" y="92"/>
                        <a:pt x="43" y="93"/>
                        <a:pt x="53" y="95"/>
                      </a:cubicBezTo>
                      <a:cubicBezTo>
                        <a:pt x="58" y="96"/>
                        <a:pt x="64" y="96"/>
                        <a:pt x="70" y="96"/>
                      </a:cubicBezTo>
                      <a:cubicBezTo>
                        <a:pt x="90" y="96"/>
                        <a:pt x="108" y="92"/>
                        <a:pt x="113" y="90"/>
                      </a:cubicBezTo>
                      <a:cubicBezTo>
                        <a:pt x="113" y="90"/>
                        <a:pt x="113" y="90"/>
                        <a:pt x="113" y="90"/>
                      </a:cubicBezTo>
                      <a:cubicBezTo>
                        <a:pt x="113" y="90"/>
                        <a:pt x="113" y="90"/>
                        <a:pt x="113" y="90"/>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3" y="90"/>
                        <a:pt x="113" y="90"/>
                        <a:pt x="113" y="90"/>
                      </a:cubicBezTo>
                      <a:cubicBezTo>
                        <a:pt x="113" y="94"/>
                        <a:pt x="112" y="101"/>
                        <a:pt x="111" y="109"/>
                      </a:cubicBezTo>
                      <a:cubicBezTo>
                        <a:pt x="127" y="62"/>
                        <a:pt x="127" y="62"/>
                        <a:pt x="127" y="62"/>
                      </a:cubicBezTo>
                      <a:cubicBezTo>
                        <a:pt x="110" y="117"/>
                        <a:pt x="110" y="117"/>
                        <a:pt x="110" y="117"/>
                      </a:cubicBezTo>
                      <a:cubicBezTo>
                        <a:pt x="109" y="128"/>
                        <a:pt x="109" y="140"/>
                        <a:pt x="112" y="151"/>
                      </a:cubicBezTo>
                      <a:cubicBezTo>
                        <a:pt x="118" y="179"/>
                        <a:pt x="127" y="227"/>
                        <a:pt x="83" y="267"/>
                      </a:cubicBezTo>
                      <a:cubicBezTo>
                        <a:pt x="81" y="269"/>
                        <a:pt x="78" y="271"/>
                        <a:pt x="75" y="273"/>
                      </a:cubicBezTo>
                      <a:cubicBezTo>
                        <a:pt x="93" y="277"/>
                        <a:pt x="106" y="285"/>
                        <a:pt x="116" y="294"/>
                      </a:cubicBezTo>
                      <a:cubicBezTo>
                        <a:pt x="134" y="279"/>
                        <a:pt x="152" y="265"/>
                        <a:pt x="167" y="255"/>
                      </a:cubicBezTo>
                      <a:cubicBezTo>
                        <a:pt x="186" y="234"/>
                        <a:pt x="201" y="215"/>
                        <a:pt x="206" y="202"/>
                      </a:cubicBezTo>
                      <a:cubicBezTo>
                        <a:pt x="230" y="137"/>
                        <a:pt x="196" y="92"/>
                        <a:pt x="175" y="66"/>
                      </a:cubicBezTo>
                      <a:cubicBezTo>
                        <a:pt x="156" y="43"/>
                        <a:pt x="146" y="10"/>
                        <a:pt x="144" y="2"/>
                      </a:cubicBezTo>
                      <a:moveTo>
                        <a:pt x="145" y="0"/>
                      </a:moveTo>
                      <a:cubicBezTo>
                        <a:pt x="145" y="0"/>
                        <a:pt x="145" y="0"/>
                        <a:pt x="145" y="0"/>
                      </a:cubicBezTo>
                      <a:cubicBezTo>
                        <a:pt x="145" y="0"/>
                        <a:pt x="145" y="0"/>
                        <a:pt x="145" y="0"/>
                      </a:cubicBezTo>
                      <a:cubicBezTo>
                        <a:pt x="145" y="0"/>
                        <a:pt x="145" y="0"/>
                        <a:pt x="145" y="0"/>
                      </a:cubicBezTo>
                      <a:moveTo>
                        <a:pt x="145" y="0"/>
                      </a:moveTo>
                      <a:cubicBezTo>
                        <a:pt x="145" y="0"/>
                        <a:pt x="145" y="0"/>
                        <a:pt x="145" y="0"/>
                      </a:cubicBezTo>
                      <a:cubicBezTo>
                        <a:pt x="145" y="0"/>
                        <a:pt x="144" y="0"/>
                        <a:pt x="145" y="1"/>
                      </a:cubicBezTo>
                      <a:cubicBezTo>
                        <a:pt x="144" y="2"/>
                        <a:pt x="144" y="2"/>
                        <a:pt x="144" y="2"/>
                      </a:cubicBezTo>
                      <a:cubicBezTo>
                        <a:pt x="144" y="2"/>
                        <a:pt x="144" y="2"/>
                        <a:pt x="144" y="2"/>
                      </a:cubicBezTo>
                      <a:cubicBezTo>
                        <a:pt x="145" y="1"/>
                        <a:pt x="145" y="1"/>
                        <a:pt x="145" y="1"/>
                      </a:cubicBezTo>
                      <a:cubicBezTo>
                        <a:pt x="145" y="1"/>
                        <a:pt x="145" y="1"/>
                        <a:pt x="145" y="1"/>
                      </a:cubicBezTo>
                      <a:cubicBezTo>
                        <a:pt x="145" y="0"/>
                        <a:pt x="145" y="0"/>
                        <a:pt x="145" y="0"/>
                      </a:cubicBezTo>
                      <a:cubicBezTo>
                        <a:pt x="145" y="0"/>
                        <a:pt x="145" y="0"/>
                        <a:pt x="145" y="0"/>
                      </a:cubicBezTo>
                      <a:cubicBezTo>
                        <a:pt x="145" y="0"/>
                        <a:pt x="145" y="0"/>
                        <a:pt x="14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4"/>
                <p:cNvSpPr>
                  <a:spLocks noEditPoints="1"/>
                </p:cNvSpPr>
                <p:nvPr/>
              </p:nvSpPr>
              <p:spPr bwMode="auto">
                <a:xfrm>
                  <a:off x="6424613" y="3429000"/>
                  <a:ext cx="339725" cy="400050"/>
                </a:xfrm>
                <a:custGeom>
                  <a:avLst/>
                  <a:gdLst>
                    <a:gd name="T0" fmla="*/ 2 w 80"/>
                    <a:gd name="T1" fmla="*/ 87 h 94"/>
                    <a:gd name="T2" fmla="*/ 0 w 80"/>
                    <a:gd name="T3" fmla="*/ 94 h 94"/>
                    <a:gd name="T4" fmla="*/ 8 w 80"/>
                    <a:gd name="T5" fmla="*/ 87 h 94"/>
                    <a:gd name="T6" fmla="*/ 2 w 80"/>
                    <a:gd name="T7" fmla="*/ 87 h 94"/>
                    <a:gd name="T8" fmla="*/ 39 w 80"/>
                    <a:gd name="T9" fmla="*/ 0 h 94"/>
                    <a:gd name="T10" fmla="*/ 26 w 80"/>
                    <a:gd name="T11" fmla="*/ 7 h 94"/>
                    <a:gd name="T12" fmla="*/ 3 w 80"/>
                    <a:gd name="T13" fmla="*/ 84 h 94"/>
                    <a:gd name="T14" fmla="*/ 10 w 80"/>
                    <a:gd name="T15" fmla="*/ 85 h 94"/>
                    <a:gd name="T16" fmla="*/ 80 w 80"/>
                    <a:gd name="T17" fmla="*/ 21 h 94"/>
                    <a:gd name="T18" fmla="*/ 39 w 80"/>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4">
                      <a:moveTo>
                        <a:pt x="2" y="87"/>
                      </a:moveTo>
                      <a:cubicBezTo>
                        <a:pt x="0" y="94"/>
                        <a:pt x="0" y="94"/>
                        <a:pt x="0" y="94"/>
                      </a:cubicBezTo>
                      <a:cubicBezTo>
                        <a:pt x="2" y="92"/>
                        <a:pt x="5" y="90"/>
                        <a:pt x="8" y="87"/>
                      </a:cubicBezTo>
                      <a:cubicBezTo>
                        <a:pt x="2" y="87"/>
                        <a:pt x="2" y="87"/>
                        <a:pt x="2" y="87"/>
                      </a:cubicBezTo>
                      <a:moveTo>
                        <a:pt x="39" y="0"/>
                      </a:moveTo>
                      <a:cubicBezTo>
                        <a:pt x="35" y="2"/>
                        <a:pt x="31" y="4"/>
                        <a:pt x="26" y="7"/>
                      </a:cubicBezTo>
                      <a:cubicBezTo>
                        <a:pt x="3" y="84"/>
                        <a:pt x="3" y="84"/>
                        <a:pt x="3" y="84"/>
                      </a:cubicBezTo>
                      <a:cubicBezTo>
                        <a:pt x="10" y="85"/>
                        <a:pt x="10" y="85"/>
                        <a:pt x="10" y="85"/>
                      </a:cubicBezTo>
                      <a:cubicBezTo>
                        <a:pt x="27" y="69"/>
                        <a:pt x="54" y="44"/>
                        <a:pt x="80" y="21"/>
                      </a:cubicBezTo>
                      <a:cubicBezTo>
                        <a:pt x="70" y="12"/>
                        <a:pt x="57" y="4"/>
                        <a:pt x="3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5"/>
                <p:cNvSpPr/>
                <p:nvPr/>
              </p:nvSpPr>
              <p:spPr bwMode="auto">
                <a:xfrm>
                  <a:off x="6434138" y="3786188"/>
                  <a:ext cx="33338" cy="12700"/>
                </a:xfrm>
                <a:custGeom>
                  <a:avLst/>
                  <a:gdLst>
                    <a:gd name="T0" fmla="*/ 1 w 8"/>
                    <a:gd name="T1" fmla="*/ 0 h 3"/>
                    <a:gd name="T2" fmla="*/ 0 w 8"/>
                    <a:gd name="T3" fmla="*/ 3 h 3"/>
                    <a:gd name="T4" fmla="*/ 6 w 8"/>
                    <a:gd name="T5" fmla="*/ 3 h 3"/>
                    <a:gd name="T6" fmla="*/ 8 w 8"/>
                    <a:gd name="T7" fmla="*/ 1 h 3"/>
                    <a:gd name="T8" fmla="*/ 1 w 8"/>
                    <a:gd name="T9" fmla="*/ 0 h 3"/>
                  </a:gdLst>
                  <a:ahLst/>
                  <a:cxnLst>
                    <a:cxn ang="0">
                      <a:pos x="T0" y="T1"/>
                    </a:cxn>
                    <a:cxn ang="0">
                      <a:pos x="T2" y="T3"/>
                    </a:cxn>
                    <a:cxn ang="0">
                      <a:pos x="T4" y="T5"/>
                    </a:cxn>
                    <a:cxn ang="0">
                      <a:pos x="T6" y="T7"/>
                    </a:cxn>
                    <a:cxn ang="0">
                      <a:pos x="T8" y="T9"/>
                    </a:cxn>
                  </a:cxnLst>
                  <a:rect l="0" t="0" r="r" b="b"/>
                  <a:pathLst>
                    <a:path w="8" h="3">
                      <a:moveTo>
                        <a:pt x="1" y="0"/>
                      </a:moveTo>
                      <a:cubicBezTo>
                        <a:pt x="0" y="3"/>
                        <a:pt x="0" y="3"/>
                        <a:pt x="0" y="3"/>
                      </a:cubicBezTo>
                      <a:cubicBezTo>
                        <a:pt x="6" y="3"/>
                        <a:pt x="6" y="3"/>
                        <a:pt x="6" y="3"/>
                      </a:cubicBezTo>
                      <a:cubicBezTo>
                        <a:pt x="7" y="2"/>
                        <a:pt x="7" y="2"/>
                        <a:pt x="8" y="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6"/>
                <p:cNvSpPr>
                  <a:spLocks noEditPoints="1"/>
                </p:cNvSpPr>
                <p:nvPr/>
              </p:nvSpPr>
              <p:spPr bwMode="auto">
                <a:xfrm>
                  <a:off x="6535738" y="2646363"/>
                  <a:ext cx="276225" cy="812800"/>
                </a:xfrm>
                <a:custGeom>
                  <a:avLst/>
                  <a:gdLst>
                    <a:gd name="T0" fmla="*/ 48 w 65"/>
                    <a:gd name="T1" fmla="*/ 28 h 191"/>
                    <a:gd name="T2" fmla="*/ 0 w 65"/>
                    <a:gd name="T3" fmla="*/ 191 h 191"/>
                    <a:gd name="T4" fmla="*/ 13 w 65"/>
                    <a:gd name="T5" fmla="*/ 184 h 191"/>
                    <a:gd name="T6" fmla="*/ 21 w 65"/>
                    <a:gd name="T7" fmla="*/ 178 h 191"/>
                    <a:gd name="T8" fmla="*/ 50 w 65"/>
                    <a:gd name="T9" fmla="*/ 62 h 191"/>
                    <a:gd name="T10" fmla="*/ 48 w 65"/>
                    <a:gd name="T11" fmla="*/ 28 h 191"/>
                    <a:gd name="T12" fmla="*/ 52 w 65"/>
                    <a:gd name="T13" fmla="*/ 0 h 191"/>
                    <a:gd name="T14" fmla="*/ 52 w 65"/>
                    <a:gd name="T15" fmla="*/ 0 h 191"/>
                    <a:gd name="T16" fmla="*/ 52 w 65"/>
                    <a:gd name="T17" fmla="*/ 0 h 191"/>
                    <a:gd name="T18" fmla="*/ 52 w 65"/>
                    <a:gd name="T19" fmla="*/ 0 h 191"/>
                    <a:gd name="T20" fmla="*/ 51 w 65"/>
                    <a:gd name="T21" fmla="*/ 1 h 191"/>
                    <a:gd name="T22" fmla="*/ 51 w 65"/>
                    <a:gd name="T23" fmla="*/ 1 h 191"/>
                    <a:gd name="T24" fmla="*/ 52 w 65"/>
                    <a:gd name="T25" fmla="*/ 0 h 191"/>
                    <a:gd name="T26" fmla="*/ 52 w 65"/>
                    <a:gd name="T27" fmla="*/ 0 h 191"/>
                    <a:gd name="T28" fmla="*/ 52 w 65"/>
                    <a:gd name="T29" fmla="*/ 0 h 191"/>
                    <a:gd name="T30" fmla="*/ 52 w 65"/>
                    <a:gd name="T31" fmla="*/ 0 h 191"/>
                    <a:gd name="T32" fmla="*/ 52 w 65"/>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91">
                      <a:moveTo>
                        <a:pt x="48" y="28"/>
                      </a:moveTo>
                      <a:cubicBezTo>
                        <a:pt x="0" y="191"/>
                        <a:pt x="0" y="191"/>
                        <a:pt x="0" y="191"/>
                      </a:cubicBezTo>
                      <a:cubicBezTo>
                        <a:pt x="5" y="188"/>
                        <a:pt x="9" y="186"/>
                        <a:pt x="13" y="184"/>
                      </a:cubicBezTo>
                      <a:cubicBezTo>
                        <a:pt x="16" y="182"/>
                        <a:pt x="19" y="180"/>
                        <a:pt x="21" y="178"/>
                      </a:cubicBezTo>
                      <a:cubicBezTo>
                        <a:pt x="65" y="138"/>
                        <a:pt x="56" y="90"/>
                        <a:pt x="50" y="62"/>
                      </a:cubicBezTo>
                      <a:cubicBezTo>
                        <a:pt x="47" y="51"/>
                        <a:pt x="47" y="39"/>
                        <a:pt x="48" y="28"/>
                      </a:cubicBezTo>
                      <a:moveTo>
                        <a:pt x="52" y="0"/>
                      </a:moveTo>
                      <a:cubicBezTo>
                        <a:pt x="52" y="0"/>
                        <a:pt x="52" y="0"/>
                        <a:pt x="52" y="0"/>
                      </a:cubicBezTo>
                      <a:cubicBezTo>
                        <a:pt x="52" y="0"/>
                        <a:pt x="52" y="0"/>
                        <a:pt x="52" y="0"/>
                      </a:cubicBezTo>
                      <a:cubicBezTo>
                        <a:pt x="52" y="0"/>
                        <a:pt x="52" y="0"/>
                        <a:pt x="52" y="0"/>
                      </a:cubicBezTo>
                      <a:cubicBezTo>
                        <a:pt x="51" y="1"/>
                        <a:pt x="51" y="1"/>
                        <a:pt x="51" y="1"/>
                      </a:cubicBezTo>
                      <a:cubicBezTo>
                        <a:pt x="51" y="1"/>
                        <a:pt x="51" y="1"/>
                        <a:pt x="51"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7"/>
                <p:cNvSpPr>
                  <a:spLocks noEditPoints="1"/>
                </p:cNvSpPr>
                <p:nvPr/>
              </p:nvSpPr>
              <p:spPr bwMode="auto">
                <a:xfrm>
                  <a:off x="6330951" y="3471863"/>
                  <a:ext cx="169863" cy="323850"/>
                </a:xfrm>
                <a:custGeom>
                  <a:avLst/>
                  <a:gdLst>
                    <a:gd name="T0" fmla="*/ 15 w 40"/>
                    <a:gd name="T1" fmla="*/ 76 h 76"/>
                    <a:gd name="T2" fmla="*/ 15 w 40"/>
                    <a:gd name="T3" fmla="*/ 76 h 76"/>
                    <a:gd name="T4" fmla="*/ 15 w 40"/>
                    <a:gd name="T5" fmla="*/ 76 h 76"/>
                    <a:gd name="T6" fmla="*/ 15 w 40"/>
                    <a:gd name="T7" fmla="*/ 76 h 76"/>
                    <a:gd name="T8" fmla="*/ 40 w 40"/>
                    <a:gd name="T9" fmla="*/ 0 h 76"/>
                    <a:gd name="T10" fmla="*/ 0 w 40"/>
                    <a:gd name="T11" fmla="*/ 16 h 76"/>
                    <a:gd name="T12" fmla="*/ 14 w 40"/>
                    <a:gd name="T13" fmla="*/ 72 h 76"/>
                    <a:gd name="T14" fmla="*/ 16 w 40"/>
                    <a:gd name="T15" fmla="*/ 73 h 76"/>
                    <a:gd name="T16" fmla="*/ 40 w 40"/>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6">
                      <a:moveTo>
                        <a:pt x="15" y="76"/>
                      </a:moveTo>
                      <a:cubicBezTo>
                        <a:pt x="15" y="76"/>
                        <a:pt x="15" y="76"/>
                        <a:pt x="15" y="76"/>
                      </a:cubicBezTo>
                      <a:cubicBezTo>
                        <a:pt x="15" y="76"/>
                        <a:pt x="15" y="76"/>
                        <a:pt x="15" y="76"/>
                      </a:cubicBezTo>
                      <a:cubicBezTo>
                        <a:pt x="15" y="76"/>
                        <a:pt x="15" y="76"/>
                        <a:pt x="15" y="76"/>
                      </a:cubicBezTo>
                      <a:moveTo>
                        <a:pt x="40" y="0"/>
                      </a:moveTo>
                      <a:cubicBezTo>
                        <a:pt x="28" y="6"/>
                        <a:pt x="14" y="11"/>
                        <a:pt x="0" y="16"/>
                      </a:cubicBezTo>
                      <a:cubicBezTo>
                        <a:pt x="6" y="38"/>
                        <a:pt x="11" y="59"/>
                        <a:pt x="14" y="72"/>
                      </a:cubicBezTo>
                      <a:cubicBezTo>
                        <a:pt x="16" y="73"/>
                        <a:pt x="16" y="73"/>
                        <a:pt x="16" y="73"/>
                      </a:cubicBezTo>
                      <a:cubicBezTo>
                        <a:pt x="40" y="0"/>
                        <a:pt x="40" y="0"/>
                        <a:pt x="4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8"/>
                <p:cNvSpPr/>
                <p:nvPr/>
              </p:nvSpPr>
              <p:spPr bwMode="auto">
                <a:xfrm>
                  <a:off x="6391276" y="3778250"/>
                  <a:ext cx="7938" cy="17463"/>
                </a:xfrm>
                <a:custGeom>
                  <a:avLst/>
                  <a:gdLst>
                    <a:gd name="T0" fmla="*/ 0 w 2"/>
                    <a:gd name="T1" fmla="*/ 0 h 4"/>
                    <a:gd name="T2" fmla="*/ 1 w 2"/>
                    <a:gd name="T3" fmla="*/ 4 h 4"/>
                    <a:gd name="T4" fmla="*/ 1 w 2"/>
                    <a:gd name="T5" fmla="*/ 4 h 4"/>
                    <a:gd name="T6" fmla="*/ 2 w 2"/>
                    <a:gd name="T7" fmla="*/ 1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cubicBezTo>
                        <a:pt x="0" y="1"/>
                        <a:pt x="0" y="3"/>
                        <a:pt x="1" y="4"/>
                      </a:cubicBezTo>
                      <a:cubicBezTo>
                        <a:pt x="1" y="4"/>
                        <a:pt x="1" y="4"/>
                        <a:pt x="1" y="4"/>
                      </a:cubicBezTo>
                      <a:cubicBezTo>
                        <a:pt x="2" y="1"/>
                        <a:pt x="2" y="1"/>
                        <a:pt x="2" y="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9"/>
                <p:cNvSpPr/>
                <p:nvPr/>
              </p:nvSpPr>
              <p:spPr bwMode="auto">
                <a:xfrm>
                  <a:off x="6183313" y="2651125"/>
                  <a:ext cx="568325" cy="889000"/>
                </a:xfrm>
                <a:custGeom>
                  <a:avLst/>
                  <a:gdLst>
                    <a:gd name="T0" fmla="*/ 134 w 134"/>
                    <a:gd name="T1" fmla="*/ 0 h 209"/>
                    <a:gd name="T2" fmla="*/ 134 w 134"/>
                    <a:gd name="T3" fmla="*/ 0 h 209"/>
                    <a:gd name="T4" fmla="*/ 91 w 134"/>
                    <a:gd name="T5" fmla="*/ 6 h 209"/>
                    <a:gd name="T6" fmla="*/ 74 w 134"/>
                    <a:gd name="T7" fmla="*/ 5 h 209"/>
                    <a:gd name="T8" fmla="*/ 41 w 134"/>
                    <a:gd name="T9" fmla="*/ 2 h 209"/>
                    <a:gd name="T10" fmla="*/ 21 w 134"/>
                    <a:gd name="T11" fmla="*/ 3 h 209"/>
                    <a:gd name="T12" fmla="*/ 3 w 134"/>
                    <a:gd name="T13" fmla="*/ 46 h 209"/>
                    <a:gd name="T14" fmla="*/ 9 w 134"/>
                    <a:gd name="T15" fmla="*/ 124 h 209"/>
                    <a:gd name="T16" fmla="*/ 11 w 134"/>
                    <a:gd name="T17" fmla="*/ 129 h 209"/>
                    <a:gd name="T18" fmla="*/ 97 w 134"/>
                    <a:gd name="T19" fmla="*/ 39 h 209"/>
                    <a:gd name="T20" fmla="*/ 12 w 134"/>
                    <a:gd name="T21" fmla="*/ 133 h 209"/>
                    <a:gd name="T22" fmla="*/ 35 w 134"/>
                    <a:gd name="T23" fmla="*/ 209 h 209"/>
                    <a:gd name="T24" fmla="*/ 75 w 134"/>
                    <a:gd name="T25" fmla="*/ 193 h 209"/>
                    <a:gd name="T26" fmla="*/ 132 w 134"/>
                    <a:gd name="T27" fmla="*/ 19 h 209"/>
                    <a:gd name="T28" fmla="*/ 134 w 134"/>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09">
                      <a:moveTo>
                        <a:pt x="134" y="0"/>
                      </a:moveTo>
                      <a:cubicBezTo>
                        <a:pt x="134" y="0"/>
                        <a:pt x="134" y="0"/>
                        <a:pt x="134" y="0"/>
                      </a:cubicBezTo>
                      <a:cubicBezTo>
                        <a:pt x="129" y="2"/>
                        <a:pt x="111" y="6"/>
                        <a:pt x="91" y="6"/>
                      </a:cubicBezTo>
                      <a:cubicBezTo>
                        <a:pt x="85" y="6"/>
                        <a:pt x="79" y="6"/>
                        <a:pt x="74" y="5"/>
                      </a:cubicBezTo>
                      <a:cubicBezTo>
                        <a:pt x="64" y="3"/>
                        <a:pt x="53" y="2"/>
                        <a:pt x="41" y="2"/>
                      </a:cubicBezTo>
                      <a:cubicBezTo>
                        <a:pt x="34" y="2"/>
                        <a:pt x="28" y="2"/>
                        <a:pt x="21" y="3"/>
                      </a:cubicBezTo>
                      <a:cubicBezTo>
                        <a:pt x="13" y="15"/>
                        <a:pt x="7" y="29"/>
                        <a:pt x="3" y="46"/>
                      </a:cubicBezTo>
                      <a:cubicBezTo>
                        <a:pt x="0" y="61"/>
                        <a:pt x="3" y="91"/>
                        <a:pt x="9" y="124"/>
                      </a:cubicBezTo>
                      <a:cubicBezTo>
                        <a:pt x="9" y="126"/>
                        <a:pt x="10" y="128"/>
                        <a:pt x="11" y="129"/>
                      </a:cubicBezTo>
                      <a:cubicBezTo>
                        <a:pt x="97" y="39"/>
                        <a:pt x="97" y="39"/>
                        <a:pt x="97" y="39"/>
                      </a:cubicBezTo>
                      <a:cubicBezTo>
                        <a:pt x="12" y="133"/>
                        <a:pt x="12" y="133"/>
                        <a:pt x="12" y="133"/>
                      </a:cubicBezTo>
                      <a:cubicBezTo>
                        <a:pt x="20" y="157"/>
                        <a:pt x="28" y="184"/>
                        <a:pt x="35" y="209"/>
                      </a:cubicBezTo>
                      <a:cubicBezTo>
                        <a:pt x="49" y="204"/>
                        <a:pt x="63" y="199"/>
                        <a:pt x="75" y="193"/>
                      </a:cubicBezTo>
                      <a:cubicBezTo>
                        <a:pt x="132" y="19"/>
                        <a:pt x="132" y="19"/>
                        <a:pt x="132" y="19"/>
                      </a:cubicBezTo>
                      <a:cubicBezTo>
                        <a:pt x="133" y="11"/>
                        <a:pt x="134" y="4"/>
                        <a:pt x="134"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40"/>
                <p:cNvSpPr/>
                <p:nvPr/>
              </p:nvSpPr>
              <p:spPr bwMode="auto">
                <a:xfrm>
                  <a:off x="6229351" y="2816225"/>
                  <a:ext cx="365125" cy="400050"/>
                </a:xfrm>
                <a:custGeom>
                  <a:avLst/>
                  <a:gdLst>
                    <a:gd name="T0" fmla="*/ 86 w 86"/>
                    <a:gd name="T1" fmla="*/ 0 h 94"/>
                    <a:gd name="T2" fmla="*/ 0 w 86"/>
                    <a:gd name="T3" fmla="*/ 90 h 94"/>
                    <a:gd name="T4" fmla="*/ 1 w 86"/>
                    <a:gd name="T5" fmla="*/ 94 h 94"/>
                    <a:gd name="T6" fmla="*/ 86 w 86"/>
                    <a:gd name="T7" fmla="*/ 0 h 94"/>
                  </a:gdLst>
                  <a:ahLst/>
                  <a:cxnLst>
                    <a:cxn ang="0">
                      <a:pos x="T0" y="T1"/>
                    </a:cxn>
                    <a:cxn ang="0">
                      <a:pos x="T2" y="T3"/>
                    </a:cxn>
                    <a:cxn ang="0">
                      <a:pos x="T4" y="T5"/>
                    </a:cxn>
                    <a:cxn ang="0">
                      <a:pos x="T6" y="T7"/>
                    </a:cxn>
                  </a:cxnLst>
                  <a:rect l="0" t="0" r="r" b="b"/>
                  <a:pathLst>
                    <a:path w="86" h="94">
                      <a:moveTo>
                        <a:pt x="86" y="0"/>
                      </a:moveTo>
                      <a:cubicBezTo>
                        <a:pt x="0" y="90"/>
                        <a:pt x="0" y="90"/>
                        <a:pt x="0" y="90"/>
                      </a:cubicBezTo>
                      <a:cubicBezTo>
                        <a:pt x="0" y="92"/>
                        <a:pt x="1" y="93"/>
                        <a:pt x="1" y="94"/>
                      </a:cubicBezTo>
                      <a:cubicBezTo>
                        <a:pt x="86" y="0"/>
                        <a:pt x="86" y="0"/>
                        <a:pt x="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41"/>
                <p:cNvSpPr/>
                <p:nvPr/>
              </p:nvSpPr>
              <p:spPr bwMode="auto">
                <a:xfrm>
                  <a:off x="6738938" y="2532063"/>
                  <a:ext cx="73025" cy="233363"/>
                </a:xfrm>
                <a:custGeom>
                  <a:avLst/>
                  <a:gdLst>
                    <a:gd name="T0" fmla="*/ 17 w 17"/>
                    <a:gd name="T1" fmla="*/ 0 h 55"/>
                    <a:gd name="T2" fmla="*/ 1 w 17"/>
                    <a:gd name="T3" fmla="*/ 47 h 55"/>
                    <a:gd name="T4" fmla="*/ 0 w 17"/>
                    <a:gd name="T5" fmla="*/ 55 h 55"/>
                    <a:gd name="T6" fmla="*/ 17 w 17"/>
                    <a:gd name="T7" fmla="*/ 0 h 55"/>
                  </a:gdLst>
                  <a:ahLst/>
                  <a:cxnLst>
                    <a:cxn ang="0">
                      <a:pos x="T0" y="T1"/>
                    </a:cxn>
                    <a:cxn ang="0">
                      <a:pos x="T2" y="T3"/>
                    </a:cxn>
                    <a:cxn ang="0">
                      <a:pos x="T4" y="T5"/>
                    </a:cxn>
                    <a:cxn ang="0">
                      <a:pos x="T6" y="T7"/>
                    </a:cxn>
                  </a:cxnLst>
                  <a:rect l="0" t="0" r="r" b="b"/>
                  <a:pathLst>
                    <a:path w="17" h="55">
                      <a:moveTo>
                        <a:pt x="17" y="0"/>
                      </a:moveTo>
                      <a:cubicBezTo>
                        <a:pt x="1" y="47"/>
                        <a:pt x="1" y="47"/>
                        <a:pt x="1" y="47"/>
                      </a:cubicBezTo>
                      <a:cubicBezTo>
                        <a:pt x="1" y="50"/>
                        <a:pt x="0" y="52"/>
                        <a:pt x="0" y="55"/>
                      </a:cubicBezTo>
                      <a:cubicBezTo>
                        <a:pt x="17" y="0"/>
                        <a:pt x="17" y="0"/>
                        <a:pt x="1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42"/>
                <p:cNvSpPr/>
                <p:nvPr/>
              </p:nvSpPr>
              <p:spPr bwMode="auto">
                <a:xfrm>
                  <a:off x="6500813" y="2732088"/>
                  <a:ext cx="242888" cy="739775"/>
                </a:xfrm>
                <a:custGeom>
                  <a:avLst/>
                  <a:gdLst>
                    <a:gd name="T0" fmla="*/ 57 w 57"/>
                    <a:gd name="T1" fmla="*/ 0 h 174"/>
                    <a:gd name="T2" fmla="*/ 0 w 57"/>
                    <a:gd name="T3" fmla="*/ 174 h 174"/>
                    <a:gd name="T4" fmla="*/ 8 w 57"/>
                    <a:gd name="T5" fmla="*/ 171 h 174"/>
                    <a:gd name="T6" fmla="*/ 56 w 57"/>
                    <a:gd name="T7" fmla="*/ 8 h 174"/>
                    <a:gd name="T8" fmla="*/ 57 w 57"/>
                    <a:gd name="T9" fmla="*/ 0 h 174"/>
                  </a:gdLst>
                  <a:ahLst/>
                  <a:cxnLst>
                    <a:cxn ang="0">
                      <a:pos x="T0" y="T1"/>
                    </a:cxn>
                    <a:cxn ang="0">
                      <a:pos x="T2" y="T3"/>
                    </a:cxn>
                    <a:cxn ang="0">
                      <a:pos x="T4" y="T5"/>
                    </a:cxn>
                    <a:cxn ang="0">
                      <a:pos x="T6" y="T7"/>
                    </a:cxn>
                    <a:cxn ang="0">
                      <a:pos x="T8" y="T9"/>
                    </a:cxn>
                  </a:cxnLst>
                  <a:rect l="0" t="0" r="r" b="b"/>
                  <a:pathLst>
                    <a:path w="57" h="174">
                      <a:moveTo>
                        <a:pt x="57" y="0"/>
                      </a:moveTo>
                      <a:cubicBezTo>
                        <a:pt x="0" y="174"/>
                        <a:pt x="0" y="174"/>
                        <a:pt x="0" y="174"/>
                      </a:cubicBezTo>
                      <a:cubicBezTo>
                        <a:pt x="3" y="173"/>
                        <a:pt x="5" y="172"/>
                        <a:pt x="8" y="171"/>
                      </a:cubicBezTo>
                      <a:cubicBezTo>
                        <a:pt x="56" y="8"/>
                        <a:pt x="56" y="8"/>
                        <a:pt x="56" y="8"/>
                      </a:cubicBezTo>
                      <a:cubicBezTo>
                        <a:pt x="56" y="5"/>
                        <a:pt x="57" y="3"/>
                        <a:pt x="57"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3"/>
                <p:cNvSpPr>
                  <a:spLocks noEditPoints="1"/>
                </p:cNvSpPr>
                <p:nvPr/>
              </p:nvSpPr>
              <p:spPr bwMode="auto">
                <a:xfrm>
                  <a:off x="6394451" y="3459163"/>
                  <a:ext cx="141288" cy="390525"/>
                </a:xfrm>
                <a:custGeom>
                  <a:avLst/>
                  <a:gdLst>
                    <a:gd name="T0" fmla="*/ 0 w 33"/>
                    <a:gd name="T1" fmla="*/ 79 h 92"/>
                    <a:gd name="T2" fmla="*/ 0 w 33"/>
                    <a:gd name="T3" fmla="*/ 79 h 92"/>
                    <a:gd name="T4" fmla="*/ 3 w 33"/>
                    <a:gd name="T5" fmla="*/ 92 h 92"/>
                    <a:gd name="T6" fmla="*/ 7 w 33"/>
                    <a:gd name="T7" fmla="*/ 87 h 92"/>
                    <a:gd name="T8" fmla="*/ 9 w 33"/>
                    <a:gd name="T9" fmla="*/ 80 h 92"/>
                    <a:gd name="T10" fmla="*/ 0 w 33"/>
                    <a:gd name="T11" fmla="*/ 79 h 92"/>
                    <a:gd name="T12" fmla="*/ 33 w 33"/>
                    <a:gd name="T13" fmla="*/ 0 h 92"/>
                    <a:gd name="T14" fmla="*/ 25 w 33"/>
                    <a:gd name="T15" fmla="*/ 3 h 92"/>
                    <a:gd name="T16" fmla="*/ 1 w 33"/>
                    <a:gd name="T17" fmla="*/ 76 h 92"/>
                    <a:gd name="T18" fmla="*/ 10 w 33"/>
                    <a:gd name="T19" fmla="*/ 77 h 92"/>
                    <a:gd name="T20" fmla="*/ 33 w 33"/>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92">
                      <a:moveTo>
                        <a:pt x="0" y="79"/>
                      </a:moveTo>
                      <a:cubicBezTo>
                        <a:pt x="0" y="79"/>
                        <a:pt x="0" y="79"/>
                        <a:pt x="0" y="79"/>
                      </a:cubicBezTo>
                      <a:cubicBezTo>
                        <a:pt x="1" y="85"/>
                        <a:pt x="2" y="89"/>
                        <a:pt x="3" y="92"/>
                      </a:cubicBezTo>
                      <a:cubicBezTo>
                        <a:pt x="4" y="90"/>
                        <a:pt x="5" y="89"/>
                        <a:pt x="7" y="87"/>
                      </a:cubicBezTo>
                      <a:cubicBezTo>
                        <a:pt x="9" y="80"/>
                        <a:pt x="9" y="80"/>
                        <a:pt x="9" y="80"/>
                      </a:cubicBezTo>
                      <a:cubicBezTo>
                        <a:pt x="0" y="79"/>
                        <a:pt x="0" y="79"/>
                        <a:pt x="0" y="79"/>
                      </a:cubicBezTo>
                      <a:moveTo>
                        <a:pt x="33" y="0"/>
                      </a:moveTo>
                      <a:cubicBezTo>
                        <a:pt x="30" y="1"/>
                        <a:pt x="28" y="2"/>
                        <a:pt x="25" y="3"/>
                      </a:cubicBezTo>
                      <a:cubicBezTo>
                        <a:pt x="1" y="76"/>
                        <a:pt x="1" y="76"/>
                        <a:pt x="1" y="76"/>
                      </a:cubicBezTo>
                      <a:cubicBezTo>
                        <a:pt x="10" y="77"/>
                        <a:pt x="10" y="77"/>
                        <a:pt x="10" y="77"/>
                      </a:cubicBezTo>
                      <a:cubicBezTo>
                        <a:pt x="33" y="0"/>
                        <a:pt x="33" y="0"/>
                        <a:pt x="3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4"/>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5"/>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6"/>
                <p:cNvSpPr>
                  <a:spLocks noEditPoints="1"/>
                </p:cNvSpPr>
                <p:nvPr/>
              </p:nvSpPr>
              <p:spPr bwMode="auto">
                <a:xfrm>
                  <a:off x="6381751" y="3849688"/>
                  <a:ext cx="17463" cy="55563"/>
                </a:xfrm>
                <a:custGeom>
                  <a:avLst/>
                  <a:gdLst>
                    <a:gd name="T0" fmla="*/ 1 w 4"/>
                    <a:gd name="T1" fmla="*/ 3 h 13"/>
                    <a:gd name="T2" fmla="*/ 1 w 4"/>
                    <a:gd name="T3" fmla="*/ 4 h 13"/>
                    <a:gd name="T4" fmla="*/ 4 w 4"/>
                    <a:gd name="T5" fmla="*/ 13 h 13"/>
                    <a:gd name="T6" fmla="*/ 4 w 4"/>
                    <a:gd name="T7" fmla="*/ 13 h 13"/>
                    <a:gd name="T8" fmla="*/ 2 w 4"/>
                    <a:gd name="T9" fmla="*/ 4 h 13"/>
                    <a:gd name="T10" fmla="*/ 1 w 4"/>
                    <a:gd name="T11" fmla="*/ 4 h 13"/>
                    <a:gd name="T12" fmla="*/ 1 w 4"/>
                    <a:gd name="T13" fmla="*/ 4 h 13"/>
                    <a:gd name="T14" fmla="*/ 1 w 4"/>
                    <a:gd name="T15" fmla="*/ 4 h 13"/>
                    <a:gd name="T16" fmla="*/ 2 w 4"/>
                    <a:gd name="T17" fmla="*/ 4 h 13"/>
                    <a:gd name="T18" fmla="*/ 1 w 4"/>
                    <a:gd name="T19" fmla="*/ 3 h 13"/>
                    <a:gd name="T20" fmla="*/ 0 w 4"/>
                    <a:gd name="T21" fmla="*/ 0 h 13"/>
                    <a:gd name="T22" fmla="*/ 1 w 4"/>
                    <a:gd name="T23" fmla="*/ 3 h 13"/>
                    <a:gd name="T24" fmla="*/ 1 w 4"/>
                    <a:gd name="T25" fmla="*/ 3 h 13"/>
                    <a:gd name="T26" fmla="*/ 1 w 4"/>
                    <a:gd name="T27" fmla="*/ 3 h 13"/>
                    <a:gd name="T28" fmla="*/ 1 w 4"/>
                    <a:gd name="T29" fmla="*/ 3 h 13"/>
                    <a:gd name="T30" fmla="*/ 1 w 4"/>
                    <a:gd name="T31" fmla="*/ 3 h 13"/>
                    <a:gd name="T32" fmla="*/ 2 w 4"/>
                    <a:gd name="T33" fmla="*/ 3 h 13"/>
                    <a:gd name="T34" fmla="*/ 2 w 4"/>
                    <a:gd name="T35" fmla="*/ 3 h 13"/>
                    <a:gd name="T36" fmla="*/ 2 w 4"/>
                    <a:gd name="T37" fmla="*/ 3 h 13"/>
                    <a:gd name="T38" fmla="*/ 4 w 4"/>
                    <a:gd name="T39" fmla="*/ 1 h 13"/>
                    <a:gd name="T40" fmla="*/ 0 w 4"/>
                    <a:gd name="T4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13">
                      <a:moveTo>
                        <a:pt x="1" y="3"/>
                      </a:moveTo>
                      <a:cubicBezTo>
                        <a:pt x="1" y="3"/>
                        <a:pt x="1" y="4"/>
                        <a:pt x="1" y="4"/>
                      </a:cubicBezTo>
                      <a:cubicBezTo>
                        <a:pt x="3" y="10"/>
                        <a:pt x="4" y="13"/>
                        <a:pt x="4" y="13"/>
                      </a:cubicBezTo>
                      <a:cubicBezTo>
                        <a:pt x="4" y="13"/>
                        <a:pt x="4" y="13"/>
                        <a:pt x="4" y="13"/>
                      </a:cubicBezTo>
                      <a:cubicBezTo>
                        <a:pt x="3" y="9"/>
                        <a:pt x="2" y="6"/>
                        <a:pt x="2" y="4"/>
                      </a:cubicBezTo>
                      <a:cubicBezTo>
                        <a:pt x="1" y="4"/>
                        <a:pt x="1" y="4"/>
                        <a:pt x="1" y="4"/>
                      </a:cubicBezTo>
                      <a:cubicBezTo>
                        <a:pt x="1" y="4"/>
                        <a:pt x="1" y="4"/>
                        <a:pt x="1" y="4"/>
                      </a:cubicBezTo>
                      <a:cubicBezTo>
                        <a:pt x="1" y="4"/>
                        <a:pt x="1" y="4"/>
                        <a:pt x="1" y="4"/>
                      </a:cubicBezTo>
                      <a:cubicBezTo>
                        <a:pt x="1" y="4"/>
                        <a:pt x="1" y="4"/>
                        <a:pt x="2" y="4"/>
                      </a:cubicBezTo>
                      <a:cubicBezTo>
                        <a:pt x="2" y="3"/>
                        <a:pt x="1" y="3"/>
                        <a:pt x="1" y="3"/>
                      </a:cubicBezTo>
                      <a:moveTo>
                        <a:pt x="0" y="0"/>
                      </a:move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3"/>
                      </a:cubicBezTo>
                      <a:cubicBezTo>
                        <a:pt x="3" y="3"/>
                        <a:pt x="3" y="2"/>
                        <a:pt x="4" y="1"/>
                      </a:cubicBezTo>
                      <a:cubicBezTo>
                        <a:pt x="3" y="1"/>
                        <a:pt x="2"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7"/>
                <p:cNvSpPr>
                  <a:spLocks noEditPoints="1"/>
                </p:cNvSpPr>
                <p:nvPr/>
              </p:nvSpPr>
              <p:spPr bwMode="auto">
                <a:xfrm>
                  <a:off x="5559426" y="3692525"/>
                  <a:ext cx="631825" cy="673100"/>
                </a:xfrm>
                <a:custGeom>
                  <a:avLst/>
                  <a:gdLst>
                    <a:gd name="T0" fmla="*/ 116 w 149"/>
                    <a:gd name="T1" fmla="*/ 58 h 158"/>
                    <a:gd name="T2" fmla="*/ 29 w 149"/>
                    <a:gd name="T3" fmla="*/ 69 h 158"/>
                    <a:gd name="T4" fmla="*/ 0 w 149"/>
                    <a:gd name="T5" fmla="*/ 156 h 158"/>
                    <a:gd name="T6" fmla="*/ 18 w 149"/>
                    <a:gd name="T7" fmla="*/ 158 h 158"/>
                    <a:gd name="T8" fmla="*/ 40 w 149"/>
                    <a:gd name="T9" fmla="*/ 155 h 158"/>
                    <a:gd name="T10" fmla="*/ 149 w 149"/>
                    <a:gd name="T11" fmla="*/ 81 h 158"/>
                    <a:gd name="T12" fmla="*/ 116 w 149"/>
                    <a:gd name="T13" fmla="*/ 58 h 158"/>
                    <a:gd name="T14" fmla="*/ 46 w 149"/>
                    <a:gd name="T15" fmla="*/ 2 h 158"/>
                    <a:gd name="T16" fmla="*/ 29 w 149"/>
                    <a:gd name="T17" fmla="*/ 67 h 158"/>
                    <a:gd name="T18" fmla="*/ 111 w 149"/>
                    <a:gd name="T19" fmla="*/ 53 h 158"/>
                    <a:gd name="T20" fmla="*/ 54 w 149"/>
                    <a:gd name="T21" fmla="*/ 8 h 158"/>
                    <a:gd name="T22" fmla="*/ 54 w 149"/>
                    <a:gd name="T23" fmla="*/ 9 h 158"/>
                    <a:gd name="T24" fmla="*/ 46 w 149"/>
                    <a:gd name="T25" fmla="*/ 2 h 158"/>
                    <a:gd name="T26" fmla="*/ 43 w 149"/>
                    <a:gd name="T27" fmla="*/ 0 h 158"/>
                    <a:gd name="T28" fmla="*/ 32 w 149"/>
                    <a:gd name="T29" fmla="*/ 5 h 158"/>
                    <a:gd name="T30" fmla="*/ 45 w 149"/>
                    <a:gd name="T31" fmla="*/ 2 h 158"/>
                    <a:gd name="T32" fmla="*/ 45 w 149"/>
                    <a:gd name="T33" fmla="*/ 2 h 158"/>
                    <a:gd name="T34" fmla="*/ 45 w 149"/>
                    <a:gd name="T35" fmla="*/ 2 h 158"/>
                    <a:gd name="T36" fmla="*/ 43 w 14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8">
                      <a:moveTo>
                        <a:pt x="116" y="58"/>
                      </a:moveTo>
                      <a:cubicBezTo>
                        <a:pt x="29" y="69"/>
                        <a:pt x="29" y="69"/>
                        <a:pt x="29" y="69"/>
                      </a:cubicBezTo>
                      <a:cubicBezTo>
                        <a:pt x="21" y="99"/>
                        <a:pt x="10" y="132"/>
                        <a:pt x="0" y="156"/>
                      </a:cubicBezTo>
                      <a:cubicBezTo>
                        <a:pt x="6" y="157"/>
                        <a:pt x="12" y="158"/>
                        <a:pt x="18" y="158"/>
                      </a:cubicBezTo>
                      <a:cubicBezTo>
                        <a:pt x="25" y="158"/>
                        <a:pt x="32" y="157"/>
                        <a:pt x="40" y="155"/>
                      </a:cubicBezTo>
                      <a:cubicBezTo>
                        <a:pt x="63" y="150"/>
                        <a:pt x="112" y="112"/>
                        <a:pt x="149" y="81"/>
                      </a:cubicBezTo>
                      <a:cubicBezTo>
                        <a:pt x="138" y="74"/>
                        <a:pt x="127" y="66"/>
                        <a:pt x="116" y="58"/>
                      </a:cubicBezTo>
                      <a:moveTo>
                        <a:pt x="46" y="2"/>
                      </a:moveTo>
                      <a:cubicBezTo>
                        <a:pt x="45" y="7"/>
                        <a:pt x="38" y="34"/>
                        <a:pt x="29" y="67"/>
                      </a:cubicBezTo>
                      <a:cubicBezTo>
                        <a:pt x="111" y="53"/>
                        <a:pt x="111" y="53"/>
                        <a:pt x="111" y="53"/>
                      </a:cubicBezTo>
                      <a:cubicBezTo>
                        <a:pt x="87" y="35"/>
                        <a:pt x="65" y="17"/>
                        <a:pt x="54" y="8"/>
                      </a:cubicBezTo>
                      <a:cubicBezTo>
                        <a:pt x="54" y="9"/>
                        <a:pt x="54" y="9"/>
                        <a:pt x="54" y="9"/>
                      </a:cubicBezTo>
                      <a:cubicBezTo>
                        <a:pt x="54" y="9"/>
                        <a:pt x="51" y="6"/>
                        <a:pt x="46" y="2"/>
                      </a:cubicBezTo>
                      <a:moveTo>
                        <a:pt x="43" y="0"/>
                      </a:moveTo>
                      <a:cubicBezTo>
                        <a:pt x="40" y="1"/>
                        <a:pt x="36" y="3"/>
                        <a:pt x="32" y="5"/>
                      </a:cubicBezTo>
                      <a:cubicBezTo>
                        <a:pt x="38" y="3"/>
                        <a:pt x="43" y="2"/>
                        <a:pt x="45" y="2"/>
                      </a:cubicBezTo>
                      <a:cubicBezTo>
                        <a:pt x="45" y="2"/>
                        <a:pt x="45" y="2"/>
                        <a:pt x="45" y="2"/>
                      </a:cubicBezTo>
                      <a:cubicBezTo>
                        <a:pt x="45" y="2"/>
                        <a:pt x="45" y="2"/>
                        <a:pt x="45" y="2"/>
                      </a:cubicBezTo>
                      <a:cubicBezTo>
                        <a:pt x="44" y="1"/>
                        <a:pt x="44" y="1"/>
                        <a:pt x="43"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48"/>
                <p:cNvSpPr>
                  <a:spLocks noEditPoints="1"/>
                </p:cNvSpPr>
                <p:nvPr/>
              </p:nvSpPr>
              <p:spPr bwMode="auto">
                <a:xfrm>
                  <a:off x="5741988" y="3689350"/>
                  <a:ext cx="46038" cy="41275"/>
                </a:xfrm>
                <a:custGeom>
                  <a:avLst/>
                  <a:gdLst>
                    <a:gd name="T0" fmla="*/ 3 w 11"/>
                    <a:gd name="T1" fmla="*/ 3 h 10"/>
                    <a:gd name="T2" fmla="*/ 3 w 11"/>
                    <a:gd name="T3" fmla="*/ 3 h 10"/>
                    <a:gd name="T4" fmla="*/ 11 w 11"/>
                    <a:gd name="T5" fmla="*/ 10 h 10"/>
                    <a:gd name="T6" fmla="*/ 11 w 11"/>
                    <a:gd name="T7" fmla="*/ 9 h 10"/>
                    <a:gd name="T8" fmla="*/ 4 w 11"/>
                    <a:gd name="T9" fmla="*/ 3 h 10"/>
                    <a:gd name="T10" fmla="*/ 3 w 11"/>
                    <a:gd name="T11" fmla="*/ 3 h 10"/>
                    <a:gd name="T12" fmla="*/ 3 w 11"/>
                    <a:gd name="T13" fmla="*/ 3 h 10"/>
                    <a:gd name="T14" fmla="*/ 3 w 11"/>
                    <a:gd name="T15" fmla="*/ 3 h 10"/>
                    <a:gd name="T16" fmla="*/ 3 w 11"/>
                    <a:gd name="T17" fmla="*/ 3 h 10"/>
                    <a:gd name="T18" fmla="*/ 3 w 11"/>
                    <a:gd name="T19" fmla="*/ 3 h 10"/>
                    <a:gd name="T20" fmla="*/ 3 w 11"/>
                    <a:gd name="T21" fmla="*/ 0 h 10"/>
                    <a:gd name="T22" fmla="*/ 0 w 11"/>
                    <a:gd name="T23" fmla="*/ 1 h 10"/>
                    <a:gd name="T24" fmla="*/ 2 w 11"/>
                    <a:gd name="T25" fmla="*/ 3 h 10"/>
                    <a:gd name="T26" fmla="*/ 3 w 11"/>
                    <a:gd name="T27" fmla="*/ 3 h 10"/>
                    <a:gd name="T28" fmla="*/ 3 w 11"/>
                    <a:gd name="T29" fmla="*/ 3 h 10"/>
                    <a:gd name="T30" fmla="*/ 3 w 11"/>
                    <a:gd name="T31" fmla="*/ 3 h 10"/>
                    <a:gd name="T32" fmla="*/ 3 w 11"/>
                    <a:gd name="T33" fmla="*/ 3 h 10"/>
                    <a:gd name="T34" fmla="*/ 3 w 11"/>
                    <a:gd name="T35" fmla="*/ 3 h 10"/>
                    <a:gd name="T36" fmla="*/ 3 w 11"/>
                    <a:gd name="T37" fmla="*/ 3 h 10"/>
                    <a:gd name="T38" fmla="*/ 3 w 11"/>
                    <a:gd name="T39" fmla="*/ 3 h 10"/>
                    <a:gd name="T40" fmla="*/ 3 w 11"/>
                    <a:gd name="T41" fmla="*/ 3 h 10"/>
                    <a:gd name="T42" fmla="*/ 3 w 11"/>
                    <a:gd name="T43" fmla="*/ 2 h 10"/>
                    <a:gd name="T44" fmla="*/ 4 w 11"/>
                    <a:gd name="T45" fmla="*/ 2 h 10"/>
                    <a:gd name="T46" fmla="*/ 4 w 11"/>
                    <a:gd name="T47" fmla="*/ 2 h 10"/>
                    <a:gd name="T48" fmla="*/ 4 w 11"/>
                    <a:gd name="T49" fmla="*/ 0 h 10"/>
                    <a:gd name="T50" fmla="*/ 3 w 11"/>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3" y="3"/>
                      </a:moveTo>
                      <a:cubicBezTo>
                        <a:pt x="3" y="3"/>
                        <a:pt x="3" y="3"/>
                        <a:pt x="3" y="3"/>
                      </a:cubicBezTo>
                      <a:cubicBezTo>
                        <a:pt x="8" y="7"/>
                        <a:pt x="11" y="10"/>
                        <a:pt x="11" y="10"/>
                      </a:cubicBezTo>
                      <a:cubicBezTo>
                        <a:pt x="11" y="10"/>
                        <a:pt x="11" y="10"/>
                        <a:pt x="11" y="9"/>
                      </a:cubicBezTo>
                      <a:cubicBezTo>
                        <a:pt x="7" y="6"/>
                        <a:pt x="5" y="4"/>
                        <a:pt x="4"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moveTo>
                        <a:pt x="3" y="0"/>
                      </a:moveTo>
                      <a:cubicBezTo>
                        <a:pt x="2" y="0"/>
                        <a:pt x="1" y="0"/>
                        <a:pt x="0" y="1"/>
                      </a:cubicBezTo>
                      <a:cubicBezTo>
                        <a:pt x="1" y="2"/>
                        <a:pt x="1" y="2"/>
                        <a:pt x="2"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2"/>
                      </a:cubicBezTo>
                      <a:cubicBezTo>
                        <a:pt x="3" y="2"/>
                        <a:pt x="3" y="2"/>
                        <a:pt x="4" y="2"/>
                      </a:cubicBezTo>
                      <a:cubicBezTo>
                        <a:pt x="4" y="2"/>
                        <a:pt x="4" y="2"/>
                        <a:pt x="4" y="2"/>
                      </a:cubicBezTo>
                      <a:cubicBezTo>
                        <a:pt x="4" y="1"/>
                        <a:pt x="4" y="1"/>
                        <a:pt x="4" y="0"/>
                      </a:cubicBezTo>
                      <a:cubicBezTo>
                        <a:pt x="4" y="0"/>
                        <a:pt x="3"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9"/>
                <p:cNvSpPr>
                  <a:spLocks noEditPoints="1"/>
                </p:cNvSpPr>
                <p:nvPr/>
              </p:nvSpPr>
              <p:spPr bwMode="auto">
                <a:xfrm>
                  <a:off x="5113338" y="3702050"/>
                  <a:ext cx="641350" cy="654050"/>
                </a:xfrm>
                <a:custGeom>
                  <a:avLst/>
                  <a:gdLst>
                    <a:gd name="T0" fmla="*/ 134 w 151"/>
                    <a:gd name="T1" fmla="*/ 67 h 154"/>
                    <a:gd name="T2" fmla="*/ 79 w 151"/>
                    <a:gd name="T3" fmla="*/ 75 h 154"/>
                    <a:gd name="T4" fmla="*/ 40 w 151"/>
                    <a:gd name="T5" fmla="*/ 110 h 154"/>
                    <a:gd name="T6" fmla="*/ 46 w 151"/>
                    <a:gd name="T7" fmla="*/ 116 h 154"/>
                    <a:gd name="T8" fmla="*/ 105 w 151"/>
                    <a:gd name="T9" fmla="*/ 154 h 154"/>
                    <a:gd name="T10" fmla="*/ 134 w 151"/>
                    <a:gd name="T11" fmla="*/ 67 h 154"/>
                    <a:gd name="T12" fmla="*/ 150 w 151"/>
                    <a:gd name="T13" fmla="*/ 0 h 154"/>
                    <a:gd name="T14" fmla="*/ 137 w 151"/>
                    <a:gd name="T15" fmla="*/ 3 h 154"/>
                    <a:gd name="T16" fmla="*/ 36 w 151"/>
                    <a:gd name="T17" fmla="*/ 41 h 154"/>
                    <a:gd name="T18" fmla="*/ 34 w 151"/>
                    <a:gd name="T19" fmla="*/ 44 h 154"/>
                    <a:gd name="T20" fmla="*/ 1 w 151"/>
                    <a:gd name="T21" fmla="*/ 86 h 154"/>
                    <a:gd name="T22" fmla="*/ 0 w 151"/>
                    <a:gd name="T23" fmla="*/ 86 h 154"/>
                    <a:gd name="T24" fmla="*/ 0 w 151"/>
                    <a:gd name="T25" fmla="*/ 87 h 154"/>
                    <a:gd name="T26" fmla="*/ 1 w 151"/>
                    <a:gd name="T27" fmla="*/ 86 h 154"/>
                    <a:gd name="T28" fmla="*/ 38 w 151"/>
                    <a:gd name="T29" fmla="*/ 108 h 154"/>
                    <a:gd name="T30" fmla="*/ 72 w 151"/>
                    <a:gd name="T31" fmla="*/ 76 h 154"/>
                    <a:gd name="T32" fmla="*/ 47 w 151"/>
                    <a:gd name="T33" fmla="*/ 79 h 154"/>
                    <a:gd name="T34" fmla="*/ 73 w 151"/>
                    <a:gd name="T35" fmla="*/ 75 h 154"/>
                    <a:gd name="T36" fmla="*/ 150 w 151"/>
                    <a:gd name="T37" fmla="*/ 0 h 154"/>
                    <a:gd name="T38" fmla="*/ 151 w 151"/>
                    <a:gd name="T39" fmla="*/ 0 h 154"/>
                    <a:gd name="T40" fmla="*/ 148 w 151"/>
                    <a:gd name="T41" fmla="*/ 11 h 154"/>
                    <a:gd name="T42" fmla="*/ 80 w 151"/>
                    <a:gd name="T43" fmla="*/ 73 h 154"/>
                    <a:gd name="T44" fmla="*/ 134 w 151"/>
                    <a:gd name="T45" fmla="*/ 65 h 154"/>
                    <a:gd name="T46" fmla="*/ 151 w 151"/>
                    <a:gd name="T47" fmla="*/ 0 h 154"/>
                    <a:gd name="T48" fmla="*/ 151 w 151"/>
                    <a:gd name="T49" fmla="*/ 0 h 154"/>
                    <a:gd name="T50" fmla="*/ 151 w 151"/>
                    <a:gd name="T51" fmla="*/ 0 h 154"/>
                    <a:gd name="T52" fmla="*/ 151 w 151"/>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54">
                      <a:moveTo>
                        <a:pt x="134" y="67"/>
                      </a:moveTo>
                      <a:cubicBezTo>
                        <a:pt x="79" y="75"/>
                        <a:pt x="79" y="75"/>
                        <a:pt x="79" y="75"/>
                      </a:cubicBezTo>
                      <a:cubicBezTo>
                        <a:pt x="40" y="110"/>
                        <a:pt x="40" y="110"/>
                        <a:pt x="40" y="110"/>
                      </a:cubicBezTo>
                      <a:cubicBezTo>
                        <a:pt x="42" y="112"/>
                        <a:pt x="44" y="114"/>
                        <a:pt x="46" y="116"/>
                      </a:cubicBezTo>
                      <a:cubicBezTo>
                        <a:pt x="58" y="129"/>
                        <a:pt x="77" y="148"/>
                        <a:pt x="105" y="154"/>
                      </a:cubicBezTo>
                      <a:cubicBezTo>
                        <a:pt x="115" y="130"/>
                        <a:pt x="126" y="97"/>
                        <a:pt x="134" y="67"/>
                      </a:cubicBezTo>
                      <a:moveTo>
                        <a:pt x="150" y="0"/>
                      </a:moveTo>
                      <a:cubicBezTo>
                        <a:pt x="148" y="0"/>
                        <a:pt x="143" y="1"/>
                        <a:pt x="137" y="3"/>
                      </a:cubicBezTo>
                      <a:cubicBezTo>
                        <a:pt x="115" y="12"/>
                        <a:pt x="75" y="28"/>
                        <a:pt x="36" y="41"/>
                      </a:cubicBezTo>
                      <a:cubicBezTo>
                        <a:pt x="36" y="42"/>
                        <a:pt x="35" y="43"/>
                        <a:pt x="34" y="44"/>
                      </a:cubicBezTo>
                      <a:cubicBezTo>
                        <a:pt x="25" y="65"/>
                        <a:pt x="6" y="82"/>
                        <a:pt x="1" y="86"/>
                      </a:cubicBezTo>
                      <a:cubicBezTo>
                        <a:pt x="0" y="86"/>
                        <a:pt x="0" y="86"/>
                        <a:pt x="0" y="86"/>
                      </a:cubicBezTo>
                      <a:cubicBezTo>
                        <a:pt x="0" y="87"/>
                        <a:pt x="0" y="87"/>
                        <a:pt x="0" y="87"/>
                      </a:cubicBezTo>
                      <a:cubicBezTo>
                        <a:pt x="1" y="86"/>
                        <a:pt x="1" y="86"/>
                        <a:pt x="1" y="86"/>
                      </a:cubicBezTo>
                      <a:cubicBezTo>
                        <a:pt x="6" y="91"/>
                        <a:pt x="23" y="97"/>
                        <a:pt x="38" y="108"/>
                      </a:cubicBezTo>
                      <a:cubicBezTo>
                        <a:pt x="72" y="76"/>
                        <a:pt x="72" y="76"/>
                        <a:pt x="72" y="76"/>
                      </a:cubicBezTo>
                      <a:cubicBezTo>
                        <a:pt x="47" y="79"/>
                        <a:pt x="47" y="79"/>
                        <a:pt x="47" y="79"/>
                      </a:cubicBezTo>
                      <a:cubicBezTo>
                        <a:pt x="73" y="75"/>
                        <a:pt x="73" y="75"/>
                        <a:pt x="73" y="75"/>
                      </a:cubicBezTo>
                      <a:cubicBezTo>
                        <a:pt x="150" y="0"/>
                        <a:pt x="150" y="0"/>
                        <a:pt x="150" y="0"/>
                      </a:cubicBezTo>
                      <a:moveTo>
                        <a:pt x="151" y="0"/>
                      </a:moveTo>
                      <a:cubicBezTo>
                        <a:pt x="151" y="0"/>
                        <a:pt x="150" y="4"/>
                        <a:pt x="148" y="11"/>
                      </a:cubicBezTo>
                      <a:cubicBezTo>
                        <a:pt x="80" y="73"/>
                        <a:pt x="80" y="73"/>
                        <a:pt x="80" y="73"/>
                      </a:cubicBezTo>
                      <a:cubicBezTo>
                        <a:pt x="134" y="65"/>
                        <a:pt x="134" y="65"/>
                        <a:pt x="134" y="65"/>
                      </a:cubicBezTo>
                      <a:cubicBezTo>
                        <a:pt x="143" y="32"/>
                        <a:pt x="150" y="5"/>
                        <a:pt x="151" y="0"/>
                      </a:cubicBezTo>
                      <a:cubicBezTo>
                        <a:pt x="151" y="0"/>
                        <a:pt x="151" y="0"/>
                        <a:pt x="151" y="0"/>
                      </a:cubicBezTo>
                      <a:cubicBezTo>
                        <a:pt x="151" y="0"/>
                        <a:pt x="151" y="0"/>
                        <a:pt x="151" y="0"/>
                      </a:cubicBezTo>
                      <a:cubicBezTo>
                        <a:pt x="151" y="0"/>
                        <a:pt x="151" y="0"/>
                        <a:pt x="15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50"/>
                <p:cNvSpPr>
                  <a:spLocks noEditPoints="1"/>
                </p:cNvSpPr>
                <p:nvPr/>
              </p:nvSpPr>
              <p:spPr bwMode="auto">
                <a:xfrm>
                  <a:off x="5275263" y="3702050"/>
                  <a:ext cx="479425" cy="466725"/>
                </a:xfrm>
                <a:custGeom>
                  <a:avLst/>
                  <a:gdLst>
                    <a:gd name="T0" fmla="*/ 41 w 113"/>
                    <a:gd name="T1" fmla="*/ 75 h 110"/>
                    <a:gd name="T2" fmla="*/ 34 w 113"/>
                    <a:gd name="T3" fmla="*/ 76 h 110"/>
                    <a:gd name="T4" fmla="*/ 0 w 113"/>
                    <a:gd name="T5" fmla="*/ 108 h 110"/>
                    <a:gd name="T6" fmla="*/ 2 w 113"/>
                    <a:gd name="T7" fmla="*/ 110 h 110"/>
                    <a:gd name="T8" fmla="*/ 41 w 113"/>
                    <a:gd name="T9" fmla="*/ 75 h 110"/>
                    <a:gd name="T10" fmla="*/ 113 w 113"/>
                    <a:gd name="T11" fmla="*/ 0 h 110"/>
                    <a:gd name="T12" fmla="*/ 112 w 113"/>
                    <a:gd name="T13" fmla="*/ 0 h 110"/>
                    <a:gd name="T14" fmla="*/ 112 w 113"/>
                    <a:gd name="T15" fmla="*/ 0 h 110"/>
                    <a:gd name="T16" fmla="*/ 112 w 113"/>
                    <a:gd name="T17" fmla="*/ 0 h 110"/>
                    <a:gd name="T18" fmla="*/ 112 w 113"/>
                    <a:gd name="T19" fmla="*/ 0 h 110"/>
                    <a:gd name="T20" fmla="*/ 35 w 113"/>
                    <a:gd name="T21" fmla="*/ 75 h 110"/>
                    <a:gd name="T22" fmla="*/ 42 w 113"/>
                    <a:gd name="T23" fmla="*/ 73 h 110"/>
                    <a:gd name="T24" fmla="*/ 110 w 113"/>
                    <a:gd name="T25" fmla="*/ 11 h 110"/>
                    <a:gd name="T26" fmla="*/ 113 w 113"/>
                    <a:gd name="T27" fmla="*/ 0 h 110"/>
                    <a:gd name="T28" fmla="*/ 113 w 113"/>
                    <a:gd name="T29" fmla="*/ 0 h 110"/>
                    <a:gd name="T30" fmla="*/ 113 w 113"/>
                    <a:gd name="T31" fmla="*/ 0 h 110"/>
                    <a:gd name="T32" fmla="*/ 113 w 113"/>
                    <a:gd name="T33" fmla="*/ 0 h 110"/>
                    <a:gd name="T34" fmla="*/ 113 w 113"/>
                    <a:gd name="T35" fmla="*/ 0 h 110"/>
                    <a:gd name="T36" fmla="*/ 113 w 113"/>
                    <a:gd name="T37" fmla="*/ 0 h 110"/>
                    <a:gd name="T38" fmla="*/ 113 w 11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0">
                      <a:moveTo>
                        <a:pt x="41" y="75"/>
                      </a:moveTo>
                      <a:cubicBezTo>
                        <a:pt x="34" y="76"/>
                        <a:pt x="34" y="76"/>
                        <a:pt x="34" y="76"/>
                      </a:cubicBezTo>
                      <a:cubicBezTo>
                        <a:pt x="0" y="108"/>
                        <a:pt x="0" y="108"/>
                        <a:pt x="0" y="108"/>
                      </a:cubicBezTo>
                      <a:cubicBezTo>
                        <a:pt x="0" y="109"/>
                        <a:pt x="1" y="110"/>
                        <a:pt x="2" y="110"/>
                      </a:cubicBezTo>
                      <a:cubicBezTo>
                        <a:pt x="41" y="75"/>
                        <a:pt x="41" y="75"/>
                        <a:pt x="41" y="75"/>
                      </a:cubicBezTo>
                      <a:moveTo>
                        <a:pt x="113" y="0"/>
                      </a:moveTo>
                      <a:cubicBezTo>
                        <a:pt x="113" y="0"/>
                        <a:pt x="113" y="0"/>
                        <a:pt x="112" y="0"/>
                      </a:cubicBezTo>
                      <a:cubicBezTo>
                        <a:pt x="112" y="0"/>
                        <a:pt x="112" y="0"/>
                        <a:pt x="112" y="0"/>
                      </a:cubicBezTo>
                      <a:cubicBezTo>
                        <a:pt x="112" y="0"/>
                        <a:pt x="112" y="0"/>
                        <a:pt x="112" y="0"/>
                      </a:cubicBezTo>
                      <a:cubicBezTo>
                        <a:pt x="112" y="0"/>
                        <a:pt x="112" y="0"/>
                        <a:pt x="112" y="0"/>
                      </a:cubicBezTo>
                      <a:cubicBezTo>
                        <a:pt x="35" y="75"/>
                        <a:pt x="35" y="75"/>
                        <a:pt x="35" y="75"/>
                      </a:cubicBezTo>
                      <a:cubicBezTo>
                        <a:pt x="42" y="73"/>
                        <a:pt x="42" y="73"/>
                        <a:pt x="42" y="73"/>
                      </a:cubicBezTo>
                      <a:cubicBezTo>
                        <a:pt x="110" y="11"/>
                        <a:pt x="110" y="11"/>
                        <a:pt x="110" y="11"/>
                      </a:cubicBezTo>
                      <a:cubicBezTo>
                        <a:pt x="112" y="4"/>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51"/>
                <p:cNvSpPr>
                  <a:spLocks noEditPoints="1"/>
                </p:cNvSpPr>
                <p:nvPr/>
              </p:nvSpPr>
              <p:spPr bwMode="auto">
                <a:xfrm>
                  <a:off x="5757863" y="3697288"/>
                  <a:ext cx="628650" cy="339725"/>
                </a:xfrm>
                <a:custGeom>
                  <a:avLst/>
                  <a:gdLst>
                    <a:gd name="T0" fmla="*/ 148 w 148"/>
                    <a:gd name="T1" fmla="*/ 39 h 80"/>
                    <a:gd name="T2" fmla="*/ 139 w 148"/>
                    <a:gd name="T3" fmla="*/ 47 h 80"/>
                    <a:gd name="T4" fmla="*/ 69 w 148"/>
                    <a:gd name="T5" fmla="*/ 57 h 80"/>
                    <a:gd name="T6" fmla="*/ 102 w 148"/>
                    <a:gd name="T7" fmla="*/ 80 h 80"/>
                    <a:gd name="T8" fmla="*/ 139 w 148"/>
                    <a:gd name="T9" fmla="*/ 47 h 80"/>
                    <a:gd name="T10" fmla="*/ 148 w 148"/>
                    <a:gd name="T11" fmla="*/ 40 h 80"/>
                    <a:gd name="T12" fmla="*/ 148 w 148"/>
                    <a:gd name="T13" fmla="*/ 39 h 80"/>
                    <a:gd name="T14" fmla="*/ 148 w 148"/>
                    <a:gd name="T15" fmla="*/ 39 h 80"/>
                    <a:gd name="T16" fmla="*/ 0 w 148"/>
                    <a:gd name="T17" fmla="*/ 1 h 80"/>
                    <a:gd name="T18" fmla="*/ 0 w 148"/>
                    <a:gd name="T19" fmla="*/ 1 h 80"/>
                    <a:gd name="T20" fmla="*/ 7 w 148"/>
                    <a:gd name="T21" fmla="*/ 7 h 80"/>
                    <a:gd name="T22" fmla="*/ 7 w 148"/>
                    <a:gd name="T23" fmla="*/ 7 h 80"/>
                    <a:gd name="T24" fmla="*/ 64 w 148"/>
                    <a:gd name="T25" fmla="*/ 52 h 80"/>
                    <a:gd name="T26" fmla="*/ 147 w 148"/>
                    <a:gd name="T27" fmla="*/ 39 h 80"/>
                    <a:gd name="T28" fmla="*/ 135 w 148"/>
                    <a:gd name="T29" fmla="*/ 33 h 80"/>
                    <a:gd name="T30" fmla="*/ 49 w 148"/>
                    <a:gd name="T31" fmla="*/ 12 h 80"/>
                    <a:gd name="T32" fmla="*/ 8 w 148"/>
                    <a:gd name="T33" fmla="*/ 8 h 80"/>
                    <a:gd name="T34" fmla="*/ 0 w 148"/>
                    <a:gd name="T35" fmla="*/ 1 h 80"/>
                    <a:gd name="T36" fmla="*/ 6 w 148"/>
                    <a:gd name="T37" fmla="*/ 0 h 80"/>
                    <a:gd name="T38" fmla="*/ 3 w 148"/>
                    <a:gd name="T39" fmla="*/ 0 h 80"/>
                    <a:gd name="T40" fmla="*/ 11 w 148"/>
                    <a:gd name="T41" fmla="*/ 2 h 80"/>
                    <a:gd name="T42" fmla="*/ 6 w 148"/>
                    <a:gd name="T4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 h="80">
                      <a:moveTo>
                        <a:pt x="148" y="39"/>
                      </a:moveTo>
                      <a:cubicBezTo>
                        <a:pt x="148" y="39"/>
                        <a:pt x="145" y="42"/>
                        <a:pt x="139" y="47"/>
                      </a:cubicBezTo>
                      <a:cubicBezTo>
                        <a:pt x="69" y="57"/>
                        <a:pt x="69" y="57"/>
                        <a:pt x="69" y="57"/>
                      </a:cubicBezTo>
                      <a:cubicBezTo>
                        <a:pt x="80" y="65"/>
                        <a:pt x="91" y="73"/>
                        <a:pt x="102" y="80"/>
                      </a:cubicBezTo>
                      <a:cubicBezTo>
                        <a:pt x="117" y="67"/>
                        <a:pt x="131" y="55"/>
                        <a:pt x="139" y="47"/>
                      </a:cubicBezTo>
                      <a:cubicBezTo>
                        <a:pt x="144" y="43"/>
                        <a:pt x="147" y="41"/>
                        <a:pt x="148" y="40"/>
                      </a:cubicBezTo>
                      <a:cubicBezTo>
                        <a:pt x="148" y="40"/>
                        <a:pt x="148" y="39"/>
                        <a:pt x="148" y="39"/>
                      </a:cubicBezTo>
                      <a:cubicBezTo>
                        <a:pt x="148" y="39"/>
                        <a:pt x="148" y="39"/>
                        <a:pt x="148" y="39"/>
                      </a:cubicBezTo>
                      <a:moveTo>
                        <a:pt x="0" y="1"/>
                      </a:moveTo>
                      <a:cubicBezTo>
                        <a:pt x="0" y="1"/>
                        <a:pt x="0" y="1"/>
                        <a:pt x="0" y="1"/>
                      </a:cubicBezTo>
                      <a:cubicBezTo>
                        <a:pt x="1" y="2"/>
                        <a:pt x="3" y="4"/>
                        <a:pt x="7" y="7"/>
                      </a:cubicBezTo>
                      <a:cubicBezTo>
                        <a:pt x="7" y="7"/>
                        <a:pt x="7" y="7"/>
                        <a:pt x="7" y="7"/>
                      </a:cubicBezTo>
                      <a:cubicBezTo>
                        <a:pt x="18" y="16"/>
                        <a:pt x="40" y="34"/>
                        <a:pt x="64" y="52"/>
                      </a:cubicBezTo>
                      <a:cubicBezTo>
                        <a:pt x="147" y="39"/>
                        <a:pt x="147" y="39"/>
                        <a:pt x="147" y="39"/>
                      </a:cubicBezTo>
                      <a:cubicBezTo>
                        <a:pt x="145" y="38"/>
                        <a:pt x="141" y="36"/>
                        <a:pt x="135" y="33"/>
                      </a:cubicBezTo>
                      <a:cubicBezTo>
                        <a:pt x="115" y="29"/>
                        <a:pt x="82" y="22"/>
                        <a:pt x="49" y="12"/>
                      </a:cubicBezTo>
                      <a:cubicBezTo>
                        <a:pt x="8" y="8"/>
                        <a:pt x="8" y="8"/>
                        <a:pt x="8" y="8"/>
                      </a:cubicBezTo>
                      <a:cubicBezTo>
                        <a:pt x="4" y="5"/>
                        <a:pt x="1" y="2"/>
                        <a:pt x="0" y="1"/>
                      </a:cubicBezTo>
                      <a:moveTo>
                        <a:pt x="6" y="0"/>
                      </a:moveTo>
                      <a:cubicBezTo>
                        <a:pt x="5" y="0"/>
                        <a:pt x="4" y="0"/>
                        <a:pt x="3" y="0"/>
                      </a:cubicBezTo>
                      <a:cubicBezTo>
                        <a:pt x="11" y="2"/>
                        <a:pt x="11" y="2"/>
                        <a:pt x="11" y="2"/>
                      </a:cubicBezTo>
                      <a:cubicBezTo>
                        <a:pt x="9" y="1"/>
                        <a:pt x="8"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52"/>
                <p:cNvSpPr>
                  <a:spLocks noEditPoints="1"/>
                </p:cNvSpPr>
                <p:nvPr/>
              </p:nvSpPr>
              <p:spPr bwMode="auto">
                <a:xfrm>
                  <a:off x="5754688" y="3697288"/>
                  <a:ext cx="211138" cy="50800"/>
                </a:xfrm>
                <a:custGeom>
                  <a:avLst/>
                  <a:gdLst>
                    <a:gd name="T0" fmla="*/ 4 w 50"/>
                    <a:gd name="T1" fmla="*/ 0 h 12"/>
                    <a:gd name="T2" fmla="*/ 1 w 50"/>
                    <a:gd name="T3" fmla="*/ 1 h 12"/>
                    <a:gd name="T4" fmla="*/ 9 w 50"/>
                    <a:gd name="T5" fmla="*/ 8 h 12"/>
                    <a:gd name="T6" fmla="*/ 50 w 50"/>
                    <a:gd name="T7" fmla="*/ 12 h 12"/>
                    <a:gd name="T8" fmla="*/ 12 w 50"/>
                    <a:gd name="T9" fmla="*/ 2 h 12"/>
                    <a:gd name="T10" fmla="*/ 4 w 50"/>
                    <a:gd name="T11" fmla="*/ 0 h 12"/>
                    <a:gd name="T12" fmla="*/ 0 w 50"/>
                    <a:gd name="T13" fmla="*/ 0 h 12"/>
                    <a:gd name="T14" fmla="*/ 0 w 50"/>
                    <a:gd name="T15" fmla="*/ 1 h 12"/>
                    <a:gd name="T16" fmla="*/ 0 w 50"/>
                    <a:gd name="T17" fmla="*/ 1 h 12"/>
                    <a:gd name="T18" fmla="*/ 0 w 50"/>
                    <a:gd name="T19" fmla="*/ 1 h 12"/>
                    <a:gd name="T20" fmla="*/ 0 w 50"/>
                    <a:gd name="T21" fmla="*/ 1 h 12"/>
                    <a:gd name="T22" fmla="*/ 0 w 50"/>
                    <a:gd name="T23" fmla="*/ 1 h 12"/>
                    <a:gd name="T24" fmla="*/ 0 w 5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
                      <a:moveTo>
                        <a:pt x="4" y="0"/>
                      </a:moveTo>
                      <a:cubicBezTo>
                        <a:pt x="3" y="1"/>
                        <a:pt x="1" y="1"/>
                        <a:pt x="1" y="1"/>
                      </a:cubicBezTo>
                      <a:cubicBezTo>
                        <a:pt x="2" y="2"/>
                        <a:pt x="5" y="5"/>
                        <a:pt x="9" y="8"/>
                      </a:cubicBezTo>
                      <a:cubicBezTo>
                        <a:pt x="50" y="12"/>
                        <a:pt x="50" y="12"/>
                        <a:pt x="50" y="12"/>
                      </a:cubicBezTo>
                      <a:cubicBezTo>
                        <a:pt x="37" y="9"/>
                        <a:pt x="24" y="5"/>
                        <a:pt x="12" y="2"/>
                      </a:cubicBezTo>
                      <a:cubicBezTo>
                        <a:pt x="4" y="0"/>
                        <a:pt x="4" y="0"/>
                        <a:pt x="4" y="0"/>
                      </a:cubicBezTo>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3"/>
                <p:cNvSpPr>
                  <a:spLocks noEditPoints="1"/>
                </p:cNvSpPr>
                <p:nvPr/>
              </p:nvSpPr>
              <p:spPr bwMode="auto">
                <a:xfrm>
                  <a:off x="5265738" y="3611563"/>
                  <a:ext cx="488950" cy="263525"/>
                </a:xfrm>
                <a:custGeom>
                  <a:avLst/>
                  <a:gdLst>
                    <a:gd name="T0" fmla="*/ 45 w 115"/>
                    <a:gd name="T1" fmla="*/ 10 h 62"/>
                    <a:gd name="T2" fmla="*/ 0 w 115"/>
                    <a:gd name="T3" fmla="*/ 62 h 62"/>
                    <a:gd name="T4" fmla="*/ 101 w 115"/>
                    <a:gd name="T5" fmla="*/ 24 h 62"/>
                    <a:gd name="T6" fmla="*/ 112 w 115"/>
                    <a:gd name="T7" fmla="*/ 19 h 62"/>
                    <a:gd name="T8" fmla="*/ 112 w 115"/>
                    <a:gd name="T9" fmla="*/ 19 h 62"/>
                    <a:gd name="T10" fmla="*/ 115 w 115"/>
                    <a:gd name="T11" fmla="*/ 18 h 62"/>
                    <a:gd name="T12" fmla="*/ 115 w 115"/>
                    <a:gd name="T13" fmla="*/ 18 h 62"/>
                    <a:gd name="T14" fmla="*/ 105 w 115"/>
                    <a:gd name="T15" fmla="*/ 22 h 62"/>
                    <a:gd name="T16" fmla="*/ 45 w 115"/>
                    <a:gd name="T17" fmla="*/ 10 h 62"/>
                    <a:gd name="T18" fmla="*/ 73 w 115"/>
                    <a:gd name="T19" fmla="*/ 0 h 62"/>
                    <a:gd name="T20" fmla="*/ 55 w 115"/>
                    <a:gd name="T21" fmla="*/ 5 h 62"/>
                    <a:gd name="T22" fmla="*/ 102 w 115"/>
                    <a:gd name="T23" fmla="*/ 13 h 62"/>
                    <a:gd name="T24" fmla="*/ 73 w 115"/>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2">
                      <a:moveTo>
                        <a:pt x="45" y="10"/>
                      </a:moveTo>
                      <a:cubicBezTo>
                        <a:pt x="21" y="23"/>
                        <a:pt x="8" y="45"/>
                        <a:pt x="0" y="62"/>
                      </a:cubicBezTo>
                      <a:cubicBezTo>
                        <a:pt x="39" y="49"/>
                        <a:pt x="79" y="33"/>
                        <a:pt x="101" y="24"/>
                      </a:cubicBezTo>
                      <a:cubicBezTo>
                        <a:pt x="105" y="22"/>
                        <a:pt x="109" y="20"/>
                        <a:pt x="112" y="19"/>
                      </a:cubicBezTo>
                      <a:cubicBezTo>
                        <a:pt x="112" y="19"/>
                        <a:pt x="112" y="19"/>
                        <a:pt x="112" y="19"/>
                      </a:cubicBezTo>
                      <a:cubicBezTo>
                        <a:pt x="113" y="18"/>
                        <a:pt x="114" y="18"/>
                        <a:pt x="115" y="18"/>
                      </a:cubicBezTo>
                      <a:cubicBezTo>
                        <a:pt x="115" y="18"/>
                        <a:pt x="115" y="18"/>
                        <a:pt x="115" y="18"/>
                      </a:cubicBezTo>
                      <a:cubicBezTo>
                        <a:pt x="113" y="18"/>
                        <a:pt x="110" y="20"/>
                        <a:pt x="105" y="22"/>
                      </a:cubicBezTo>
                      <a:cubicBezTo>
                        <a:pt x="45" y="10"/>
                        <a:pt x="45" y="10"/>
                        <a:pt x="45" y="10"/>
                      </a:cubicBezTo>
                      <a:moveTo>
                        <a:pt x="73" y="0"/>
                      </a:moveTo>
                      <a:cubicBezTo>
                        <a:pt x="67" y="1"/>
                        <a:pt x="61" y="3"/>
                        <a:pt x="55" y="5"/>
                      </a:cubicBezTo>
                      <a:cubicBezTo>
                        <a:pt x="102" y="13"/>
                        <a:pt x="102" y="13"/>
                        <a:pt x="102" y="13"/>
                      </a:cubicBezTo>
                      <a:cubicBezTo>
                        <a:pt x="91" y="9"/>
                        <a:pt x="81" y="5"/>
                        <a:pt x="73"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4"/>
                <p:cNvSpPr/>
                <p:nvPr/>
              </p:nvSpPr>
              <p:spPr bwMode="auto">
                <a:xfrm>
                  <a:off x="5457826" y="3633788"/>
                  <a:ext cx="296863" cy="71438"/>
                </a:xfrm>
                <a:custGeom>
                  <a:avLst/>
                  <a:gdLst>
                    <a:gd name="T0" fmla="*/ 10 w 70"/>
                    <a:gd name="T1" fmla="*/ 0 h 17"/>
                    <a:gd name="T2" fmla="*/ 0 w 70"/>
                    <a:gd name="T3" fmla="*/ 5 h 17"/>
                    <a:gd name="T4" fmla="*/ 60 w 70"/>
                    <a:gd name="T5" fmla="*/ 17 h 17"/>
                    <a:gd name="T6" fmla="*/ 70 w 70"/>
                    <a:gd name="T7" fmla="*/ 13 h 17"/>
                    <a:gd name="T8" fmla="*/ 57 w 70"/>
                    <a:gd name="T9" fmla="*/ 8 h 17"/>
                    <a:gd name="T10" fmla="*/ 10 w 70"/>
                    <a:gd name="T11" fmla="*/ 0 h 17"/>
                  </a:gdLst>
                  <a:ahLst/>
                  <a:cxnLst>
                    <a:cxn ang="0">
                      <a:pos x="T0" y="T1"/>
                    </a:cxn>
                    <a:cxn ang="0">
                      <a:pos x="T2" y="T3"/>
                    </a:cxn>
                    <a:cxn ang="0">
                      <a:pos x="T4" y="T5"/>
                    </a:cxn>
                    <a:cxn ang="0">
                      <a:pos x="T6" y="T7"/>
                    </a:cxn>
                    <a:cxn ang="0">
                      <a:pos x="T8" y="T9"/>
                    </a:cxn>
                    <a:cxn ang="0">
                      <a:pos x="T10" y="T11"/>
                    </a:cxn>
                  </a:cxnLst>
                  <a:rect l="0" t="0" r="r" b="b"/>
                  <a:pathLst>
                    <a:path w="70" h="17">
                      <a:moveTo>
                        <a:pt x="10" y="0"/>
                      </a:moveTo>
                      <a:cubicBezTo>
                        <a:pt x="7" y="1"/>
                        <a:pt x="3" y="3"/>
                        <a:pt x="0" y="5"/>
                      </a:cubicBezTo>
                      <a:cubicBezTo>
                        <a:pt x="60" y="17"/>
                        <a:pt x="60" y="17"/>
                        <a:pt x="60" y="17"/>
                      </a:cubicBezTo>
                      <a:cubicBezTo>
                        <a:pt x="65" y="15"/>
                        <a:pt x="68" y="13"/>
                        <a:pt x="70" y="13"/>
                      </a:cubicBezTo>
                      <a:cubicBezTo>
                        <a:pt x="65" y="11"/>
                        <a:pt x="61" y="9"/>
                        <a:pt x="57" y="8"/>
                      </a:cubicBezTo>
                      <a:cubicBezTo>
                        <a:pt x="10" y="0"/>
                        <a:pt x="10"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5"/>
                <p:cNvSpPr/>
                <p:nvPr/>
              </p:nvSpPr>
              <p:spPr bwMode="auto">
                <a:xfrm>
                  <a:off x="5757863" y="3689350"/>
                  <a:ext cx="4763" cy="7938"/>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0"/>
                        <a:pt x="1" y="0"/>
                        <a:pt x="1" y="0"/>
                      </a:cubicBezTo>
                      <a:cubicBezTo>
                        <a:pt x="1" y="0"/>
                        <a:pt x="0" y="0"/>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56"/>
                <p:cNvSpPr/>
                <p:nvPr/>
              </p:nvSpPr>
              <p:spPr bwMode="auto">
                <a:xfrm>
                  <a:off x="5754688" y="3689350"/>
                  <a:ext cx="28575" cy="12700"/>
                </a:xfrm>
                <a:custGeom>
                  <a:avLst/>
                  <a:gdLst>
                    <a:gd name="T0" fmla="*/ 2 w 7"/>
                    <a:gd name="T1" fmla="*/ 0 h 3"/>
                    <a:gd name="T2" fmla="*/ 1 w 7"/>
                    <a:gd name="T3" fmla="*/ 2 h 3"/>
                    <a:gd name="T4" fmla="*/ 0 w 7"/>
                    <a:gd name="T5" fmla="*/ 2 h 3"/>
                    <a:gd name="T6" fmla="*/ 0 w 7"/>
                    <a:gd name="T7" fmla="*/ 3 h 3"/>
                    <a:gd name="T8" fmla="*/ 0 w 7"/>
                    <a:gd name="T9" fmla="*/ 3 h 3"/>
                    <a:gd name="T10" fmla="*/ 0 w 7"/>
                    <a:gd name="T11" fmla="*/ 3 h 3"/>
                    <a:gd name="T12" fmla="*/ 0 w 7"/>
                    <a:gd name="T13" fmla="*/ 3 h 3"/>
                    <a:gd name="T14" fmla="*/ 7 w 7"/>
                    <a:gd name="T15" fmla="*/ 2 h 3"/>
                    <a:gd name="T16" fmla="*/ 2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2" y="0"/>
                      </a:moveTo>
                      <a:cubicBezTo>
                        <a:pt x="1" y="2"/>
                        <a:pt x="1" y="2"/>
                        <a:pt x="1" y="2"/>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0" y="3"/>
                        <a:pt x="3" y="3"/>
                        <a:pt x="7" y="2"/>
                      </a:cubicBezTo>
                      <a:cubicBezTo>
                        <a:pt x="5" y="1"/>
                        <a:pt x="4" y="1"/>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57"/>
                <p:cNvSpPr/>
                <p:nvPr/>
              </p:nvSpPr>
              <p:spPr bwMode="auto">
                <a:xfrm>
                  <a:off x="5108576" y="4067175"/>
                  <a:ext cx="4763" cy="4763"/>
                </a:xfrm>
                <a:custGeom>
                  <a:avLst/>
                  <a:gdLst>
                    <a:gd name="T0" fmla="*/ 0 w 1"/>
                    <a:gd name="T1" fmla="*/ 0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1 h 1"/>
                    <a:gd name="T18" fmla="*/ 1 w 1"/>
                    <a:gd name="T19" fmla="*/ 0 h 1"/>
                    <a:gd name="T20" fmla="*/ 0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0" y="1"/>
                        <a:pt x="0" y="1"/>
                        <a:pt x="0" y="1"/>
                      </a:cubicBezTo>
                      <a:cubicBezTo>
                        <a:pt x="1" y="0"/>
                        <a:pt x="1" y="0"/>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8"/>
                <p:cNvSpPr/>
                <p:nvPr/>
              </p:nvSpPr>
              <p:spPr bwMode="auto">
                <a:xfrm>
                  <a:off x="5681663" y="3917950"/>
                  <a:ext cx="369888" cy="68263"/>
                </a:xfrm>
                <a:custGeom>
                  <a:avLst/>
                  <a:gdLst>
                    <a:gd name="T0" fmla="*/ 82 w 87"/>
                    <a:gd name="T1" fmla="*/ 0 h 16"/>
                    <a:gd name="T2" fmla="*/ 0 w 87"/>
                    <a:gd name="T3" fmla="*/ 14 h 16"/>
                    <a:gd name="T4" fmla="*/ 0 w 87"/>
                    <a:gd name="T5" fmla="*/ 16 h 16"/>
                    <a:gd name="T6" fmla="*/ 87 w 87"/>
                    <a:gd name="T7" fmla="*/ 5 h 16"/>
                    <a:gd name="T8" fmla="*/ 82 w 87"/>
                    <a:gd name="T9" fmla="*/ 0 h 16"/>
                  </a:gdLst>
                  <a:ahLst/>
                  <a:cxnLst>
                    <a:cxn ang="0">
                      <a:pos x="T0" y="T1"/>
                    </a:cxn>
                    <a:cxn ang="0">
                      <a:pos x="T2" y="T3"/>
                    </a:cxn>
                    <a:cxn ang="0">
                      <a:pos x="T4" y="T5"/>
                    </a:cxn>
                    <a:cxn ang="0">
                      <a:pos x="T6" y="T7"/>
                    </a:cxn>
                    <a:cxn ang="0">
                      <a:pos x="T8" y="T9"/>
                    </a:cxn>
                  </a:cxnLst>
                  <a:rect l="0" t="0" r="r" b="b"/>
                  <a:pathLst>
                    <a:path w="87" h="16">
                      <a:moveTo>
                        <a:pt x="82" y="0"/>
                      </a:moveTo>
                      <a:cubicBezTo>
                        <a:pt x="0" y="14"/>
                        <a:pt x="0" y="14"/>
                        <a:pt x="0" y="14"/>
                      </a:cubicBezTo>
                      <a:cubicBezTo>
                        <a:pt x="0" y="14"/>
                        <a:pt x="0" y="15"/>
                        <a:pt x="0" y="16"/>
                      </a:cubicBezTo>
                      <a:cubicBezTo>
                        <a:pt x="87" y="5"/>
                        <a:pt x="87" y="5"/>
                        <a:pt x="87" y="5"/>
                      </a:cubicBezTo>
                      <a:cubicBezTo>
                        <a:pt x="85" y="3"/>
                        <a:pt x="83" y="2"/>
                        <a:pt x="8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9"/>
                <p:cNvSpPr>
                  <a:spLocks noEditPoints="1"/>
                </p:cNvSpPr>
                <p:nvPr/>
              </p:nvSpPr>
              <p:spPr bwMode="auto">
                <a:xfrm>
                  <a:off x="5313363" y="3978275"/>
                  <a:ext cx="368300" cy="58738"/>
                </a:xfrm>
                <a:custGeom>
                  <a:avLst/>
                  <a:gdLst>
                    <a:gd name="T0" fmla="*/ 26 w 87"/>
                    <a:gd name="T1" fmla="*/ 10 h 14"/>
                    <a:gd name="T2" fmla="*/ 0 w 87"/>
                    <a:gd name="T3" fmla="*/ 14 h 14"/>
                    <a:gd name="T4" fmla="*/ 25 w 87"/>
                    <a:gd name="T5" fmla="*/ 11 h 14"/>
                    <a:gd name="T6" fmla="*/ 26 w 87"/>
                    <a:gd name="T7" fmla="*/ 10 h 14"/>
                    <a:gd name="T8" fmla="*/ 87 w 87"/>
                    <a:gd name="T9" fmla="*/ 0 h 14"/>
                    <a:gd name="T10" fmla="*/ 33 w 87"/>
                    <a:gd name="T11" fmla="*/ 8 h 14"/>
                    <a:gd name="T12" fmla="*/ 32 w 87"/>
                    <a:gd name="T13" fmla="*/ 10 h 14"/>
                    <a:gd name="T14" fmla="*/ 87 w 87"/>
                    <a:gd name="T15" fmla="*/ 2 h 14"/>
                    <a:gd name="T16" fmla="*/ 87 w 8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4">
                      <a:moveTo>
                        <a:pt x="26" y="10"/>
                      </a:moveTo>
                      <a:cubicBezTo>
                        <a:pt x="0" y="14"/>
                        <a:pt x="0" y="14"/>
                        <a:pt x="0" y="14"/>
                      </a:cubicBezTo>
                      <a:cubicBezTo>
                        <a:pt x="25" y="11"/>
                        <a:pt x="25" y="11"/>
                        <a:pt x="25" y="11"/>
                      </a:cubicBezTo>
                      <a:cubicBezTo>
                        <a:pt x="26" y="10"/>
                        <a:pt x="26" y="10"/>
                        <a:pt x="26" y="10"/>
                      </a:cubicBezTo>
                      <a:moveTo>
                        <a:pt x="87" y="0"/>
                      </a:moveTo>
                      <a:cubicBezTo>
                        <a:pt x="33" y="8"/>
                        <a:pt x="33" y="8"/>
                        <a:pt x="33" y="8"/>
                      </a:cubicBezTo>
                      <a:cubicBezTo>
                        <a:pt x="32" y="10"/>
                        <a:pt x="32" y="10"/>
                        <a:pt x="32" y="10"/>
                      </a:cubicBezTo>
                      <a:cubicBezTo>
                        <a:pt x="87" y="2"/>
                        <a:pt x="87" y="2"/>
                        <a:pt x="87" y="2"/>
                      </a:cubicBezTo>
                      <a:cubicBezTo>
                        <a:pt x="87" y="1"/>
                        <a:pt x="87" y="0"/>
                        <a:pt x="8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60"/>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61"/>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62"/>
                <p:cNvSpPr/>
                <p:nvPr/>
              </p:nvSpPr>
              <p:spPr bwMode="auto">
                <a:xfrm>
                  <a:off x="6030913" y="3862388"/>
                  <a:ext cx="355600" cy="77788"/>
                </a:xfrm>
                <a:custGeom>
                  <a:avLst/>
                  <a:gdLst>
                    <a:gd name="T0" fmla="*/ 83 w 84"/>
                    <a:gd name="T1" fmla="*/ 0 h 18"/>
                    <a:gd name="T2" fmla="*/ 83 w 84"/>
                    <a:gd name="T3" fmla="*/ 0 h 18"/>
                    <a:gd name="T4" fmla="*/ 0 w 84"/>
                    <a:gd name="T5" fmla="*/ 13 h 18"/>
                    <a:gd name="T6" fmla="*/ 5 w 84"/>
                    <a:gd name="T7" fmla="*/ 18 h 18"/>
                    <a:gd name="T8" fmla="*/ 75 w 84"/>
                    <a:gd name="T9" fmla="*/ 8 h 18"/>
                    <a:gd name="T10" fmla="*/ 84 w 84"/>
                    <a:gd name="T11" fmla="*/ 0 h 18"/>
                    <a:gd name="T12" fmla="*/ 84 w 84"/>
                    <a:gd name="T13" fmla="*/ 0 h 18"/>
                    <a:gd name="T14" fmla="*/ 84 w 84"/>
                    <a:gd name="T15" fmla="*/ 0 h 18"/>
                    <a:gd name="T16" fmla="*/ 84 w 84"/>
                    <a:gd name="T17" fmla="*/ 0 h 18"/>
                    <a:gd name="T18" fmla="*/ 83 w 8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83" y="0"/>
                      </a:moveTo>
                      <a:cubicBezTo>
                        <a:pt x="83" y="0"/>
                        <a:pt x="83" y="0"/>
                        <a:pt x="83" y="0"/>
                      </a:cubicBezTo>
                      <a:cubicBezTo>
                        <a:pt x="0" y="13"/>
                        <a:pt x="0" y="13"/>
                        <a:pt x="0" y="13"/>
                      </a:cubicBezTo>
                      <a:cubicBezTo>
                        <a:pt x="1" y="15"/>
                        <a:pt x="3" y="16"/>
                        <a:pt x="5" y="18"/>
                      </a:cubicBezTo>
                      <a:cubicBezTo>
                        <a:pt x="75" y="8"/>
                        <a:pt x="75" y="8"/>
                        <a:pt x="75" y="8"/>
                      </a:cubicBezTo>
                      <a:cubicBezTo>
                        <a:pt x="81" y="3"/>
                        <a:pt x="84" y="0"/>
                        <a:pt x="84" y="0"/>
                      </a:cubicBezTo>
                      <a:cubicBezTo>
                        <a:pt x="84" y="0"/>
                        <a:pt x="84" y="0"/>
                        <a:pt x="84" y="0"/>
                      </a:cubicBezTo>
                      <a:cubicBezTo>
                        <a:pt x="84" y="0"/>
                        <a:pt x="84" y="0"/>
                        <a:pt x="84" y="0"/>
                      </a:cubicBezTo>
                      <a:cubicBezTo>
                        <a:pt x="84" y="0"/>
                        <a:pt x="84" y="0"/>
                        <a:pt x="84" y="0"/>
                      </a:cubicBezTo>
                      <a:cubicBezTo>
                        <a:pt x="84" y="0"/>
                        <a:pt x="83" y="0"/>
                        <a:pt x="8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3"/>
                <p:cNvSpPr/>
                <p:nvPr/>
              </p:nvSpPr>
              <p:spPr bwMode="auto">
                <a:xfrm>
                  <a:off x="6386513" y="3862388"/>
                  <a:ext cx="4763" cy="4763"/>
                </a:xfrm>
                <a:custGeom>
                  <a:avLst/>
                  <a:gdLst>
                    <a:gd name="T0" fmla="*/ 0 w 1"/>
                    <a:gd name="T1" fmla="*/ 0 h 1"/>
                    <a:gd name="T2" fmla="*/ 0 w 1"/>
                    <a:gd name="T3" fmla="*/ 0 h 1"/>
                    <a:gd name="T4" fmla="*/ 0 w 1"/>
                    <a:gd name="T5" fmla="*/ 0 h 1"/>
                    <a:gd name="T6" fmla="*/ 0 w 1"/>
                    <a:gd name="T7" fmla="*/ 0 h 1"/>
                    <a:gd name="T8" fmla="*/ 1 w 1"/>
                    <a:gd name="T9" fmla="*/ 1 h 1"/>
                    <a:gd name="T10" fmla="*/ 1 w 1"/>
                    <a:gd name="T11" fmla="*/ 1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1" y="0"/>
                        <a:pt x="1" y="1"/>
                      </a:cubicBezTo>
                      <a:cubicBezTo>
                        <a:pt x="1" y="1"/>
                        <a:pt x="1" y="1"/>
                        <a:pt x="1" y="1"/>
                      </a:cubicBezTo>
                      <a:cubicBezTo>
                        <a:pt x="1" y="0"/>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64"/>
                <p:cNvSpPr/>
                <p:nvPr/>
              </p:nvSpPr>
              <p:spPr bwMode="auto">
                <a:xfrm>
                  <a:off x="6480176" y="4021138"/>
                  <a:ext cx="869950" cy="735013"/>
                </a:xfrm>
                <a:custGeom>
                  <a:avLst/>
                  <a:gdLst>
                    <a:gd name="T0" fmla="*/ 80 w 205"/>
                    <a:gd name="T1" fmla="*/ 0 h 173"/>
                    <a:gd name="T2" fmla="*/ 49 w 205"/>
                    <a:gd name="T3" fmla="*/ 26 h 173"/>
                    <a:gd name="T4" fmla="*/ 169 w 205"/>
                    <a:gd name="T5" fmla="*/ 135 h 173"/>
                    <a:gd name="T6" fmla="*/ 44 w 205"/>
                    <a:gd name="T7" fmla="*/ 28 h 173"/>
                    <a:gd name="T8" fmla="*/ 8 w 205"/>
                    <a:gd name="T9" fmla="*/ 36 h 173"/>
                    <a:gd name="T10" fmla="*/ 0 w 205"/>
                    <a:gd name="T11" fmla="*/ 36 h 173"/>
                    <a:gd name="T12" fmla="*/ 46 w 205"/>
                    <a:gd name="T13" fmla="*/ 144 h 173"/>
                    <a:gd name="T14" fmla="*/ 112 w 205"/>
                    <a:gd name="T15" fmla="*/ 173 h 173"/>
                    <a:gd name="T16" fmla="*/ 149 w 205"/>
                    <a:gd name="T17" fmla="*/ 167 h 173"/>
                    <a:gd name="T18" fmla="*/ 171 w 205"/>
                    <a:gd name="T19" fmla="*/ 165 h 173"/>
                    <a:gd name="T20" fmla="*/ 190 w 205"/>
                    <a:gd name="T21" fmla="*/ 166 h 173"/>
                    <a:gd name="T22" fmla="*/ 203 w 205"/>
                    <a:gd name="T23" fmla="*/ 167 h 173"/>
                    <a:gd name="T24" fmla="*/ 204 w 205"/>
                    <a:gd name="T25" fmla="*/ 167 h 173"/>
                    <a:gd name="T26" fmla="*/ 205 w 205"/>
                    <a:gd name="T27" fmla="*/ 167 h 173"/>
                    <a:gd name="T28" fmla="*/ 205 w 205"/>
                    <a:gd name="T29" fmla="*/ 167 h 173"/>
                    <a:gd name="T30" fmla="*/ 204 w 205"/>
                    <a:gd name="T31" fmla="*/ 167 h 173"/>
                    <a:gd name="T32" fmla="*/ 198 w 205"/>
                    <a:gd name="T33" fmla="*/ 113 h 173"/>
                    <a:gd name="T34" fmla="*/ 176 w 205"/>
                    <a:gd name="T35" fmla="*/ 23 h 173"/>
                    <a:gd name="T36" fmla="*/ 80 w 205"/>
                    <a:gd name="T3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73">
                      <a:moveTo>
                        <a:pt x="80" y="0"/>
                      </a:moveTo>
                      <a:cubicBezTo>
                        <a:pt x="72" y="9"/>
                        <a:pt x="62" y="19"/>
                        <a:pt x="49" y="26"/>
                      </a:cubicBezTo>
                      <a:cubicBezTo>
                        <a:pt x="169" y="135"/>
                        <a:pt x="169" y="135"/>
                        <a:pt x="169" y="135"/>
                      </a:cubicBezTo>
                      <a:cubicBezTo>
                        <a:pt x="44" y="28"/>
                        <a:pt x="44" y="28"/>
                        <a:pt x="44" y="28"/>
                      </a:cubicBezTo>
                      <a:cubicBezTo>
                        <a:pt x="34" y="33"/>
                        <a:pt x="22" y="36"/>
                        <a:pt x="8" y="36"/>
                      </a:cubicBezTo>
                      <a:cubicBezTo>
                        <a:pt x="5" y="36"/>
                        <a:pt x="2" y="36"/>
                        <a:pt x="0" y="36"/>
                      </a:cubicBezTo>
                      <a:cubicBezTo>
                        <a:pt x="14" y="80"/>
                        <a:pt x="32" y="129"/>
                        <a:pt x="46" y="144"/>
                      </a:cubicBezTo>
                      <a:cubicBezTo>
                        <a:pt x="67" y="166"/>
                        <a:pt x="91" y="173"/>
                        <a:pt x="112" y="173"/>
                      </a:cubicBezTo>
                      <a:cubicBezTo>
                        <a:pt x="126" y="173"/>
                        <a:pt x="139" y="170"/>
                        <a:pt x="149" y="167"/>
                      </a:cubicBezTo>
                      <a:cubicBezTo>
                        <a:pt x="157" y="165"/>
                        <a:pt x="164" y="165"/>
                        <a:pt x="171" y="165"/>
                      </a:cubicBezTo>
                      <a:cubicBezTo>
                        <a:pt x="178" y="165"/>
                        <a:pt x="184" y="165"/>
                        <a:pt x="190" y="166"/>
                      </a:cubicBezTo>
                      <a:cubicBezTo>
                        <a:pt x="195" y="166"/>
                        <a:pt x="200" y="167"/>
                        <a:pt x="203" y="167"/>
                      </a:cubicBezTo>
                      <a:cubicBezTo>
                        <a:pt x="203" y="167"/>
                        <a:pt x="204" y="167"/>
                        <a:pt x="204" y="167"/>
                      </a:cubicBezTo>
                      <a:cubicBezTo>
                        <a:pt x="205" y="167"/>
                        <a:pt x="205" y="167"/>
                        <a:pt x="205" y="167"/>
                      </a:cubicBezTo>
                      <a:cubicBezTo>
                        <a:pt x="205" y="167"/>
                        <a:pt x="205" y="167"/>
                        <a:pt x="205" y="167"/>
                      </a:cubicBezTo>
                      <a:cubicBezTo>
                        <a:pt x="204" y="167"/>
                        <a:pt x="204" y="167"/>
                        <a:pt x="204" y="167"/>
                      </a:cubicBezTo>
                      <a:cubicBezTo>
                        <a:pt x="202" y="161"/>
                        <a:pt x="195" y="136"/>
                        <a:pt x="198" y="113"/>
                      </a:cubicBezTo>
                      <a:cubicBezTo>
                        <a:pt x="202" y="91"/>
                        <a:pt x="205" y="54"/>
                        <a:pt x="176" y="23"/>
                      </a:cubicBezTo>
                      <a:cubicBezTo>
                        <a:pt x="154" y="22"/>
                        <a:pt x="117" y="12"/>
                        <a:pt x="8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65"/>
                <p:cNvSpPr>
                  <a:spLocks noEditPoints="1"/>
                </p:cNvSpPr>
                <p:nvPr/>
              </p:nvSpPr>
              <p:spPr bwMode="auto">
                <a:xfrm>
                  <a:off x="6391276" y="3867150"/>
                  <a:ext cx="428625" cy="306388"/>
                </a:xfrm>
                <a:custGeom>
                  <a:avLst/>
                  <a:gdLst>
                    <a:gd name="T0" fmla="*/ 3 w 101"/>
                    <a:gd name="T1" fmla="*/ 2 h 72"/>
                    <a:gd name="T2" fmla="*/ 70 w 101"/>
                    <a:gd name="T3" fmla="*/ 62 h 72"/>
                    <a:gd name="T4" fmla="*/ 101 w 101"/>
                    <a:gd name="T5" fmla="*/ 36 h 72"/>
                    <a:gd name="T6" fmla="*/ 3 w 101"/>
                    <a:gd name="T7" fmla="*/ 2 h 72"/>
                    <a:gd name="T8" fmla="*/ 0 w 101"/>
                    <a:gd name="T9" fmla="*/ 0 h 72"/>
                    <a:gd name="T10" fmla="*/ 2 w 101"/>
                    <a:gd name="T11" fmla="*/ 9 h 72"/>
                    <a:gd name="T12" fmla="*/ 3 w 101"/>
                    <a:gd name="T13" fmla="*/ 11 h 72"/>
                    <a:gd name="T14" fmla="*/ 21 w 101"/>
                    <a:gd name="T15" fmla="*/ 72 h 72"/>
                    <a:gd name="T16" fmla="*/ 29 w 101"/>
                    <a:gd name="T17" fmla="*/ 72 h 72"/>
                    <a:gd name="T18" fmla="*/ 65 w 101"/>
                    <a:gd name="T19" fmla="*/ 64 h 72"/>
                    <a:gd name="T20" fmla="*/ 3 w 101"/>
                    <a:gd name="T21" fmla="*/ 11 h 72"/>
                    <a:gd name="T22" fmla="*/ 0 w 101"/>
                    <a:gd name="T23" fmla="*/ 0 h 72"/>
                    <a:gd name="T24" fmla="*/ 0 w 10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2">
                      <a:moveTo>
                        <a:pt x="3" y="2"/>
                      </a:moveTo>
                      <a:cubicBezTo>
                        <a:pt x="70" y="62"/>
                        <a:pt x="70" y="62"/>
                        <a:pt x="70" y="62"/>
                      </a:cubicBezTo>
                      <a:cubicBezTo>
                        <a:pt x="83" y="55"/>
                        <a:pt x="93" y="45"/>
                        <a:pt x="101" y="36"/>
                      </a:cubicBezTo>
                      <a:cubicBezTo>
                        <a:pt x="58" y="22"/>
                        <a:pt x="15" y="6"/>
                        <a:pt x="3" y="2"/>
                      </a:cubicBezTo>
                      <a:moveTo>
                        <a:pt x="0" y="0"/>
                      </a:moveTo>
                      <a:cubicBezTo>
                        <a:pt x="0" y="2"/>
                        <a:pt x="1" y="5"/>
                        <a:pt x="2" y="9"/>
                      </a:cubicBezTo>
                      <a:cubicBezTo>
                        <a:pt x="2" y="10"/>
                        <a:pt x="2" y="10"/>
                        <a:pt x="3" y="11"/>
                      </a:cubicBezTo>
                      <a:cubicBezTo>
                        <a:pt x="6" y="24"/>
                        <a:pt x="13" y="47"/>
                        <a:pt x="21" y="72"/>
                      </a:cubicBezTo>
                      <a:cubicBezTo>
                        <a:pt x="23" y="72"/>
                        <a:pt x="26" y="72"/>
                        <a:pt x="29" y="72"/>
                      </a:cubicBezTo>
                      <a:cubicBezTo>
                        <a:pt x="43" y="72"/>
                        <a:pt x="55" y="69"/>
                        <a:pt x="65" y="64"/>
                      </a:cubicBezTo>
                      <a:cubicBezTo>
                        <a:pt x="3" y="11"/>
                        <a:pt x="3" y="11"/>
                        <a:pt x="3" y="11"/>
                      </a:cubicBezTo>
                      <a:cubicBezTo>
                        <a:pt x="1" y="6"/>
                        <a:pt x="0" y="2"/>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66"/>
                <p:cNvSpPr/>
                <p:nvPr/>
              </p:nvSpPr>
              <p:spPr bwMode="auto">
                <a:xfrm>
                  <a:off x="7350126" y="4730750"/>
                  <a:ext cx="0" cy="4763"/>
                </a:xfrm>
                <a:custGeom>
                  <a:avLst/>
                  <a:gdLst>
                    <a:gd name="T0" fmla="*/ 0 h 1"/>
                    <a:gd name="T1" fmla="*/ 1 h 1"/>
                    <a:gd name="T2" fmla="*/ 1 h 1"/>
                    <a:gd name="T3" fmla="*/ 1 h 1"/>
                    <a:gd name="T4" fmla="*/ 1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0"/>
                        <a:pt x="0" y="0"/>
                        <a:pt x="0" y="0"/>
                      </a:cubicBezTo>
                      <a:cubicBezTo>
                        <a:pt x="0" y="0"/>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67"/>
                <p:cNvSpPr/>
                <p:nvPr/>
              </p:nvSpPr>
              <p:spPr bwMode="auto">
                <a:xfrm>
                  <a:off x="6386513" y="3862388"/>
                  <a:ext cx="4763" cy="4763"/>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0"/>
                        <a:pt x="1" y="0"/>
                        <a:pt x="1" y="1"/>
                      </a:cubicBezTo>
                      <a:cubicBezTo>
                        <a:pt x="1" y="1"/>
                        <a:pt x="1" y="1"/>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68"/>
                <p:cNvSpPr/>
                <p:nvPr/>
              </p:nvSpPr>
              <p:spPr bwMode="auto">
                <a:xfrm>
                  <a:off x="6667501" y="4130675"/>
                  <a:ext cx="530225" cy="463550"/>
                </a:xfrm>
                <a:custGeom>
                  <a:avLst/>
                  <a:gdLst>
                    <a:gd name="T0" fmla="*/ 5 w 125"/>
                    <a:gd name="T1" fmla="*/ 0 h 109"/>
                    <a:gd name="T2" fmla="*/ 0 w 125"/>
                    <a:gd name="T3" fmla="*/ 2 h 109"/>
                    <a:gd name="T4" fmla="*/ 125 w 125"/>
                    <a:gd name="T5" fmla="*/ 109 h 109"/>
                    <a:gd name="T6" fmla="*/ 5 w 125"/>
                    <a:gd name="T7" fmla="*/ 0 h 109"/>
                  </a:gdLst>
                  <a:ahLst/>
                  <a:cxnLst>
                    <a:cxn ang="0">
                      <a:pos x="T0" y="T1"/>
                    </a:cxn>
                    <a:cxn ang="0">
                      <a:pos x="T2" y="T3"/>
                    </a:cxn>
                    <a:cxn ang="0">
                      <a:pos x="T4" y="T5"/>
                    </a:cxn>
                    <a:cxn ang="0">
                      <a:pos x="T6" y="T7"/>
                    </a:cxn>
                  </a:cxnLst>
                  <a:rect l="0" t="0" r="r" b="b"/>
                  <a:pathLst>
                    <a:path w="125" h="109">
                      <a:moveTo>
                        <a:pt x="5" y="0"/>
                      </a:moveTo>
                      <a:cubicBezTo>
                        <a:pt x="3" y="1"/>
                        <a:pt x="2" y="2"/>
                        <a:pt x="0" y="2"/>
                      </a:cubicBezTo>
                      <a:cubicBezTo>
                        <a:pt x="125" y="109"/>
                        <a:pt x="125" y="109"/>
                        <a:pt x="125" y="109"/>
                      </a:cubicBezTo>
                      <a:cubicBezTo>
                        <a:pt x="5" y="0"/>
                        <a:pt x="5" y="0"/>
                        <a:pt x="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69"/>
                <p:cNvSpPr/>
                <p:nvPr/>
              </p:nvSpPr>
              <p:spPr bwMode="auto">
                <a:xfrm>
                  <a:off x="6391276" y="3867150"/>
                  <a:ext cx="296863" cy="273050"/>
                </a:xfrm>
                <a:custGeom>
                  <a:avLst/>
                  <a:gdLst>
                    <a:gd name="T0" fmla="*/ 0 w 70"/>
                    <a:gd name="T1" fmla="*/ 0 h 64"/>
                    <a:gd name="T2" fmla="*/ 3 w 70"/>
                    <a:gd name="T3" fmla="*/ 11 h 64"/>
                    <a:gd name="T4" fmla="*/ 65 w 70"/>
                    <a:gd name="T5" fmla="*/ 64 h 64"/>
                    <a:gd name="T6" fmla="*/ 70 w 70"/>
                    <a:gd name="T7" fmla="*/ 62 h 64"/>
                    <a:gd name="T8" fmla="*/ 3 w 70"/>
                    <a:gd name="T9" fmla="*/ 2 h 64"/>
                    <a:gd name="T10" fmla="*/ 0 w 70"/>
                    <a:gd name="T11" fmla="*/ 0 h 64"/>
                  </a:gdLst>
                  <a:ahLst/>
                  <a:cxnLst>
                    <a:cxn ang="0">
                      <a:pos x="T0" y="T1"/>
                    </a:cxn>
                    <a:cxn ang="0">
                      <a:pos x="T2" y="T3"/>
                    </a:cxn>
                    <a:cxn ang="0">
                      <a:pos x="T4" y="T5"/>
                    </a:cxn>
                    <a:cxn ang="0">
                      <a:pos x="T6" y="T7"/>
                    </a:cxn>
                    <a:cxn ang="0">
                      <a:pos x="T8" y="T9"/>
                    </a:cxn>
                    <a:cxn ang="0">
                      <a:pos x="T10" y="T11"/>
                    </a:cxn>
                  </a:cxnLst>
                  <a:rect l="0" t="0" r="r" b="b"/>
                  <a:pathLst>
                    <a:path w="70" h="64">
                      <a:moveTo>
                        <a:pt x="0" y="0"/>
                      </a:moveTo>
                      <a:cubicBezTo>
                        <a:pt x="0" y="2"/>
                        <a:pt x="1" y="6"/>
                        <a:pt x="3" y="11"/>
                      </a:cubicBezTo>
                      <a:cubicBezTo>
                        <a:pt x="65" y="64"/>
                        <a:pt x="65" y="64"/>
                        <a:pt x="65" y="64"/>
                      </a:cubicBezTo>
                      <a:cubicBezTo>
                        <a:pt x="67" y="64"/>
                        <a:pt x="68" y="63"/>
                        <a:pt x="70" y="62"/>
                      </a:cubicBezTo>
                      <a:cubicBezTo>
                        <a:pt x="3" y="2"/>
                        <a:pt x="3" y="2"/>
                        <a:pt x="3" y="2"/>
                      </a:cubicBezTo>
                      <a:cubicBezTo>
                        <a:pt x="1" y="1"/>
                        <a:pt x="0" y="1"/>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70"/>
                <p:cNvSpPr/>
                <p:nvPr/>
              </p:nvSpPr>
              <p:spPr bwMode="auto">
                <a:xfrm>
                  <a:off x="5949951" y="2863850"/>
                  <a:ext cx="28575" cy="76200"/>
                </a:xfrm>
                <a:custGeom>
                  <a:avLst/>
                  <a:gdLst>
                    <a:gd name="T0" fmla="*/ 2 w 7"/>
                    <a:gd name="T1" fmla="*/ 0 h 18"/>
                    <a:gd name="T2" fmla="*/ 0 w 7"/>
                    <a:gd name="T3" fmla="*/ 18 h 18"/>
                    <a:gd name="T4" fmla="*/ 7 w 7"/>
                    <a:gd name="T5" fmla="*/ 2 h 18"/>
                    <a:gd name="T6" fmla="*/ 2 w 7"/>
                    <a:gd name="T7" fmla="*/ 0 h 18"/>
                  </a:gdLst>
                  <a:ahLst/>
                  <a:cxnLst>
                    <a:cxn ang="0">
                      <a:pos x="T0" y="T1"/>
                    </a:cxn>
                    <a:cxn ang="0">
                      <a:pos x="T2" y="T3"/>
                    </a:cxn>
                    <a:cxn ang="0">
                      <a:pos x="T4" y="T5"/>
                    </a:cxn>
                    <a:cxn ang="0">
                      <a:pos x="T6" y="T7"/>
                    </a:cxn>
                  </a:cxnLst>
                  <a:rect l="0" t="0" r="r" b="b"/>
                  <a:pathLst>
                    <a:path w="7" h="18">
                      <a:moveTo>
                        <a:pt x="2" y="0"/>
                      </a:moveTo>
                      <a:cubicBezTo>
                        <a:pt x="2" y="6"/>
                        <a:pt x="1" y="12"/>
                        <a:pt x="0" y="18"/>
                      </a:cubicBezTo>
                      <a:cubicBezTo>
                        <a:pt x="3" y="12"/>
                        <a:pt x="5" y="7"/>
                        <a:pt x="7" y="2"/>
                      </a:cubicBezTo>
                      <a:cubicBezTo>
                        <a:pt x="6" y="1"/>
                        <a:pt x="4" y="0"/>
                        <a:pt x="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71"/>
                <p:cNvSpPr>
                  <a:spLocks noEditPoints="1"/>
                </p:cNvSpPr>
                <p:nvPr/>
              </p:nvSpPr>
              <p:spPr bwMode="auto">
                <a:xfrm>
                  <a:off x="5364163" y="2828925"/>
                  <a:ext cx="593725" cy="820738"/>
                </a:xfrm>
                <a:custGeom>
                  <a:avLst/>
                  <a:gdLst>
                    <a:gd name="T0" fmla="*/ 45 w 140"/>
                    <a:gd name="T1" fmla="*/ 42 h 193"/>
                    <a:gd name="T2" fmla="*/ 95 w 140"/>
                    <a:gd name="T3" fmla="*/ 193 h 193"/>
                    <a:gd name="T4" fmla="*/ 112 w 140"/>
                    <a:gd name="T5" fmla="*/ 113 h 193"/>
                    <a:gd name="T6" fmla="*/ 45 w 140"/>
                    <a:gd name="T7" fmla="*/ 42 h 193"/>
                    <a:gd name="T8" fmla="*/ 3 w 140"/>
                    <a:gd name="T9" fmla="*/ 2 h 193"/>
                    <a:gd name="T10" fmla="*/ 7 w 140"/>
                    <a:gd name="T11" fmla="*/ 63 h 193"/>
                    <a:gd name="T12" fmla="*/ 6 w 140"/>
                    <a:gd name="T13" fmla="*/ 124 h 193"/>
                    <a:gd name="T14" fmla="*/ 84 w 140"/>
                    <a:gd name="T15" fmla="*/ 191 h 193"/>
                    <a:gd name="T16" fmla="*/ 29 w 140"/>
                    <a:gd name="T17" fmla="*/ 6 h 193"/>
                    <a:gd name="T18" fmla="*/ 3 w 140"/>
                    <a:gd name="T19" fmla="*/ 2 h 193"/>
                    <a:gd name="T20" fmla="*/ 101 w 140"/>
                    <a:gd name="T21" fmla="*/ 0 h 193"/>
                    <a:gd name="T22" fmla="*/ 64 w 140"/>
                    <a:gd name="T23" fmla="*/ 5 h 193"/>
                    <a:gd name="T24" fmla="*/ 42 w 140"/>
                    <a:gd name="T25" fmla="*/ 7 h 193"/>
                    <a:gd name="T26" fmla="*/ 33 w 140"/>
                    <a:gd name="T27" fmla="*/ 6 h 193"/>
                    <a:gd name="T28" fmla="*/ 44 w 140"/>
                    <a:gd name="T29" fmla="*/ 42 h 193"/>
                    <a:gd name="T30" fmla="*/ 113 w 140"/>
                    <a:gd name="T31" fmla="*/ 110 h 193"/>
                    <a:gd name="T32" fmla="*/ 138 w 140"/>
                    <a:gd name="T33" fmla="*/ 26 h 193"/>
                    <a:gd name="T34" fmla="*/ 140 w 140"/>
                    <a:gd name="T35" fmla="*/ 8 h 193"/>
                    <a:gd name="T36" fmla="*/ 101 w 140"/>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93">
                      <a:moveTo>
                        <a:pt x="45" y="42"/>
                      </a:moveTo>
                      <a:cubicBezTo>
                        <a:pt x="95" y="193"/>
                        <a:pt x="95" y="193"/>
                        <a:pt x="95" y="193"/>
                      </a:cubicBezTo>
                      <a:cubicBezTo>
                        <a:pt x="98" y="177"/>
                        <a:pt x="104" y="146"/>
                        <a:pt x="112" y="113"/>
                      </a:cubicBezTo>
                      <a:cubicBezTo>
                        <a:pt x="45" y="42"/>
                        <a:pt x="45" y="42"/>
                        <a:pt x="45" y="42"/>
                      </a:cubicBezTo>
                      <a:moveTo>
                        <a:pt x="3" y="2"/>
                      </a:moveTo>
                      <a:cubicBezTo>
                        <a:pt x="3" y="11"/>
                        <a:pt x="11" y="38"/>
                        <a:pt x="7" y="63"/>
                      </a:cubicBezTo>
                      <a:cubicBezTo>
                        <a:pt x="4" y="78"/>
                        <a:pt x="0" y="101"/>
                        <a:pt x="6" y="124"/>
                      </a:cubicBezTo>
                      <a:cubicBezTo>
                        <a:pt x="37" y="149"/>
                        <a:pt x="68" y="177"/>
                        <a:pt x="84" y="191"/>
                      </a:cubicBezTo>
                      <a:cubicBezTo>
                        <a:pt x="29" y="6"/>
                        <a:pt x="29" y="6"/>
                        <a:pt x="29" y="6"/>
                      </a:cubicBezTo>
                      <a:cubicBezTo>
                        <a:pt x="17" y="5"/>
                        <a:pt x="7" y="3"/>
                        <a:pt x="3" y="2"/>
                      </a:cubicBezTo>
                      <a:moveTo>
                        <a:pt x="101" y="0"/>
                      </a:moveTo>
                      <a:cubicBezTo>
                        <a:pt x="87" y="0"/>
                        <a:pt x="74" y="3"/>
                        <a:pt x="64" y="5"/>
                      </a:cubicBezTo>
                      <a:cubicBezTo>
                        <a:pt x="57" y="6"/>
                        <a:pt x="49" y="7"/>
                        <a:pt x="42" y="7"/>
                      </a:cubicBezTo>
                      <a:cubicBezTo>
                        <a:pt x="39" y="7"/>
                        <a:pt x="36" y="7"/>
                        <a:pt x="33" y="6"/>
                      </a:cubicBezTo>
                      <a:cubicBezTo>
                        <a:pt x="44" y="42"/>
                        <a:pt x="44" y="42"/>
                        <a:pt x="44" y="42"/>
                      </a:cubicBezTo>
                      <a:cubicBezTo>
                        <a:pt x="113" y="110"/>
                        <a:pt x="113" y="110"/>
                        <a:pt x="113" y="110"/>
                      </a:cubicBezTo>
                      <a:cubicBezTo>
                        <a:pt x="121" y="80"/>
                        <a:pt x="129" y="49"/>
                        <a:pt x="138" y="26"/>
                      </a:cubicBezTo>
                      <a:cubicBezTo>
                        <a:pt x="139" y="20"/>
                        <a:pt x="140" y="14"/>
                        <a:pt x="140" y="8"/>
                      </a:cubicBezTo>
                      <a:cubicBezTo>
                        <a:pt x="127" y="2"/>
                        <a:pt x="113" y="0"/>
                        <a:pt x="10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72"/>
                <p:cNvSpPr/>
                <p:nvPr/>
              </p:nvSpPr>
              <p:spPr bwMode="auto">
                <a:xfrm>
                  <a:off x="5486401" y="2854325"/>
                  <a:ext cx="280988" cy="820738"/>
                </a:xfrm>
                <a:custGeom>
                  <a:avLst/>
                  <a:gdLst>
                    <a:gd name="T0" fmla="*/ 0 w 66"/>
                    <a:gd name="T1" fmla="*/ 0 h 193"/>
                    <a:gd name="T2" fmla="*/ 55 w 66"/>
                    <a:gd name="T3" fmla="*/ 185 h 193"/>
                    <a:gd name="T4" fmla="*/ 64 w 66"/>
                    <a:gd name="T5" fmla="*/ 193 h 193"/>
                    <a:gd name="T6" fmla="*/ 66 w 66"/>
                    <a:gd name="T7" fmla="*/ 187 h 193"/>
                    <a:gd name="T8" fmla="*/ 16 w 66"/>
                    <a:gd name="T9" fmla="*/ 36 h 193"/>
                    <a:gd name="T10" fmla="*/ 12 w 66"/>
                    <a:gd name="T11" fmla="*/ 33 h 193"/>
                    <a:gd name="T12" fmla="*/ 15 w 66"/>
                    <a:gd name="T13" fmla="*/ 36 h 193"/>
                    <a:gd name="T14" fmla="*/ 4 w 66"/>
                    <a:gd name="T15" fmla="*/ 0 h 193"/>
                    <a:gd name="T16" fmla="*/ 0 w 66"/>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3">
                      <a:moveTo>
                        <a:pt x="0" y="0"/>
                      </a:moveTo>
                      <a:cubicBezTo>
                        <a:pt x="55" y="185"/>
                        <a:pt x="55" y="185"/>
                        <a:pt x="55" y="185"/>
                      </a:cubicBezTo>
                      <a:cubicBezTo>
                        <a:pt x="60" y="189"/>
                        <a:pt x="63" y="192"/>
                        <a:pt x="64" y="193"/>
                      </a:cubicBezTo>
                      <a:cubicBezTo>
                        <a:pt x="65" y="192"/>
                        <a:pt x="65" y="190"/>
                        <a:pt x="66" y="187"/>
                      </a:cubicBezTo>
                      <a:cubicBezTo>
                        <a:pt x="16" y="36"/>
                        <a:pt x="16" y="36"/>
                        <a:pt x="16" y="36"/>
                      </a:cubicBezTo>
                      <a:cubicBezTo>
                        <a:pt x="12" y="33"/>
                        <a:pt x="12" y="33"/>
                        <a:pt x="12" y="33"/>
                      </a:cubicBezTo>
                      <a:cubicBezTo>
                        <a:pt x="15" y="36"/>
                        <a:pt x="15" y="36"/>
                        <a:pt x="15" y="36"/>
                      </a:cubicBezTo>
                      <a:cubicBezTo>
                        <a:pt x="4" y="0"/>
                        <a:pt x="4" y="0"/>
                        <a:pt x="4" y="0"/>
                      </a:cubicBezTo>
                      <a:cubicBezTo>
                        <a:pt x="2" y="0"/>
                        <a:pt x="1"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73"/>
                <p:cNvSpPr/>
                <p:nvPr/>
              </p:nvSpPr>
              <p:spPr bwMode="auto">
                <a:xfrm>
                  <a:off x="5389563" y="3357563"/>
                  <a:ext cx="368300" cy="317500"/>
                </a:xfrm>
                <a:custGeom>
                  <a:avLst/>
                  <a:gdLst>
                    <a:gd name="T0" fmla="*/ 0 w 87"/>
                    <a:gd name="T1" fmla="*/ 0 h 75"/>
                    <a:gd name="T2" fmla="*/ 33 w 87"/>
                    <a:gd name="T3" fmla="*/ 53 h 75"/>
                    <a:gd name="T4" fmla="*/ 44 w 87"/>
                    <a:gd name="T5" fmla="*/ 60 h 75"/>
                    <a:gd name="T6" fmla="*/ 73 w 87"/>
                    <a:gd name="T7" fmla="*/ 73 h 75"/>
                    <a:gd name="T8" fmla="*/ 87 w 87"/>
                    <a:gd name="T9" fmla="*/ 75 h 75"/>
                    <a:gd name="T10" fmla="*/ 87 w 87"/>
                    <a:gd name="T11" fmla="*/ 75 h 75"/>
                    <a:gd name="T12" fmla="*/ 78 w 87"/>
                    <a:gd name="T13" fmla="*/ 67 h 75"/>
                    <a:gd name="T14" fmla="*/ 0 w 87"/>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75">
                      <a:moveTo>
                        <a:pt x="0" y="0"/>
                      </a:moveTo>
                      <a:cubicBezTo>
                        <a:pt x="4" y="18"/>
                        <a:pt x="14" y="37"/>
                        <a:pt x="33" y="53"/>
                      </a:cubicBezTo>
                      <a:cubicBezTo>
                        <a:pt x="36" y="56"/>
                        <a:pt x="40" y="58"/>
                        <a:pt x="44" y="60"/>
                      </a:cubicBezTo>
                      <a:cubicBezTo>
                        <a:pt x="52" y="65"/>
                        <a:pt x="62" y="69"/>
                        <a:pt x="73" y="73"/>
                      </a:cubicBezTo>
                      <a:cubicBezTo>
                        <a:pt x="87" y="75"/>
                        <a:pt x="87" y="75"/>
                        <a:pt x="87" y="75"/>
                      </a:cubicBezTo>
                      <a:cubicBezTo>
                        <a:pt x="87" y="75"/>
                        <a:pt x="87" y="75"/>
                        <a:pt x="87" y="75"/>
                      </a:cubicBezTo>
                      <a:cubicBezTo>
                        <a:pt x="86" y="74"/>
                        <a:pt x="83" y="71"/>
                        <a:pt x="78" y="67"/>
                      </a:cubicBezTo>
                      <a:cubicBezTo>
                        <a:pt x="62" y="53"/>
                        <a:pt x="31" y="25"/>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74"/>
                <p:cNvSpPr/>
                <p:nvPr/>
              </p:nvSpPr>
              <p:spPr bwMode="auto">
                <a:xfrm>
                  <a:off x="5699126" y="3667125"/>
                  <a:ext cx="58738" cy="22225"/>
                </a:xfrm>
                <a:custGeom>
                  <a:avLst/>
                  <a:gdLst>
                    <a:gd name="T0" fmla="*/ 0 w 14"/>
                    <a:gd name="T1" fmla="*/ 0 h 5"/>
                    <a:gd name="T2" fmla="*/ 13 w 14"/>
                    <a:gd name="T3" fmla="*/ 5 h 5"/>
                    <a:gd name="T4" fmla="*/ 14 w 14"/>
                    <a:gd name="T5" fmla="*/ 4 h 5"/>
                    <a:gd name="T6" fmla="*/ 1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4" y="1"/>
                        <a:pt x="8" y="3"/>
                        <a:pt x="13" y="5"/>
                      </a:cubicBezTo>
                      <a:cubicBezTo>
                        <a:pt x="13" y="4"/>
                        <a:pt x="14" y="4"/>
                        <a:pt x="14" y="4"/>
                      </a:cubicBezTo>
                      <a:cubicBezTo>
                        <a:pt x="14" y="4"/>
                        <a:pt x="14" y="3"/>
                        <a:pt x="14"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75"/>
                <p:cNvSpPr>
                  <a:spLocks noEditPoints="1"/>
                </p:cNvSpPr>
                <p:nvPr/>
              </p:nvSpPr>
              <p:spPr bwMode="auto">
                <a:xfrm>
                  <a:off x="6148388" y="3540125"/>
                  <a:ext cx="260350" cy="309563"/>
                </a:xfrm>
                <a:custGeom>
                  <a:avLst/>
                  <a:gdLst>
                    <a:gd name="T0" fmla="*/ 46 w 61"/>
                    <a:gd name="T1" fmla="*/ 58 h 73"/>
                    <a:gd name="T2" fmla="*/ 61 w 61"/>
                    <a:gd name="T3" fmla="*/ 73 h 73"/>
                    <a:gd name="T4" fmla="*/ 61 w 61"/>
                    <a:gd name="T5" fmla="*/ 73 h 73"/>
                    <a:gd name="T6" fmla="*/ 58 w 61"/>
                    <a:gd name="T7" fmla="*/ 60 h 73"/>
                    <a:gd name="T8" fmla="*/ 58 w 61"/>
                    <a:gd name="T9" fmla="*/ 60 h 73"/>
                    <a:gd name="T10" fmla="*/ 46 w 61"/>
                    <a:gd name="T11" fmla="*/ 58 h 73"/>
                    <a:gd name="T12" fmla="*/ 43 w 61"/>
                    <a:gd name="T13" fmla="*/ 0 h 73"/>
                    <a:gd name="T14" fmla="*/ 0 w 61"/>
                    <a:gd name="T15" fmla="*/ 13 h 73"/>
                    <a:gd name="T16" fmla="*/ 42 w 61"/>
                    <a:gd name="T17" fmla="*/ 54 h 73"/>
                    <a:gd name="T18" fmla="*/ 57 w 61"/>
                    <a:gd name="T19" fmla="*/ 56 h 73"/>
                    <a:gd name="T20" fmla="*/ 43 w 61"/>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46" y="58"/>
                      </a:moveTo>
                      <a:cubicBezTo>
                        <a:pt x="61" y="73"/>
                        <a:pt x="61" y="73"/>
                        <a:pt x="61" y="73"/>
                      </a:cubicBezTo>
                      <a:cubicBezTo>
                        <a:pt x="61" y="73"/>
                        <a:pt x="61" y="73"/>
                        <a:pt x="61" y="73"/>
                      </a:cubicBezTo>
                      <a:cubicBezTo>
                        <a:pt x="60" y="70"/>
                        <a:pt x="59" y="66"/>
                        <a:pt x="58" y="60"/>
                      </a:cubicBezTo>
                      <a:cubicBezTo>
                        <a:pt x="58" y="60"/>
                        <a:pt x="58" y="60"/>
                        <a:pt x="58" y="60"/>
                      </a:cubicBezTo>
                      <a:cubicBezTo>
                        <a:pt x="46" y="58"/>
                        <a:pt x="46" y="58"/>
                        <a:pt x="46" y="58"/>
                      </a:cubicBezTo>
                      <a:moveTo>
                        <a:pt x="43" y="0"/>
                      </a:moveTo>
                      <a:cubicBezTo>
                        <a:pt x="29" y="5"/>
                        <a:pt x="14" y="9"/>
                        <a:pt x="0" y="13"/>
                      </a:cubicBezTo>
                      <a:cubicBezTo>
                        <a:pt x="42" y="54"/>
                        <a:pt x="42" y="54"/>
                        <a:pt x="42" y="54"/>
                      </a:cubicBezTo>
                      <a:cubicBezTo>
                        <a:pt x="57" y="56"/>
                        <a:pt x="57" y="56"/>
                        <a:pt x="57" y="56"/>
                      </a:cubicBezTo>
                      <a:cubicBezTo>
                        <a:pt x="54" y="43"/>
                        <a:pt x="49" y="22"/>
                        <a:pt x="4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76"/>
                <p:cNvSpPr/>
                <p:nvPr/>
              </p:nvSpPr>
              <p:spPr bwMode="auto">
                <a:xfrm>
                  <a:off x="6327776" y="3768725"/>
                  <a:ext cx="66675" cy="26988"/>
                </a:xfrm>
                <a:custGeom>
                  <a:avLst/>
                  <a:gdLst>
                    <a:gd name="T0" fmla="*/ 0 w 16"/>
                    <a:gd name="T1" fmla="*/ 0 h 6"/>
                    <a:gd name="T2" fmla="*/ 4 w 16"/>
                    <a:gd name="T3" fmla="*/ 4 h 6"/>
                    <a:gd name="T4" fmla="*/ 16 w 16"/>
                    <a:gd name="T5" fmla="*/ 6 h 6"/>
                    <a:gd name="T6" fmla="*/ 15 w 16"/>
                    <a:gd name="T7" fmla="*/ 2 h 6"/>
                    <a:gd name="T8" fmla="*/ 0 w 16"/>
                    <a:gd name="T9" fmla="*/ 0 h 6"/>
                  </a:gdLst>
                  <a:ahLst/>
                  <a:cxnLst>
                    <a:cxn ang="0">
                      <a:pos x="T0" y="T1"/>
                    </a:cxn>
                    <a:cxn ang="0">
                      <a:pos x="T2" y="T3"/>
                    </a:cxn>
                    <a:cxn ang="0">
                      <a:pos x="T4" y="T5"/>
                    </a:cxn>
                    <a:cxn ang="0">
                      <a:pos x="T6" y="T7"/>
                    </a:cxn>
                    <a:cxn ang="0">
                      <a:pos x="T8" y="T9"/>
                    </a:cxn>
                  </a:cxnLst>
                  <a:rect l="0" t="0" r="r" b="b"/>
                  <a:pathLst>
                    <a:path w="16" h="6">
                      <a:moveTo>
                        <a:pt x="0" y="0"/>
                      </a:moveTo>
                      <a:cubicBezTo>
                        <a:pt x="4" y="4"/>
                        <a:pt x="4" y="4"/>
                        <a:pt x="4" y="4"/>
                      </a:cubicBezTo>
                      <a:cubicBezTo>
                        <a:pt x="16" y="6"/>
                        <a:pt x="16" y="6"/>
                        <a:pt x="16" y="6"/>
                      </a:cubicBezTo>
                      <a:cubicBezTo>
                        <a:pt x="15" y="5"/>
                        <a:pt x="15" y="3"/>
                        <a:pt x="15"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77"/>
                <p:cNvSpPr>
                  <a:spLocks noEditPoints="1"/>
                </p:cNvSpPr>
                <p:nvPr/>
              </p:nvSpPr>
              <p:spPr bwMode="auto">
                <a:xfrm>
                  <a:off x="5783263" y="3603625"/>
                  <a:ext cx="615950" cy="250825"/>
                </a:xfrm>
                <a:custGeom>
                  <a:avLst/>
                  <a:gdLst>
                    <a:gd name="T0" fmla="*/ 43 w 145"/>
                    <a:gd name="T1" fmla="*/ 34 h 59"/>
                    <a:gd name="T2" fmla="*/ 129 w 145"/>
                    <a:gd name="T3" fmla="*/ 55 h 59"/>
                    <a:gd name="T4" fmla="*/ 134 w 145"/>
                    <a:gd name="T5" fmla="*/ 57 h 59"/>
                    <a:gd name="T6" fmla="*/ 141 w 145"/>
                    <a:gd name="T7" fmla="*/ 58 h 59"/>
                    <a:gd name="T8" fmla="*/ 141 w 145"/>
                    <a:gd name="T9" fmla="*/ 58 h 59"/>
                    <a:gd name="T10" fmla="*/ 145 w 145"/>
                    <a:gd name="T11" fmla="*/ 59 h 59"/>
                    <a:gd name="T12" fmla="*/ 145 w 145"/>
                    <a:gd name="T13" fmla="*/ 59 h 59"/>
                    <a:gd name="T14" fmla="*/ 134 w 145"/>
                    <a:gd name="T15" fmla="*/ 57 h 59"/>
                    <a:gd name="T16" fmla="*/ 120 w 145"/>
                    <a:gd name="T17" fmla="*/ 42 h 59"/>
                    <a:gd name="T18" fmla="*/ 43 w 145"/>
                    <a:gd name="T19" fmla="*/ 34 h 59"/>
                    <a:gd name="T20" fmla="*/ 80 w 145"/>
                    <a:gd name="T21" fmla="*/ 0 h 59"/>
                    <a:gd name="T22" fmla="*/ 0 w 145"/>
                    <a:gd name="T23" fmla="*/ 22 h 59"/>
                    <a:gd name="T24" fmla="*/ 5 w 145"/>
                    <a:gd name="T25" fmla="*/ 24 h 59"/>
                    <a:gd name="T26" fmla="*/ 116 w 145"/>
                    <a:gd name="T27" fmla="*/ 38 h 59"/>
                    <a:gd name="T28" fmla="*/ 80 w 145"/>
                    <a:gd name="T2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59">
                      <a:moveTo>
                        <a:pt x="43" y="34"/>
                      </a:moveTo>
                      <a:cubicBezTo>
                        <a:pt x="76" y="44"/>
                        <a:pt x="109" y="51"/>
                        <a:pt x="129" y="55"/>
                      </a:cubicBezTo>
                      <a:cubicBezTo>
                        <a:pt x="131" y="56"/>
                        <a:pt x="132" y="56"/>
                        <a:pt x="134" y="57"/>
                      </a:cubicBezTo>
                      <a:cubicBezTo>
                        <a:pt x="137" y="57"/>
                        <a:pt x="139" y="58"/>
                        <a:pt x="141" y="58"/>
                      </a:cubicBezTo>
                      <a:cubicBezTo>
                        <a:pt x="141" y="58"/>
                        <a:pt x="141" y="58"/>
                        <a:pt x="141" y="58"/>
                      </a:cubicBezTo>
                      <a:cubicBezTo>
                        <a:pt x="143" y="58"/>
                        <a:pt x="144" y="59"/>
                        <a:pt x="145" y="59"/>
                      </a:cubicBezTo>
                      <a:cubicBezTo>
                        <a:pt x="145" y="59"/>
                        <a:pt x="145" y="59"/>
                        <a:pt x="145" y="59"/>
                      </a:cubicBezTo>
                      <a:cubicBezTo>
                        <a:pt x="143" y="59"/>
                        <a:pt x="139" y="58"/>
                        <a:pt x="134" y="57"/>
                      </a:cubicBezTo>
                      <a:cubicBezTo>
                        <a:pt x="120" y="42"/>
                        <a:pt x="120" y="42"/>
                        <a:pt x="120" y="42"/>
                      </a:cubicBezTo>
                      <a:cubicBezTo>
                        <a:pt x="43" y="34"/>
                        <a:pt x="43" y="34"/>
                        <a:pt x="43" y="34"/>
                      </a:cubicBezTo>
                      <a:moveTo>
                        <a:pt x="80" y="0"/>
                      </a:moveTo>
                      <a:cubicBezTo>
                        <a:pt x="45" y="10"/>
                        <a:pt x="13" y="19"/>
                        <a:pt x="0" y="22"/>
                      </a:cubicBezTo>
                      <a:cubicBezTo>
                        <a:pt x="2" y="22"/>
                        <a:pt x="3" y="23"/>
                        <a:pt x="5" y="24"/>
                      </a:cubicBezTo>
                      <a:cubicBezTo>
                        <a:pt x="116" y="38"/>
                        <a:pt x="116" y="38"/>
                        <a:pt x="116" y="38"/>
                      </a:cubicBezTo>
                      <a:cubicBezTo>
                        <a:pt x="80" y="0"/>
                        <a:pt x="80" y="0"/>
                        <a:pt x="8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78"/>
                <p:cNvSpPr/>
                <p:nvPr/>
              </p:nvSpPr>
              <p:spPr bwMode="auto">
                <a:xfrm>
                  <a:off x="5805488" y="3705225"/>
                  <a:ext cx="487363" cy="76200"/>
                </a:xfrm>
                <a:custGeom>
                  <a:avLst/>
                  <a:gdLst>
                    <a:gd name="T0" fmla="*/ 0 w 115"/>
                    <a:gd name="T1" fmla="*/ 0 h 18"/>
                    <a:gd name="T2" fmla="*/ 38 w 115"/>
                    <a:gd name="T3" fmla="*/ 10 h 18"/>
                    <a:gd name="T4" fmla="*/ 115 w 115"/>
                    <a:gd name="T5" fmla="*/ 18 h 18"/>
                    <a:gd name="T6" fmla="*/ 111 w 115"/>
                    <a:gd name="T7" fmla="*/ 14 h 18"/>
                    <a:gd name="T8" fmla="*/ 0 w 115"/>
                    <a:gd name="T9" fmla="*/ 0 h 18"/>
                  </a:gdLst>
                  <a:ahLst/>
                  <a:cxnLst>
                    <a:cxn ang="0">
                      <a:pos x="T0" y="T1"/>
                    </a:cxn>
                    <a:cxn ang="0">
                      <a:pos x="T2" y="T3"/>
                    </a:cxn>
                    <a:cxn ang="0">
                      <a:pos x="T4" y="T5"/>
                    </a:cxn>
                    <a:cxn ang="0">
                      <a:pos x="T6" y="T7"/>
                    </a:cxn>
                    <a:cxn ang="0">
                      <a:pos x="T8" y="T9"/>
                    </a:cxn>
                  </a:cxnLst>
                  <a:rect l="0" t="0" r="r" b="b"/>
                  <a:pathLst>
                    <a:path w="115" h="18">
                      <a:moveTo>
                        <a:pt x="0" y="0"/>
                      </a:moveTo>
                      <a:cubicBezTo>
                        <a:pt x="12" y="3"/>
                        <a:pt x="25" y="7"/>
                        <a:pt x="38" y="10"/>
                      </a:cubicBezTo>
                      <a:cubicBezTo>
                        <a:pt x="115" y="18"/>
                        <a:pt x="115" y="18"/>
                        <a:pt x="115" y="18"/>
                      </a:cubicBezTo>
                      <a:cubicBezTo>
                        <a:pt x="111" y="14"/>
                        <a:pt x="111" y="14"/>
                        <a:pt x="111"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79"/>
                <p:cNvSpPr>
                  <a:spLocks noEditPoints="1"/>
                </p:cNvSpPr>
                <p:nvPr/>
              </p:nvSpPr>
              <p:spPr bwMode="auto">
                <a:xfrm>
                  <a:off x="5843588" y="2871788"/>
                  <a:ext cx="487363" cy="723900"/>
                </a:xfrm>
                <a:custGeom>
                  <a:avLst/>
                  <a:gdLst>
                    <a:gd name="T0" fmla="*/ 92 w 115"/>
                    <a:gd name="T1" fmla="*/ 81 h 170"/>
                    <a:gd name="T2" fmla="*/ 40 w 115"/>
                    <a:gd name="T3" fmla="*/ 139 h 170"/>
                    <a:gd name="T4" fmla="*/ 72 w 115"/>
                    <a:gd name="T5" fmla="*/ 170 h 170"/>
                    <a:gd name="T6" fmla="*/ 115 w 115"/>
                    <a:gd name="T7" fmla="*/ 157 h 170"/>
                    <a:gd name="T8" fmla="*/ 92 w 115"/>
                    <a:gd name="T9" fmla="*/ 81 h 170"/>
                    <a:gd name="T10" fmla="*/ 32 w 115"/>
                    <a:gd name="T11" fmla="*/ 0 h 170"/>
                    <a:gd name="T12" fmla="*/ 25 w 115"/>
                    <a:gd name="T13" fmla="*/ 16 h 170"/>
                    <a:gd name="T14" fmla="*/ 0 w 115"/>
                    <a:gd name="T15" fmla="*/ 100 h 170"/>
                    <a:gd name="T16" fmla="*/ 36 w 115"/>
                    <a:gd name="T17" fmla="*/ 135 h 170"/>
                    <a:gd name="T18" fmla="*/ 91 w 115"/>
                    <a:gd name="T19" fmla="*/ 77 h 170"/>
                    <a:gd name="T20" fmla="*/ 89 w 115"/>
                    <a:gd name="T21" fmla="*/ 72 h 170"/>
                    <a:gd name="T22" fmla="*/ 66 w 115"/>
                    <a:gd name="T23" fmla="*/ 26 h 170"/>
                    <a:gd name="T24" fmla="*/ 32 w 115"/>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70">
                      <a:moveTo>
                        <a:pt x="92" y="81"/>
                      </a:moveTo>
                      <a:cubicBezTo>
                        <a:pt x="40" y="139"/>
                        <a:pt x="40" y="139"/>
                        <a:pt x="40" y="139"/>
                      </a:cubicBezTo>
                      <a:cubicBezTo>
                        <a:pt x="72" y="170"/>
                        <a:pt x="72" y="170"/>
                        <a:pt x="72" y="170"/>
                      </a:cubicBezTo>
                      <a:cubicBezTo>
                        <a:pt x="86" y="166"/>
                        <a:pt x="101" y="162"/>
                        <a:pt x="115" y="157"/>
                      </a:cubicBezTo>
                      <a:cubicBezTo>
                        <a:pt x="108" y="132"/>
                        <a:pt x="100" y="105"/>
                        <a:pt x="92" y="81"/>
                      </a:cubicBezTo>
                      <a:moveTo>
                        <a:pt x="32" y="0"/>
                      </a:moveTo>
                      <a:cubicBezTo>
                        <a:pt x="30" y="5"/>
                        <a:pt x="28" y="10"/>
                        <a:pt x="25" y="16"/>
                      </a:cubicBezTo>
                      <a:cubicBezTo>
                        <a:pt x="16" y="39"/>
                        <a:pt x="8" y="70"/>
                        <a:pt x="0" y="100"/>
                      </a:cubicBezTo>
                      <a:cubicBezTo>
                        <a:pt x="36" y="135"/>
                        <a:pt x="36" y="135"/>
                        <a:pt x="36" y="135"/>
                      </a:cubicBezTo>
                      <a:cubicBezTo>
                        <a:pt x="91" y="77"/>
                        <a:pt x="91" y="77"/>
                        <a:pt x="91" y="77"/>
                      </a:cubicBezTo>
                      <a:cubicBezTo>
                        <a:pt x="90" y="76"/>
                        <a:pt x="89" y="74"/>
                        <a:pt x="89" y="72"/>
                      </a:cubicBezTo>
                      <a:cubicBezTo>
                        <a:pt x="81" y="51"/>
                        <a:pt x="73" y="34"/>
                        <a:pt x="66" y="26"/>
                      </a:cubicBezTo>
                      <a:cubicBezTo>
                        <a:pt x="55" y="13"/>
                        <a:pt x="44" y="5"/>
                        <a:pt x="3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80"/>
                <p:cNvSpPr/>
                <p:nvPr/>
              </p:nvSpPr>
              <p:spPr bwMode="auto">
                <a:xfrm>
                  <a:off x="5754688" y="3684588"/>
                  <a:ext cx="3175" cy="476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1" y="1"/>
                        <a:pt x="1" y="1"/>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1"/>
                <p:cNvSpPr>
                  <a:spLocks noEditPoints="1"/>
                </p:cNvSpPr>
                <p:nvPr/>
              </p:nvSpPr>
              <p:spPr bwMode="auto">
                <a:xfrm>
                  <a:off x="5757863" y="3309938"/>
                  <a:ext cx="365125" cy="387350"/>
                </a:xfrm>
                <a:custGeom>
                  <a:avLst/>
                  <a:gdLst>
                    <a:gd name="T0" fmla="*/ 57 w 86"/>
                    <a:gd name="T1" fmla="*/ 39 h 91"/>
                    <a:gd name="T2" fmla="*/ 12 w 86"/>
                    <a:gd name="T3" fmla="*/ 89 h 91"/>
                    <a:gd name="T4" fmla="*/ 6 w 86"/>
                    <a:gd name="T5" fmla="*/ 91 h 91"/>
                    <a:gd name="T6" fmla="*/ 6 w 86"/>
                    <a:gd name="T7" fmla="*/ 91 h 91"/>
                    <a:gd name="T8" fmla="*/ 86 w 86"/>
                    <a:gd name="T9" fmla="*/ 69 h 91"/>
                    <a:gd name="T10" fmla="*/ 57 w 86"/>
                    <a:gd name="T11" fmla="*/ 39 h 91"/>
                    <a:gd name="T12" fmla="*/ 19 w 86"/>
                    <a:gd name="T13" fmla="*/ 0 h 91"/>
                    <a:gd name="T14" fmla="*/ 2 w 86"/>
                    <a:gd name="T15" fmla="*/ 80 h 91"/>
                    <a:gd name="T16" fmla="*/ 0 w 86"/>
                    <a:gd name="T17" fmla="*/ 86 h 91"/>
                    <a:gd name="T18" fmla="*/ 0 w 86"/>
                    <a:gd name="T19" fmla="*/ 86 h 91"/>
                    <a:gd name="T20" fmla="*/ 0 w 86"/>
                    <a:gd name="T21" fmla="*/ 88 h 91"/>
                    <a:gd name="T22" fmla="*/ 0 w 86"/>
                    <a:gd name="T23" fmla="*/ 88 h 91"/>
                    <a:gd name="T24" fmla="*/ 0 w 86"/>
                    <a:gd name="T25" fmla="*/ 89 h 91"/>
                    <a:gd name="T26" fmla="*/ 1 w 86"/>
                    <a:gd name="T27" fmla="*/ 89 h 91"/>
                    <a:gd name="T28" fmla="*/ 53 w 86"/>
                    <a:gd name="T29" fmla="*/ 35 h 91"/>
                    <a:gd name="T30" fmla="*/ 19 w 86"/>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91">
                      <a:moveTo>
                        <a:pt x="57" y="39"/>
                      </a:moveTo>
                      <a:cubicBezTo>
                        <a:pt x="12" y="89"/>
                        <a:pt x="12" y="89"/>
                        <a:pt x="12" y="89"/>
                      </a:cubicBezTo>
                      <a:cubicBezTo>
                        <a:pt x="10" y="90"/>
                        <a:pt x="8" y="90"/>
                        <a:pt x="6" y="91"/>
                      </a:cubicBezTo>
                      <a:cubicBezTo>
                        <a:pt x="6" y="91"/>
                        <a:pt x="6" y="91"/>
                        <a:pt x="6" y="91"/>
                      </a:cubicBezTo>
                      <a:cubicBezTo>
                        <a:pt x="19" y="88"/>
                        <a:pt x="51" y="79"/>
                        <a:pt x="86" y="69"/>
                      </a:cubicBezTo>
                      <a:cubicBezTo>
                        <a:pt x="57" y="39"/>
                        <a:pt x="57" y="39"/>
                        <a:pt x="57" y="39"/>
                      </a:cubicBezTo>
                      <a:moveTo>
                        <a:pt x="19" y="0"/>
                      </a:moveTo>
                      <a:cubicBezTo>
                        <a:pt x="11" y="33"/>
                        <a:pt x="5" y="64"/>
                        <a:pt x="2" y="80"/>
                      </a:cubicBezTo>
                      <a:cubicBezTo>
                        <a:pt x="1" y="83"/>
                        <a:pt x="1" y="85"/>
                        <a:pt x="0" y="86"/>
                      </a:cubicBezTo>
                      <a:cubicBezTo>
                        <a:pt x="0" y="86"/>
                        <a:pt x="0" y="86"/>
                        <a:pt x="0" y="86"/>
                      </a:cubicBezTo>
                      <a:cubicBezTo>
                        <a:pt x="0" y="87"/>
                        <a:pt x="0" y="88"/>
                        <a:pt x="0" y="88"/>
                      </a:cubicBezTo>
                      <a:cubicBezTo>
                        <a:pt x="0" y="88"/>
                        <a:pt x="0" y="88"/>
                        <a:pt x="0" y="88"/>
                      </a:cubicBezTo>
                      <a:cubicBezTo>
                        <a:pt x="0" y="88"/>
                        <a:pt x="0" y="89"/>
                        <a:pt x="0" y="89"/>
                      </a:cubicBezTo>
                      <a:cubicBezTo>
                        <a:pt x="0" y="89"/>
                        <a:pt x="1" y="89"/>
                        <a:pt x="1" y="89"/>
                      </a:cubicBezTo>
                      <a:cubicBezTo>
                        <a:pt x="53" y="35"/>
                        <a:pt x="53" y="35"/>
                        <a:pt x="53" y="35"/>
                      </a:cubicBezTo>
                      <a:cubicBezTo>
                        <a:pt x="19" y="0"/>
                        <a:pt x="19" y="0"/>
                        <a:pt x="19"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82"/>
                <p:cNvSpPr>
                  <a:spLocks noEditPoints="1"/>
                </p:cNvSpPr>
                <p:nvPr/>
              </p:nvSpPr>
              <p:spPr bwMode="auto">
                <a:xfrm>
                  <a:off x="5762626" y="3198813"/>
                  <a:ext cx="471488" cy="498475"/>
                </a:xfrm>
                <a:custGeom>
                  <a:avLst/>
                  <a:gdLst>
                    <a:gd name="T0" fmla="*/ 52 w 111"/>
                    <a:gd name="T1" fmla="*/ 61 h 117"/>
                    <a:gd name="T2" fmla="*/ 0 w 111"/>
                    <a:gd name="T3" fmla="*/ 115 h 117"/>
                    <a:gd name="T4" fmla="*/ 5 w 111"/>
                    <a:gd name="T5" fmla="*/ 117 h 117"/>
                    <a:gd name="T6" fmla="*/ 11 w 111"/>
                    <a:gd name="T7" fmla="*/ 115 h 117"/>
                    <a:gd name="T8" fmla="*/ 56 w 111"/>
                    <a:gd name="T9" fmla="*/ 65 h 117"/>
                    <a:gd name="T10" fmla="*/ 52 w 111"/>
                    <a:gd name="T11" fmla="*/ 61 h 117"/>
                    <a:gd name="T12" fmla="*/ 110 w 111"/>
                    <a:gd name="T13" fmla="*/ 0 h 117"/>
                    <a:gd name="T14" fmla="*/ 55 w 111"/>
                    <a:gd name="T15" fmla="*/ 58 h 117"/>
                    <a:gd name="T16" fmla="*/ 59 w 111"/>
                    <a:gd name="T17" fmla="*/ 62 h 117"/>
                    <a:gd name="T18" fmla="*/ 111 w 111"/>
                    <a:gd name="T19" fmla="*/ 4 h 117"/>
                    <a:gd name="T20" fmla="*/ 110 w 111"/>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7">
                      <a:moveTo>
                        <a:pt x="52" y="61"/>
                      </a:moveTo>
                      <a:cubicBezTo>
                        <a:pt x="0" y="115"/>
                        <a:pt x="0" y="115"/>
                        <a:pt x="0" y="115"/>
                      </a:cubicBezTo>
                      <a:cubicBezTo>
                        <a:pt x="2" y="116"/>
                        <a:pt x="3" y="116"/>
                        <a:pt x="5" y="117"/>
                      </a:cubicBezTo>
                      <a:cubicBezTo>
                        <a:pt x="7" y="116"/>
                        <a:pt x="9" y="116"/>
                        <a:pt x="11" y="115"/>
                      </a:cubicBezTo>
                      <a:cubicBezTo>
                        <a:pt x="56" y="65"/>
                        <a:pt x="56" y="65"/>
                        <a:pt x="56" y="65"/>
                      </a:cubicBezTo>
                      <a:cubicBezTo>
                        <a:pt x="52" y="61"/>
                        <a:pt x="52" y="61"/>
                        <a:pt x="52" y="61"/>
                      </a:cubicBezTo>
                      <a:moveTo>
                        <a:pt x="110" y="0"/>
                      </a:moveTo>
                      <a:cubicBezTo>
                        <a:pt x="55" y="58"/>
                        <a:pt x="55" y="58"/>
                        <a:pt x="55" y="58"/>
                      </a:cubicBezTo>
                      <a:cubicBezTo>
                        <a:pt x="59" y="62"/>
                        <a:pt x="59" y="62"/>
                        <a:pt x="59" y="62"/>
                      </a:cubicBezTo>
                      <a:cubicBezTo>
                        <a:pt x="111" y="4"/>
                        <a:pt x="111" y="4"/>
                        <a:pt x="111" y="4"/>
                      </a:cubicBezTo>
                      <a:cubicBezTo>
                        <a:pt x="111" y="3"/>
                        <a:pt x="110" y="2"/>
                        <a:pt x="1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83"/>
                <p:cNvSpPr/>
                <p:nvPr/>
              </p:nvSpPr>
              <p:spPr bwMode="auto">
                <a:xfrm>
                  <a:off x="5372101" y="2828925"/>
                  <a:ext cx="4763" cy="9525"/>
                </a:xfrm>
                <a:custGeom>
                  <a:avLst/>
                  <a:gdLst>
                    <a:gd name="T0" fmla="*/ 0 w 1"/>
                    <a:gd name="T1" fmla="*/ 0 h 2"/>
                    <a:gd name="T2" fmla="*/ 0 w 1"/>
                    <a:gd name="T3" fmla="*/ 0 h 2"/>
                    <a:gd name="T4" fmla="*/ 0 w 1"/>
                    <a:gd name="T5" fmla="*/ 0 h 2"/>
                    <a:gd name="T6" fmla="*/ 1 w 1"/>
                    <a:gd name="T7" fmla="*/ 1 h 2"/>
                    <a:gd name="T8" fmla="*/ 1 w 1"/>
                    <a:gd name="T9" fmla="*/ 1 h 2"/>
                    <a:gd name="T10" fmla="*/ 1 w 1"/>
                    <a:gd name="T11" fmla="*/ 2 h 2"/>
                    <a:gd name="T12" fmla="*/ 1 w 1"/>
                    <a:gd name="T13" fmla="*/ 2 h 2"/>
                    <a:gd name="T14" fmla="*/ 1 w 1"/>
                    <a:gd name="T15" fmla="*/ 2 h 2"/>
                    <a:gd name="T16" fmla="*/ 1 w 1"/>
                    <a:gd name="T17" fmla="*/ 1 h 2"/>
                    <a:gd name="T18" fmla="*/ 0 w 1"/>
                    <a:gd name="T19" fmla="*/ 0 h 2"/>
                    <a:gd name="T20" fmla="*/ 0 w 1"/>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0"/>
                      </a:moveTo>
                      <a:cubicBezTo>
                        <a:pt x="0" y="0"/>
                        <a:pt x="0" y="0"/>
                        <a:pt x="0" y="0"/>
                      </a:cubicBezTo>
                      <a:cubicBezTo>
                        <a:pt x="0" y="0"/>
                        <a:pt x="0" y="0"/>
                        <a:pt x="0" y="0"/>
                      </a:cubicBezTo>
                      <a:cubicBezTo>
                        <a:pt x="0" y="0"/>
                        <a:pt x="0" y="1"/>
                        <a:pt x="1" y="1"/>
                      </a:cubicBezTo>
                      <a:cubicBezTo>
                        <a:pt x="1" y="1"/>
                        <a:pt x="1" y="1"/>
                        <a:pt x="1" y="1"/>
                      </a:cubicBezTo>
                      <a:cubicBezTo>
                        <a:pt x="1" y="2"/>
                        <a:pt x="1" y="2"/>
                        <a:pt x="1" y="2"/>
                      </a:cubicBezTo>
                      <a:cubicBezTo>
                        <a:pt x="1" y="2"/>
                        <a:pt x="1" y="2"/>
                        <a:pt x="1" y="2"/>
                      </a:cubicBezTo>
                      <a:cubicBezTo>
                        <a:pt x="1" y="2"/>
                        <a:pt x="1" y="2"/>
                        <a:pt x="1" y="2"/>
                      </a:cubicBezTo>
                      <a:cubicBezTo>
                        <a:pt x="1" y="1"/>
                        <a:pt x="1" y="1"/>
                        <a:pt x="1" y="1"/>
                      </a:cubicBezTo>
                      <a:cubicBezTo>
                        <a:pt x="1" y="1"/>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84"/>
                <p:cNvSpPr/>
                <p:nvPr/>
              </p:nvSpPr>
              <p:spPr bwMode="auto">
                <a:xfrm>
                  <a:off x="5549901" y="3008313"/>
                  <a:ext cx="293688" cy="301625"/>
                </a:xfrm>
                <a:custGeom>
                  <a:avLst/>
                  <a:gdLst>
                    <a:gd name="T0" fmla="*/ 0 w 69"/>
                    <a:gd name="T1" fmla="*/ 0 h 71"/>
                    <a:gd name="T2" fmla="*/ 1 w 69"/>
                    <a:gd name="T3" fmla="*/ 0 h 71"/>
                    <a:gd name="T4" fmla="*/ 68 w 69"/>
                    <a:gd name="T5" fmla="*/ 71 h 71"/>
                    <a:gd name="T6" fmla="*/ 69 w 69"/>
                    <a:gd name="T7" fmla="*/ 68 h 71"/>
                    <a:gd name="T8" fmla="*/ 0 w 69"/>
                    <a:gd name="T9" fmla="*/ 0 h 71"/>
                  </a:gdLst>
                  <a:ahLst/>
                  <a:cxnLst>
                    <a:cxn ang="0">
                      <a:pos x="T0" y="T1"/>
                    </a:cxn>
                    <a:cxn ang="0">
                      <a:pos x="T2" y="T3"/>
                    </a:cxn>
                    <a:cxn ang="0">
                      <a:pos x="T4" y="T5"/>
                    </a:cxn>
                    <a:cxn ang="0">
                      <a:pos x="T6" y="T7"/>
                    </a:cxn>
                    <a:cxn ang="0">
                      <a:pos x="T8" y="T9"/>
                    </a:cxn>
                  </a:cxnLst>
                  <a:rect l="0" t="0" r="r" b="b"/>
                  <a:pathLst>
                    <a:path w="69" h="71">
                      <a:moveTo>
                        <a:pt x="0" y="0"/>
                      </a:moveTo>
                      <a:cubicBezTo>
                        <a:pt x="1" y="0"/>
                        <a:pt x="1" y="0"/>
                        <a:pt x="1" y="0"/>
                      </a:cubicBezTo>
                      <a:cubicBezTo>
                        <a:pt x="68" y="71"/>
                        <a:pt x="68" y="71"/>
                        <a:pt x="68" y="71"/>
                      </a:cubicBezTo>
                      <a:cubicBezTo>
                        <a:pt x="69" y="70"/>
                        <a:pt x="69" y="69"/>
                        <a:pt x="69" y="68"/>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5"/>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86"/>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87"/>
                <p:cNvSpPr>
                  <a:spLocks noEditPoints="1"/>
                </p:cNvSpPr>
                <p:nvPr/>
              </p:nvSpPr>
              <p:spPr bwMode="auto">
                <a:xfrm>
                  <a:off x="6122988" y="3595688"/>
                  <a:ext cx="285750" cy="258763"/>
                </a:xfrm>
                <a:custGeom>
                  <a:avLst/>
                  <a:gdLst>
                    <a:gd name="T0" fmla="*/ 40 w 67"/>
                    <a:gd name="T1" fmla="*/ 44 h 61"/>
                    <a:gd name="T2" fmla="*/ 54 w 67"/>
                    <a:gd name="T3" fmla="*/ 59 h 61"/>
                    <a:gd name="T4" fmla="*/ 65 w 67"/>
                    <a:gd name="T5" fmla="*/ 61 h 61"/>
                    <a:gd name="T6" fmla="*/ 67 w 67"/>
                    <a:gd name="T7" fmla="*/ 60 h 61"/>
                    <a:gd name="T8" fmla="*/ 52 w 67"/>
                    <a:gd name="T9" fmla="*/ 45 h 61"/>
                    <a:gd name="T10" fmla="*/ 40 w 67"/>
                    <a:gd name="T11" fmla="*/ 44 h 61"/>
                    <a:gd name="T12" fmla="*/ 6 w 67"/>
                    <a:gd name="T13" fmla="*/ 0 h 61"/>
                    <a:gd name="T14" fmla="*/ 0 w 67"/>
                    <a:gd name="T15" fmla="*/ 2 h 61"/>
                    <a:gd name="T16" fmla="*/ 36 w 67"/>
                    <a:gd name="T17" fmla="*/ 40 h 61"/>
                    <a:gd name="T18" fmla="*/ 48 w 67"/>
                    <a:gd name="T19" fmla="*/ 41 h 61"/>
                    <a:gd name="T20" fmla="*/ 6 w 67"/>
                    <a:gd name="T2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1">
                      <a:moveTo>
                        <a:pt x="40" y="44"/>
                      </a:moveTo>
                      <a:cubicBezTo>
                        <a:pt x="54" y="59"/>
                        <a:pt x="54" y="59"/>
                        <a:pt x="54" y="59"/>
                      </a:cubicBezTo>
                      <a:cubicBezTo>
                        <a:pt x="59" y="60"/>
                        <a:pt x="63" y="61"/>
                        <a:pt x="65" y="61"/>
                      </a:cubicBezTo>
                      <a:cubicBezTo>
                        <a:pt x="66" y="61"/>
                        <a:pt x="66" y="60"/>
                        <a:pt x="67" y="60"/>
                      </a:cubicBezTo>
                      <a:cubicBezTo>
                        <a:pt x="52" y="45"/>
                        <a:pt x="52" y="45"/>
                        <a:pt x="52" y="45"/>
                      </a:cubicBezTo>
                      <a:cubicBezTo>
                        <a:pt x="40" y="44"/>
                        <a:pt x="40" y="44"/>
                        <a:pt x="40" y="44"/>
                      </a:cubicBezTo>
                      <a:moveTo>
                        <a:pt x="6" y="0"/>
                      </a:moveTo>
                      <a:cubicBezTo>
                        <a:pt x="4" y="1"/>
                        <a:pt x="2" y="2"/>
                        <a:pt x="0" y="2"/>
                      </a:cubicBezTo>
                      <a:cubicBezTo>
                        <a:pt x="36" y="40"/>
                        <a:pt x="36" y="40"/>
                        <a:pt x="36" y="40"/>
                      </a:cubicBezTo>
                      <a:cubicBezTo>
                        <a:pt x="48" y="41"/>
                        <a:pt x="48" y="41"/>
                        <a:pt x="48" y="41"/>
                      </a:cubicBezTo>
                      <a:cubicBezTo>
                        <a:pt x="6" y="0"/>
                        <a:pt x="6"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88"/>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9"/>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90"/>
                <p:cNvSpPr>
                  <a:spLocks noEditPoints="1"/>
                </p:cNvSpPr>
                <p:nvPr/>
              </p:nvSpPr>
              <p:spPr bwMode="auto">
                <a:xfrm>
                  <a:off x="5838826" y="3297238"/>
                  <a:ext cx="309563" cy="306388"/>
                </a:xfrm>
                <a:custGeom>
                  <a:avLst/>
                  <a:gdLst>
                    <a:gd name="T0" fmla="*/ 41 w 73"/>
                    <a:gd name="T1" fmla="*/ 39 h 72"/>
                    <a:gd name="T2" fmla="*/ 38 w 73"/>
                    <a:gd name="T3" fmla="*/ 42 h 72"/>
                    <a:gd name="T4" fmla="*/ 67 w 73"/>
                    <a:gd name="T5" fmla="*/ 72 h 72"/>
                    <a:gd name="T6" fmla="*/ 73 w 73"/>
                    <a:gd name="T7" fmla="*/ 70 h 72"/>
                    <a:gd name="T8" fmla="*/ 41 w 73"/>
                    <a:gd name="T9" fmla="*/ 39 h 72"/>
                    <a:gd name="T10" fmla="*/ 1 w 73"/>
                    <a:gd name="T11" fmla="*/ 0 h 72"/>
                    <a:gd name="T12" fmla="*/ 0 w 73"/>
                    <a:gd name="T13" fmla="*/ 3 h 72"/>
                    <a:gd name="T14" fmla="*/ 34 w 73"/>
                    <a:gd name="T15" fmla="*/ 38 h 72"/>
                    <a:gd name="T16" fmla="*/ 37 w 73"/>
                    <a:gd name="T17" fmla="*/ 35 h 72"/>
                    <a:gd name="T18" fmla="*/ 1 w 73"/>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41" y="39"/>
                      </a:moveTo>
                      <a:cubicBezTo>
                        <a:pt x="38" y="42"/>
                        <a:pt x="38" y="42"/>
                        <a:pt x="38" y="42"/>
                      </a:cubicBezTo>
                      <a:cubicBezTo>
                        <a:pt x="67" y="72"/>
                        <a:pt x="67" y="72"/>
                        <a:pt x="67" y="72"/>
                      </a:cubicBezTo>
                      <a:cubicBezTo>
                        <a:pt x="69" y="72"/>
                        <a:pt x="71" y="71"/>
                        <a:pt x="73" y="70"/>
                      </a:cubicBezTo>
                      <a:cubicBezTo>
                        <a:pt x="41" y="39"/>
                        <a:pt x="41" y="39"/>
                        <a:pt x="41" y="39"/>
                      </a:cubicBezTo>
                      <a:moveTo>
                        <a:pt x="1" y="0"/>
                      </a:moveTo>
                      <a:cubicBezTo>
                        <a:pt x="1" y="1"/>
                        <a:pt x="1" y="2"/>
                        <a:pt x="0" y="3"/>
                      </a:cubicBezTo>
                      <a:cubicBezTo>
                        <a:pt x="34" y="38"/>
                        <a:pt x="34" y="38"/>
                        <a:pt x="34" y="38"/>
                      </a:cubicBezTo>
                      <a:cubicBezTo>
                        <a:pt x="37" y="35"/>
                        <a:pt x="37" y="35"/>
                        <a:pt x="37" y="35"/>
                      </a:cubicBezTo>
                      <a:cubicBezTo>
                        <a:pt x="1" y="0"/>
                        <a:pt x="1" y="0"/>
                        <a:pt x="1"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91"/>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92"/>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93"/>
                <p:cNvSpPr>
                  <a:spLocks noEditPoints="1"/>
                </p:cNvSpPr>
                <p:nvPr/>
              </p:nvSpPr>
              <p:spPr bwMode="auto">
                <a:xfrm>
                  <a:off x="6764338" y="3271838"/>
                  <a:ext cx="1047750" cy="846138"/>
                </a:xfrm>
                <a:custGeom>
                  <a:avLst/>
                  <a:gdLst>
                    <a:gd name="T0" fmla="*/ 64 w 247"/>
                    <a:gd name="T1" fmla="*/ 139 h 199"/>
                    <a:gd name="T2" fmla="*/ 64 w 247"/>
                    <a:gd name="T3" fmla="*/ 139 h 199"/>
                    <a:gd name="T4" fmla="*/ 65 w 247"/>
                    <a:gd name="T5" fmla="*/ 139 h 199"/>
                    <a:gd name="T6" fmla="*/ 64 w 247"/>
                    <a:gd name="T7" fmla="*/ 139 h 199"/>
                    <a:gd name="T8" fmla="*/ 247 w 247"/>
                    <a:gd name="T9" fmla="*/ 71 h 199"/>
                    <a:gd name="T10" fmla="*/ 246 w 247"/>
                    <a:gd name="T11" fmla="*/ 71 h 199"/>
                    <a:gd name="T12" fmla="*/ 245 w 247"/>
                    <a:gd name="T13" fmla="*/ 71 h 199"/>
                    <a:gd name="T14" fmla="*/ 245 w 247"/>
                    <a:gd name="T15" fmla="*/ 71 h 199"/>
                    <a:gd name="T16" fmla="*/ 245 w 247"/>
                    <a:gd name="T17" fmla="*/ 71 h 199"/>
                    <a:gd name="T18" fmla="*/ 246 w 247"/>
                    <a:gd name="T19" fmla="*/ 71 h 199"/>
                    <a:gd name="T20" fmla="*/ 246 w 247"/>
                    <a:gd name="T21" fmla="*/ 71 h 199"/>
                    <a:gd name="T22" fmla="*/ 246 w 247"/>
                    <a:gd name="T23" fmla="*/ 71 h 199"/>
                    <a:gd name="T24" fmla="*/ 247 w 247"/>
                    <a:gd name="T25" fmla="*/ 71 h 199"/>
                    <a:gd name="T26" fmla="*/ 247 w 247"/>
                    <a:gd name="T27" fmla="*/ 71 h 199"/>
                    <a:gd name="T28" fmla="*/ 247 w 247"/>
                    <a:gd name="T29" fmla="*/ 71 h 199"/>
                    <a:gd name="T30" fmla="*/ 247 w 247"/>
                    <a:gd name="T31" fmla="*/ 71 h 199"/>
                    <a:gd name="T32" fmla="*/ 247 w 247"/>
                    <a:gd name="T33" fmla="*/ 71 h 199"/>
                    <a:gd name="T34" fmla="*/ 109 w 247"/>
                    <a:gd name="T35" fmla="*/ 0 h 199"/>
                    <a:gd name="T36" fmla="*/ 80 w 247"/>
                    <a:gd name="T37" fmla="*/ 4 h 199"/>
                    <a:gd name="T38" fmla="*/ 51 w 247"/>
                    <a:gd name="T39" fmla="*/ 19 h 199"/>
                    <a:gd name="T40" fmla="*/ 0 w 247"/>
                    <a:gd name="T41" fmla="*/ 58 h 199"/>
                    <a:gd name="T42" fmla="*/ 28 w 247"/>
                    <a:gd name="T43" fmla="*/ 98 h 199"/>
                    <a:gd name="T44" fmla="*/ 38 w 247"/>
                    <a:gd name="T45" fmla="*/ 113 h 199"/>
                    <a:gd name="T46" fmla="*/ 193 w 247"/>
                    <a:gd name="T47" fmla="*/ 82 h 199"/>
                    <a:gd name="T48" fmla="*/ 41 w 247"/>
                    <a:gd name="T49" fmla="*/ 117 h 199"/>
                    <a:gd name="T50" fmla="*/ 63 w 247"/>
                    <a:gd name="T51" fmla="*/ 139 h 199"/>
                    <a:gd name="T52" fmla="*/ 64 w 247"/>
                    <a:gd name="T53" fmla="*/ 139 h 199"/>
                    <a:gd name="T54" fmla="*/ 65 w 247"/>
                    <a:gd name="T55" fmla="*/ 139 h 199"/>
                    <a:gd name="T56" fmla="*/ 65 w 247"/>
                    <a:gd name="T57" fmla="*/ 139 h 199"/>
                    <a:gd name="T58" fmla="*/ 65 w 247"/>
                    <a:gd name="T59" fmla="*/ 139 h 199"/>
                    <a:gd name="T60" fmla="*/ 65 w 247"/>
                    <a:gd name="T61" fmla="*/ 139 h 199"/>
                    <a:gd name="T62" fmla="*/ 65 w 247"/>
                    <a:gd name="T63" fmla="*/ 139 h 199"/>
                    <a:gd name="T64" fmla="*/ 65 w 247"/>
                    <a:gd name="T65" fmla="*/ 139 h 199"/>
                    <a:gd name="T66" fmla="*/ 64 w 247"/>
                    <a:gd name="T67" fmla="*/ 139 h 199"/>
                    <a:gd name="T68" fmla="*/ 64 w 247"/>
                    <a:gd name="T69" fmla="*/ 139 h 199"/>
                    <a:gd name="T70" fmla="*/ 63 w 247"/>
                    <a:gd name="T71" fmla="*/ 139 h 199"/>
                    <a:gd name="T72" fmla="*/ 19 w 247"/>
                    <a:gd name="T73" fmla="*/ 170 h 199"/>
                    <a:gd name="T74" fmla="*/ 13 w 247"/>
                    <a:gd name="T75" fmla="*/ 176 h 199"/>
                    <a:gd name="T76" fmla="*/ 109 w 247"/>
                    <a:gd name="T77" fmla="*/ 199 h 199"/>
                    <a:gd name="T78" fmla="*/ 113 w 247"/>
                    <a:gd name="T79" fmla="*/ 199 h 199"/>
                    <a:gd name="T80" fmla="*/ 120 w 247"/>
                    <a:gd name="T81" fmla="*/ 199 h 199"/>
                    <a:gd name="T82" fmla="*/ 209 w 247"/>
                    <a:gd name="T83" fmla="*/ 121 h 199"/>
                    <a:gd name="T84" fmla="*/ 245 w 247"/>
                    <a:gd name="T85" fmla="*/ 71 h 199"/>
                    <a:gd name="T86" fmla="*/ 193 w 247"/>
                    <a:gd name="T87" fmla="*/ 41 h 199"/>
                    <a:gd name="T88" fmla="*/ 109 w 247"/>
                    <a:gd name="T8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199">
                      <a:moveTo>
                        <a:pt x="64" y="139"/>
                      </a:moveTo>
                      <a:cubicBezTo>
                        <a:pt x="64" y="139"/>
                        <a:pt x="64" y="139"/>
                        <a:pt x="64" y="139"/>
                      </a:cubicBezTo>
                      <a:cubicBezTo>
                        <a:pt x="65" y="139"/>
                        <a:pt x="65" y="139"/>
                        <a:pt x="65" y="139"/>
                      </a:cubicBezTo>
                      <a:cubicBezTo>
                        <a:pt x="64" y="139"/>
                        <a:pt x="64" y="139"/>
                        <a:pt x="64" y="139"/>
                      </a:cubicBezTo>
                      <a:moveTo>
                        <a:pt x="247" y="71"/>
                      </a:moveTo>
                      <a:cubicBezTo>
                        <a:pt x="246" y="71"/>
                        <a:pt x="246" y="71"/>
                        <a:pt x="246" y="71"/>
                      </a:cubicBezTo>
                      <a:cubicBezTo>
                        <a:pt x="245" y="71"/>
                        <a:pt x="245" y="71"/>
                        <a:pt x="245" y="71"/>
                      </a:cubicBezTo>
                      <a:cubicBezTo>
                        <a:pt x="245" y="71"/>
                        <a:pt x="245" y="71"/>
                        <a:pt x="245" y="71"/>
                      </a:cubicBezTo>
                      <a:cubicBezTo>
                        <a:pt x="245" y="71"/>
                        <a:pt x="245" y="71"/>
                        <a:pt x="245" y="71"/>
                      </a:cubicBezTo>
                      <a:cubicBezTo>
                        <a:pt x="246" y="71"/>
                        <a:pt x="246" y="71"/>
                        <a:pt x="246" y="71"/>
                      </a:cubicBezTo>
                      <a:cubicBezTo>
                        <a:pt x="246" y="71"/>
                        <a:pt x="246" y="71"/>
                        <a:pt x="246" y="71"/>
                      </a:cubicBezTo>
                      <a:cubicBezTo>
                        <a:pt x="246" y="71"/>
                        <a:pt x="246" y="71"/>
                        <a:pt x="246" y="71"/>
                      </a:cubicBezTo>
                      <a:cubicBezTo>
                        <a:pt x="247" y="71"/>
                        <a:pt x="247" y="71"/>
                        <a:pt x="247" y="71"/>
                      </a:cubicBezTo>
                      <a:cubicBezTo>
                        <a:pt x="247" y="71"/>
                        <a:pt x="247" y="71"/>
                        <a:pt x="247" y="71"/>
                      </a:cubicBezTo>
                      <a:cubicBezTo>
                        <a:pt x="247" y="71"/>
                        <a:pt x="247" y="71"/>
                        <a:pt x="247" y="71"/>
                      </a:cubicBezTo>
                      <a:cubicBezTo>
                        <a:pt x="247" y="71"/>
                        <a:pt x="247" y="71"/>
                        <a:pt x="247" y="71"/>
                      </a:cubicBezTo>
                      <a:cubicBezTo>
                        <a:pt x="247" y="71"/>
                        <a:pt x="247" y="71"/>
                        <a:pt x="247" y="71"/>
                      </a:cubicBezTo>
                      <a:moveTo>
                        <a:pt x="109" y="0"/>
                      </a:moveTo>
                      <a:cubicBezTo>
                        <a:pt x="100" y="0"/>
                        <a:pt x="90" y="1"/>
                        <a:pt x="80" y="4"/>
                      </a:cubicBezTo>
                      <a:cubicBezTo>
                        <a:pt x="72" y="6"/>
                        <a:pt x="62" y="12"/>
                        <a:pt x="51" y="19"/>
                      </a:cubicBezTo>
                      <a:cubicBezTo>
                        <a:pt x="36" y="29"/>
                        <a:pt x="18" y="43"/>
                        <a:pt x="0" y="58"/>
                      </a:cubicBezTo>
                      <a:cubicBezTo>
                        <a:pt x="14" y="71"/>
                        <a:pt x="22" y="87"/>
                        <a:pt x="28" y="98"/>
                      </a:cubicBezTo>
                      <a:cubicBezTo>
                        <a:pt x="31" y="104"/>
                        <a:pt x="34" y="109"/>
                        <a:pt x="38" y="113"/>
                      </a:cubicBezTo>
                      <a:cubicBezTo>
                        <a:pt x="193" y="82"/>
                        <a:pt x="193" y="82"/>
                        <a:pt x="193" y="82"/>
                      </a:cubicBezTo>
                      <a:cubicBezTo>
                        <a:pt x="41" y="117"/>
                        <a:pt x="41" y="117"/>
                        <a:pt x="41" y="117"/>
                      </a:cubicBezTo>
                      <a:cubicBezTo>
                        <a:pt x="50" y="128"/>
                        <a:pt x="60" y="137"/>
                        <a:pt x="63" y="139"/>
                      </a:cubicBezTo>
                      <a:cubicBezTo>
                        <a:pt x="64" y="139"/>
                        <a:pt x="64" y="139"/>
                        <a:pt x="64" y="139"/>
                      </a:cubicBezTo>
                      <a:cubicBezTo>
                        <a:pt x="64" y="139"/>
                        <a:pt x="64"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4" y="139"/>
                        <a:pt x="64" y="139"/>
                      </a:cubicBezTo>
                      <a:cubicBezTo>
                        <a:pt x="64" y="139"/>
                        <a:pt x="64" y="139"/>
                        <a:pt x="64" y="139"/>
                      </a:cubicBezTo>
                      <a:cubicBezTo>
                        <a:pt x="63" y="139"/>
                        <a:pt x="63" y="139"/>
                        <a:pt x="63" y="139"/>
                      </a:cubicBezTo>
                      <a:cubicBezTo>
                        <a:pt x="57" y="144"/>
                        <a:pt x="34" y="153"/>
                        <a:pt x="19" y="170"/>
                      </a:cubicBezTo>
                      <a:cubicBezTo>
                        <a:pt x="17" y="172"/>
                        <a:pt x="15" y="174"/>
                        <a:pt x="13" y="176"/>
                      </a:cubicBezTo>
                      <a:cubicBezTo>
                        <a:pt x="50" y="188"/>
                        <a:pt x="87" y="198"/>
                        <a:pt x="109" y="199"/>
                      </a:cubicBezTo>
                      <a:cubicBezTo>
                        <a:pt x="111" y="199"/>
                        <a:pt x="112" y="199"/>
                        <a:pt x="113" y="199"/>
                      </a:cubicBezTo>
                      <a:cubicBezTo>
                        <a:pt x="116" y="199"/>
                        <a:pt x="118" y="199"/>
                        <a:pt x="120" y="199"/>
                      </a:cubicBezTo>
                      <a:cubicBezTo>
                        <a:pt x="178" y="191"/>
                        <a:pt x="198" y="147"/>
                        <a:pt x="209" y="121"/>
                      </a:cubicBezTo>
                      <a:cubicBezTo>
                        <a:pt x="219" y="97"/>
                        <a:pt x="240" y="79"/>
                        <a:pt x="245" y="71"/>
                      </a:cubicBezTo>
                      <a:cubicBezTo>
                        <a:pt x="238" y="69"/>
                        <a:pt x="211" y="58"/>
                        <a:pt x="193" y="41"/>
                      </a:cubicBezTo>
                      <a:cubicBezTo>
                        <a:pt x="176" y="25"/>
                        <a:pt x="150" y="0"/>
                        <a:pt x="10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94"/>
                <p:cNvSpPr>
                  <a:spLocks noEditPoints="1"/>
                </p:cNvSpPr>
                <p:nvPr/>
              </p:nvSpPr>
              <p:spPr bwMode="auto">
                <a:xfrm>
                  <a:off x="6386513" y="3517900"/>
                  <a:ext cx="654050" cy="503238"/>
                </a:xfrm>
                <a:custGeom>
                  <a:avLst/>
                  <a:gdLst>
                    <a:gd name="T0" fmla="*/ 154 w 154"/>
                    <a:gd name="T1" fmla="*/ 81 h 118"/>
                    <a:gd name="T2" fmla="*/ 153 w 154"/>
                    <a:gd name="T3" fmla="*/ 81 h 118"/>
                    <a:gd name="T4" fmla="*/ 154 w 154"/>
                    <a:gd name="T5" fmla="*/ 81 h 118"/>
                    <a:gd name="T6" fmla="*/ 153 w 154"/>
                    <a:gd name="T7" fmla="*/ 81 h 118"/>
                    <a:gd name="T8" fmla="*/ 153 w 154"/>
                    <a:gd name="T9" fmla="*/ 81 h 118"/>
                    <a:gd name="T10" fmla="*/ 154 w 154"/>
                    <a:gd name="T11" fmla="*/ 81 h 118"/>
                    <a:gd name="T12" fmla="*/ 154 w 154"/>
                    <a:gd name="T13" fmla="*/ 81 h 118"/>
                    <a:gd name="T14" fmla="*/ 154 w 154"/>
                    <a:gd name="T15" fmla="*/ 81 h 118"/>
                    <a:gd name="T16" fmla="*/ 154 w 154"/>
                    <a:gd name="T17" fmla="*/ 81 h 118"/>
                    <a:gd name="T18" fmla="*/ 154 w 154"/>
                    <a:gd name="T19" fmla="*/ 81 h 118"/>
                    <a:gd name="T20" fmla="*/ 154 w 154"/>
                    <a:gd name="T21" fmla="*/ 81 h 118"/>
                    <a:gd name="T22" fmla="*/ 17 w 154"/>
                    <a:gd name="T23" fmla="*/ 66 h 118"/>
                    <a:gd name="T24" fmla="*/ 9 w 154"/>
                    <a:gd name="T25" fmla="*/ 73 h 118"/>
                    <a:gd name="T26" fmla="*/ 5 w 154"/>
                    <a:gd name="T27" fmla="*/ 78 h 118"/>
                    <a:gd name="T28" fmla="*/ 5 w 154"/>
                    <a:gd name="T29" fmla="*/ 78 h 118"/>
                    <a:gd name="T30" fmla="*/ 3 w 154"/>
                    <a:gd name="T31" fmla="*/ 79 h 118"/>
                    <a:gd name="T32" fmla="*/ 3 w 154"/>
                    <a:gd name="T33" fmla="*/ 79 h 118"/>
                    <a:gd name="T34" fmla="*/ 1 w 154"/>
                    <a:gd name="T35" fmla="*/ 81 h 118"/>
                    <a:gd name="T36" fmla="*/ 56 w 154"/>
                    <a:gd name="T37" fmla="*/ 70 h 118"/>
                    <a:gd name="T38" fmla="*/ 17 w 154"/>
                    <a:gd name="T39" fmla="*/ 66 h 118"/>
                    <a:gd name="T40" fmla="*/ 130 w 154"/>
                    <a:gd name="T41" fmla="*/ 59 h 118"/>
                    <a:gd name="T42" fmla="*/ 79 w 154"/>
                    <a:gd name="T43" fmla="*/ 71 h 118"/>
                    <a:gd name="T44" fmla="*/ 105 w 154"/>
                    <a:gd name="T45" fmla="*/ 75 h 118"/>
                    <a:gd name="T46" fmla="*/ 76 w 154"/>
                    <a:gd name="T47" fmla="*/ 72 h 118"/>
                    <a:gd name="T48" fmla="*/ 13 w 154"/>
                    <a:gd name="T49" fmla="*/ 87 h 118"/>
                    <a:gd name="T50" fmla="*/ 0 w 154"/>
                    <a:gd name="T51" fmla="*/ 82 h 118"/>
                    <a:gd name="T52" fmla="*/ 0 w 154"/>
                    <a:gd name="T53" fmla="*/ 82 h 118"/>
                    <a:gd name="T54" fmla="*/ 1 w 154"/>
                    <a:gd name="T55" fmla="*/ 82 h 118"/>
                    <a:gd name="T56" fmla="*/ 1 w 154"/>
                    <a:gd name="T57" fmla="*/ 82 h 118"/>
                    <a:gd name="T58" fmla="*/ 4 w 154"/>
                    <a:gd name="T59" fmla="*/ 84 h 118"/>
                    <a:gd name="T60" fmla="*/ 102 w 154"/>
                    <a:gd name="T61" fmla="*/ 118 h 118"/>
                    <a:gd name="T62" fmla="*/ 108 w 154"/>
                    <a:gd name="T63" fmla="*/ 112 h 118"/>
                    <a:gd name="T64" fmla="*/ 152 w 154"/>
                    <a:gd name="T65" fmla="*/ 81 h 118"/>
                    <a:gd name="T66" fmla="*/ 153 w 154"/>
                    <a:gd name="T67" fmla="*/ 81 h 118"/>
                    <a:gd name="T68" fmla="*/ 153 w 154"/>
                    <a:gd name="T69" fmla="*/ 81 h 118"/>
                    <a:gd name="T70" fmla="*/ 152 w 154"/>
                    <a:gd name="T71" fmla="*/ 81 h 118"/>
                    <a:gd name="T72" fmla="*/ 130 w 154"/>
                    <a:gd name="T73" fmla="*/ 59 h 118"/>
                    <a:gd name="T74" fmla="*/ 89 w 154"/>
                    <a:gd name="T75" fmla="*/ 0 h 118"/>
                    <a:gd name="T76" fmla="*/ 19 w 154"/>
                    <a:gd name="T77" fmla="*/ 64 h 118"/>
                    <a:gd name="T78" fmla="*/ 60 w 154"/>
                    <a:gd name="T79" fmla="*/ 69 h 118"/>
                    <a:gd name="T80" fmla="*/ 127 w 154"/>
                    <a:gd name="T81" fmla="*/ 55 h 118"/>
                    <a:gd name="T82" fmla="*/ 117 w 154"/>
                    <a:gd name="T83" fmla="*/ 40 h 118"/>
                    <a:gd name="T84" fmla="*/ 89 w 154"/>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18">
                      <a:moveTo>
                        <a:pt x="154" y="81"/>
                      </a:moveTo>
                      <a:cubicBezTo>
                        <a:pt x="153" y="81"/>
                        <a:pt x="153" y="81"/>
                        <a:pt x="153" y="81"/>
                      </a:cubicBezTo>
                      <a:cubicBezTo>
                        <a:pt x="154" y="81"/>
                        <a:pt x="154" y="81"/>
                        <a:pt x="154" y="81"/>
                      </a:cubicBezTo>
                      <a:cubicBezTo>
                        <a:pt x="153" y="81"/>
                        <a:pt x="153" y="81"/>
                        <a:pt x="153" y="81"/>
                      </a:cubicBezTo>
                      <a:cubicBezTo>
                        <a:pt x="153" y="81"/>
                        <a:pt x="153" y="81"/>
                        <a:pt x="153" y="81"/>
                      </a:cubicBezTo>
                      <a:cubicBezTo>
                        <a:pt x="153"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moveTo>
                        <a:pt x="17" y="66"/>
                      </a:moveTo>
                      <a:cubicBezTo>
                        <a:pt x="14" y="69"/>
                        <a:pt x="11" y="71"/>
                        <a:pt x="9" y="73"/>
                      </a:cubicBezTo>
                      <a:cubicBezTo>
                        <a:pt x="7" y="75"/>
                        <a:pt x="6" y="76"/>
                        <a:pt x="5" y="78"/>
                      </a:cubicBezTo>
                      <a:cubicBezTo>
                        <a:pt x="5" y="78"/>
                        <a:pt x="5" y="78"/>
                        <a:pt x="5" y="78"/>
                      </a:cubicBezTo>
                      <a:cubicBezTo>
                        <a:pt x="4" y="78"/>
                        <a:pt x="4" y="79"/>
                        <a:pt x="3" y="79"/>
                      </a:cubicBezTo>
                      <a:cubicBezTo>
                        <a:pt x="3" y="79"/>
                        <a:pt x="3" y="79"/>
                        <a:pt x="3" y="79"/>
                      </a:cubicBezTo>
                      <a:cubicBezTo>
                        <a:pt x="2" y="80"/>
                        <a:pt x="2" y="81"/>
                        <a:pt x="1" y="81"/>
                      </a:cubicBezTo>
                      <a:cubicBezTo>
                        <a:pt x="56" y="70"/>
                        <a:pt x="56" y="70"/>
                        <a:pt x="56" y="70"/>
                      </a:cubicBezTo>
                      <a:cubicBezTo>
                        <a:pt x="17" y="66"/>
                        <a:pt x="17" y="66"/>
                        <a:pt x="17" y="66"/>
                      </a:cubicBezTo>
                      <a:moveTo>
                        <a:pt x="130" y="59"/>
                      </a:moveTo>
                      <a:cubicBezTo>
                        <a:pt x="79" y="71"/>
                        <a:pt x="79" y="71"/>
                        <a:pt x="79" y="71"/>
                      </a:cubicBezTo>
                      <a:cubicBezTo>
                        <a:pt x="105" y="75"/>
                        <a:pt x="105" y="75"/>
                        <a:pt x="105" y="75"/>
                      </a:cubicBezTo>
                      <a:cubicBezTo>
                        <a:pt x="76" y="72"/>
                        <a:pt x="76" y="72"/>
                        <a:pt x="76" y="72"/>
                      </a:cubicBezTo>
                      <a:cubicBezTo>
                        <a:pt x="13" y="87"/>
                        <a:pt x="13" y="87"/>
                        <a:pt x="13" y="87"/>
                      </a:cubicBezTo>
                      <a:cubicBezTo>
                        <a:pt x="5" y="84"/>
                        <a:pt x="0" y="82"/>
                        <a:pt x="0" y="82"/>
                      </a:cubicBezTo>
                      <a:cubicBezTo>
                        <a:pt x="0" y="82"/>
                        <a:pt x="0" y="82"/>
                        <a:pt x="0" y="82"/>
                      </a:cubicBezTo>
                      <a:cubicBezTo>
                        <a:pt x="0" y="82"/>
                        <a:pt x="0" y="82"/>
                        <a:pt x="1" y="82"/>
                      </a:cubicBezTo>
                      <a:cubicBezTo>
                        <a:pt x="1" y="82"/>
                        <a:pt x="1" y="82"/>
                        <a:pt x="1" y="82"/>
                      </a:cubicBezTo>
                      <a:cubicBezTo>
                        <a:pt x="1" y="83"/>
                        <a:pt x="2" y="83"/>
                        <a:pt x="4" y="84"/>
                      </a:cubicBezTo>
                      <a:cubicBezTo>
                        <a:pt x="16" y="88"/>
                        <a:pt x="59" y="104"/>
                        <a:pt x="102" y="118"/>
                      </a:cubicBezTo>
                      <a:cubicBezTo>
                        <a:pt x="104" y="116"/>
                        <a:pt x="106" y="114"/>
                        <a:pt x="108" y="112"/>
                      </a:cubicBezTo>
                      <a:cubicBezTo>
                        <a:pt x="123" y="95"/>
                        <a:pt x="146" y="86"/>
                        <a:pt x="152" y="81"/>
                      </a:cubicBezTo>
                      <a:cubicBezTo>
                        <a:pt x="153" y="81"/>
                        <a:pt x="153" y="81"/>
                        <a:pt x="153" y="81"/>
                      </a:cubicBezTo>
                      <a:cubicBezTo>
                        <a:pt x="153" y="81"/>
                        <a:pt x="153" y="81"/>
                        <a:pt x="153" y="81"/>
                      </a:cubicBezTo>
                      <a:cubicBezTo>
                        <a:pt x="152" y="81"/>
                        <a:pt x="152" y="81"/>
                        <a:pt x="152" y="81"/>
                      </a:cubicBezTo>
                      <a:cubicBezTo>
                        <a:pt x="149" y="79"/>
                        <a:pt x="139" y="70"/>
                        <a:pt x="130" y="59"/>
                      </a:cubicBezTo>
                      <a:moveTo>
                        <a:pt x="89" y="0"/>
                      </a:moveTo>
                      <a:cubicBezTo>
                        <a:pt x="63" y="23"/>
                        <a:pt x="36" y="48"/>
                        <a:pt x="19" y="64"/>
                      </a:cubicBezTo>
                      <a:cubicBezTo>
                        <a:pt x="60" y="69"/>
                        <a:pt x="60" y="69"/>
                        <a:pt x="60" y="69"/>
                      </a:cubicBezTo>
                      <a:cubicBezTo>
                        <a:pt x="127" y="55"/>
                        <a:pt x="127" y="55"/>
                        <a:pt x="127" y="55"/>
                      </a:cubicBezTo>
                      <a:cubicBezTo>
                        <a:pt x="123" y="51"/>
                        <a:pt x="120" y="46"/>
                        <a:pt x="117" y="40"/>
                      </a:cubicBezTo>
                      <a:cubicBezTo>
                        <a:pt x="111" y="29"/>
                        <a:pt x="103" y="13"/>
                        <a:pt x="8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95"/>
                <p:cNvSpPr>
                  <a:spLocks noEditPoints="1"/>
                </p:cNvSpPr>
                <p:nvPr/>
              </p:nvSpPr>
              <p:spPr bwMode="auto">
                <a:xfrm>
                  <a:off x="6459538" y="3790950"/>
                  <a:ext cx="373063" cy="46038"/>
                </a:xfrm>
                <a:custGeom>
                  <a:avLst/>
                  <a:gdLst>
                    <a:gd name="T0" fmla="*/ 62 w 88"/>
                    <a:gd name="T1" fmla="*/ 7 h 11"/>
                    <a:gd name="T2" fmla="*/ 59 w 88"/>
                    <a:gd name="T3" fmla="*/ 8 h 11"/>
                    <a:gd name="T4" fmla="*/ 88 w 88"/>
                    <a:gd name="T5" fmla="*/ 11 h 11"/>
                    <a:gd name="T6" fmla="*/ 62 w 88"/>
                    <a:gd name="T7" fmla="*/ 7 h 11"/>
                    <a:gd name="T8" fmla="*/ 2 w 88"/>
                    <a:gd name="T9" fmla="*/ 0 h 11"/>
                    <a:gd name="T10" fmla="*/ 0 w 88"/>
                    <a:gd name="T11" fmla="*/ 2 h 11"/>
                    <a:gd name="T12" fmla="*/ 39 w 88"/>
                    <a:gd name="T13" fmla="*/ 6 h 11"/>
                    <a:gd name="T14" fmla="*/ 43 w 88"/>
                    <a:gd name="T15" fmla="*/ 5 h 11"/>
                    <a:gd name="T16" fmla="*/ 2 w 8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
                      <a:moveTo>
                        <a:pt x="62" y="7"/>
                      </a:moveTo>
                      <a:cubicBezTo>
                        <a:pt x="59" y="8"/>
                        <a:pt x="59" y="8"/>
                        <a:pt x="59" y="8"/>
                      </a:cubicBezTo>
                      <a:cubicBezTo>
                        <a:pt x="88" y="11"/>
                        <a:pt x="88" y="11"/>
                        <a:pt x="88" y="11"/>
                      </a:cubicBezTo>
                      <a:cubicBezTo>
                        <a:pt x="62" y="7"/>
                        <a:pt x="62" y="7"/>
                        <a:pt x="62" y="7"/>
                      </a:cubicBezTo>
                      <a:moveTo>
                        <a:pt x="2" y="0"/>
                      </a:moveTo>
                      <a:cubicBezTo>
                        <a:pt x="1" y="1"/>
                        <a:pt x="1" y="1"/>
                        <a:pt x="0" y="2"/>
                      </a:cubicBezTo>
                      <a:cubicBezTo>
                        <a:pt x="39" y="6"/>
                        <a:pt x="39" y="6"/>
                        <a:pt x="39" y="6"/>
                      </a:cubicBezTo>
                      <a:cubicBezTo>
                        <a:pt x="43" y="5"/>
                        <a:pt x="43" y="5"/>
                        <a:pt x="43" y="5"/>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96"/>
                <p:cNvSpPr/>
                <p:nvPr/>
              </p:nvSpPr>
              <p:spPr bwMode="auto">
                <a:xfrm>
                  <a:off x="6926263" y="3621088"/>
                  <a:ext cx="657225" cy="147638"/>
                </a:xfrm>
                <a:custGeom>
                  <a:avLst/>
                  <a:gdLst>
                    <a:gd name="T0" fmla="*/ 155 w 155"/>
                    <a:gd name="T1" fmla="*/ 0 h 35"/>
                    <a:gd name="T2" fmla="*/ 0 w 155"/>
                    <a:gd name="T3" fmla="*/ 31 h 35"/>
                    <a:gd name="T4" fmla="*/ 3 w 155"/>
                    <a:gd name="T5" fmla="*/ 35 h 35"/>
                    <a:gd name="T6" fmla="*/ 155 w 155"/>
                    <a:gd name="T7" fmla="*/ 0 h 35"/>
                  </a:gdLst>
                  <a:ahLst/>
                  <a:cxnLst>
                    <a:cxn ang="0">
                      <a:pos x="T0" y="T1"/>
                    </a:cxn>
                    <a:cxn ang="0">
                      <a:pos x="T2" y="T3"/>
                    </a:cxn>
                    <a:cxn ang="0">
                      <a:pos x="T4" y="T5"/>
                    </a:cxn>
                    <a:cxn ang="0">
                      <a:pos x="T6" y="T7"/>
                    </a:cxn>
                  </a:cxnLst>
                  <a:rect l="0" t="0" r="r" b="b"/>
                  <a:pathLst>
                    <a:path w="155" h="35">
                      <a:moveTo>
                        <a:pt x="155" y="0"/>
                      </a:moveTo>
                      <a:cubicBezTo>
                        <a:pt x="0" y="31"/>
                        <a:pt x="0" y="31"/>
                        <a:pt x="0" y="31"/>
                      </a:cubicBezTo>
                      <a:cubicBezTo>
                        <a:pt x="1" y="33"/>
                        <a:pt x="2" y="34"/>
                        <a:pt x="3" y="35"/>
                      </a:cubicBezTo>
                      <a:cubicBezTo>
                        <a:pt x="155" y="0"/>
                        <a:pt x="155" y="0"/>
                        <a:pt x="15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97"/>
                <p:cNvSpPr>
                  <a:spLocks noEditPoints="1"/>
                </p:cNvSpPr>
                <p:nvPr/>
              </p:nvSpPr>
              <p:spPr bwMode="auto">
                <a:xfrm>
                  <a:off x="6386513" y="3752850"/>
                  <a:ext cx="552450" cy="134938"/>
                </a:xfrm>
                <a:custGeom>
                  <a:avLst/>
                  <a:gdLst>
                    <a:gd name="T0" fmla="*/ 56 w 130"/>
                    <a:gd name="T1" fmla="*/ 15 h 32"/>
                    <a:gd name="T2" fmla="*/ 1 w 130"/>
                    <a:gd name="T3" fmla="*/ 26 h 32"/>
                    <a:gd name="T4" fmla="*/ 1 w 130"/>
                    <a:gd name="T5" fmla="*/ 26 h 32"/>
                    <a:gd name="T6" fmla="*/ 1 w 130"/>
                    <a:gd name="T7" fmla="*/ 27 h 32"/>
                    <a:gd name="T8" fmla="*/ 1 w 130"/>
                    <a:gd name="T9" fmla="*/ 27 h 32"/>
                    <a:gd name="T10" fmla="*/ 0 w 130"/>
                    <a:gd name="T11" fmla="*/ 27 h 32"/>
                    <a:gd name="T12" fmla="*/ 0 w 130"/>
                    <a:gd name="T13" fmla="*/ 27 h 32"/>
                    <a:gd name="T14" fmla="*/ 13 w 130"/>
                    <a:gd name="T15" fmla="*/ 32 h 32"/>
                    <a:gd name="T16" fmla="*/ 76 w 130"/>
                    <a:gd name="T17" fmla="*/ 17 h 32"/>
                    <a:gd name="T18" fmla="*/ 56 w 130"/>
                    <a:gd name="T19" fmla="*/ 15 h 32"/>
                    <a:gd name="T20" fmla="*/ 127 w 130"/>
                    <a:gd name="T21" fmla="*/ 0 h 32"/>
                    <a:gd name="T22" fmla="*/ 60 w 130"/>
                    <a:gd name="T23" fmla="*/ 14 h 32"/>
                    <a:gd name="T24" fmla="*/ 79 w 130"/>
                    <a:gd name="T25" fmla="*/ 16 h 32"/>
                    <a:gd name="T26" fmla="*/ 130 w 130"/>
                    <a:gd name="T27" fmla="*/ 4 h 32"/>
                    <a:gd name="T28" fmla="*/ 127 w 130"/>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32">
                      <a:moveTo>
                        <a:pt x="56" y="15"/>
                      </a:moveTo>
                      <a:cubicBezTo>
                        <a:pt x="1" y="26"/>
                        <a:pt x="1" y="26"/>
                        <a:pt x="1" y="26"/>
                      </a:cubicBezTo>
                      <a:cubicBezTo>
                        <a:pt x="1" y="26"/>
                        <a:pt x="1" y="26"/>
                        <a:pt x="1" y="26"/>
                      </a:cubicBezTo>
                      <a:cubicBezTo>
                        <a:pt x="1" y="27"/>
                        <a:pt x="1" y="27"/>
                        <a:pt x="1" y="27"/>
                      </a:cubicBezTo>
                      <a:cubicBezTo>
                        <a:pt x="1" y="27"/>
                        <a:pt x="1" y="27"/>
                        <a:pt x="1" y="27"/>
                      </a:cubicBezTo>
                      <a:cubicBezTo>
                        <a:pt x="0" y="27"/>
                        <a:pt x="0" y="27"/>
                        <a:pt x="0" y="27"/>
                      </a:cubicBezTo>
                      <a:cubicBezTo>
                        <a:pt x="0" y="27"/>
                        <a:pt x="0" y="27"/>
                        <a:pt x="0" y="27"/>
                      </a:cubicBezTo>
                      <a:cubicBezTo>
                        <a:pt x="0" y="27"/>
                        <a:pt x="5" y="29"/>
                        <a:pt x="13" y="32"/>
                      </a:cubicBezTo>
                      <a:cubicBezTo>
                        <a:pt x="76" y="17"/>
                        <a:pt x="76" y="17"/>
                        <a:pt x="76" y="17"/>
                      </a:cubicBezTo>
                      <a:cubicBezTo>
                        <a:pt x="56" y="15"/>
                        <a:pt x="56" y="15"/>
                        <a:pt x="56" y="15"/>
                      </a:cubicBezTo>
                      <a:moveTo>
                        <a:pt x="127" y="0"/>
                      </a:moveTo>
                      <a:cubicBezTo>
                        <a:pt x="60" y="14"/>
                        <a:pt x="60" y="14"/>
                        <a:pt x="60" y="14"/>
                      </a:cubicBezTo>
                      <a:cubicBezTo>
                        <a:pt x="79" y="16"/>
                        <a:pt x="79" y="16"/>
                        <a:pt x="79" y="16"/>
                      </a:cubicBezTo>
                      <a:cubicBezTo>
                        <a:pt x="130" y="4"/>
                        <a:pt x="130" y="4"/>
                        <a:pt x="130" y="4"/>
                      </a:cubicBezTo>
                      <a:cubicBezTo>
                        <a:pt x="129" y="3"/>
                        <a:pt x="128" y="2"/>
                        <a:pt x="12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98"/>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99"/>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0"/>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01"/>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02"/>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03"/>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04"/>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05"/>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06"/>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07"/>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08"/>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09"/>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10"/>
                <p:cNvSpPr/>
                <p:nvPr/>
              </p:nvSpPr>
              <p:spPr bwMode="auto">
                <a:xfrm>
                  <a:off x="6200776" y="2216150"/>
                  <a:ext cx="1098550" cy="1638300"/>
                </a:xfrm>
                <a:custGeom>
                  <a:avLst/>
                  <a:gdLst>
                    <a:gd name="T0" fmla="*/ 204 w 259"/>
                    <a:gd name="T1" fmla="*/ 66 h 385"/>
                    <a:gd name="T2" fmla="*/ 173 w 259"/>
                    <a:gd name="T3" fmla="*/ 2 h 385"/>
                    <a:gd name="T4" fmla="*/ 174 w 259"/>
                    <a:gd name="T5" fmla="*/ 0 h 385"/>
                    <a:gd name="T6" fmla="*/ 174 w 259"/>
                    <a:gd name="T7" fmla="*/ 1 h 385"/>
                    <a:gd name="T8" fmla="*/ 174 w 259"/>
                    <a:gd name="T9" fmla="*/ 0 h 385"/>
                    <a:gd name="T10" fmla="*/ 173 w 259"/>
                    <a:gd name="T11" fmla="*/ 2 h 385"/>
                    <a:gd name="T12" fmla="*/ 112 w 259"/>
                    <a:gd name="T13" fmla="*/ 39 h 385"/>
                    <a:gd name="T14" fmla="*/ 11 w 259"/>
                    <a:gd name="T15" fmla="*/ 136 h 385"/>
                    <a:gd name="T16" fmla="*/ 59 w 259"/>
                    <a:gd name="T17" fmla="*/ 385 h 385"/>
                    <a:gd name="T18" fmla="*/ 235 w 259"/>
                    <a:gd name="T19" fmla="*/ 202 h 385"/>
                    <a:gd name="T20" fmla="*/ 204 w 259"/>
                    <a:gd name="T21" fmla="*/ 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385">
                      <a:moveTo>
                        <a:pt x="204" y="66"/>
                      </a:moveTo>
                      <a:cubicBezTo>
                        <a:pt x="185" y="43"/>
                        <a:pt x="175" y="10"/>
                        <a:pt x="173" y="2"/>
                      </a:cubicBezTo>
                      <a:cubicBezTo>
                        <a:pt x="174" y="0"/>
                        <a:pt x="174" y="0"/>
                        <a:pt x="174" y="0"/>
                      </a:cubicBezTo>
                      <a:cubicBezTo>
                        <a:pt x="174" y="0"/>
                        <a:pt x="174" y="0"/>
                        <a:pt x="174" y="1"/>
                      </a:cubicBezTo>
                      <a:cubicBezTo>
                        <a:pt x="173" y="0"/>
                        <a:pt x="174" y="0"/>
                        <a:pt x="174" y="0"/>
                      </a:cubicBezTo>
                      <a:cubicBezTo>
                        <a:pt x="173" y="2"/>
                        <a:pt x="173" y="2"/>
                        <a:pt x="173" y="2"/>
                      </a:cubicBezTo>
                      <a:cubicBezTo>
                        <a:pt x="163" y="7"/>
                        <a:pt x="140" y="30"/>
                        <a:pt x="112" y="39"/>
                      </a:cubicBezTo>
                      <a:cubicBezTo>
                        <a:pt x="80" y="49"/>
                        <a:pt x="26" y="68"/>
                        <a:pt x="11" y="136"/>
                      </a:cubicBezTo>
                      <a:cubicBezTo>
                        <a:pt x="0" y="187"/>
                        <a:pt x="59" y="385"/>
                        <a:pt x="59" y="385"/>
                      </a:cubicBezTo>
                      <a:cubicBezTo>
                        <a:pt x="59" y="385"/>
                        <a:pt x="217" y="251"/>
                        <a:pt x="235" y="202"/>
                      </a:cubicBezTo>
                      <a:cubicBezTo>
                        <a:pt x="259" y="137"/>
                        <a:pt x="225" y="92"/>
                        <a:pt x="204" y="66"/>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11"/>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12"/>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13"/>
                <p:cNvSpPr/>
                <p:nvPr/>
              </p:nvSpPr>
              <p:spPr bwMode="auto">
                <a:xfrm>
                  <a:off x="5159376" y="3543300"/>
                  <a:ext cx="1277938" cy="809625"/>
                </a:xfrm>
                <a:custGeom>
                  <a:avLst/>
                  <a:gdLst>
                    <a:gd name="T0" fmla="*/ 35 w 301"/>
                    <a:gd name="T1" fmla="*/ 69 h 190"/>
                    <a:gd name="T2" fmla="*/ 2 w 301"/>
                    <a:gd name="T3" fmla="*/ 111 h 190"/>
                    <a:gd name="T4" fmla="*/ 0 w 301"/>
                    <a:gd name="T5" fmla="*/ 112 h 190"/>
                    <a:gd name="T6" fmla="*/ 1 w 301"/>
                    <a:gd name="T7" fmla="*/ 112 h 190"/>
                    <a:gd name="T8" fmla="*/ 0 w 301"/>
                    <a:gd name="T9" fmla="*/ 112 h 190"/>
                    <a:gd name="T10" fmla="*/ 2 w 301"/>
                    <a:gd name="T11" fmla="*/ 111 h 190"/>
                    <a:gd name="T12" fmla="*/ 47 w 301"/>
                    <a:gd name="T13" fmla="*/ 141 h 190"/>
                    <a:gd name="T14" fmla="*/ 146 w 301"/>
                    <a:gd name="T15" fmla="*/ 178 h 190"/>
                    <a:gd name="T16" fmla="*/ 301 w 301"/>
                    <a:gd name="T17" fmla="*/ 63 h 190"/>
                    <a:gd name="T18" fmla="*/ 118 w 301"/>
                    <a:gd name="T19" fmla="*/ 3 h 190"/>
                    <a:gd name="T20" fmla="*/ 35 w 301"/>
                    <a:gd name="T21" fmla="*/ 6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190">
                      <a:moveTo>
                        <a:pt x="35" y="69"/>
                      </a:moveTo>
                      <a:cubicBezTo>
                        <a:pt x="26" y="90"/>
                        <a:pt x="7" y="107"/>
                        <a:pt x="2" y="111"/>
                      </a:cubicBezTo>
                      <a:cubicBezTo>
                        <a:pt x="0" y="112"/>
                        <a:pt x="0" y="112"/>
                        <a:pt x="0" y="112"/>
                      </a:cubicBezTo>
                      <a:cubicBezTo>
                        <a:pt x="0" y="112"/>
                        <a:pt x="0" y="111"/>
                        <a:pt x="1" y="112"/>
                      </a:cubicBezTo>
                      <a:cubicBezTo>
                        <a:pt x="0" y="112"/>
                        <a:pt x="0" y="112"/>
                        <a:pt x="0" y="112"/>
                      </a:cubicBezTo>
                      <a:cubicBezTo>
                        <a:pt x="2" y="111"/>
                        <a:pt x="2" y="111"/>
                        <a:pt x="2" y="111"/>
                      </a:cubicBezTo>
                      <a:cubicBezTo>
                        <a:pt x="8" y="116"/>
                        <a:pt x="32" y="125"/>
                        <a:pt x="47" y="141"/>
                      </a:cubicBezTo>
                      <a:cubicBezTo>
                        <a:pt x="64" y="160"/>
                        <a:pt x="95" y="190"/>
                        <a:pt x="146" y="178"/>
                      </a:cubicBezTo>
                      <a:cubicBezTo>
                        <a:pt x="185" y="169"/>
                        <a:pt x="301" y="63"/>
                        <a:pt x="301" y="63"/>
                      </a:cubicBezTo>
                      <a:cubicBezTo>
                        <a:pt x="301" y="63"/>
                        <a:pt x="157" y="0"/>
                        <a:pt x="118" y="3"/>
                      </a:cubicBezTo>
                      <a:cubicBezTo>
                        <a:pt x="66" y="8"/>
                        <a:pt x="46" y="47"/>
                        <a:pt x="35" y="69"/>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14"/>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15"/>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16"/>
                <p:cNvSpPr/>
                <p:nvPr/>
              </p:nvSpPr>
              <p:spPr bwMode="auto">
                <a:xfrm>
                  <a:off x="6437313" y="3811588"/>
                  <a:ext cx="968375" cy="931863"/>
                </a:xfrm>
                <a:custGeom>
                  <a:avLst/>
                  <a:gdLst>
                    <a:gd name="T0" fmla="*/ 220 w 228"/>
                    <a:gd name="T1" fmla="*/ 150 h 219"/>
                    <a:gd name="T2" fmla="*/ 226 w 228"/>
                    <a:gd name="T3" fmla="*/ 204 h 219"/>
                    <a:gd name="T4" fmla="*/ 227 w 228"/>
                    <a:gd name="T5" fmla="*/ 205 h 219"/>
                    <a:gd name="T6" fmla="*/ 227 w 228"/>
                    <a:gd name="T7" fmla="*/ 204 h 219"/>
                    <a:gd name="T8" fmla="*/ 227 w 228"/>
                    <a:gd name="T9" fmla="*/ 205 h 219"/>
                    <a:gd name="T10" fmla="*/ 226 w 228"/>
                    <a:gd name="T11" fmla="*/ 204 h 219"/>
                    <a:gd name="T12" fmla="*/ 171 w 228"/>
                    <a:gd name="T13" fmla="*/ 204 h 219"/>
                    <a:gd name="T14" fmla="*/ 68 w 228"/>
                    <a:gd name="T15" fmla="*/ 181 h 219"/>
                    <a:gd name="T16" fmla="*/ 0 w 228"/>
                    <a:gd name="T17" fmla="*/ 0 h 219"/>
                    <a:gd name="T18" fmla="*/ 187 w 228"/>
                    <a:gd name="T19" fmla="*/ 50 h 219"/>
                    <a:gd name="T20" fmla="*/ 220 w 228"/>
                    <a:gd name="T21" fmla="*/ 1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19">
                      <a:moveTo>
                        <a:pt x="220" y="150"/>
                      </a:moveTo>
                      <a:cubicBezTo>
                        <a:pt x="217" y="173"/>
                        <a:pt x="224" y="198"/>
                        <a:pt x="226" y="204"/>
                      </a:cubicBezTo>
                      <a:cubicBezTo>
                        <a:pt x="227" y="205"/>
                        <a:pt x="227" y="205"/>
                        <a:pt x="227" y="205"/>
                      </a:cubicBezTo>
                      <a:cubicBezTo>
                        <a:pt x="227" y="205"/>
                        <a:pt x="227" y="205"/>
                        <a:pt x="227" y="204"/>
                      </a:cubicBezTo>
                      <a:cubicBezTo>
                        <a:pt x="227" y="205"/>
                        <a:pt x="227" y="205"/>
                        <a:pt x="227" y="205"/>
                      </a:cubicBezTo>
                      <a:cubicBezTo>
                        <a:pt x="226" y="204"/>
                        <a:pt x="226" y="204"/>
                        <a:pt x="226" y="204"/>
                      </a:cubicBezTo>
                      <a:cubicBezTo>
                        <a:pt x="217" y="204"/>
                        <a:pt x="193" y="199"/>
                        <a:pt x="171" y="204"/>
                      </a:cubicBezTo>
                      <a:cubicBezTo>
                        <a:pt x="147" y="210"/>
                        <a:pt x="104" y="219"/>
                        <a:pt x="68" y="181"/>
                      </a:cubicBezTo>
                      <a:cubicBezTo>
                        <a:pt x="41" y="152"/>
                        <a:pt x="0" y="0"/>
                        <a:pt x="0" y="0"/>
                      </a:cubicBezTo>
                      <a:cubicBezTo>
                        <a:pt x="0" y="0"/>
                        <a:pt x="156" y="25"/>
                        <a:pt x="187" y="50"/>
                      </a:cubicBezTo>
                      <a:cubicBezTo>
                        <a:pt x="228" y="82"/>
                        <a:pt x="224" y="125"/>
                        <a:pt x="220" y="150"/>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17"/>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18"/>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19"/>
                <p:cNvSpPr/>
                <p:nvPr/>
              </p:nvSpPr>
              <p:spPr bwMode="auto">
                <a:xfrm>
                  <a:off x="5389563" y="2740025"/>
                  <a:ext cx="1069975" cy="1063625"/>
                </a:xfrm>
                <a:custGeom>
                  <a:avLst/>
                  <a:gdLst>
                    <a:gd name="T0" fmla="*/ 70 w 252"/>
                    <a:gd name="T1" fmla="*/ 14 h 250"/>
                    <a:gd name="T2" fmla="*/ 9 w 252"/>
                    <a:gd name="T3" fmla="*/ 11 h 250"/>
                    <a:gd name="T4" fmla="*/ 8 w 252"/>
                    <a:gd name="T5" fmla="*/ 9 h 250"/>
                    <a:gd name="T6" fmla="*/ 9 w 252"/>
                    <a:gd name="T7" fmla="*/ 10 h 250"/>
                    <a:gd name="T8" fmla="*/ 8 w 252"/>
                    <a:gd name="T9" fmla="*/ 9 h 250"/>
                    <a:gd name="T10" fmla="*/ 9 w 252"/>
                    <a:gd name="T11" fmla="*/ 11 h 250"/>
                    <a:gd name="T12" fmla="*/ 13 w 252"/>
                    <a:gd name="T13" fmla="*/ 72 h 250"/>
                    <a:gd name="T14" fmla="*/ 45 w 252"/>
                    <a:gd name="T15" fmla="*/ 186 h 250"/>
                    <a:gd name="T16" fmla="*/ 252 w 252"/>
                    <a:gd name="T17" fmla="*/ 250 h 250"/>
                    <a:gd name="T18" fmla="*/ 185 w 252"/>
                    <a:gd name="T19" fmla="*/ 45 h 250"/>
                    <a:gd name="T20" fmla="*/ 70 w 252"/>
                    <a:gd name="T21" fmla="*/ 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50">
                      <a:moveTo>
                        <a:pt x="70" y="14"/>
                      </a:moveTo>
                      <a:cubicBezTo>
                        <a:pt x="45" y="19"/>
                        <a:pt x="17" y="13"/>
                        <a:pt x="9" y="11"/>
                      </a:cubicBezTo>
                      <a:cubicBezTo>
                        <a:pt x="8" y="9"/>
                        <a:pt x="8" y="9"/>
                        <a:pt x="8" y="9"/>
                      </a:cubicBezTo>
                      <a:cubicBezTo>
                        <a:pt x="8" y="9"/>
                        <a:pt x="9" y="10"/>
                        <a:pt x="9" y="10"/>
                      </a:cubicBezTo>
                      <a:cubicBezTo>
                        <a:pt x="8" y="10"/>
                        <a:pt x="8" y="9"/>
                        <a:pt x="8" y="9"/>
                      </a:cubicBezTo>
                      <a:cubicBezTo>
                        <a:pt x="9" y="11"/>
                        <a:pt x="9" y="11"/>
                        <a:pt x="9" y="11"/>
                      </a:cubicBezTo>
                      <a:cubicBezTo>
                        <a:pt x="9" y="20"/>
                        <a:pt x="17" y="47"/>
                        <a:pt x="13" y="72"/>
                      </a:cubicBezTo>
                      <a:cubicBezTo>
                        <a:pt x="8" y="100"/>
                        <a:pt x="0" y="148"/>
                        <a:pt x="45" y="186"/>
                      </a:cubicBezTo>
                      <a:cubicBezTo>
                        <a:pt x="79" y="215"/>
                        <a:pt x="252" y="250"/>
                        <a:pt x="252" y="250"/>
                      </a:cubicBezTo>
                      <a:cubicBezTo>
                        <a:pt x="252" y="250"/>
                        <a:pt x="214" y="78"/>
                        <a:pt x="185" y="45"/>
                      </a:cubicBezTo>
                      <a:cubicBezTo>
                        <a:pt x="146" y="0"/>
                        <a:pt x="98" y="8"/>
                        <a:pt x="70" y="14"/>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20"/>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21"/>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22"/>
                <p:cNvSpPr/>
                <p:nvPr/>
              </p:nvSpPr>
              <p:spPr bwMode="auto">
                <a:xfrm>
                  <a:off x="6437313" y="3170238"/>
                  <a:ext cx="1427163" cy="922338"/>
                </a:xfrm>
                <a:custGeom>
                  <a:avLst/>
                  <a:gdLst>
                    <a:gd name="T0" fmla="*/ 282 w 336"/>
                    <a:gd name="T1" fmla="*/ 53 h 217"/>
                    <a:gd name="T2" fmla="*/ 334 w 336"/>
                    <a:gd name="T3" fmla="*/ 83 h 217"/>
                    <a:gd name="T4" fmla="*/ 336 w 336"/>
                    <a:gd name="T5" fmla="*/ 83 h 217"/>
                    <a:gd name="T6" fmla="*/ 335 w 336"/>
                    <a:gd name="T7" fmla="*/ 83 h 217"/>
                    <a:gd name="T8" fmla="*/ 336 w 336"/>
                    <a:gd name="T9" fmla="*/ 83 h 217"/>
                    <a:gd name="T10" fmla="*/ 334 w 336"/>
                    <a:gd name="T11" fmla="*/ 83 h 217"/>
                    <a:gd name="T12" fmla="*/ 298 w 336"/>
                    <a:gd name="T13" fmla="*/ 133 h 217"/>
                    <a:gd name="T14" fmla="*/ 209 w 336"/>
                    <a:gd name="T15" fmla="*/ 211 h 217"/>
                    <a:gd name="T16" fmla="*/ 0 w 336"/>
                    <a:gd name="T17" fmla="*/ 152 h 217"/>
                    <a:gd name="T18" fmla="*/ 169 w 336"/>
                    <a:gd name="T19" fmla="*/ 16 h 217"/>
                    <a:gd name="T20" fmla="*/ 282 w 336"/>
                    <a:gd name="T21"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17">
                      <a:moveTo>
                        <a:pt x="282" y="53"/>
                      </a:moveTo>
                      <a:cubicBezTo>
                        <a:pt x="300" y="70"/>
                        <a:pt x="327" y="81"/>
                        <a:pt x="334" y="83"/>
                      </a:cubicBezTo>
                      <a:cubicBezTo>
                        <a:pt x="336" y="83"/>
                        <a:pt x="336" y="83"/>
                        <a:pt x="336" y="83"/>
                      </a:cubicBezTo>
                      <a:cubicBezTo>
                        <a:pt x="336" y="83"/>
                        <a:pt x="335" y="83"/>
                        <a:pt x="335" y="83"/>
                      </a:cubicBezTo>
                      <a:cubicBezTo>
                        <a:pt x="336" y="83"/>
                        <a:pt x="336" y="83"/>
                        <a:pt x="336" y="83"/>
                      </a:cubicBezTo>
                      <a:cubicBezTo>
                        <a:pt x="334" y="83"/>
                        <a:pt x="334" y="83"/>
                        <a:pt x="334" y="83"/>
                      </a:cubicBezTo>
                      <a:cubicBezTo>
                        <a:pt x="329" y="91"/>
                        <a:pt x="308" y="109"/>
                        <a:pt x="298" y="133"/>
                      </a:cubicBezTo>
                      <a:cubicBezTo>
                        <a:pt x="287" y="159"/>
                        <a:pt x="267" y="203"/>
                        <a:pt x="209" y="211"/>
                      </a:cubicBezTo>
                      <a:cubicBezTo>
                        <a:pt x="165" y="217"/>
                        <a:pt x="0" y="152"/>
                        <a:pt x="0" y="152"/>
                      </a:cubicBezTo>
                      <a:cubicBezTo>
                        <a:pt x="0" y="152"/>
                        <a:pt x="126" y="28"/>
                        <a:pt x="169" y="16"/>
                      </a:cubicBezTo>
                      <a:cubicBezTo>
                        <a:pt x="226" y="0"/>
                        <a:pt x="262" y="33"/>
                        <a:pt x="282" y="53"/>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23"/>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24"/>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rot="1629399">
                <a:off x="7355082" y="4362100"/>
                <a:ext cx="560081" cy="546895"/>
                <a:chOff x="4773613" y="2101850"/>
                <a:chExt cx="2697162" cy="2633663"/>
              </a:xfrm>
            </p:grpSpPr>
            <p:sp>
              <p:nvSpPr>
                <p:cNvPr id="64" name="Freeform 333"/>
                <p:cNvSpPr/>
                <p:nvPr/>
              </p:nvSpPr>
              <p:spPr bwMode="auto">
                <a:xfrm>
                  <a:off x="4773613" y="2190750"/>
                  <a:ext cx="1793875" cy="2544763"/>
                </a:xfrm>
                <a:custGeom>
                  <a:avLst/>
                  <a:gdLst>
                    <a:gd name="T0" fmla="*/ 313 w 422"/>
                    <a:gd name="T1" fmla="*/ 450 h 598"/>
                    <a:gd name="T2" fmla="*/ 349 w 422"/>
                    <a:gd name="T3" fmla="*/ 351 h 598"/>
                    <a:gd name="T4" fmla="*/ 306 w 422"/>
                    <a:gd name="T5" fmla="*/ 283 h 598"/>
                    <a:gd name="T6" fmla="*/ 268 w 422"/>
                    <a:gd name="T7" fmla="*/ 280 h 598"/>
                    <a:gd name="T8" fmla="*/ 290 w 422"/>
                    <a:gd name="T9" fmla="*/ 148 h 598"/>
                    <a:gd name="T10" fmla="*/ 227 w 422"/>
                    <a:gd name="T11" fmla="*/ 194 h 598"/>
                    <a:gd name="T12" fmla="*/ 195 w 422"/>
                    <a:gd name="T13" fmla="*/ 185 h 598"/>
                    <a:gd name="T14" fmla="*/ 92 w 422"/>
                    <a:gd name="T15" fmla="*/ 13 h 598"/>
                    <a:gd name="T16" fmla="*/ 92 w 422"/>
                    <a:gd name="T17" fmla="*/ 13 h 598"/>
                    <a:gd name="T18" fmla="*/ 90 w 422"/>
                    <a:gd name="T19" fmla="*/ 14 h 598"/>
                    <a:gd name="T20" fmla="*/ 88 w 422"/>
                    <a:gd name="T21" fmla="*/ 14 h 598"/>
                    <a:gd name="T22" fmla="*/ 88 w 422"/>
                    <a:gd name="T23" fmla="*/ 15 h 598"/>
                    <a:gd name="T24" fmla="*/ 110 w 422"/>
                    <a:gd name="T25" fmla="*/ 214 h 598"/>
                    <a:gd name="T26" fmla="*/ 90 w 422"/>
                    <a:gd name="T27" fmla="*/ 241 h 598"/>
                    <a:gd name="T28" fmla="*/ 12 w 422"/>
                    <a:gd name="T29" fmla="*/ 242 h 598"/>
                    <a:gd name="T30" fmla="*/ 109 w 422"/>
                    <a:gd name="T31" fmla="*/ 334 h 598"/>
                    <a:gd name="T32" fmla="*/ 81 w 422"/>
                    <a:gd name="T33" fmla="*/ 359 h 598"/>
                    <a:gd name="T34" fmla="*/ 88 w 422"/>
                    <a:gd name="T35" fmla="*/ 440 h 598"/>
                    <a:gd name="T36" fmla="*/ 176 w 422"/>
                    <a:gd name="T37" fmla="*/ 496 h 598"/>
                    <a:gd name="T38" fmla="*/ 62 w 422"/>
                    <a:gd name="T39" fmla="*/ 501 h 598"/>
                    <a:gd name="T40" fmla="*/ 266 w 422"/>
                    <a:gd name="T41" fmla="*/ 591 h 598"/>
                    <a:gd name="T42" fmla="*/ 275 w 422"/>
                    <a:gd name="T43" fmla="*/ 593 h 598"/>
                    <a:gd name="T44" fmla="*/ 174 w 422"/>
                    <a:gd name="T45" fmla="*/ 265 h 598"/>
                    <a:gd name="T46" fmla="*/ 295 w 422"/>
                    <a:gd name="T47" fmla="*/ 586 h 598"/>
                    <a:gd name="T48" fmla="*/ 302 w 422"/>
                    <a:gd name="T49" fmla="*/ 579 h 598"/>
                    <a:gd name="T50" fmla="*/ 406 w 422"/>
                    <a:gd name="T51" fmla="*/ 384 h 598"/>
                    <a:gd name="T52" fmla="*/ 313 w 422"/>
                    <a:gd name="T53" fmla="*/ 45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2" h="598">
                      <a:moveTo>
                        <a:pt x="313" y="450"/>
                      </a:moveTo>
                      <a:cubicBezTo>
                        <a:pt x="279" y="479"/>
                        <a:pt x="334" y="385"/>
                        <a:pt x="349" y="351"/>
                      </a:cubicBezTo>
                      <a:cubicBezTo>
                        <a:pt x="379" y="282"/>
                        <a:pt x="344" y="201"/>
                        <a:pt x="306" y="283"/>
                      </a:cubicBezTo>
                      <a:cubicBezTo>
                        <a:pt x="267" y="364"/>
                        <a:pt x="242" y="348"/>
                        <a:pt x="268" y="280"/>
                      </a:cubicBezTo>
                      <a:cubicBezTo>
                        <a:pt x="294" y="213"/>
                        <a:pt x="299" y="174"/>
                        <a:pt x="290" y="148"/>
                      </a:cubicBezTo>
                      <a:cubicBezTo>
                        <a:pt x="281" y="121"/>
                        <a:pt x="243" y="75"/>
                        <a:pt x="227" y="194"/>
                      </a:cubicBezTo>
                      <a:cubicBezTo>
                        <a:pt x="214" y="291"/>
                        <a:pt x="196" y="220"/>
                        <a:pt x="195" y="185"/>
                      </a:cubicBezTo>
                      <a:cubicBezTo>
                        <a:pt x="191" y="75"/>
                        <a:pt x="142" y="0"/>
                        <a:pt x="92" y="13"/>
                      </a:cubicBezTo>
                      <a:cubicBezTo>
                        <a:pt x="92" y="13"/>
                        <a:pt x="92" y="13"/>
                        <a:pt x="92" y="13"/>
                      </a:cubicBezTo>
                      <a:cubicBezTo>
                        <a:pt x="92" y="13"/>
                        <a:pt x="90" y="14"/>
                        <a:pt x="90" y="14"/>
                      </a:cubicBezTo>
                      <a:cubicBezTo>
                        <a:pt x="89" y="14"/>
                        <a:pt x="88" y="14"/>
                        <a:pt x="88" y="14"/>
                      </a:cubicBezTo>
                      <a:cubicBezTo>
                        <a:pt x="88" y="15"/>
                        <a:pt x="88" y="15"/>
                        <a:pt x="88" y="15"/>
                      </a:cubicBezTo>
                      <a:cubicBezTo>
                        <a:pt x="35" y="36"/>
                        <a:pt x="47" y="124"/>
                        <a:pt x="110" y="214"/>
                      </a:cubicBezTo>
                      <a:cubicBezTo>
                        <a:pt x="130" y="242"/>
                        <a:pt x="159" y="310"/>
                        <a:pt x="90" y="241"/>
                      </a:cubicBezTo>
                      <a:cubicBezTo>
                        <a:pt x="5" y="156"/>
                        <a:pt x="3" y="215"/>
                        <a:pt x="12" y="242"/>
                      </a:cubicBezTo>
                      <a:cubicBezTo>
                        <a:pt x="21" y="268"/>
                        <a:pt x="47" y="296"/>
                        <a:pt x="109" y="334"/>
                      </a:cubicBezTo>
                      <a:cubicBezTo>
                        <a:pt x="171" y="372"/>
                        <a:pt x="161" y="400"/>
                        <a:pt x="81" y="359"/>
                      </a:cubicBezTo>
                      <a:cubicBezTo>
                        <a:pt x="0" y="317"/>
                        <a:pt x="22" y="403"/>
                        <a:pt x="88" y="440"/>
                      </a:cubicBezTo>
                      <a:cubicBezTo>
                        <a:pt x="120" y="457"/>
                        <a:pt x="221" y="498"/>
                        <a:pt x="176" y="496"/>
                      </a:cubicBezTo>
                      <a:cubicBezTo>
                        <a:pt x="131" y="494"/>
                        <a:pt x="25" y="427"/>
                        <a:pt x="62" y="501"/>
                      </a:cubicBezTo>
                      <a:cubicBezTo>
                        <a:pt x="99" y="575"/>
                        <a:pt x="209" y="598"/>
                        <a:pt x="266" y="591"/>
                      </a:cubicBezTo>
                      <a:cubicBezTo>
                        <a:pt x="275" y="593"/>
                        <a:pt x="275" y="593"/>
                        <a:pt x="275" y="593"/>
                      </a:cubicBezTo>
                      <a:cubicBezTo>
                        <a:pt x="174" y="265"/>
                        <a:pt x="174" y="265"/>
                        <a:pt x="174" y="265"/>
                      </a:cubicBezTo>
                      <a:cubicBezTo>
                        <a:pt x="295" y="586"/>
                        <a:pt x="295" y="586"/>
                        <a:pt x="295" y="586"/>
                      </a:cubicBezTo>
                      <a:cubicBezTo>
                        <a:pt x="302" y="579"/>
                        <a:pt x="302" y="579"/>
                        <a:pt x="302" y="579"/>
                      </a:cubicBezTo>
                      <a:cubicBezTo>
                        <a:pt x="352" y="550"/>
                        <a:pt x="422" y="466"/>
                        <a:pt x="406" y="384"/>
                      </a:cubicBezTo>
                      <a:cubicBezTo>
                        <a:pt x="391" y="303"/>
                        <a:pt x="348" y="421"/>
                        <a:pt x="313" y="450"/>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34"/>
                <p:cNvSpPr>
                  <a:spLocks noEditPoints="1"/>
                </p:cNvSpPr>
                <p:nvPr/>
              </p:nvSpPr>
              <p:spPr bwMode="auto">
                <a:xfrm>
                  <a:off x="5734050" y="2182813"/>
                  <a:ext cx="1655763" cy="2552700"/>
                </a:xfrm>
                <a:custGeom>
                  <a:avLst/>
                  <a:gdLst>
                    <a:gd name="T0" fmla="*/ 169 w 389"/>
                    <a:gd name="T1" fmla="*/ 472 h 600"/>
                    <a:gd name="T2" fmla="*/ 95 w 389"/>
                    <a:gd name="T3" fmla="*/ 568 h 600"/>
                    <a:gd name="T4" fmla="*/ 135 w 389"/>
                    <a:gd name="T5" fmla="*/ 590 h 600"/>
                    <a:gd name="T6" fmla="*/ 142 w 389"/>
                    <a:gd name="T7" fmla="*/ 596 h 600"/>
                    <a:gd name="T8" fmla="*/ 169 w 389"/>
                    <a:gd name="T9" fmla="*/ 472 h 600"/>
                    <a:gd name="T10" fmla="*/ 79 w 389"/>
                    <a:gd name="T11" fmla="*/ 442 h 600"/>
                    <a:gd name="T12" fmla="*/ 78 w 389"/>
                    <a:gd name="T13" fmla="*/ 457 h 600"/>
                    <a:gd name="T14" fmla="*/ 87 w 389"/>
                    <a:gd name="T15" fmla="*/ 452 h 600"/>
                    <a:gd name="T16" fmla="*/ 88 w 389"/>
                    <a:gd name="T17" fmla="*/ 451 h 600"/>
                    <a:gd name="T18" fmla="*/ 79 w 389"/>
                    <a:gd name="T19" fmla="*/ 442 h 600"/>
                    <a:gd name="T20" fmla="*/ 2 w 389"/>
                    <a:gd name="T21" fmla="*/ 410 h 600"/>
                    <a:gd name="T22" fmla="*/ 2 w 389"/>
                    <a:gd name="T23" fmla="*/ 411 h 600"/>
                    <a:gd name="T24" fmla="*/ 43 w 389"/>
                    <a:gd name="T25" fmla="*/ 519 h 600"/>
                    <a:gd name="T26" fmla="*/ 2 w 389"/>
                    <a:gd name="T27" fmla="*/ 410 h 600"/>
                    <a:gd name="T28" fmla="*/ 53 w 389"/>
                    <a:gd name="T29" fmla="*/ 267 h 600"/>
                    <a:gd name="T30" fmla="*/ 47 w 389"/>
                    <a:gd name="T31" fmla="*/ 268 h 600"/>
                    <a:gd name="T32" fmla="*/ 42 w 389"/>
                    <a:gd name="T33" fmla="*/ 282 h 600"/>
                    <a:gd name="T34" fmla="*/ 35 w 389"/>
                    <a:gd name="T35" fmla="*/ 305 h 600"/>
                    <a:gd name="T36" fmla="*/ 40 w 389"/>
                    <a:gd name="T37" fmla="*/ 339 h 600"/>
                    <a:gd name="T38" fmla="*/ 80 w 389"/>
                    <a:gd name="T39" fmla="*/ 285 h 600"/>
                    <a:gd name="T40" fmla="*/ 53 w 389"/>
                    <a:gd name="T41" fmla="*/ 267 h 600"/>
                    <a:gd name="T42" fmla="*/ 257 w 389"/>
                    <a:gd name="T43" fmla="*/ 0 h 600"/>
                    <a:gd name="T44" fmla="*/ 185 w 389"/>
                    <a:gd name="T45" fmla="*/ 185 h 600"/>
                    <a:gd name="T46" fmla="*/ 176 w 389"/>
                    <a:gd name="T47" fmla="*/ 245 h 600"/>
                    <a:gd name="T48" fmla="*/ 154 w 389"/>
                    <a:gd name="T49" fmla="*/ 198 h 600"/>
                    <a:gd name="T50" fmla="*/ 112 w 389"/>
                    <a:gd name="T51" fmla="*/ 126 h 600"/>
                    <a:gd name="T52" fmla="*/ 86 w 389"/>
                    <a:gd name="T53" fmla="*/ 161 h 600"/>
                    <a:gd name="T54" fmla="*/ 106 w 389"/>
                    <a:gd name="T55" fmla="*/ 252 h 600"/>
                    <a:gd name="T56" fmla="*/ 112 w 389"/>
                    <a:gd name="T57" fmla="*/ 250 h 600"/>
                    <a:gd name="T58" fmla="*/ 134 w 389"/>
                    <a:gd name="T59" fmla="*/ 308 h 600"/>
                    <a:gd name="T60" fmla="*/ 136 w 389"/>
                    <a:gd name="T61" fmla="*/ 346 h 600"/>
                    <a:gd name="T62" fmla="*/ 127 w 389"/>
                    <a:gd name="T63" fmla="*/ 342 h 600"/>
                    <a:gd name="T64" fmla="*/ 123 w 389"/>
                    <a:gd name="T65" fmla="*/ 353 h 600"/>
                    <a:gd name="T66" fmla="*/ 89 w 389"/>
                    <a:gd name="T67" fmla="*/ 421 h 600"/>
                    <a:gd name="T68" fmla="*/ 100 w 389"/>
                    <a:gd name="T69" fmla="*/ 437 h 600"/>
                    <a:gd name="T70" fmla="*/ 164 w 389"/>
                    <a:gd name="T71" fmla="*/ 358 h 600"/>
                    <a:gd name="T72" fmla="*/ 180 w 389"/>
                    <a:gd name="T73" fmla="*/ 386 h 600"/>
                    <a:gd name="T74" fmla="*/ 183 w 389"/>
                    <a:gd name="T75" fmla="*/ 410 h 600"/>
                    <a:gd name="T76" fmla="*/ 215 w 389"/>
                    <a:gd name="T77" fmla="*/ 261 h 600"/>
                    <a:gd name="T78" fmla="*/ 162 w 389"/>
                    <a:gd name="T79" fmla="*/ 600 h 600"/>
                    <a:gd name="T80" fmla="*/ 171 w 389"/>
                    <a:gd name="T81" fmla="*/ 597 h 600"/>
                    <a:gd name="T82" fmla="*/ 359 w 389"/>
                    <a:gd name="T83" fmla="*/ 480 h 600"/>
                    <a:gd name="T84" fmla="*/ 352 w 389"/>
                    <a:gd name="T85" fmla="*/ 446 h 600"/>
                    <a:gd name="T86" fmla="*/ 245 w 389"/>
                    <a:gd name="T87" fmla="*/ 491 h 600"/>
                    <a:gd name="T88" fmla="*/ 238 w 389"/>
                    <a:gd name="T89" fmla="*/ 491 h 600"/>
                    <a:gd name="T90" fmla="*/ 325 w 389"/>
                    <a:gd name="T91" fmla="*/ 423 h 600"/>
                    <a:gd name="T92" fmla="*/ 358 w 389"/>
                    <a:gd name="T93" fmla="*/ 325 h 600"/>
                    <a:gd name="T94" fmla="*/ 321 w 389"/>
                    <a:gd name="T95" fmla="*/ 341 h 600"/>
                    <a:gd name="T96" fmla="*/ 263 w 389"/>
                    <a:gd name="T97" fmla="*/ 370 h 600"/>
                    <a:gd name="T98" fmla="*/ 290 w 389"/>
                    <a:gd name="T99" fmla="*/ 321 h 600"/>
                    <a:gd name="T100" fmla="*/ 374 w 389"/>
                    <a:gd name="T101" fmla="*/ 216 h 600"/>
                    <a:gd name="T102" fmla="*/ 358 w 389"/>
                    <a:gd name="T103" fmla="*/ 173 h 600"/>
                    <a:gd name="T104" fmla="*/ 296 w 389"/>
                    <a:gd name="T105" fmla="*/ 226 h 600"/>
                    <a:gd name="T106" fmla="*/ 260 w 389"/>
                    <a:gd name="T107" fmla="*/ 261 h 600"/>
                    <a:gd name="T108" fmla="*/ 273 w 389"/>
                    <a:gd name="T109" fmla="*/ 202 h 600"/>
                    <a:gd name="T110" fmla="*/ 268 w 389"/>
                    <a:gd name="T111" fmla="*/ 2 h 600"/>
                    <a:gd name="T112" fmla="*/ 268 w 389"/>
                    <a:gd name="T113" fmla="*/ 1 h 600"/>
                    <a:gd name="T114" fmla="*/ 266 w 389"/>
                    <a:gd name="T115" fmla="*/ 1 h 600"/>
                    <a:gd name="T116" fmla="*/ 264 w 389"/>
                    <a:gd name="T117" fmla="*/ 1 h 600"/>
                    <a:gd name="T118" fmla="*/ 264 w 389"/>
                    <a:gd name="T119" fmla="*/ 1 h 600"/>
                    <a:gd name="T120" fmla="*/ 257 w 389"/>
                    <a:gd name="T1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 h="600">
                      <a:moveTo>
                        <a:pt x="169" y="472"/>
                      </a:moveTo>
                      <a:cubicBezTo>
                        <a:pt x="152" y="511"/>
                        <a:pt x="123" y="546"/>
                        <a:pt x="95" y="568"/>
                      </a:cubicBezTo>
                      <a:cubicBezTo>
                        <a:pt x="109" y="577"/>
                        <a:pt x="123" y="585"/>
                        <a:pt x="135" y="590"/>
                      </a:cubicBezTo>
                      <a:cubicBezTo>
                        <a:pt x="142" y="596"/>
                        <a:pt x="142" y="596"/>
                        <a:pt x="142" y="596"/>
                      </a:cubicBezTo>
                      <a:cubicBezTo>
                        <a:pt x="169" y="472"/>
                        <a:pt x="169" y="472"/>
                        <a:pt x="169" y="472"/>
                      </a:cubicBezTo>
                      <a:moveTo>
                        <a:pt x="79" y="442"/>
                      </a:moveTo>
                      <a:cubicBezTo>
                        <a:pt x="76" y="451"/>
                        <a:pt x="75" y="457"/>
                        <a:pt x="78" y="457"/>
                      </a:cubicBezTo>
                      <a:cubicBezTo>
                        <a:pt x="80" y="457"/>
                        <a:pt x="83" y="456"/>
                        <a:pt x="87" y="452"/>
                      </a:cubicBezTo>
                      <a:cubicBezTo>
                        <a:pt x="87" y="451"/>
                        <a:pt x="88" y="451"/>
                        <a:pt x="88" y="451"/>
                      </a:cubicBezTo>
                      <a:cubicBezTo>
                        <a:pt x="85" y="448"/>
                        <a:pt x="82" y="445"/>
                        <a:pt x="79" y="442"/>
                      </a:cubicBezTo>
                      <a:moveTo>
                        <a:pt x="2" y="410"/>
                      </a:moveTo>
                      <a:cubicBezTo>
                        <a:pt x="2" y="410"/>
                        <a:pt x="2" y="410"/>
                        <a:pt x="2" y="411"/>
                      </a:cubicBezTo>
                      <a:cubicBezTo>
                        <a:pt x="0" y="450"/>
                        <a:pt x="18" y="488"/>
                        <a:pt x="43" y="519"/>
                      </a:cubicBezTo>
                      <a:cubicBezTo>
                        <a:pt x="2" y="410"/>
                        <a:pt x="2" y="410"/>
                        <a:pt x="2" y="410"/>
                      </a:cubicBezTo>
                      <a:moveTo>
                        <a:pt x="53" y="267"/>
                      </a:moveTo>
                      <a:cubicBezTo>
                        <a:pt x="51" y="267"/>
                        <a:pt x="49" y="267"/>
                        <a:pt x="47" y="268"/>
                      </a:cubicBezTo>
                      <a:cubicBezTo>
                        <a:pt x="46" y="273"/>
                        <a:pt x="44" y="278"/>
                        <a:pt x="42" y="282"/>
                      </a:cubicBezTo>
                      <a:cubicBezTo>
                        <a:pt x="39" y="291"/>
                        <a:pt x="36" y="298"/>
                        <a:pt x="35" y="305"/>
                      </a:cubicBezTo>
                      <a:cubicBezTo>
                        <a:pt x="35" y="316"/>
                        <a:pt x="37" y="327"/>
                        <a:pt x="40" y="339"/>
                      </a:cubicBezTo>
                      <a:cubicBezTo>
                        <a:pt x="49" y="337"/>
                        <a:pt x="63" y="320"/>
                        <a:pt x="80" y="285"/>
                      </a:cubicBezTo>
                      <a:cubicBezTo>
                        <a:pt x="69" y="272"/>
                        <a:pt x="61" y="267"/>
                        <a:pt x="53" y="267"/>
                      </a:cubicBezTo>
                      <a:moveTo>
                        <a:pt x="257" y="0"/>
                      </a:moveTo>
                      <a:cubicBezTo>
                        <a:pt x="205" y="0"/>
                        <a:pt x="175" y="80"/>
                        <a:pt x="185" y="185"/>
                      </a:cubicBezTo>
                      <a:cubicBezTo>
                        <a:pt x="187" y="207"/>
                        <a:pt x="185" y="245"/>
                        <a:pt x="176" y="245"/>
                      </a:cubicBezTo>
                      <a:cubicBezTo>
                        <a:pt x="171" y="245"/>
                        <a:pt x="164" y="233"/>
                        <a:pt x="154" y="198"/>
                      </a:cubicBezTo>
                      <a:cubicBezTo>
                        <a:pt x="139" y="143"/>
                        <a:pt x="124" y="126"/>
                        <a:pt x="112" y="126"/>
                      </a:cubicBezTo>
                      <a:cubicBezTo>
                        <a:pt x="98" y="126"/>
                        <a:pt x="88" y="147"/>
                        <a:pt x="86" y="161"/>
                      </a:cubicBezTo>
                      <a:cubicBezTo>
                        <a:pt x="82" y="182"/>
                        <a:pt x="86" y="210"/>
                        <a:pt x="106" y="252"/>
                      </a:cubicBezTo>
                      <a:cubicBezTo>
                        <a:pt x="108" y="251"/>
                        <a:pt x="110" y="250"/>
                        <a:pt x="112" y="250"/>
                      </a:cubicBezTo>
                      <a:cubicBezTo>
                        <a:pt x="127" y="250"/>
                        <a:pt x="136" y="276"/>
                        <a:pt x="134" y="308"/>
                      </a:cubicBezTo>
                      <a:cubicBezTo>
                        <a:pt x="144" y="332"/>
                        <a:pt x="144" y="346"/>
                        <a:pt x="136" y="346"/>
                      </a:cubicBezTo>
                      <a:cubicBezTo>
                        <a:pt x="133" y="346"/>
                        <a:pt x="131" y="345"/>
                        <a:pt x="127" y="342"/>
                      </a:cubicBezTo>
                      <a:cubicBezTo>
                        <a:pt x="126" y="346"/>
                        <a:pt x="124" y="350"/>
                        <a:pt x="123" y="353"/>
                      </a:cubicBezTo>
                      <a:cubicBezTo>
                        <a:pt x="116" y="369"/>
                        <a:pt x="100" y="397"/>
                        <a:pt x="89" y="421"/>
                      </a:cubicBezTo>
                      <a:cubicBezTo>
                        <a:pt x="93" y="426"/>
                        <a:pt x="97" y="432"/>
                        <a:pt x="100" y="437"/>
                      </a:cubicBezTo>
                      <a:cubicBezTo>
                        <a:pt x="123" y="408"/>
                        <a:pt x="147" y="358"/>
                        <a:pt x="164" y="358"/>
                      </a:cubicBezTo>
                      <a:cubicBezTo>
                        <a:pt x="171" y="358"/>
                        <a:pt x="177" y="366"/>
                        <a:pt x="180" y="386"/>
                      </a:cubicBezTo>
                      <a:cubicBezTo>
                        <a:pt x="182" y="394"/>
                        <a:pt x="183" y="402"/>
                        <a:pt x="183" y="410"/>
                      </a:cubicBezTo>
                      <a:cubicBezTo>
                        <a:pt x="215" y="261"/>
                        <a:pt x="215" y="261"/>
                        <a:pt x="215" y="261"/>
                      </a:cubicBezTo>
                      <a:cubicBezTo>
                        <a:pt x="162" y="600"/>
                        <a:pt x="162" y="600"/>
                        <a:pt x="162" y="600"/>
                      </a:cubicBezTo>
                      <a:cubicBezTo>
                        <a:pt x="171" y="597"/>
                        <a:pt x="171" y="597"/>
                        <a:pt x="171" y="597"/>
                      </a:cubicBezTo>
                      <a:cubicBezTo>
                        <a:pt x="229" y="597"/>
                        <a:pt x="332" y="558"/>
                        <a:pt x="359" y="480"/>
                      </a:cubicBezTo>
                      <a:cubicBezTo>
                        <a:pt x="367" y="455"/>
                        <a:pt x="363" y="446"/>
                        <a:pt x="352" y="446"/>
                      </a:cubicBezTo>
                      <a:cubicBezTo>
                        <a:pt x="329" y="446"/>
                        <a:pt x="275" y="485"/>
                        <a:pt x="245" y="491"/>
                      </a:cubicBezTo>
                      <a:cubicBezTo>
                        <a:pt x="242" y="491"/>
                        <a:pt x="240" y="491"/>
                        <a:pt x="238" y="491"/>
                      </a:cubicBezTo>
                      <a:cubicBezTo>
                        <a:pt x="213" y="491"/>
                        <a:pt x="297" y="443"/>
                        <a:pt x="325" y="423"/>
                      </a:cubicBezTo>
                      <a:cubicBezTo>
                        <a:pt x="372" y="387"/>
                        <a:pt x="389" y="325"/>
                        <a:pt x="358" y="325"/>
                      </a:cubicBezTo>
                      <a:cubicBezTo>
                        <a:pt x="349" y="325"/>
                        <a:pt x="337" y="330"/>
                        <a:pt x="321" y="341"/>
                      </a:cubicBezTo>
                      <a:cubicBezTo>
                        <a:pt x="293" y="362"/>
                        <a:pt x="273" y="370"/>
                        <a:pt x="263" y="370"/>
                      </a:cubicBezTo>
                      <a:cubicBezTo>
                        <a:pt x="247" y="370"/>
                        <a:pt x="255" y="349"/>
                        <a:pt x="290" y="321"/>
                      </a:cubicBezTo>
                      <a:cubicBezTo>
                        <a:pt x="346" y="275"/>
                        <a:pt x="369" y="244"/>
                        <a:pt x="374" y="216"/>
                      </a:cubicBezTo>
                      <a:cubicBezTo>
                        <a:pt x="377" y="200"/>
                        <a:pt x="375" y="173"/>
                        <a:pt x="358" y="173"/>
                      </a:cubicBezTo>
                      <a:cubicBezTo>
                        <a:pt x="346" y="173"/>
                        <a:pt x="326" y="186"/>
                        <a:pt x="296" y="226"/>
                      </a:cubicBezTo>
                      <a:cubicBezTo>
                        <a:pt x="276" y="252"/>
                        <a:pt x="266" y="261"/>
                        <a:pt x="260" y="261"/>
                      </a:cubicBezTo>
                      <a:cubicBezTo>
                        <a:pt x="250" y="261"/>
                        <a:pt x="262" y="223"/>
                        <a:pt x="273" y="202"/>
                      </a:cubicBezTo>
                      <a:cubicBezTo>
                        <a:pt x="324" y="105"/>
                        <a:pt x="319" y="15"/>
                        <a:pt x="268" y="2"/>
                      </a:cubicBezTo>
                      <a:cubicBezTo>
                        <a:pt x="268" y="1"/>
                        <a:pt x="268" y="1"/>
                        <a:pt x="268" y="1"/>
                      </a:cubicBezTo>
                      <a:cubicBezTo>
                        <a:pt x="268" y="1"/>
                        <a:pt x="267" y="1"/>
                        <a:pt x="266" y="1"/>
                      </a:cubicBezTo>
                      <a:cubicBezTo>
                        <a:pt x="266" y="1"/>
                        <a:pt x="264" y="1"/>
                        <a:pt x="264" y="1"/>
                      </a:cubicBezTo>
                      <a:cubicBezTo>
                        <a:pt x="264" y="1"/>
                        <a:pt x="264" y="1"/>
                        <a:pt x="264" y="1"/>
                      </a:cubicBezTo>
                      <a:cubicBezTo>
                        <a:pt x="262" y="1"/>
                        <a:pt x="260" y="0"/>
                        <a:pt x="25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35"/>
                <p:cNvSpPr>
                  <a:spLocks noEditPoints="1"/>
                </p:cNvSpPr>
                <p:nvPr/>
              </p:nvSpPr>
              <p:spPr bwMode="auto">
                <a:xfrm>
                  <a:off x="5743575" y="3246438"/>
                  <a:ext cx="769938" cy="1352550"/>
                </a:xfrm>
                <a:custGeom>
                  <a:avLst/>
                  <a:gdLst>
                    <a:gd name="T0" fmla="*/ 162 w 181"/>
                    <a:gd name="T1" fmla="*/ 108 h 318"/>
                    <a:gd name="T2" fmla="*/ 98 w 181"/>
                    <a:gd name="T3" fmla="*/ 187 h 318"/>
                    <a:gd name="T4" fmla="*/ 111 w 181"/>
                    <a:gd name="T5" fmla="*/ 217 h 318"/>
                    <a:gd name="T6" fmla="*/ 101 w 181"/>
                    <a:gd name="T7" fmla="*/ 213 h 318"/>
                    <a:gd name="T8" fmla="*/ 86 w 181"/>
                    <a:gd name="T9" fmla="*/ 201 h 318"/>
                    <a:gd name="T10" fmla="*/ 85 w 181"/>
                    <a:gd name="T11" fmla="*/ 202 h 318"/>
                    <a:gd name="T12" fmla="*/ 76 w 181"/>
                    <a:gd name="T13" fmla="*/ 207 h 318"/>
                    <a:gd name="T14" fmla="*/ 77 w 181"/>
                    <a:gd name="T15" fmla="*/ 192 h 318"/>
                    <a:gd name="T16" fmla="*/ 13 w 181"/>
                    <a:gd name="T17" fmla="*/ 131 h 318"/>
                    <a:gd name="T18" fmla="*/ 0 w 181"/>
                    <a:gd name="T19" fmla="*/ 160 h 318"/>
                    <a:gd name="T20" fmla="*/ 41 w 181"/>
                    <a:gd name="T21" fmla="*/ 269 h 318"/>
                    <a:gd name="T22" fmla="*/ 93 w 181"/>
                    <a:gd name="T23" fmla="*/ 318 h 318"/>
                    <a:gd name="T24" fmla="*/ 167 w 181"/>
                    <a:gd name="T25" fmla="*/ 222 h 318"/>
                    <a:gd name="T26" fmla="*/ 181 w 181"/>
                    <a:gd name="T27" fmla="*/ 160 h 318"/>
                    <a:gd name="T28" fmla="*/ 178 w 181"/>
                    <a:gd name="T29" fmla="*/ 136 h 318"/>
                    <a:gd name="T30" fmla="*/ 162 w 181"/>
                    <a:gd name="T31" fmla="*/ 108 h 318"/>
                    <a:gd name="T32" fmla="*/ 78 w 181"/>
                    <a:gd name="T33" fmla="*/ 35 h 318"/>
                    <a:gd name="T34" fmla="*/ 38 w 181"/>
                    <a:gd name="T35" fmla="*/ 89 h 318"/>
                    <a:gd name="T36" fmla="*/ 53 w 181"/>
                    <a:gd name="T37" fmla="*/ 121 h 318"/>
                    <a:gd name="T38" fmla="*/ 87 w 181"/>
                    <a:gd name="T39" fmla="*/ 171 h 318"/>
                    <a:gd name="T40" fmla="*/ 121 w 181"/>
                    <a:gd name="T41" fmla="*/ 103 h 318"/>
                    <a:gd name="T42" fmla="*/ 125 w 181"/>
                    <a:gd name="T43" fmla="*/ 92 h 318"/>
                    <a:gd name="T44" fmla="*/ 86 w 181"/>
                    <a:gd name="T45" fmla="*/ 47 h 318"/>
                    <a:gd name="T46" fmla="*/ 78 w 181"/>
                    <a:gd name="T47" fmla="*/ 35 h 318"/>
                    <a:gd name="T48" fmla="*/ 45 w 181"/>
                    <a:gd name="T49" fmla="*/ 18 h 318"/>
                    <a:gd name="T50" fmla="*/ 33 w 181"/>
                    <a:gd name="T51" fmla="*/ 55 h 318"/>
                    <a:gd name="T52" fmla="*/ 40 w 181"/>
                    <a:gd name="T53" fmla="*/ 32 h 318"/>
                    <a:gd name="T54" fmla="*/ 45 w 181"/>
                    <a:gd name="T55" fmla="*/ 18 h 318"/>
                    <a:gd name="T56" fmla="*/ 110 w 181"/>
                    <a:gd name="T57" fmla="*/ 0 h 318"/>
                    <a:gd name="T58" fmla="*/ 104 w 181"/>
                    <a:gd name="T59" fmla="*/ 2 h 318"/>
                    <a:gd name="T60" fmla="*/ 123 w 181"/>
                    <a:gd name="T61" fmla="*/ 39 h 318"/>
                    <a:gd name="T62" fmla="*/ 132 w 181"/>
                    <a:gd name="T63" fmla="*/ 58 h 318"/>
                    <a:gd name="T64" fmla="*/ 110 w 181"/>
                    <a:gd name="T6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1" h="318">
                      <a:moveTo>
                        <a:pt x="162" y="108"/>
                      </a:moveTo>
                      <a:cubicBezTo>
                        <a:pt x="145" y="108"/>
                        <a:pt x="121" y="158"/>
                        <a:pt x="98" y="187"/>
                      </a:cubicBezTo>
                      <a:cubicBezTo>
                        <a:pt x="109" y="204"/>
                        <a:pt x="116" y="217"/>
                        <a:pt x="111" y="217"/>
                      </a:cubicBezTo>
                      <a:cubicBezTo>
                        <a:pt x="109" y="217"/>
                        <a:pt x="106" y="216"/>
                        <a:pt x="101" y="213"/>
                      </a:cubicBezTo>
                      <a:cubicBezTo>
                        <a:pt x="96" y="210"/>
                        <a:pt x="91" y="206"/>
                        <a:pt x="86" y="201"/>
                      </a:cubicBezTo>
                      <a:cubicBezTo>
                        <a:pt x="86" y="201"/>
                        <a:pt x="85" y="201"/>
                        <a:pt x="85" y="202"/>
                      </a:cubicBezTo>
                      <a:cubicBezTo>
                        <a:pt x="81" y="206"/>
                        <a:pt x="78" y="207"/>
                        <a:pt x="76" y="207"/>
                      </a:cubicBezTo>
                      <a:cubicBezTo>
                        <a:pt x="73" y="207"/>
                        <a:pt x="74" y="201"/>
                        <a:pt x="77" y="192"/>
                      </a:cubicBezTo>
                      <a:cubicBezTo>
                        <a:pt x="54" y="166"/>
                        <a:pt x="28" y="131"/>
                        <a:pt x="13" y="131"/>
                      </a:cubicBezTo>
                      <a:cubicBezTo>
                        <a:pt x="6" y="131"/>
                        <a:pt x="1" y="139"/>
                        <a:pt x="0" y="160"/>
                      </a:cubicBezTo>
                      <a:cubicBezTo>
                        <a:pt x="41" y="269"/>
                        <a:pt x="41" y="269"/>
                        <a:pt x="41" y="269"/>
                      </a:cubicBezTo>
                      <a:cubicBezTo>
                        <a:pt x="57" y="288"/>
                        <a:pt x="75" y="305"/>
                        <a:pt x="93" y="318"/>
                      </a:cubicBezTo>
                      <a:cubicBezTo>
                        <a:pt x="121" y="296"/>
                        <a:pt x="150" y="261"/>
                        <a:pt x="167" y="222"/>
                      </a:cubicBezTo>
                      <a:cubicBezTo>
                        <a:pt x="181" y="160"/>
                        <a:pt x="181" y="160"/>
                        <a:pt x="181" y="160"/>
                      </a:cubicBezTo>
                      <a:cubicBezTo>
                        <a:pt x="181" y="152"/>
                        <a:pt x="180" y="144"/>
                        <a:pt x="178" y="136"/>
                      </a:cubicBezTo>
                      <a:cubicBezTo>
                        <a:pt x="175" y="116"/>
                        <a:pt x="169" y="108"/>
                        <a:pt x="162" y="108"/>
                      </a:cubicBezTo>
                      <a:moveTo>
                        <a:pt x="78" y="35"/>
                      </a:moveTo>
                      <a:cubicBezTo>
                        <a:pt x="61" y="70"/>
                        <a:pt x="47" y="87"/>
                        <a:pt x="38" y="89"/>
                      </a:cubicBezTo>
                      <a:cubicBezTo>
                        <a:pt x="42" y="100"/>
                        <a:pt x="46" y="111"/>
                        <a:pt x="53" y="121"/>
                      </a:cubicBezTo>
                      <a:cubicBezTo>
                        <a:pt x="60" y="132"/>
                        <a:pt x="74" y="152"/>
                        <a:pt x="87" y="171"/>
                      </a:cubicBezTo>
                      <a:cubicBezTo>
                        <a:pt x="98" y="147"/>
                        <a:pt x="114" y="119"/>
                        <a:pt x="121" y="103"/>
                      </a:cubicBezTo>
                      <a:cubicBezTo>
                        <a:pt x="122" y="100"/>
                        <a:pt x="124" y="96"/>
                        <a:pt x="125" y="92"/>
                      </a:cubicBezTo>
                      <a:cubicBezTo>
                        <a:pt x="116" y="86"/>
                        <a:pt x="102" y="72"/>
                        <a:pt x="86" y="47"/>
                      </a:cubicBezTo>
                      <a:cubicBezTo>
                        <a:pt x="83" y="42"/>
                        <a:pt x="80" y="38"/>
                        <a:pt x="78" y="35"/>
                      </a:cubicBezTo>
                      <a:moveTo>
                        <a:pt x="45" y="18"/>
                      </a:moveTo>
                      <a:cubicBezTo>
                        <a:pt x="37" y="23"/>
                        <a:pt x="32" y="37"/>
                        <a:pt x="33" y="55"/>
                      </a:cubicBezTo>
                      <a:cubicBezTo>
                        <a:pt x="34" y="48"/>
                        <a:pt x="37" y="41"/>
                        <a:pt x="40" y="32"/>
                      </a:cubicBezTo>
                      <a:cubicBezTo>
                        <a:pt x="42" y="28"/>
                        <a:pt x="44" y="23"/>
                        <a:pt x="45" y="18"/>
                      </a:cubicBezTo>
                      <a:moveTo>
                        <a:pt x="110" y="0"/>
                      </a:moveTo>
                      <a:cubicBezTo>
                        <a:pt x="108" y="0"/>
                        <a:pt x="106" y="1"/>
                        <a:pt x="104" y="2"/>
                      </a:cubicBezTo>
                      <a:cubicBezTo>
                        <a:pt x="109" y="13"/>
                        <a:pt x="115" y="26"/>
                        <a:pt x="123" y="39"/>
                      </a:cubicBezTo>
                      <a:cubicBezTo>
                        <a:pt x="127" y="46"/>
                        <a:pt x="130" y="52"/>
                        <a:pt x="132" y="58"/>
                      </a:cubicBezTo>
                      <a:cubicBezTo>
                        <a:pt x="134" y="26"/>
                        <a:pt x="125" y="0"/>
                        <a:pt x="110" y="0"/>
                      </a:cubicBezTo>
                    </a:path>
                  </a:pathLst>
                </a:custGeom>
                <a:solidFill>
                  <a:srgbClr val="85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36"/>
                <p:cNvSpPr/>
                <p:nvPr/>
              </p:nvSpPr>
              <p:spPr bwMode="auto">
                <a:xfrm>
                  <a:off x="5781675" y="2101850"/>
                  <a:ext cx="1689100" cy="2578100"/>
                </a:xfrm>
                <a:custGeom>
                  <a:avLst/>
                  <a:gdLst>
                    <a:gd name="T0" fmla="*/ 247 w 397"/>
                    <a:gd name="T1" fmla="*/ 497 h 606"/>
                    <a:gd name="T2" fmla="*/ 327 w 397"/>
                    <a:gd name="T3" fmla="*/ 429 h 606"/>
                    <a:gd name="T4" fmla="*/ 323 w 397"/>
                    <a:gd name="T5" fmla="*/ 347 h 606"/>
                    <a:gd name="T6" fmla="*/ 292 w 397"/>
                    <a:gd name="T7" fmla="*/ 327 h 606"/>
                    <a:gd name="T8" fmla="*/ 376 w 397"/>
                    <a:gd name="T9" fmla="*/ 222 h 606"/>
                    <a:gd name="T10" fmla="*/ 298 w 397"/>
                    <a:gd name="T11" fmla="*/ 232 h 606"/>
                    <a:gd name="T12" fmla="*/ 275 w 397"/>
                    <a:gd name="T13" fmla="*/ 208 h 606"/>
                    <a:gd name="T14" fmla="*/ 270 w 397"/>
                    <a:gd name="T15" fmla="*/ 8 h 606"/>
                    <a:gd name="T16" fmla="*/ 270 w 397"/>
                    <a:gd name="T17" fmla="*/ 7 h 606"/>
                    <a:gd name="T18" fmla="*/ 268 w 397"/>
                    <a:gd name="T19" fmla="*/ 7 h 606"/>
                    <a:gd name="T20" fmla="*/ 266 w 397"/>
                    <a:gd name="T21" fmla="*/ 7 h 606"/>
                    <a:gd name="T22" fmla="*/ 266 w 397"/>
                    <a:gd name="T23" fmla="*/ 7 h 606"/>
                    <a:gd name="T24" fmla="*/ 187 w 397"/>
                    <a:gd name="T25" fmla="*/ 191 h 606"/>
                    <a:gd name="T26" fmla="*/ 156 w 397"/>
                    <a:gd name="T27" fmla="*/ 204 h 606"/>
                    <a:gd name="T28" fmla="*/ 88 w 397"/>
                    <a:gd name="T29" fmla="*/ 167 h 606"/>
                    <a:gd name="T30" fmla="*/ 127 w 397"/>
                    <a:gd name="T31" fmla="*/ 295 h 606"/>
                    <a:gd name="T32" fmla="*/ 90 w 397"/>
                    <a:gd name="T33" fmla="*/ 302 h 606"/>
                    <a:gd name="T34" fmla="*/ 57 w 397"/>
                    <a:gd name="T35" fmla="*/ 377 h 606"/>
                    <a:gd name="T36" fmla="*/ 105 w 397"/>
                    <a:gd name="T37" fmla="*/ 469 h 606"/>
                    <a:gd name="T38" fmla="*/ 4 w 397"/>
                    <a:gd name="T39" fmla="*/ 417 h 606"/>
                    <a:gd name="T40" fmla="*/ 137 w 397"/>
                    <a:gd name="T41" fmla="*/ 596 h 606"/>
                    <a:gd name="T42" fmla="*/ 144 w 397"/>
                    <a:gd name="T43" fmla="*/ 602 h 606"/>
                    <a:gd name="T44" fmla="*/ 217 w 397"/>
                    <a:gd name="T45" fmla="*/ 267 h 606"/>
                    <a:gd name="T46" fmla="*/ 164 w 397"/>
                    <a:gd name="T47" fmla="*/ 606 h 606"/>
                    <a:gd name="T48" fmla="*/ 173 w 397"/>
                    <a:gd name="T49" fmla="*/ 603 h 606"/>
                    <a:gd name="T50" fmla="*/ 361 w 397"/>
                    <a:gd name="T51" fmla="*/ 486 h 606"/>
                    <a:gd name="T52" fmla="*/ 247 w 397"/>
                    <a:gd name="T53" fmla="*/ 49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606">
                      <a:moveTo>
                        <a:pt x="247" y="497"/>
                      </a:moveTo>
                      <a:cubicBezTo>
                        <a:pt x="203" y="505"/>
                        <a:pt x="298" y="450"/>
                        <a:pt x="327" y="429"/>
                      </a:cubicBezTo>
                      <a:cubicBezTo>
                        <a:pt x="387" y="384"/>
                        <a:pt x="397" y="295"/>
                        <a:pt x="323" y="347"/>
                      </a:cubicBezTo>
                      <a:cubicBezTo>
                        <a:pt x="249" y="400"/>
                        <a:pt x="235" y="373"/>
                        <a:pt x="292" y="327"/>
                      </a:cubicBezTo>
                      <a:cubicBezTo>
                        <a:pt x="348" y="281"/>
                        <a:pt x="371" y="250"/>
                        <a:pt x="376" y="222"/>
                      </a:cubicBezTo>
                      <a:cubicBezTo>
                        <a:pt x="381" y="195"/>
                        <a:pt x="371" y="136"/>
                        <a:pt x="298" y="232"/>
                      </a:cubicBezTo>
                      <a:cubicBezTo>
                        <a:pt x="239" y="309"/>
                        <a:pt x="259" y="239"/>
                        <a:pt x="275" y="208"/>
                      </a:cubicBezTo>
                      <a:cubicBezTo>
                        <a:pt x="326" y="111"/>
                        <a:pt x="321" y="21"/>
                        <a:pt x="270" y="8"/>
                      </a:cubicBezTo>
                      <a:cubicBezTo>
                        <a:pt x="270" y="7"/>
                        <a:pt x="270" y="7"/>
                        <a:pt x="270" y="7"/>
                      </a:cubicBezTo>
                      <a:cubicBezTo>
                        <a:pt x="270" y="7"/>
                        <a:pt x="269" y="7"/>
                        <a:pt x="268" y="7"/>
                      </a:cubicBezTo>
                      <a:cubicBezTo>
                        <a:pt x="268" y="7"/>
                        <a:pt x="266" y="7"/>
                        <a:pt x="266" y="7"/>
                      </a:cubicBezTo>
                      <a:cubicBezTo>
                        <a:pt x="266" y="7"/>
                        <a:pt x="266" y="7"/>
                        <a:pt x="266" y="7"/>
                      </a:cubicBezTo>
                      <a:cubicBezTo>
                        <a:pt x="210" y="0"/>
                        <a:pt x="176" y="82"/>
                        <a:pt x="187" y="191"/>
                      </a:cubicBezTo>
                      <a:cubicBezTo>
                        <a:pt x="190" y="226"/>
                        <a:pt x="183" y="299"/>
                        <a:pt x="156" y="204"/>
                      </a:cubicBezTo>
                      <a:cubicBezTo>
                        <a:pt x="124" y="88"/>
                        <a:pt x="93" y="139"/>
                        <a:pt x="88" y="167"/>
                      </a:cubicBezTo>
                      <a:cubicBezTo>
                        <a:pt x="82" y="194"/>
                        <a:pt x="92" y="232"/>
                        <a:pt x="127" y="295"/>
                      </a:cubicBezTo>
                      <a:cubicBezTo>
                        <a:pt x="162" y="359"/>
                        <a:pt x="139" y="378"/>
                        <a:pt x="90" y="302"/>
                      </a:cubicBezTo>
                      <a:cubicBezTo>
                        <a:pt x="41" y="227"/>
                        <a:pt x="17" y="312"/>
                        <a:pt x="57" y="377"/>
                      </a:cubicBezTo>
                      <a:cubicBezTo>
                        <a:pt x="76" y="407"/>
                        <a:pt x="143" y="493"/>
                        <a:pt x="105" y="469"/>
                      </a:cubicBezTo>
                      <a:cubicBezTo>
                        <a:pt x="67" y="445"/>
                        <a:pt x="8" y="334"/>
                        <a:pt x="4" y="417"/>
                      </a:cubicBezTo>
                      <a:cubicBezTo>
                        <a:pt x="0" y="500"/>
                        <a:pt x="83" y="574"/>
                        <a:pt x="137" y="596"/>
                      </a:cubicBezTo>
                      <a:cubicBezTo>
                        <a:pt x="144" y="602"/>
                        <a:pt x="144" y="602"/>
                        <a:pt x="144" y="602"/>
                      </a:cubicBezTo>
                      <a:cubicBezTo>
                        <a:pt x="217" y="267"/>
                        <a:pt x="217" y="267"/>
                        <a:pt x="217" y="267"/>
                      </a:cubicBezTo>
                      <a:cubicBezTo>
                        <a:pt x="164" y="606"/>
                        <a:pt x="164" y="606"/>
                        <a:pt x="164" y="606"/>
                      </a:cubicBezTo>
                      <a:cubicBezTo>
                        <a:pt x="173" y="603"/>
                        <a:pt x="173" y="603"/>
                        <a:pt x="173" y="603"/>
                      </a:cubicBezTo>
                      <a:cubicBezTo>
                        <a:pt x="231" y="603"/>
                        <a:pt x="334" y="564"/>
                        <a:pt x="361" y="486"/>
                      </a:cubicBezTo>
                      <a:cubicBezTo>
                        <a:pt x="388" y="407"/>
                        <a:pt x="291" y="489"/>
                        <a:pt x="247" y="497"/>
                      </a:cubicBezTo>
                      <a:close/>
                    </a:path>
                  </a:pathLst>
                </a:custGeom>
                <a:solidFill>
                  <a:srgbClr val="CCAB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3" name="椭圆 62"/>
              <p:cNvSpPr/>
              <p:nvPr/>
            </p:nvSpPr>
            <p:spPr>
              <a:xfrm>
                <a:off x="6683312"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79" name="图片 27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5211" y="1113951"/>
              <a:ext cx="1152648" cy="1152648"/>
            </a:xfrm>
            <a:prstGeom prst="rect">
              <a:avLst/>
            </a:prstGeom>
          </p:spPr>
        </p:pic>
      </p:grpSp>
      <p:sp>
        <p:nvSpPr>
          <p:cNvPr id="289" name="椭圆 288"/>
          <p:cNvSpPr/>
          <p:nvPr/>
        </p:nvSpPr>
        <p:spPr>
          <a:xfrm>
            <a:off x="1799448" y="2620761"/>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宋</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sp>
        <p:nvSpPr>
          <p:cNvPr id="290" name="椭圆 289"/>
          <p:cNvSpPr/>
          <p:nvPr/>
        </p:nvSpPr>
        <p:spPr>
          <a:xfrm>
            <a:off x="4556395" y="2635250"/>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明</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pic>
        <p:nvPicPr>
          <p:cNvPr id="175" name="图片 174"/>
          <p:cNvPicPr>
            <a:picLocks noChangeAspect="1"/>
          </p:cNvPicPr>
          <p:nvPr/>
        </p:nvPicPr>
        <p:blipFill>
          <a:blip r:embed="rId3"/>
          <a:stretch>
            <a:fillRect/>
          </a:stretch>
        </p:blipFill>
        <p:spPr>
          <a:xfrm>
            <a:off x="907226" y="3632684"/>
            <a:ext cx="2591025" cy="3346994"/>
          </a:xfrm>
          <a:prstGeom prst="rect">
            <a:avLst/>
          </a:prstGeom>
          <a:ln>
            <a:noFill/>
          </a:ln>
          <a:effectLst>
            <a:outerShdw blurRad="190500" algn="tl" rotWithShape="0">
              <a:srgbClr val="000000">
                <a:alpha val="70000"/>
              </a:srgbClr>
            </a:outerShdw>
          </a:effectLst>
        </p:spPr>
      </p:pic>
      <p:pic>
        <p:nvPicPr>
          <p:cNvPr id="176" name="图片 175"/>
          <p:cNvPicPr>
            <a:picLocks noChangeAspect="1"/>
          </p:cNvPicPr>
          <p:nvPr/>
        </p:nvPicPr>
        <p:blipFill>
          <a:blip r:embed="rId3"/>
          <a:stretch>
            <a:fillRect/>
          </a:stretch>
        </p:blipFill>
        <p:spPr>
          <a:xfrm>
            <a:off x="3664910" y="3632684"/>
            <a:ext cx="2591025" cy="3346994"/>
          </a:xfrm>
          <a:prstGeom prst="rect">
            <a:avLst/>
          </a:prstGeom>
          <a:ln>
            <a:noFill/>
          </a:ln>
          <a:effectLst>
            <a:outerShdw blurRad="190500" algn="tl" rotWithShape="0">
              <a:srgbClr val="000000">
                <a:alpha val="70000"/>
              </a:srgbClr>
            </a:outerShdw>
          </a:effectLst>
        </p:spPr>
      </p:pic>
      <p:pic>
        <p:nvPicPr>
          <p:cNvPr id="177" name="图片 176"/>
          <p:cNvPicPr>
            <a:picLocks noChangeAspect="1"/>
          </p:cNvPicPr>
          <p:nvPr/>
        </p:nvPicPr>
        <p:blipFill>
          <a:blip r:embed="rId3"/>
          <a:stretch>
            <a:fillRect/>
          </a:stretch>
        </p:blipFill>
        <p:spPr>
          <a:xfrm>
            <a:off x="6410296" y="1327031"/>
            <a:ext cx="4953628" cy="1922195"/>
          </a:xfrm>
          <a:prstGeom prst="rect">
            <a:avLst/>
          </a:prstGeom>
          <a:solidFill>
            <a:schemeClr val="bg1">
              <a:lumMod val="95000"/>
            </a:schemeClr>
          </a:solidFill>
          <a:ln>
            <a:noFill/>
          </a:ln>
          <a:effectLst>
            <a:outerShdw blurRad="190500" algn="tl" rotWithShape="0">
              <a:srgbClr val="000000">
                <a:alpha val="70000"/>
              </a:srgbClr>
            </a:outerShdw>
          </a:effectLst>
        </p:spPr>
      </p:pic>
      <p:sp>
        <p:nvSpPr>
          <p:cNvPr id="291" name="椭圆 290"/>
          <p:cNvSpPr/>
          <p:nvPr/>
        </p:nvSpPr>
        <p:spPr>
          <a:xfrm>
            <a:off x="8483083" y="1964887"/>
            <a:ext cx="808054" cy="808053"/>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rPr>
              <a:t>今</a:t>
            </a:r>
            <a:endParaRPr lang="zh-CN" altLang="en-US" sz="6000" dirty="0">
              <a:solidFill>
                <a:schemeClr val="tx1">
                  <a:lumMod val="75000"/>
                  <a:lumOff val="25000"/>
                </a:schemeClr>
              </a:solidFill>
              <a:effectLst>
                <a:outerShdw blurRad="38100" dist="38100" dir="2700000" algn="tl">
                  <a:srgbClr val="000000">
                    <a:alpha val="43137"/>
                  </a:srgbClr>
                </a:outerShdw>
              </a:effectLst>
              <a:latin typeface="方正祥隶繁体" panose="03000509000000000000" pitchFamily="65" charset="-122"/>
              <a:ea typeface="方正祥隶繁体" panose="03000509000000000000" pitchFamily="65" charset="-122"/>
            </a:endParaRPr>
          </a:p>
        </p:txBody>
      </p:sp>
      <p:sp>
        <p:nvSpPr>
          <p:cNvPr id="178" name="文本框 177"/>
          <p:cNvSpPr txBox="1"/>
          <p:nvPr/>
        </p:nvSpPr>
        <p:spPr>
          <a:xfrm>
            <a:off x="969365" y="3878784"/>
            <a:ext cx="2455278" cy="1674176"/>
          </a:xfrm>
          <a:prstGeom prst="rect">
            <a:avLst/>
          </a:prstGeom>
          <a:noFill/>
        </p:spPr>
        <p:txBody>
          <a:bodyPr wrap="square" rtlCol="0">
            <a:spAutoFit/>
          </a:bodyPr>
          <a:lstStyle/>
          <a:p>
            <a:pPr algn="ctr">
              <a:lnSpc>
                <a:spcPct val="150000"/>
              </a:lnSpc>
            </a:pPr>
            <a:r>
              <a:rPr lang="zh-CN" altLang="en-US" sz="1400" dirty="0">
                <a:solidFill>
                  <a:schemeClr val="bg1">
                    <a:lumMod val="95000"/>
                  </a:schemeClr>
                </a:solidFill>
              </a:rPr>
              <a:t>宋代，汉族端午节俗也被辽、金两国吸收。如</a:t>
            </a:r>
            <a:r>
              <a:rPr lang="en-US" altLang="zh-CN" sz="1400" dirty="0">
                <a:solidFill>
                  <a:schemeClr val="bg1">
                    <a:lumMod val="95000"/>
                  </a:schemeClr>
                </a:solidFill>
              </a:rPr>
              <a:t>《</a:t>
            </a:r>
            <a:r>
              <a:rPr lang="zh-CN" altLang="en-US" sz="1400" dirty="0">
                <a:solidFill>
                  <a:schemeClr val="bg1">
                    <a:lumMod val="95000"/>
                  </a:schemeClr>
                </a:solidFill>
              </a:rPr>
              <a:t>辽史</a:t>
            </a:r>
            <a:r>
              <a:rPr lang="en-US" altLang="zh-CN" sz="1400" dirty="0">
                <a:solidFill>
                  <a:schemeClr val="bg1">
                    <a:lumMod val="95000"/>
                  </a:schemeClr>
                </a:solidFill>
              </a:rPr>
              <a:t>·</a:t>
            </a:r>
            <a:r>
              <a:rPr lang="zh-CN" altLang="en-US" sz="1400" dirty="0">
                <a:solidFill>
                  <a:schemeClr val="bg1">
                    <a:lumMod val="95000"/>
                  </a:schemeClr>
                </a:solidFill>
              </a:rPr>
              <a:t>礼志</a:t>
            </a:r>
            <a:r>
              <a:rPr lang="en-US" altLang="zh-CN" sz="1400" dirty="0">
                <a:solidFill>
                  <a:schemeClr val="bg1">
                    <a:lumMod val="95000"/>
                  </a:schemeClr>
                </a:solidFill>
              </a:rPr>
              <a:t>》</a:t>
            </a:r>
            <a:r>
              <a:rPr lang="zh-CN" altLang="en-US" sz="1400" dirty="0">
                <a:solidFill>
                  <a:schemeClr val="bg1">
                    <a:lumMod val="95000"/>
                  </a:schemeClr>
                </a:solidFill>
              </a:rPr>
              <a:t>就记载辽国重午朝仪，皇帝要系长寿彩缕才升坐。对南北臣僚也要各赐寿缕。</a:t>
            </a:r>
            <a:endParaRPr lang="zh-CN" altLang="en-US" sz="1100" dirty="0">
              <a:solidFill>
                <a:schemeClr val="bg1">
                  <a:lumMod val="95000"/>
                </a:schemeClr>
              </a:solidFill>
            </a:endParaRPr>
          </a:p>
        </p:txBody>
      </p:sp>
      <p:sp>
        <p:nvSpPr>
          <p:cNvPr id="179" name="文本框 178"/>
          <p:cNvSpPr txBox="1"/>
          <p:nvPr/>
        </p:nvSpPr>
        <p:spPr>
          <a:xfrm>
            <a:off x="3732783" y="3878784"/>
            <a:ext cx="2455278" cy="1997342"/>
          </a:xfrm>
          <a:prstGeom prst="rect">
            <a:avLst/>
          </a:prstGeom>
          <a:noFill/>
        </p:spPr>
        <p:txBody>
          <a:bodyPr wrap="square" rtlCol="0">
            <a:spAutoFit/>
          </a:bodyPr>
          <a:lstStyle/>
          <a:p>
            <a:pPr algn="ctr">
              <a:lnSpc>
                <a:spcPct val="150000"/>
              </a:lnSpc>
            </a:pPr>
            <a:r>
              <a:rPr lang="zh-CN" altLang="en-US" sz="1400" dirty="0">
                <a:solidFill>
                  <a:schemeClr val="bg1">
                    <a:lumMod val="95000"/>
                  </a:schemeClr>
                </a:solidFill>
              </a:rPr>
              <a:t>明清时期，端午风俗活动形式变化虽不大，但是规模却愈来愈盛行。尤其南方龙舟竞渡，成为轰动一时的盛举。据</a:t>
            </a:r>
            <a:r>
              <a:rPr lang="en-US" altLang="zh-CN" sz="1400" dirty="0">
                <a:solidFill>
                  <a:schemeClr val="bg1">
                    <a:lumMod val="95000"/>
                  </a:schemeClr>
                </a:solidFill>
              </a:rPr>
              <a:t>《</a:t>
            </a:r>
            <a:r>
              <a:rPr lang="zh-CN" altLang="en-US" sz="1400" dirty="0">
                <a:solidFill>
                  <a:schemeClr val="bg1">
                    <a:lumMod val="95000"/>
                  </a:schemeClr>
                </a:solidFill>
              </a:rPr>
              <a:t>武陵竞渡略</a:t>
            </a:r>
            <a:r>
              <a:rPr lang="en-US" altLang="zh-CN" sz="1400" dirty="0">
                <a:solidFill>
                  <a:schemeClr val="bg1">
                    <a:lumMod val="95000"/>
                  </a:schemeClr>
                </a:solidFill>
              </a:rPr>
              <a:t>》</a:t>
            </a:r>
            <a:r>
              <a:rPr lang="zh-CN" altLang="en-US" sz="1400" dirty="0">
                <a:solidFill>
                  <a:schemeClr val="bg1">
                    <a:lumMod val="95000"/>
                  </a:schemeClr>
                </a:solidFill>
              </a:rPr>
              <a:t>记载，龙舟竞渡已不限于端午一天。</a:t>
            </a:r>
            <a:endParaRPr lang="zh-CN" altLang="en-US" sz="1000" dirty="0">
              <a:solidFill>
                <a:schemeClr val="bg1">
                  <a:lumMod val="95000"/>
                </a:schemeClr>
              </a:solidFill>
            </a:endParaRPr>
          </a:p>
        </p:txBody>
      </p:sp>
      <p:sp>
        <p:nvSpPr>
          <p:cNvPr id="180" name="文本框 179"/>
          <p:cNvSpPr txBox="1"/>
          <p:nvPr/>
        </p:nvSpPr>
        <p:spPr>
          <a:xfrm>
            <a:off x="6410296" y="3637299"/>
            <a:ext cx="4953628" cy="704680"/>
          </a:xfrm>
          <a:prstGeom prst="rect">
            <a:avLst/>
          </a:prstGeom>
          <a:noFill/>
        </p:spPr>
        <p:txBody>
          <a:bodyPr wrap="square" rtlCol="0">
            <a:spAutoFit/>
          </a:bodyPr>
          <a:lstStyle/>
          <a:p>
            <a:pPr>
              <a:lnSpc>
                <a:spcPct val="150000"/>
              </a:lnSpc>
            </a:pPr>
            <a:r>
              <a:rPr lang="en-US" altLang="zh-CN" sz="1400" dirty="0">
                <a:solidFill>
                  <a:schemeClr val="tx1">
                    <a:lumMod val="75000"/>
                    <a:lumOff val="25000"/>
                  </a:schemeClr>
                </a:solidFill>
              </a:rPr>
              <a:t>2006</a:t>
            </a:r>
            <a:r>
              <a:rPr lang="zh-CN" altLang="en-US" sz="1400" dirty="0">
                <a:solidFill>
                  <a:schemeClr val="tx1">
                    <a:lumMod val="75000"/>
                    <a:lumOff val="25000"/>
                  </a:schemeClr>
                </a:solidFill>
              </a:rPr>
              <a:t>年</a:t>
            </a:r>
            <a:r>
              <a:rPr lang="en-US" altLang="zh-CN" sz="1400" dirty="0">
                <a:solidFill>
                  <a:schemeClr val="tx1">
                    <a:lumMod val="75000"/>
                    <a:lumOff val="25000"/>
                  </a:schemeClr>
                </a:solidFill>
              </a:rPr>
              <a:t>5</a:t>
            </a:r>
            <a:r>
              <a:rPr lang="zh-CN" altLang="en-US" sz="1400" dirty="0">
                <a:solidFill>
                  <a:schemeClr val="tx1">
                    <a:lumMod val="75000"/>
                    <a:lumOff val="25000"/>
                  </a:schemeClr>
                </a:solidFill>
              </a:rPr>
              <a:t>月</a:t>
            </a:r>
            <a:r>
              <a:rPr lang="en-US" altLang="zh-CN" sz="1400" dirty="0">
                <a:solidFill>
                  <a:schemeClr val="tx1">
                    <a:lumMod val="75000"/>
                    <a:lumOff val="25000"/>
                  </a:schemeClr>
                </a:solidFill>
              </a:rPr>
              <a:t>20</a:t>
            </a:r>
            <a:r>
              <a:rPr lang="zh-CN" altLang="en-US" sz="1400" dirty="0">
                <a:solidFill>
                  <a:schemeClr val="tx1">
                    <a:lumMod val="75000"/>
                    <a:lumOff val="25000"/>
                  </a:schemeClr>
                </a:solidFill>
              </a:rPr>
              <a:t>日，端午节民俗经国务院批准列入第一批国家级非物质文化遗产名录。</a:t>
            </a:r>
            <a:endParaRPr lang="zh-CN" altLang="en-US" sz="800" dirty="0">
              <a:solidFill>
                <a:schemeClr val="tx1">
                  <a:lumMod val="75000"/>
                  <a:lumOff val="25000"/>
                </a:schemeClr>
              </a:solidFill>
            </a:endParaRPr>
          </a:p>
        </p:txBody>
      </p:sp>
      <p:sp>
        <p:nvSpPr>
          <p:cNvPr id="181" name="文本框 180"/>
          <p:cNvSpPr txBox="1"/>
          <p:nvPr/>
        </p:nvSpPr>
        <p:spPr>
          <a:xfrm>
            <a:off x="6410296" y="4406491"/>
            <a:ext cx="4953628" cy="1061829"/>
          </a:xfrm>
          <a:prstGeom prst="rect">
            <a:avLst/>
          </a:prstGeom>
          <a:noFill/>
        </p:spPr>
        <p:txBody>
          <a:bodyPr wrap="square" rtlCol="0">
            <a:spAutoFit/>
          </a:bodyPr>
          <a:lstStyle/>
          <a:p>
            <a:pPr>
              <a:lnSpc>
                <a:spcPct val="150000"/>
              </a:lnSpc>
            </a:pPr>
            <a:r>
              <a:rPr lang="en-US" altLang="zh-CN" sz="1400" dirty="0">
                <a:solidFill>
                  <a:schemeClr val="tx1">
                    <a:lumMod val="75000"/>
                    <a:lumOff val="25000"/>
                  </a:schemeClr>
                </a:solidFill>
              </a:rPr>
              <a:t>2007</a:t>
            </a:r>
            <a:r>
              <a:rPr lang="zh-CN" altLang="en-US" sz="1400" dirty="0">
                <a:solidFill>
                  <a:schemeClr val="tx1">
                    <a:lumMod val="75000"/>
                    <a:lumOff val="25000"/>
                  </a:schemeClr>
                </a:solidFill>
              </a:rPr>
              <a:t>年</a:t>
            </a:r>
            <a:r>
              <a:rPr lang="en-US" altLang="zh-CN" sz="1400" dirty="0">
                <a:solidFill>
                  <a:schemeClr val="tx1">
                    <a:lumMod val="75000"/>
                    <a:lumOff val="25000"/>
                  </a:schemeClr>
                </a:solidFill>
              </a:rPr>
              <a:t>12</a:t>
            </a:r>
            <a:r>
              <a:rPr lang="zh-CN" altLang="en-US" sz="1400" dirty="0">
                <a:solidFill>
                  <a:schemeClr val="tx1">
                    <a:lumMod val="75000"/>
                    <a:lumOff val="25000"/>
                  </a:schemeClr>
                </a:solidFill>
              </a:rPr>
              <a:t>月</a:t>
            </a:r>
            <a:r>
              <a:rPr lang="en-US" altLang="zh-CN" sz="1400" dirty="0">
                <a:solidFill>
                  <a:schemeClr val="tx1">
                    <a:lumMod val="75000"/>
                    <a:lumOff val="25000"/>
                  </a:schemeClr>
                </a:solidFill>
              </a:rPr>
              <a:t>7</a:t>
            </a:r>
            <a:r>
              <a:rPr lang="zh-CN" altLang="en-US" sz="1400" dirty="0">
                <a:solidFill>
                  <a:schemeClr val="tx1">
                    <a:lumMod val="75000"/>
                    <a:lumOff val="25000"/>
                  </a:schemeClr>
                </a:solidFill>
              </a:rPr>
              <a:t>日国务院第</a:t>
            </a:r>
            <a:r>
              <a:rPr lang="en-US" altLang="zh-CN" sz="1400" dirty="0">
                <a:solidFill>
                  <a:schemeClr val="tx1">
                    <a:lumMod val="75000"/>
                    <a:lumOff val="25000"/>
                  </a:schemeClr>
                </a:solidFill>
              </a:rPr>
              <a:t>198</a:t>
            </a:r>
            <a:r>
              <a:rPr lang="zh-CN" altLang="en-US" sz="1400" dirty="0">
                <a:solidFill>
                  <a:schemeClr val="tx1">
                    <a:lumMod val="75000"/>
                    <a:lumOff val="25000"/>
                  </a:schemeClr>
                </a:solidFill>
              </a:rPr>
              <a:t>次常务会议通过了</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国务院关于修改</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全国年节及纪念日放假办法</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的决定</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，正式将端午节列为国家法定假日，规定农历端午当日放假</a:t>
            </a:r>
            <a:r>
              <a:rPr lang="en-US" altLang="zh-CN" sz="1400" dirty="0">
                <a:solidFill>
                  <a:schemeClr val="tx1">
                    <a:lumMod val="75000"/>
                    <a:lumOff val="25000"/>
                  </a:schemeClr>
                </a:solidFill>
              </a:rPr>
              <a:t>1</a:t>
            </a:r>
            <a:r>
              <a:rPr lang="zh-CN" altLang="en-US" sz="1400" dirty="0">
                <a:solidFill>
                  <a:schemeClr val="tx1">
                    <a:lumMod val="75000"/>
                    <a:lumOff val="25000"/>
                  </a:schemeClr>
                </a:solidFill>
              </a:rPr>
              <a:t>天</a:t>
            </a:r>
            <a:endParaRPr lang="zh-CN" altLang="en-US" sz="600" dirty="0">
              <a:solidFill>
                <a:schemeClr val="tx1">
                  <a:lumMod val="75000"/>
                  <a:lumOff val="25000"/>
                </a:schemeClr>
              </a:solidFill>
            </a:endParaRPr>
          </a:p>
        </p:txBody>
      </p:sp>
      <p:sp>
        <p:nvSpPr>
          <p:cNvPr id="182" name="Freeform 974"/>
          <p:cNvSpPr>
            <a:spLocks noEditPoints="1"/>
          </p:cNvSpPr>
          <p:nvPr/>
        </p:nvSpPr>
        <p:spPr bwMode="auto">
          <a:xfrm>
            <a:off x="5032682" y="1656142"/>
            <a:ext cx="1709381" cy="593070"/>
          </a:xfrm>
          <a:custGeom>
            <a:avLst/>
            <a:gdLst>
              <a:gd name="T0" fmla="*/ 236 w 668"/>
              <a:gd name="T1" fmla="*/ 110 h 229"/>
              <a:gd name="T2" fmla="*/ 168 w 668"/>
              <a:gd name="T3" fmla="*/ 82 h 229"/>
              <a:gd name="T4" fmla="*/ 158 w 668"/>
              <a:gd name="T5" fmla="*/ 134 h 229"/>
              <a:gd name="T6" fmla="*/ 187 w 668"/>
              <a:gd name="T7" fmla="*/ 126 h 229"/>
              <a:gd name="T8" fmla="*/ 169 w 668"/>
              <a:gd name="T9" fmla="*/ 118 h 229"/>
              <a:gd name="T10" fmla="*/ 175 w 668"/>
              <a:gd name="T11" fmla="*/ 96 h 229"/>
              <a:gd name="T12" fmla="*/ 218 w 668"/>
              <a:gd name="T13" fmla="*/ 106 h 229"/>
              <a:gd name="T14" fmla="*/ 182 w 668"/>
              <a:gd name="T15" fmla="*/ 153 h 229"/>
              <a:gd name="T16" fmla="*/ 135 w 668"/>
              <a:gd name="T17" fmla="*/ 131 h 229"/>
              <a:gd name="T18" fmla="*/ 94 w 668"/>
              <a:gd name="T19" fmla="*/ 135 h 229"/>
              <a:gd name="T20" fmla="*/ 36 w 668"/>
              <a:gd name="T21" fmla="*/ 155 h 229"/>
              <a:gd name="T22" fmla="*/ 0 w 668"/>
              <a:gd name="T23" fmla="*/ 142 h 229"/>
              <a:gd name="T24" fmla="*/ 23 w 668"/>
              <a:gd name="T25" fmla="*/ 163 h 229"/>
              <a:gd name="T26" fmla="*/ 105 w 668"/>
              <a:gd name="T27" fmla="*/ 144 h 229"/>
              <a:gd name="T28" fmla="*/ 156 w 668"/>
              <a:gd name="T29" fmla="*/ 162 h 229"/>
              <a:gd name="T30" fmla="*/ 236 w 668"/>
              <a:gd name="T31" fmla="*/ 110 h 229"/>
              <a:gd name="T32" fmla="*/ 640 w 668"/>
              <a:gd name="T33" fmla="*/ 88 h 229"/>
              <a:gd name="T34" fmla="*/ 623 w 668"/>
              <a:gd name="T35" fmla="*/ 22 h 229"/>
              <a:gd name="T36" fmla="*/ 556 w 668"/>
              <a:gd name="T37" fmla="*/ 30 h 229"/>
              <a:gd name="T38" fmla="*/ 470 w 668"/>
              <a:gd name="T39" fmla="*/ 32 h 229"/>
              <a:gd name="T40" fmla="*/ 472 w 668"/>
              <a:gd name="T41" fmla="*/ 97 h 229"/>
              <a:gd name="T42" fmla="*/ 486 w 668"/>
              <a:gd name="T43" fmla="*/ 149 h 229"/>
              <a:gd name="T44" fmla="*/ 555 w 668"/>
              <a:gd name="T45" fmla="*/ 115 h 229"/>
              <a:gd name="T46" fmla="*/ 526 w 668"/>
              <a:gd name="T47" fmla="*/ 89 h 229"/>
              <a:gd name="T48" fmla="*/ 532 w 668"/>
              <a:gd name="T49" fmla="*/ 99 h 229"/>
              <a:gd name="T50" fmla="*/ 504 w 668"/>
              <a:gd name="T51" fmla="*/ 123 h 229"/>
              <a:gd name="T52" fmla="*/ 506 w 668"/>
              <a:gd name="T53" fmla="*/ 62 h 229"/>
              <a:gd name="T54" fmla="*/ 600 w 668"/>
              <a:gd name="T55" fmla="*/ 82 h 229"/>
              <a:gd name="T56" fmla="*/ 564 w 668"/>
              <a:gd name="T57" fmla="*/ 167 h 229"/>
              <a:gd name="T58" fmla="*/ 444 w 668"/>
              <a:gd name="T59" fmla="*/ 142 h 229"/>
              <a:gd name="T60" fmla="*/ 257 w 668"/>
              <a:gd name="T61" fmla="*/ 148 h 229"/>
              <a:gd name="T62" fmla="*/ 128 w 668"/>
              <a:gd name="T63" fmla="*/ 163 h 229"/>
              <a:gd name="T64" fmla="*/ 266 w 668"/>
              <a:gd name="T65" fmla="*/ 168 h 229"/>
              <a:gd name="T66" fmla="*/ 393 w 668"/>
              <a:gd name="T67" fmla="*/ 163 h 229"/>
              <a:gd name="T68" fmla="*/ 440 w 668"/>
              <a:gd name="T69" fmla="*/ 197 h 229"/>
              <a:gd name="T70" fmla="*/ 551 w 668"/>
              <a:gd name="T71" fmla="*/ 227 h 229"/>
              <a:gd name="T72" fmla="*/ 661 w 668"/>
              <a:gd name="T73" fmla="*/ 144 h 229"/>
              <a:gd name="T74" fmla="*/ 640 w 668"/>
              <a:gd name="T75" fmla="*/ 8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8" h="229">
                <a:moveTo>
                  <a:pt x="236" y="110"/>
                </a:moveTo>
                <a:cubicBezTo>
                  <a:pt x="232" y="84"/>
                  <a:pt x="195" y="63"/>
                  <a:pt x="168" y="82"/>
                </a:cubicBezTo>
                <a:cubicBezTo>
                  <a:pt x="141" y="100"/>
                  <a:pt x="151" y="129"/>
                  <a:pt x="158" y="134"/>
                </a:cubicBezTo>
                <a:cubicBezTo>
                  <a:pt x="167" y="142"/>
                  <a:pt x="187" y="142"/>
                  <a:pt x="187" y="126"/>
                </a:cubicBezTo>
                <a:cubicBezTo>
                  <a:pt x="183" y="112"/>
                  <a:pt x="169" y="118"/>
                  <a:pt x="169" y="118"/>
                </a:cubicBezTo>
                <a:cubicBezTo>
                  <a:pt x="169" y="118"/>
                  <a:pt x="158" y="110"/>
                  <a:pt x="175" y="96"/>
                </a:cubicBezTo>
                <a:cubicBezTo>
                  <a:pt x="192" y="83"/>
                  <a:pt x="212" y="94"/>
                  <a:pt x="218" y="106"/>
                </a:cubicBezTo>
                <a:cubicBezTo>
                  <a:pt x="222" y="121"/>
                  <a:pt x="222" y="145"/>
                  <a:pt x="182" y="153"/>
                </a:cubicBezTo>
                <a:cubicBezTo>
                  <a:pt x="140" y="154"/>
                  <a:pt x="135" y="131"/>
                  <a:pt x="135" y="131"/>
                </a:cubicBezTo>
                <a:cubicBezTo>
                  <a:pt x="124" y="143"/>
                  <a:pt x="114" y="133"/>
                  <a:pt x="94" y="135"/>
                </a:cubicBezTo>
                <a:cubicBezTo>
                  <a:pt x="79" y="135"/>
                  <a:pt x="53" y="150"/>
                  <a:pt x="36" y="155"/>
                </a:cubicBezTo>
                <a:cubicBezTo>
                  <a:pt x="19" y="160"/>
                  <a:pt x="0" y="142"/>
                  <a:pt x="0" y="142"/>
                </a:cubicBezTo>
                <a:cubicBezTo>
                  <a:pt x="0" y="142"/>
                  <a:pt x="4" y="158"/>
                  <a:pt x="23" y="163"/>
                </a:cubicBezTo>
                <a:cubicBezTo>
                  <a:pt x="46" y="170"/>
                  <a:pt x="87" y="145"/>
                  <a:pt x="105" y="144"/>
                </a:cubicBezTo>
                <a:cubicBezTo>
                  <a:pt x="122" y="144"/>
                  <a:pt x="156" y="162"/>
                  <a:pt x="156" y="162"/>
                </a:cubicBezTo>
                <a:cubicBezTo>
                  <a:pt x="214" y="180"/>
                  <a:pt x="240" y="139"/>
                  <a:pt x="236" y="110"/>
                </a:cubicBezTo>
                <a:close/>
                <a:moveTo>
                  <a:pt x="640" y="88"/>
                </a:moveTo>
                <a:cubicBezTo>
                  <a:pt x="640" y="88"/>
                  <a:pt x="658" y="49"/>
                  <a:pt x="623" y="22"/>
                </a:cubicBezTo>
                <a:cubicBezTo>
                  <a:pt x="581" y="0"/>
                  <a:pt x="555" y="30"/>
                  <a:pt x="556" y="30"/>
                </a:cubicBezTo>
                <a:cubicBezTo>
                  <a:pt x="542" y="23"/>
                  <a:pt x="502" y="3"/>
                  <a:pt x="470" y="32"/>
                </a:cubicBezTo>
                <a:cubicBezTo>
                  <a:pt x="441" y="63"/>
                  <a:pt x="472" y="97"/>
                  <a:pt x="472" y="97"/>
                </a:cubicBezTo>
                <a:cubicBezTo>
                  <a:pt x="472" y="97"/>
                  <a:pt x="455" y="130"/>
                  <a:pt x="486" y="149"/>
                </a:cubicBezTo>
                <a:cubicBezTo>
                  <a:pt x="521" y="169"/>
                  <a:pt x="553" y="147"/>
                  <a:pt x="555" y="115"/>
                </a:cubicBezTo>
                <a:cubicBezTo>
                  <a:pt x="555" y="98"/>
                  <a:pt x="527" y="89"/>
                  <a:pt x="526" y="89"/>
                </a:cubicBezTo>
                <a:cubicBezTo>
                  <a:pt x="527" y="89"/>
                  <a:pt x="532" y="99"/>
                  <a:pt x="532" y="99"/>
                </a:cubicBezTo>
                <a:cubicBezTo>
                  <a:pt x="541" y="118"/>
                  <a:pt x="521" y="138"/>
                  <a:pt x="504" y="123"/>
                </a:cubicBezTo>
                <a:cubicBezTo>
                  <a:pt x="486" y="108"/>
                  <a:pt x="489" y="83"/>
                  <a:pt x="506" y="62"/>
                </a:cubicBezTo>
                <a:cubicBezTo>
                  <a:pt x="524" y="42"/>
                  <a:pt x="581" y="39"/>
                  <a:pt x="600" y="82"/>
                </a:cubicBezTo>
                <a:cubicBezTo>
                  <a:pt x="618" y="124"/>
                  <a:pt x="594" y="159"/>
                  <a:pt x="564" y="167"/>
                </a:cubicBezTo>
                <a:cubicBezTo>
                  <a:pt x="535" y="174"/>
                  <a:pt x="514" y="181"/>
                  <a:pt x="444" y="142"/>
                </a:cubicBezTo>
                <a:cubicBezTo>
                  <a:pt x="374" y="103"/>
                  <a:pt x="335" y="93"/>
                  <a:pt x="257" y="148"/>
                </a:cubicBezTo>
                <a:cubicBezTo>
                  <a:pt x="186" y="200"/>
                  <a:pt x="128" y="163"/>
                  <a:pt x="128" y="163"/>
                </a:cubicBezTo>
                <a:cubicBezTo>
                  <a:pt x="142" y="171"/>
                  <a:pt x="187" y="209"/>
                  <a:pt x="266" y="168"/>
                </a:cubicBezTo>
                <a:cubicBezTo>
                  <a:pt x="344" y="127"/>
                  <a:pt x="393" y="163"/>
                  <a:pt x="393" y="163"/>
                </a:cubicBezTo>
                <a:cubicBezTo>
                  <a:pt x="440" y="197"/>
                  <a:pt x="440" y="197"/>
                  <a:pt x="440" y="197"/>
                </a:cubicBezTo>
                <a:cubicBezTo>
                  <a:pt x="458" y="213"/>
                  <a:pt x="499" y="228"/>
                  <a:pt x="551" y="227"/>
                </a:cubicBezTo>
                <a:cubicBezTo>
                  <a:pt x="605" y="229"/>
                  <a:pt x="654" y="174"/>
                  <a:pt x="661" y="144"/>
                </a:cubicBezTo>
                <a:cubicBezTo>
                  <a:pt x="668" y="113"/>
                  <a:pt x="640" y="88"/>
                  <a:pt x="640" y="88"/>
                </a:cubicBezTo>
                <a:close/>
              </a:path>
            </a:pathLst>
          </a:custGeom>
          <a:solidFill>
            <a:srgbClr val="548235"/>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dirty="0"/>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3146" y="2313724"/>
            <a:ext cx="1074090" cy="1074090"/>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矩形 197"/>
          <p:cNvSpPr/>
          <p:nvPr/>
        </p:nvSpPr>
        <p:spPr>
          <a:xfrm>
            <a:off x="1111322" y="1407568"/>
            <a:ext cx="4108748" cy="5624764"/>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文本框 186"/>
          <p:cNvSpPr txBox="1"/>
          <p:nvPr/>
        </p:nvSpPr>
        <p:spPr>
          <a:xfrm>
            <a:off x="3088612" y="2537738"/>
            <a:ext cx="1826141" cy="584775"/>
          </a:xfrm>
          <a:prstGeom prst="rect">
            <a:avLst/>
          </a:prstGeom>
          <a:noFill/>
        </p:spPr>
        <p:txBody>
          <a:bodyPr wrap="none" rtlCol="0">
            <a:spAutoFit/>
          </a:bodyPr>
          <a:lstStyle/>
          <a:p>
            <a:r>
              <a:rPr lang="zh-CN" altLang="en-US" sz="3200" dirty="0">
                <a:solidFill>
                  <a:srgbClr val="548235"/>
                </a:solidFill>
                <a:latin typeface="方正清刻本悦宋简体" panose="02000000000000000000" pitchFamily="2" charset="-122"/>
                <a:ea typeface="方正清刻本悦宋简体" panose="02000000000000000000" pitchFamily="2" charset="-122"/>
              </a:rPr>
              <a:t>文学记述</a:t>
            </a:r>
            <a:endParaRPr lang="zh-CN" altLang="en-US" sz="3200" dirty="0">
              <a:solidFill>
                <a:srgbClr val="548235"/>
              </a:solidFill>
              <a:latin typeface="方正清刻本悦宋简体" panose="02000000000000000000" pitchFamily="2" charset="-122"/>
              <a:ea typeface="方正清刻本悦宋简体" panose="02000000000000000000" pitchFamily="2" charset="-122"/>
            </a:endParaRPr>
          </a:p>
        </p:txBody>
      </p:sp>
      <p:sp>
        <p:nvSpPr>
          <p:cNvPr id="189" name="文本框 188"/>
          <p:cNvSpPr txBox="1"/>
          <p:nvPr/>
        </p:nvSpPr>
        <p:spPr>
          <a:xfrm>
            <a:off x="3279719" y="3774113"/>
            <a:ext cx="1005403" cy="338554"/>
          </a:xfrm>
          <a:prstGeom prst="rect">
            <a:avLst/>
          </a:prstGeom>
          <a:noFill/>
        </p:spPr>
        <p:txBody>
          <a:bodyPr wrap="none" rtlCol="0">
            <a:spAutoFit/>
          </a:bodyPr>
          <a:lstStyle>
            <a:defPPr>
              <a:defRPr lang="zh-CN"/>
            </a:defPPr>
          </a:lstStyle>
          <a:p>
            <a:r>
              <a:rPr lang="zh-CN" altLang="en-US" sz="1600" dirty="0">
                <a:solidFill>
                  <a:srgbClr val="548235"/>
                </a:solidFill>
              </a:rPr>
              <a:t>诗词作品</a:t>
            </a:r>
            <a:endParaRPr lang="zh-CN" altLang="en-US" sz="1600" dirty="0">
              <a:solidFill>
                <a:srgbClr val="548235"/>
              </a:solidFill>
            </a:endParaRPr>
          </a:p>
        </p:txBody>
      </p:sp>
      <p:sp>
        <p:nvSpPr>
          <p:cNvPr id="190" name="文本框 189"/>
          <p:cNvSpPr txBox="1"/>
          <p:nvPr/>
        </p:nvSpPr>
        <p:spPr>
          <a:xfrm>
            <a:off x="3279719" y="4477489"/>
            <a:ext cx="1005403" cy="338554"/>
          </a:xfrm>
          <a:prstGeom prst="rect">
            <a:avLst/>
          </a:prstGeom>
          <a:noFill/>
        </p:spPr>
        <p:txBody>
          <a:bodyPr wrap="none" rtlCol="0">
            <a:spAutoFit/>
          </a:bodyPr>
          <a:lstStyle>
            <a:defPPr>
              <a:defRPr lang="zh-CN"/>
            </a:defPPr>
          </a:lstStyle>
          <a:p>
            <a:r>
              <a:rPr lang="zh-CN" altLang="en-US" sz="1600" dirty="0">
                <a:solidFill>
                  <a:srgbClr val="548235"/>
                </a:solidFill>
              </a:rPr>
              <a:t>相关谚语</a:t>
            </a:r>
            <a:endParaRPr lang="zh-CN" altLang="en-US" sz="1600" dirty="0">
              <a:solidFill>
                <a:srgbClr val="548235"/>
              </a:solidFill>
            </a:endParaRPr>
          </a:p>
        </p:txBody>
      </p:sp>
      <p:pic>
        <p:nvPicPr>
          <p:cNvPr id="192" name="图片 19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55875" y="3713886"/>
            <a:ext cx="494080" cy="494080"/>
          </a:xfrm>
          <a:prstGeom prst="rect">
            <a:avLst/>
          </a:prstGeom>
        </p:spPr>
      </p:pic>
      <p:pic>
        <p:nvPicPr>
          <p:cNvPr id="193" name="图片 19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5886" y="4399616"/>
            <a:ext cx="494080" cy="494080"/>
          </a:xfrm>
          <a:prstGeom prst="rect">
            <a:avLst/>
          </a:prstGeom>
        </p:spPr>
      </p:pic>
      <p:cxnSp>
        <p:nvCxnSpPr>
          <p:cNvPr id="200" name="直接连接符 199"/>
          <p:cNvCxnSpPr/>
          <p:nvPr/>
        </p:nvCxnSpPr>
        <p:spPr>
          <a:xfrm>
            <a:off x="1686760" y="4266915"/>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1686760" y="4977128"/>
            <a:ext cx="296514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文本框 202"/>
          <p:cNvSpPr txBox="1"/>
          <p:nvPr/>
        </p:nvSpPr>
        <p:spPr>
          <a:xfrm>
            <a:off x="6096000" y="3920514"/>
            <a:ext cx="5549577" cy="704680"/>
          </a:xfrm>
          <a:prstGeom prst="rect">
            <a:avLst/>
          </a:prstGeom>
          <a:noFill/>
        </p:spPr>
        <p:txBody>
          <a:bodyPr wrap="square" rtlCol="0">
            <a:spAutoFit/>
          </a:bodyPr>
          <a:lstStyle/>
          <a:p>
            <a:pPr>
              <a:lnSpc>
                <a:spcPct val="150000"/>
              </a:lnSpc>
            </a:pPr>
            <a:r>
              <a:rPr lang="zh-CN" altLang="en-US" sz="1400" dirty="0"/>
              <a:t>端午节纪念屈原，因此，它也成了人们心中的诗人节。历代诗词中有不少描述端午景象、缅怀古人的诗词佳作。</a:t>
            </a:r>
            <a:endParaRPr lang="zh-CN" altLang="en-US" sz="1100" dirty="0"/>
          </a:p>
        </p:txBody>
      </p:sp>
      <p:sp>
        <p:nvSpPr>
          <p:cNvPr id="205" name="矩形 204"/>
          <p:cNvSpPr/>
          <p:nvPr/>
        </p:nvSpPr>
        <p:spPr>
          <a:xfrm>
            <a:off x="6096000" y="3436740"/>
            <a:ext cx="1415772" cy="461665"/>
          </a:xfrm>
          <a:prstGeom prst="rect">
            <a:avLst/>
          </a:prstGeom>
        </p:spPr>
        <p:txBody>
          <a:bodyPr wrap="none">
            <a:spAutoFit/>
          </a:bodyPr>
          <a:lstStyle/>
          <a:p>
            <a:r>
              <a:rPr lang="zh-CN" altLang="en-US" sz="2400" dirty="0">
                <a:solidFill>
                  <a:srgbClr val="548235"/>
                </a:solidFill>
                <a:latin typeface="方正清刻本悦宋简体" panose="02000000000000000000" pitchFamily="2" charset="-122"/>
                <a:ea typeface="方正清刻本悦宋简体" panose="02000000000000000000" pitchFamily="2" charset="-122"/>
              </a:rPr>
              <a:t>文学记述</a:t>
            </a:r>
            <a:endParaRPr lang="zh-CN" altLang="en-US" sz="24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9" name="组合 28"/>
          <p:cNvGrpSpPr/>
          <p:nvPr/>
        </p:nvGrpSpPr>
        <p:grpSpPr>
          <a:xfrm>
            <a:off x="1633277" y="1794171"/>
            <a:ext cx="1510862" cy="1403258"/>
            <a:chOff x="8679566" y="4041137"/>
            <a:chExt cx="1510862" cy="1403258"/>
          </a:xfrm>
        </p:grpSpPr>
        <p:grpSp>
          <p:nvGrpSpPr>
            <p:cNvPr id="30" name="组合 29"/>
            <p:cNvGrpSpPr/>
            <p:nvPr/>
          </p:nvGrpSpPr>
          <p:grpSpPr>
            <a:xfrm rot="4785926">
              <a:off x="9563579" y="4529284"/>
              <a:ext cx="674606" cy="579093"/>
              <a:chOff x="4778375" y="2281238"/>
              <a:chExt cx="2668588" cy="2290763"/>
            </a:xfrm>
          </p:grpSpPr>
          <p:sp>
            <p:nvSpPr>
              <p:cNvPr id="37" name="Freeform 5"/>
              <p:cNvSpPr/>
              <p:nvPr/>
            </p:nvSpPr>
            <p:spPr bwMode="auto">
              <a:xfrm>
                <a:off x="4778375" y="2600325"/>
                <a:ext cx="1681163" cy="1784350"/>
              </a:xfrm>
              <a:custGeom>
                <a:avLst/>
                <a:gdLst>
                  <a:gd name="T0" fmla="*/ 290 w 395"/>
                  <a:gd name="T1" fmla="*/ 419 h 419"/>
                  <a:gd name="T2" fmla="*/ 279 w 395"/>
                  <a:gd name="T3" fmla="*/ 146 h 419"/>
                  <a:gd name="T4" fmla="*/ 53 w 395"/>
                  <a:gd name="T5" fmla="*/ 0 h 419"/>
                  <a:gd name="T6" fmla="*/ 69 w 395"/>
                  <a:gd name="T7" fmla="*/ 305 h 419"/>
                  <a:gd name="T8" fmla="*/ 290 w 395"/>
                  <a:gd name="T9" fmla="*/ 419 h 419"/>
                </a:gdLst>
                <a:ahLst/>
                <a:cxnLst>
                  <a:cxn ang="0">
                    <a:pos x="T0" y="T1"/>
                  </a:cxn>
                  <a:cxn ang="0">
                    <a:pos x="T2" y="T3"/>
                  </a:cxn>
                  <a:cxn ang="0">
                    <a:pos x="T4" y="T5"/>
                  </a:cxn>
                  <a:cxn ang="0">
                    <a:pos x="T6" y="T7"/>
                  </a:cxn>
                  <a:cxn ang="0">
                    <a:pos x="T8" y="T9"/>
                  </a:cxn>
                </a:cxnLst>
                <a:rect l="0" t="0" r="r" b="b"/>
                <a:pathLst>
                  <a:path w="395" h="419">
                    <a:moveTo>
                      <a:pt x="290" y="419"/>
                    </a:moveTo>
                    <a:cubicBezTo>
                      <a:pt x="290" y="419"/>
                      <a:pt x="395" y="281"/>
                      <a:pt x="279" y="146"/>
                    </a:cubicBezTo>
                    <a:cubicBezTo>
                      <a:pt x="196" y="48"/>
                      <a:pt x="53" y="0"/>
                      <a:pt x="53" y="0"/>
                    </a:cubicBezTo>
                    <a:cubicBezTo>
                      <a:pt x="53" y="0"/>
                      <a:pt x="0" y="205"/>
                      <a:pt x="69" y="305"/>
                    </a:cubicBezTo>
                    <a:cubicBezTo>
                      <a:pt x="138" y="405"/>
                      <a:pt x="290" y="419"/>
                      <a:pt x="290" y="419"/>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6"/>
              <p:cNvSpPr/>
              <p:nvPr/>
            </p:nvSpPr>
            <p:spPr bwMode="auto">
              <a:xfrm>
                <a:off x="5378450" y="3192463"/>
                <a:ext cx="690563" cy="1265238"/>
              </a:xfrm>
              <a:custGeom>
                <a:avLst/>
                <a:gdLst>
                  <a:gd name="T0" fmla="*/ 162 w 162"/>
                  <a:gd name="T1" fmla="*/ 277 h 297"/>
                  <a:gd name="T2" fmla="*/ 0 w 162"/>
                  <a:gd name="T3" fmla="*/ 0 h 297"/>
                  <a:gd name="T4" fmla="*/ 137 w 162"/>
                  <a:gd name="T5" fmla="*/ 297 h 297"/>
                  <a:gd name="T6" fmla="*/ 162 w 162"/>
                  <a:gd name="T7" fmla="*/ 277 h 297"/>
                </a:gdLst>
                <a:ahLst/>
                <a:cxnLst>
                  <a:cxn ang="0">
                    <a:pos x="T0" y="T1"/>
                  </a:cxn>
                  <a:cxn ang="0">
                    <a:pos x="T2" y="T3"/>
                  </a:cxn>
                  <a:cxn ang="0">
                    <a:pos x="T4" y="T5"/>
                  </a:cxn>
                  <a:cxn ang="0">
                    <a:pos x="T6" y="T7"/>
                  </a:cxn>
                </a:cxnLst>
                <a:rect l="0" t="0" r="r" b="b"/>
                <a:pathLst>
                  <a:path w="162" h="297">
                    <a:moveTo>
                      <a:pt x="162" y="277"/>
                    </a:moveTo>
                    <a:cubicBezTo>
                      <a:pt x="162" y="277"/>
                      <a:pt x="131" y="97"/>
                      <a:pt x="0" y="0"/>
                    </a:cubicBezTo>
                    <a:cubicBezTo>
                      <a:pt x="0" y="0"/>
                      <a:pt x="130" y="154"/>
                      <a:pt x="137" y="297"/>
                    </a:cubicBezTo>
                    <a:cubicBezTo>
                      <a:pt x="162" y="277"/>
                      <a:pt x="162" y="277"/>
                      <a:pt x="162" y="27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7"/>
              <p:cNvSpPr>
                <a:spLocks noEditPoints="1"/>
              </p:cNvSpPr>
              <p:nvPr/>
            </p:nvSpPr>
            <p:spPr bwMode="auto">
              <a:xfrm>
                <a:off x="5864225" y="2341563"/>
                <a:ext cx="1511300" cy="2111375"/>
              </a:xfrm>
              <a:custGeom>
                <a:avLst/>
                <a:gdLst>
                  <a:gd name="T0" fmla="*/ 0 w 355"/>
                  <a:gd name="T1" fmla="*/ 474 h 496"/>
                  <a:gd name="T2" fmla="*/ 7 w 355"/>
                  <a:gd name="T3" fmla="*/ 487 h 496"/>
                  <a:gd name="T4" fmla="*/ 9 w 355"/>
                  <a:gd name="T5" fmla="*/ 476 h 496"/>
                  <a:gd name="T6" fmla="*/ 0 w 355"/>
                  <a:gd name="T7" fmla="*/ 474 h 496"/>
                  <a:gd name="T8" fmla="*/ 288 w 355"/>
                  <a:gd name="T9" fmla="*/ 0 h 496"/>
                  <a:gd name="T10" fmla="*/ 24 w 355"/>
                  <a:gd name="T11" fmla="*/ 176 h 496"/>
                  <a:gd name="T12" fmla="*/ 11 w 355"/>
                  <a:gd name="T13" fmla="*/ 192 h 496"/>
                  <a:gd name="T14" fmla="*/ 24 w 355"/>
                  <a:gd name="T15" fmla="*/ 207 h 496"/>
                  <a:gd name="T16" fmla="*/ 69 w 355"/>
                  <a:gd name="T17" fmla="*/ 286 h 496"/>
                  <a:gd name="T18" fmla="*/ 158 w 355"/>
                  <a:gd name="T19" fmla="*/ 168 h 496"/>
                  <a:gd name="T20" fmla="*/ 77 w 355"/>
                  <a:gd name="T21" fmla="*/ 321 h 496"/>
                  <a:gd name="T22" fmla="*/ 45 w 355"/>
                  <a:gd name="T23" fmla="*/ 465 h 496"/>
                  <a:gd name="T24" fmla="*/ 48 w 355"/>
                  <a:gd name="T25" fmla="*/ 477 h 496"/>
                  <a:gd name="T26" fmla="*/ 31 w 355"/>
                  <a:gd name="T27" fmla="*/ 490 h 496"/>
                  <a:gd name="T28" fmla="*/ 31 w 355"/>
                  <a:gd name="T29" fmla="*/ 496 h 496"/>
                  <a:gd name="T30" fmla="*/ 275 w 355"/>
                  <a:gd name="T31" fmla="*/ 360 h 496"/>
                  <a:gd name="T32" fmla="*/ 288 w 355"/>
                  <a:gd name="T33"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496">
                    <a:moveTo>
                      <a:pt x="0" y="474"/>
                    </a:moveTo>
                    <a:cubicBezTo>
                      <a:pt x="3" y="479"/>
                      <a:pt x="5" y="483"/>
                      <a:pt x="7" y="487"/>
                    </a:cubicBezTo>
                    <a:cubicBezTo>
                      <a:pt x="8" y="483"/>
                      <a:pt x="8" y="480"/>
                      <a:pt x="9" y="476"/>
                    </a:cubicBezTo>
                    <a:cubicBezTo>
                      <a:pt x="6" y="475"/>
                      <a:pt x="3" y="475"/>
                      <a:pt x="0" y="474"/>
                    </a:cubicBezTo>
                    <a:moveTo>
                      <a:pt x="288" y="0"/>
                    </a:moveTo>
                    <a:cubicBezTo>
                      <a:pt x="288" y="0"/>
                      <a:pt x="120" y="60"/>
                      <a:pt x="24" y="176"/>
                    </a:cubicBezTo>
                    <a:cubicBezTo>
                      <a:pt x="19" y="182"/>
                      <a:pt x="15" y="187"/>
                      <a:pt x="11" y="192"/>
                    </a:cubicBezTo>
                    <a:cubicBezTo>
                      <a:pt x="16" y="197"/>
                      <a:pt x="20" y="202"/>
                      <a:pt x="24" y="207"/>
                    </a:cubicBezTo>
                    <a:cubicBezTo>
                      <a:pt x="47" y="234"/>
                      <a:pt x="61" y="260"/>
                      <a:pt x="69" y="286"/>
                    </a:cubicBezTo>
                    <a:cubicBezTo>
                      <a:pt x="91" y="244"/>
                      <a:pt x="120" y="203"/>
                      <a:pt x="158" y="168"/>
                    </a:cubicBezTo>
                    <a:cubicBezTo>
                      <a:pt x="158" y="168"/>
                      <a:pt x="114" y="233"/>
                      <a:pt x="77" y="321"/>
                    </a:cubicBezTo>
                    <a:cubicBezTo>
                      <a:pt x="85" y="385"/>
                      <a:pt x="60" y="439"/>
                      <a:pt x="45" y="465"/>
                    </a:cubicBezTo>
                    <a:cubicBezTo>
                      <a:pt x="47" y="473"/>
                      <a:pt x="48" y="477"/>
                      <a:pt x="48" y="477"/>
                    </a:cubicBezTo>
                    <a:cubicBezTo>
                      <a:pt x="31" y="490"/>
                      <a:pt x="31" y="490"/>
                      <a:pt x="31" y="490"/>
                    </a:cubicBezTo>
                    <a:cubicBezTo>
                      <a:pt x="31" y="492"/>
                      <a:pt x="31" y="494"/>
                      <a:pt x="31" y="496"/>
                    </a:cubicBezTo>
                    <a:cubicBezTo>
                      <a:pt x="76" y="489"/>
                      <a:pt x="209" y="458"/>
                      <a:pt x="275" y="360"/>
                    </a:cubicBezTo>
                    <a:cubicBezTo>
                      <a:pt x="355" y="241"/>
                      <a:pt x="288" y="0"/>
                      <a:pt x="288"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
              <p:cNvSpPr>
                <a:spLocks noEditPoints="1"/>
              </p:cNvSpPr>
              <p:nvPr/>
            </p:nvSpPr>
            <p:spPr bwMode="auto">
              <a:xfrm>
                <a:off x="5676900" y="3159125"/>
                <a:ext cx="549275" cy="1208088"/>
              </a:xfrm>
              <a:custGeom>
                <a:avLst/>
                <a:gdLst>
                  <a:gd name="T0" fmla="*/ 121 w 129"/>
                  <a:gd name="T1" fmla="*/ 129 h 284"/>
                  <a:gd name="T2" fmla="*/ 83 w 129"/>
                  <a:gd name="T3" fmla="*/ 249 h 284"/>
                  <a:gd name="T4" fmla="*/ 89 w 129"/>
                  <a:gd name="T5" fmla="*/ 273 h 284"/>
                  <a:gd name="T6" fmla="*/ 121 w 129"/>
                  <a:gd name="T7" fmla="*/ 129 h 284"/>
                  <a:gd name="T8" fmla="*/ 7 w 129"/>
                  <a:gd name="T9" fmla="*/ 123 h 284"/>
                  <a:gd name="T10" fmla="*/ 44 w 129"/>
                  <a:gd name="T11" fmla="*/ 282 h 284"/>
                  <a:gd name="T12" fmla="*/ 53 w 129"/>
                  <a:gd name="T13" fmla="*/ 284 h 284"/>
                  <a:gd name="T14" fmla="*/ 59 w 129"/>
                  <a:gd name="T15" fmla="*/ 251 h 284"/>
                  <a:gd name="T16" fmla="*/ 7 w 129"/>
                  <a:gd name="T17" fmla="*/ 123 h 284"/>
                  <a:gd name="T18" fmla="*/ 55 w 129"/>
                  <a:gd name="T19" fmla="*/ 0 h 284"/>
                  <a:gd name="T20" fmla="*/ 12 w 129"/>
                  <a:gd name="T21" fmla="*/ 94 h 284"/>
                  <a:gd name="T22" fmla="*/ 69 w 129"/>
                  <a:gd name="T23" fmla="*/ 207 h 284"/>
                  <a:gd name="T24" fmla="*/ 113 w 129"/>
                  <a:gd name="T25" fmla="*/ 94 h 284"/>
                  <a:gd name="T26" fmla="*/ 68 w 129"/>
                  <a:gd name="T27" fmla="*/ 15 h 284"/>
                  <a:gd name="T28" fmla="*/ 55 w 129"/>
                  <a:gd name="T2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284">
                    <a:moveTo>
                      <a:pt x="121" y="129"/>
                    </a:moveTo>
                    <a:cubicBezTo>
                      <a:pt x="106" y="166"/>
                      <a:pt x="92" y="207"/>
                      <a:pt x="83" y="249"/>
                    </a:cubicBezTo>
                    <a:cubicBezTo>
                      <a:pt x="86" y="258"/>
                      <a:pt x="88" y="267"/>
                      <a:pt x="89" y="273"/>
                    </a:cubicBezTo>
                    <a:cubicBezTo>
                      <a:pt x="104" y="247"/>
                      <a:pt x="129" y="193"/>
                      <a:pt x="121" y="129"/>
                    </a:cubicBezTo>
                    <a:moveTo>
                      <a:pt x="7" y="123"/>
                    </a:moveTo>
                    <a:cubicBezTo>
                      <a:pt x="0" y="192"/>
                      <a:pt x="26" y="250"/>
                      <a:pt x="44" y="282"/>
                    </a:cubicBezTo>
                    <a:cubicBezTo>
                      <a:pt x="47" y="283"/>
                      <a:pt x="50" y="283"/>
                      <a:pt x="53" y="284"/>
                    </a:cubicBezTo>
                    <a:cubicBezTo>
                      <a:pt x="54" y="274"/>
                      <a:pt x="56" y="263"/>
                      <a:pt x="59" y="251"/>
                    </a:cubicBezTo>
                    <a:cubicBezTo>
                      <a:pt x="48" y="205"/>
                      <a:pt x="28" y="161"/>
                      <a:pt x="7" y="123"/>
                    </a:cubicBezTo>
                    <a:moveTo>
                      <a:pt x="55" y="0"/>
                    </a:moveTo>
                    <a:cubicBezTo>
                      <a:pt x="32" y="32"/>
                      <a:pt x="19" y="64"/>
                      <a:pt x="12" y="94"/>
                    </a:cubicBezTo>
                    <a:cubicBezTo>
                      <a:pt x="39" y="133"/>
                      <a:pt x="57" y="173"/>
                      <a:pt x="69" y="207"/>
                    </a:cubicBezTo>
                    <a:cubicBezTo>
                      <a:pt x="79" y="172"/>
                      <a:pt x="93" y="133"/>
                      <a:pt x="113" y="94"/>
                    </a:cubicBezTo>
                    <a:cubicBezTo>
                      <a:pt x="105" y="68"/>
                      <a:pt x="91" y="42"/>
                      <a:pt x="68" y="15"/>
                    </a:cubicBezTo>
                    <a:cubicBezTo>
                      <a:pt x="64" y="10"/>
                      <a:pt x="60" y="5"/>
                      <a:pt x="55"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9"/>
              <p:cNvSpPr>
                <a:spLocks noEditPoints="1"/>
              </p:cNvSpPr>
              <p:nvPr/>
            </p:nvSpPr>
            <p:spPr bwMode="auto">
              <a:xfrm>
                <a:off x="5707063" y="3559175"/>
                <a:ext cx="361950" cy="868363"/>
              </a:xfrm>
              <a:custGeom>
                <a:avLst/>
                <a:gdLst>
                  <a:gd name="T0" fmla="*/ 76 w 85"/>
                  <a:gd name="T1" fmla="*/ 155 h 204"/>
                  <a:gd name="T2" fmla="*/ 68 w 85"/>
                  <a:gd name="T3" fmla="*/ 204 h 204"/>
                  <a:gd name="T4" fmla="*/ 85 w 85"/>
                  <a:gd name="T5" fmla="*/ 191 h 204"/>
                  <a:gd name="T6" fmla="*/ 82 w 85"/>
                  <a:gd name="T7" fmla="*/ 179 h 204"/>
                  <a:gd name="T8" fmla="*/ 76 w 85"/>
                  <a:gd name="T9" fmla="*/ 155 h 204"/>
                  <a:gd name="T10" fmla="*/ 5 w 85"/>
                  <a:gd name="T11" fmla="*/ 0 h 204"/>
                  <a:gd name="T12" fmla="*/ 0 w 85"/>
                  <a:gd name="T13" fmla="*/ 29 h 204"/>
                  <a:gd name="T14" fmla="*/ 52 w 85"/>
                  <a:gd name="T15" fmla="*/ 157 h 204"/>
                  <a:gd name="T16" fmla="*/ 62 w 85"/>
                  <a:gd name="T17" fmla="*/ 113 h 204"/>
                  <a:gd name="T18" fmla="*/ 5 w 85"/>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204">
                    <a:moveTo>
                      <a:pt x="76" y="155"/>
                    </a:moveTo>
                    <a:cubicBezTo>
                      <a:pt x="72" y="171"/>
                      <a:pt x="70" y="188"/>
                      <a:pt x="68" y="204"/>
                    </a:cubicBezTo>
                    <a:cubicBezTo>
                      <a:pt x="85" y="191"/>
                      <a:pt x="85" y="191"/>
                      <a:pt x="85" y="191"/>
                    </a:cubicBezTo>
                    <a:cubicBezTo>
                      <a:pt x="85" y="191"/>
                      <a:pt x="84" y="187"/>
                      <a:pt x="82" y="179"/>
                    </a:cubicBezTo>
                    <a:cubicBezTo>
                      <a:pt x="81" y="173"/>
                      <a:pt x="79" y="164"/>
                      <a:pt x="76" y="155"/>
                    </a:cubicBezTo>
                    <a:moveTo>
                      <a:pt x="5" y="0"/>
                    </a:moveTo>
                    <a:cubicBezTo>
                      <a:pt x="3" y="10"/>
                      <a:pt x="1" y="19"/>
                      <a:pt x="0" y="29"/>
                    </a:cubicBezTo>
                    <a:cubicBezTo>
                      <a:pt x="21" y="67"/>
                      <a:pt x="41" y="111"/>
                      <a:pt x="52" y="157"/>
                    </a:cubicBezTo>
                    <a:cubicBezTo>
                      <a:pt x="55" y="144"/>
                      <a:pt x="58" y="129"/>
                      <a:pt x="62" y="113"/>
                    </a:cubicBezTo>
                    <a:cubicBezTo>
                      <a:pt x="50" y="79"/>
                      <a:pt x="32" y="39"/>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0"/>
              <p:cNvSpPr>
                <a:spLocks noEditPoints="1"/>
              </p:cNvSpPr>
              <p:nvPr/>
            </p:nvSpPr>
            <p:spPr bwMode="auto">
              <a:xfrm>
                <a:off x="5884863" y="3055938"/>
                <a:ext cx="650875" cy="1516063"/>
              </a:xfrm>
              <a:custGeom>
                <a:avLst/>
                <a:gdLst>
                  <a:gd name="T0" fmla="*/ 4 w 153"/>
                  <a:gd name="T1" fmla="*/ 308 h 356"/>
                  <a:gd name="T2" fmla="*/ 2 w 153"/>
                  <a:gd name="T3" fmla="*/ 319 h 356"/>
                  <a:gd name="T4" fmla="*/ 0 w 153"/>
                  <a:gd name="T5" fmla="*/ 343 h 356"/>
                  <a:gd name="T6" fmla="*/ 25 w 153"/>
                  <a:gd name="T7" fmla="*/ 356 h 356"/>
                  <a:gd name="T8" fmla="*/ 26 w 153"/>
                  <a:gd name="T9" fmla="*/ 328 h 356"/>
                  <a:gd name="T10" fmla="*/ 26 w 153"/>
                  <a:gd name="T11" fmla="*/ 322 h 356"/>
                  <a:gd name="T12" fmla="*/ 18 w 153"/>
                  <a:gd name="T13" fmla="*/ 329 h 356"/>
                  <a:gd name="T14" fmla="*/ 16 w 153"/>
                  <a:gd name="T15" fmla="*/ 310 h 356"/>
                  <a:gd name="T16" fmla="*/ 4 w 153"/>
                  <a:gd name="T17" fmla="*/ 308 h 356"/>
                  <a:gd name="T18" fmla="*/ 153 w 153"/>
                  <a:gd name="T19" fmla="*/ 0 h 356"/>
                  <a:gd name="T20" fmla="*/ 64 w 153"/>
                  <a:gd name="T21" fmla="*/ 118 h 356"/>
                  <a:gd name="T22" fmla="*/ 72 w 153"/>
                  <a:gd name="T23" fmla="*/ 153 h 356"/>
                  <a:gd name="T24" fmla="*/ 153 w 153"/>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356">
                    <a:moveTo>
                      <a:pt x="4" y="308"/>
                    </a:moveTo>
                    <a:cubicBezTo>
                      <a:pt x="3" y="312"/>
                      <a:pt x="3" y="315"/>
                      <a:pt x="2" y="319"/>
                    </a:cubicBezTo>
                    <a:cubicBezTo>
                      <a:pt x="0" y="334"/>
                      <a:pt x="0" y="343"/>
                      <a:pt x="0" y="343"/>
                    </a:cubicBezTo>
                    <a:cubicBezTo>
                      <a:pt x="25" y="356"/>
                      <a:pt x="25" y="356"/>
                      <a:pt x="25" y="356"/>
                    </a:cubicBezTo>
                    <a:cubicBezTo>
                      <a:pt x="25" y="347"/>
                      <a:pt x="25" y="338"/>
                      <a:pt x="26" y="328"/>
                    </a:cubicBezTo>
                    <a:cubicBezTo>
                      <a:pt x="26" y="326"/>
                      <a:pt x="26" y="324"/>
                      <a:pt x="26" y="322"/>
                    </a:cubicBezTo>
                    <a:cubicBezTo>
                      <a:pt x="18" y="329"/>
                      <a:pt x="18" y="329"/>
                      <a:pt x="18" y="329"/>
                    </a:cubicBezTo>
                    <a:cubicBezTo>
                      <a:pt x="17" y="323"/>
                      <a:pt x="17" y="316"/>
                      <a:pt x="16" y="310"/>
                    </a:cubicBezTo>
                    <a:cubicBezTo>
                      <a:pt x="13" y="309"/>
                      <a:pt x="8" y="309"/>
                      <a:pt x="4" y="308"/>
                    </a:cubicBezTo>
                    <a:moveTo>
                      <a:pt x="153" y="0"/>
                    </a:moveTo>
                    <a:cubicBezTo>
                      <a:pt x="115" y="35"/>
                      <a:pt x="86" y="76"/>
                      <a:pt x="64" y="118"/>
                    </a:cubicBezTo>
                    <a:cubicBezTo>
                      <a:pt x="68" y="130"/>
                      <a:pt x="71" y="142"/>
                      <a:pt x="72" y="153"/>
                    </a:cubicBezTo>
                    <a:cubicBezTo>
                      <a:pt x="109" y="65"/>
                      <a:pt x="153" y="0"/>
                      <a:pt x="153"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1"/>
              <p:cNvSpPr>
                <a:spLocks noEditPoints="1"/>
              </p:cNvSpPr>
              <p:nvPr/>
            </p:nvSpPr>
            <p:spPr bwMode="auto">
              <a:xfrm>
                <a:off x="5902325" y="3559175"/>
                <a:ext cx="288925" cy="817563"/>
              </a:xfrm>
              <a:custGeom>
                <a:avLst/>
                <a:gdLst>
                  <a:gd name="T0" fmla="*/ 6 w 68"/>
                  <a:gd name="T1" fmla="*/ 157 h 192"/>
                  <a:gd name="T2" fmla="*/ 0 w 68"/>
                  <a:gd name="T3" fmla="*/ 190 h 192"/>
                  <a:gd name="T4" fmla="*/ 12 w 68"/>
                  <a:gd name="T5" fmla="*/ 192 h 192"/>
                  <a:gd name="T6" fmla="*/ 6 w 68"/>
                  <a:gd name="T7" fmla="*/ 157 h 192"/>
                  <a:gd name="T8" fmla="*/ 60 w 68"/>
                  <a:gd name="T9" fmla="*/ 0 h 192"/>
                  <a:gd name="T10" fmla="*/ 16 w 68"/>
                  <a:gd name="T11" fmla="*/ 113 h 192"/>
                  <a:gd name="T12" fmla="*/ 30 w 68"/>
                  <a:gd name="T13" fmla="*/ 155 h 192"/>
                  <a:gd name="T14" fmla="*/ 68 w 68"/>
                  <a:gd name="T15" fmla="*/ 35 h 192"/>
                  <a:gd name="T16" fmla="*/ 60 w 6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92">
                    <a:moveTo>
                      <a:pt x="6" y="157"/>
                    </a:moveTo>
                    <a:cubicBezTo>
                      <a:pt x="3" y="169"/>
                      <a:pt x="1" y="180"/>
                      <a:pt x="0" y="190"/>
                    </a:cubicBezTo>
                    <a:cubicBezTo>
                      <a:pt x="4" y="191"/>
                      <a:pt x="9" y="191"/>
                      <a:pt x="12" y="192"/>
                    </a:cubicBezTo>
                    <a:cubicBezTo>
                      <a:pt x="11" y="180"/>
                      <a:pt x="9" y="169"/>
                      <a:pt x="6" y="157"/>
                    </a:cubicBezTo>
                    <a:moveTo>
                      <a:pt x="60" y="0"/>
                    </a:moveTo>
                    <a:cubicBezTo>
                      <a:pt x="40" y="39"/>
                      <a:pt x="26" y="78"/>
                      <a:pt x="16" y="113"/>
                    </a:cubicBezTo>
                    <a:cubicBezTo>
                      <a:pt x="22" y="129"/>
                      <a:pt x="27" y="143"/>
                      <a:pt x="30" y="155"/>
                    </a:cubicBezTo>
                    <a:cubicBezTo>
                      <a:pt x="39" y="113"/>
                      <a:pt x="53" y="72"/>
                      <a:pt x="68" y="35"/>
                    </a:cubicBezTo>
                    <a:cubicBezTo>
                      <a:pt x="67" y="24"/>
                      <a:pt x="64" y="12"/>
                      <a:pt x="60"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2"/>
              <p:cNvSpPr/>
              <p:nvPr/>
            </p:nvSpPr>
            <p:spPr bwMode="auto">
              <a:xfrm>
                <a:off x="5927725" y="4040188"/>
                <a:ext cx="101600" cy="417513"/>
              </a:xfrm>
              <a:custGeom>
                <a:avLst/>
                <a:gdLst>
                  <a:gd name="T0" fmla="*/ 10 w 24"/>
                  <a:gd name="T1" fmla="*/ 0 h 98"/>
                  <a:gd name="T2" fmla="*/ 0 w 24"/>
                  <a:gd name="T3" fmla="*/ 44 h 98"/>
                  <a:gd name="T4" fmla="*/ 6 w 24"/>
                  <a:gd name="T5" fmla="*/ 79 h 98"/>
                  <a:gd name="T6" fmla="*/ 8 w 24"/>
                  <a:gd name="T7" fmla="*/ 98 h 98"/>
                  <a:gd name="T8" fmla="*/ 16 w 24"/>
                  <a:gd name="T9" fmla="*/ 91 h 98"/>
                  <a:gd name="T10" fmla="*/ 24 w 24"/>
                  <a:gd name="T11" fmla="*/ 42 h 98"/>
                  <a:gd name="T12" fmla="*/ 10 w 24"/>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24" h="98">
                    <a:moveTo>
                      <a:pt x="10" y="0"/>
                    </a:moveTo>
                    <a:cubicBezTo>
                      <a:pt x="6" y="16"/>
                      <a:pt x="3" y="31"/>
                      <a:pt x="0" y="44"/>
                    </a:cubicBezTo>
                    <a:cubicBezTo>
                      <a:pt x="3" y="56"/>
                      <a:pt x="5" y="67"/>
                      <a:pt x="6" y="79"/>
                    </a:cubicBezTo>
                    <a:cubicBezTo>
                      <a:pt x="7" y="85"/>
                      <a:pt x="7" y="92"/>
                      <a:pt x="8" y="98"/>
                    </a:cubicBezTo>
                    <a:cubicBezTo>
                      <a:pt x="16" y="91"/>
                      <a:pt x="16" y="91"/>
                      <a:pt x="16" y="91"/>
                    </a:cubicBezTo>
                    <a:cubicBezTo>
                      <a:pt x="18" y="75"/>
                      <a:pt x="20" y="58"/>
                      <a:pt x="24" y="42"/>
                    </a:cubicBezTo>
                    <a:cubicBezTo>
                      <a:pt x="21" y="30"/>
                      <a:pt x="16" y="16"/>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3"/>
              <p:cNvSpPr/>
              <p:nvPr/>
            </p:nvSpPr>
            <p:spPr bwMode="auto">
              <a:xfrm>
                <a:off x="5472113" y="2281238"/>
                <a:ext cx="1974850" cy="2124075"/>
              </a:xfrm>
              <a:custGeom>
                <a:avLst/>
                <a:gdLst>
                  <a:gd name="T0" fmla="*/ 125 w 464"/>
                  <a:gd name="T1" fmla="*/ 499 h 499"/>
                  <a:gd name="T2" fmla="*/ 133 w 464"/>
                  <a:gd name="T3" fmla="*/ 177 h 499"/>
                  <a:gd name="T4" fmla="*/ 398 w 464"/>
                  <a:gd name="T5" fmla="*/ 0 h 499"/>
                  <a:gd name="T6" fmla="*/ 384 w 464"/>
                  <a:gd name="T7" fmla="*/ 361 h 499"/>
                  <a:gd name="T8" fmla="*/ 125 w 464"/>
                  <a:gd name="T9" fmla="*/ 499 h 499"/>
                </a:gdLst>
                <a:ahLst/>
                <a:cxnLst>
                  <a:cxn ang="0">
                    <a:pos x="T0" y="T1"/>
                  </a:cxn>
                  <a:cxn ang="0">
                    <a:pos x="T2" y="T3"/>
                  </a:cxn>
                  <a:cxn ang="0">
                    <a:pos x="T4" y="T5"/>
                  </a:cxn>
                  <a:cxn ang="0">
                    <a:pos x="T6" y="T7"/>
                  </a:cxn>
                  <a:cxn ang="0">
                    <a:pos x="T8" y="T9"/>
                  </a:cxn>
                </a:cxnLst>
                <a:rect l="0" t="0" r="r" b="b"/>
                <a:pathLst>
                  <a:path w="464" h="499">
                    <a:moveTo>
                      <a:pt x="125" y="499"/>
                    </a:moveTo>
                    <a:cubicBezTo>
                      <a:pt x="125" y="499"/>
                      <a:pt x="0" y="338"/>
                      <a:pt x="133" y="177"/>
                    </a:cubicBezTo>
                    <a:cubicBezTo>
                      <a:pt x="230" y="60"/>
                      <a:pt x="398" y="0"/>
                      <a:pt x="398" y="0"/>
                    </a:cubicBezTo>
                    <a:cubicBezTo>
                      <a:pt x="398" y="0"/>
                      <a:pt x="464" y="242"/>
                      <a:pt x="384" y="361"/>
                    </a:cubicBezTo>
                    <a:cubicBezTo>
                      <a:pt x="304" y="480"/>
                      <a:pt x="125" y="499"/>
                      <a:pt x="125" y="499"/>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5962650" y="3000375"/>
                <a:ext cx="650875" cy="1516063"/>
              </a:xfrm>
              <a:custGeom>
                <a:avLst/>
                <a:gdLst>
                  <a:gd name="T0" fmla="*/ 0 w 153"/>
                  <a:gd name="T1" fmla="*/ 342 h 356"/>
                  <a:gd name="T2" fmla="*/ 153 w 153"/>
                  <a:gd name="T3" fmla="*/ 0 h 356"/>
                  <a:gd name="T4" fmla="*/ 25 w 153"/>
                  <a:gd name="T5" fmla="*/ 356 h 356"/>
                </a:gdLst>
                <a:ahLst/>
                <a:cxnLst>
                  <a:cxn ang="0">
                    <a:pos x="T0" y="T1"/>
                  </a:cxn>
                  <a:cxn ang="0">
                    <a:pos x="T2" y="T3"/>
                  </a:cxn>
                  <a:cxn ang="0">
                    <a:pos x="T4" y="T5"/>
                  </a:cxn>
                </a:cxnLst>
                <a:rect l="0" t="0" r="r" b="b"/>
                <a:pathLst>
                  <a:path w="153" h="356">
                    <a:moveTo>
                      <a:pt x="0" y="342"/>
                    </a:moveTo>
                    <a:cubicBezTo>
                      <a:pt x="0" y="342"/>
                      <a:pt x="13" y="125"/>
                      <a:pt x="153" y="0"/>
                    </a:cubicBezTo>
                    <a:cubicBezTo>
                      <a:pt x="153" y="0"/>
                      <a:pt x="25" y="188"/>
                      <a:pt x="25" y="35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rot="18126608">
              <a:off x="8587345" y="4133358"/>
              <a:ext cx="836193" cy="651752"/>
              <a:chOff x="4568825" y="2206625"/>
              <a:chExt cx="2994025" cy="2333625"/>
            </a:xfrm>
          </p:grpSpPr>
          <p:sp>
            <p:nvSpPr>
              <p:cNvPr id="33"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椭圆 31"/>
            <p:cNvSpPr/>
            <p:nvPr/>
          </p:nvSpPr>
          <p:spPr>
            <a:xfrm>
              <a:off x="8834420"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0614" y="2338191"/>
            <a:ext cx="1152648" cy="1152648"/>
          </a:xfrm>
          <a:prstGeom prst="rect">
            <a:avLst/>
          </a:prstGeom>
        </p:spPr>
      </p:pic>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15057" b="18562"/>
          <a:stretch>
            <a:fillRect/>
          </a:stretch>
        </p:blipFill>
        <p:spPr>
          <a:xfrm>
            <a:off x="7592728" y="3045037"/>
            <a:ext cx="1387697" cy="9211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文学记述</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4" name="组合 283"/>
          <p:cNvGrpSpPr/>
          <p:nvPr/>
        </p:nvGrpSpPr>
        <p:grpSpPr>
          <a:xfrm>
            <a:off x="513303" y="168361"/>
            <a:ext cx="918034" cy="1030934"/>
            <a:chOff x="9542595" y="569931"/>
            <a:chExt cx="1510862" cy="1696668"/>
          </a:xfrm>
        </p:grpSpPr>
        <p:grpSp>
          <p:nvGrpSpPr>
            <p:cNvPr id="175" name="组合 174"/>
            <p:cNvGrpSpPr/>
            <p:nvPr/>
          </p:nvGrpSpPr>
          <p:grpSpPr>
            <a:xfrm>
              <a:off x="9542595" y="569931"/>
              <a:ext cx="1510862" cy="1403258"/>
              <a:chOff x="8679566" y="4041137"/>
              <a:chExt cx="1510862" cy="1403258"/>
            </a:xfrm>
          </p:grpSpPr>
          <p:grpSp>
            <p:nvGrpSpPr>
              <p:cNvPr id="176" name="组合 175"/>
              <p:cNvGrpSpPr/>
              <p:nvPr/>
            </p:nvGrpSpPr>
            <p:grpSpPr>
              <a:xfrm rot="4785926">
                <a:off x="9563579" y="4529284"/>
                <a:ext cx="674606" cy="579093"/>
                <a:chOff x="4778375" y="2281238"/>
                <a:chExt cx="2668588" cy="2290763"/>
              </a:xfrm>
            </p:grpSpPr>
            <p:sp>
              <p:nvSpPr>
                <p:cNvPr id="183" name="Freeform 5"/>
                <p:cNvSpPr/>
                <p:nvPr/>
              </p:nvSpPr>
              <p:spPr bwMode="auto">
                <a:xfrm>
                  <a:off x="4778375" y="2600325"/>
                  <a:ext cx="1681163" cy="1784350"/>
                </a:xfrm>
                <a:custGeom>
                  <a:avLst/>
                  <a:gdLst>
                    <a:gd name="T0" fmla="*/ 290 w 395"/>
                    <a:gd name="T1" fmla="*/ 419 h 419"/>
                    <a:gd name="T2" fmla="*/ 279 w 395"/>
                    <a:gd name="T3" fmla="*/ 146 h 419"/>
                    <a:gd name="T4" fmla="*/ 53 w 395"/>
                    <a:gd name="T5" fmla="*/ 0 h 419"/>
                    <a:gd name="T6" fmla="*/ 69 w 395"/>
                    <a:gd name="T7" fmla="*/ 305 h 419"/>
                    <a:gd name="T8" fmla="*/ 290 w 395"/>
                    <a:gd name="T9" fmla="*/ 419 h 419"/>
                  </a:gdLst>
                  <a:ahLst/>
                  <a:cxnLst>
                    <a:cxn ang="0">
                      <a:pos x="T0" y="T1"/>
                    </a:cxn>
                    <a:cxn ang="0">
                      <a:pos x="T2" y="T3"/>
                    </a:cxn>
                    <a:cxn ang="0">
                      <a:pos x="T4" y="T5"/>
                    </a:cxn>
                    <a:cxn ang="0">
                      <a:pos x="T6" y="T7"/>
                    </a:cxn>
                    <a:cxn ang="0">
                      <a:pos x="T8" y="T9"/>
                    </a:cxn>
                  </a:cxnLst>
                  <a:rect l="0" t="0" r="r" b="b"/>
                  <a:pathLst>
                    <a:path w="395" h="419">
                      <a:moveTo>
                        <a:pt x="290" y="419"/>
                      </a:moveTo>
                      <a:cubicBezTo>
                        <a:pt x="290" y="419"/>
                        <a:pt x="395" y="281"/>
                        <a:pt x="279" y="146"/>
                      </a:cubicBezTo>
                      <a:cubicBezTo>
                        <a:pt x="196" y="48"/>
                        <a:pt x="53" y="0"/>
                        <a:pt x="53" y="0"/>
                      </a:cubicBezTo>
                      <a:cubicBezTo>
                        <a:pt x="53" y="0"/>
                        <a:pt x="0" y="205"/>
                        <a:pt x="69" y="305"/>
                      </a:cubicBezTo>
                      <a:cubicBezTo>
                        <a:pt x="138" y="405"/>
                        <a:pt x="290" y="419"/>
                        <a:pt x="290" y="419"/>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6"/>
                <p:cNvSpPr/>
                <p:nvPr/>
              </p:nvSpPr>
              <p:spPr bwMode="auto">
                <a:xfrm>
                  <a:off x="5378450" y="3192463"/>
                  <a:ext cx="690563" cy="1265238"/>
                </a:xfrm>
                <a:custGeom>
                  <a:avLst/>
                  <a:gdLst>
                    <a:gd name="T0" fmla="*/ 162 w 162"/>
                    <a:gd name="T1" fmla="*/ 277 h 297"/>
                    <a:gd name="T2" fmla="*/ 0 w 162"/>
                    <a:gd name="T3" fmla="*/ 0 h 297"/>
                    <a:gd name="T4" fmla="*/ 137 w 162"/>
                    <a:gd name="T5" fmla="*/ 297 h 297"/>
                    <a:gd name="T6" fmla="*/ 162 w 162"/>
                    <a:gd name="T7" fmla="*/ 277 h 297"/>
                  </a:gdLst>
                  <a:ahLst/>
                  <a:cxnLst>
                    <a:cxn ang="0">
                      <a:pos x="T0" y="T1"/>
                    </a:cxn>
                    <a:cxn ang="0">
                      <a:pos x="T2" y="T3"/>
                    </a:cxn>
                    <a:cxn ang="0">
                      <a:pos x="T4" y="T5"/>
                    </a:cxn>
                    <a:cxn ang="0">
                      <a:pos x="T6" y="T7"/>
                    </a:cxn>
                  </a:cxnLst>
                  <a:rect l="0" t="0" r="r" b="b"/>
                  <a:pathLst>
                    <a:path w="162" h="297">
                      <a:moveTo>
                        <a:pt x="162" y="277"/>
                      </a:moveTo>
                      <a:cubicBezTo>
                        <a:pt x="162" y="277"/>
                        <a:pt x="131" y="97"/>
                        <a:pt x="0" y="0"/>
                      </a:cubicBezTo>
                      <a:cubicBezTo>
                        <a:pt x="0" y="0"/>
                        <a:pt x="130" y="154"/>
                        <a:pt x="137" y="297"/>
                      </a:cubicBezTo>
                      <a:cubicBezTo>
                        <a:pt x="162" y="277"/>
                        <a:pt x="162" y="277"/>
                        <a:pt x="162" y="27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7"/>
                <p:cNvSpPr>
                  <a:spLocks noEditPoints="1"/>
                </p:cNvSpPr>
                <p:nvPr/>
              </p:nvSpPr>
              <p:spPr bwMode="auto">
                <a:xfrm>
                  <a:off x="5864225" y="2341563"/>
                  <a:ext cx="1511300" cy="2111375"/>
                </a:xfrm>
                <a:custGeom>
                  <a:avLst/>
                  <a:gdLst>
                    <a:gd name="T0" fmla="*/ 0 w 355"/>
                    <a:gd name="T1" fmla="*/ 474 h 496"/>
                    <a:gd name="T2" fmla="*/ 7 w 355"/>
                    <a:gd name="T3" fmla="*/ 487 h 496"/>
                    <a:gd name="T4" fmla="*/ 9 w 355"/>
                    <a:gd name="T5" fmla="*/ 476 h 496"/>
                    <a:gd name="T6" fmla="*/ 0 w 355"/>
                    <a:gd name="T7" fmla="*/ 474 h 496"/>
                    <a:gd name="T8" fmla="*/ 288 w 355"/>
                    <a:gd name="T9" fmla="*/ 0 h 496"/>
                    <a:gd name="T10" fmla="*/ 24 w 355"/>
                    <a:gd name="T11" fmla="*/ 176 h 496"/>
                    <a:gd name="T12" fmla="*/ 11 w 355"/>
                    <a:gd name="T13" fmla="*/ 192 h 496"/>
                    <a:gd name="T14" fmla="*/ 24 w 355"/>
                    <a:gd name="T15" fmla="*/ 207 h 496"/>
                    <a:gd name="T16" fmla="*/ 69 w 355"/>
                    <a:gd name="T17" fmla="*/ 286 h 496"/>
                    <a:gd name="T18" fmla="*/ 158 w 355"/>
                    <a:gd name="T19" fmla="*/ 168 h 496"/>
                    <a:gd name="T20" fmla="*/ 77 w 355"/>
                    <a:gd name="T21" fmla="*/ 321 h 496"/>
                    <a:gd name="T22" fmla="*/ 45 w 355"/>
                    <a:gd name="T23" fmla="*/ 465 h 496"/>
                    <a:gd name="T24" fmla="*/ 48 w 355"/>
                    <a:gd name="T25" fmla="*/ 477 h 496"/>
                    <a:gd name="T26" fmla="*/ 31 w 355"/>
                    <a:gd name="T27" fmla="*/ 490 h 496"/>
                    <a:gd name="T28" fmla="*/ 31 w 355"/>
                    <a:gd name="T29" fmla="*/ 496 h 496"/>
                    <a:gd name="T30" fmla="*/ 275 w 355"/>
                    <a:gd name="T31" fmla="*/ 360 h 496"/>
                    <a:gd name="T32" fmla="*/ 288 w 355"/>
                    <a:gd name="T33"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496">
                      <a:moveTo>
                        <a:pt x="0" y="474"/>
                      </a:moveTo>
                      <a:cubicBezTo>
                        <a:pt x="3" y="479"/>
                        <a:pt x="5" y="483"/>
                        <a:pt x="7" y="487"/>
                      </a:cubicBezTo>
                      <a:cubicBezTo>
                        <a:pt x="8" y="483"/>
                        <a:pt x="8" y="480"/>
                        <a:pt x="9" y="476"/>
                      </a:cubicBezTo>
                      <a:cubicBezTo>
                        <a:pt x="6" y="475"/>
                        <a:pt x="3" y="475"/>
                        <a:pt x="0" y="474"/>
                      </a:cubicBezTo>
                      <a:moveTo>
                        <a:pt x="288" y="0"/>
                      </a:moveTo>
                      <a:cubicBezTo>
                        <a:pt x="288" y="0"/>
                        <a:pt x="120" y="60"/>
                        <a:pt x="24" y="176"/>
                      </a:cubicBezTo>
                      <a:cubicBezTo>
                        <a:pt x="19" y="182"/>
                        <a:pt x="15" y="187"/>
                        <a:pt x="11" y="192"/>
                      </a:cubicBezTo>
                      <a:cubicBezTo>
                        <a:pt x="16" y="197"/>
                        <a:pt x="20" y="202"/>
                        <a:pt x="24" y="207"/>
                      </a:cubicBezTo>
                      <a:cubicBezTo>
                        <a:pt x="47" y="234"/>
                        <a:pt x="61" y="260"/>
                        <a:pt x="69" y="286"/>
                      </a:cubicBezTo>
                      <a:cubicBezTo>
                        <a:pt x="91" y="244"/>
                        <a:pt x="120" y="203"/>
                        <a:pt x="158" y="168"/>
                      </a:cubicBezTo>
                      <a:cubicBezTo>
                        <a:pt x="158" y="168"/>
                        <a:pt x="114" y="233"/>
                        <a:pt x="77" y="321"/>
                      </a:cubicBezTo>
                      <a:cubicBezTo>
                        <a:pt x="85" y="385"/>
                        <a:pt x="60" y="439"/>
                        <a:pt x="45" y="465"/>
                      </a:cubicBezTo>
                      <a:cubicBezTo>
                        <a:pt x="47" y="473"/>
                        <a:pt x="48" y="477"/>
                        <a:pt x="48" y="477"/>
                      </a:cubicBezTo>
                      <a:cubicBezTo>
                        <a:pt x="31" y="490"/>
                        <a:pt x="31" y="490"/>
                        <a:pt x="31" y="490"/>
                      </a:cubicBezTo>
                      <a:cubicBezTo>
                        <a:pt x="31" y="492"/>
                        <a:pt x="31" y="494"/>
                        <a:pt x="31" y="496"/>
                      </a:cubicBezTo>
                      <a:cubicBezTo>
                        <a:pt x="76" y="489"/>
                        <a:pt x="209" y="458"/>
                        <a:pt x="275" y="360"/>
                      </a:cubicBezTo>
                      <a:cubicBezTo>
                        <a:pt x="355" y="241"/>
                        <a:pt x="288" y="0"/>
                        <a:pt x="288"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8"/>
                <p:cNvSpPr>
                  <a:spLocks noEditPoints="1"/>
                </p:cNvSpPr>
                <p:nvPr/>
              </p:nvSpPr>
              <p:spPr bwMode="auto">
                <a:xfrm>
                  <a:off x="5676900" y="3159125"/>
                  <a:ext cx="549275" cy="1208088"/>
                </a:xfrm>
                <a:custGeom>
                  <a:avLst/>
                  <a:gdLst>
                    <a:gd name="T0" fmla="*/ 121 w 129"/>
                    <a:gd name="T1" fmla="*/ 129 h 284"/>
                    <a:gd name="T2" fmla="*/ 83 w 129"/>
                    <a:gd name="T3" fmla="*/ 249 h 284"/>
                    <a:gd name="T4" fmla="*/ 89 w 129"/>
                    <a:gd name="T5" fmla="*/ 273 h 284"/>
                    <a:gd name="T6" fmla="*/ 121 w 129"/>
                    <a:gd name="T7" fmla="*/ 129 h 284"/>
                    <a:gd name="T8" fmla="*/ 7 w 129"/>
                    <a:gd name="T9" fmla="*/ 123 h 284"/>
                    <a:gd name="T10" fmla="*/ 44 w 129"/>
                    <a:gd name="T11" fmla="*/ 282 h 284"/>
                    <a:gd name="T12" fmla="*/ 53 w 129"/>
                    <a:gd name="T13" fmla="*/ 284 h 284"/>
                    <a:gd name="T14" fmla="*/ 59 w 129"/>
                    <a:gd name="T15" fmla="*/ 251 h 284"/>
                    <a:gd name="T16" fmla="*/ 7 w 129"/>
                    <a:gd name="T17" fmla="*/ 123 h 284"/>
                    <a:gd name="T18" fmla="*/ 55 w 129"/>
                    <a:gd name="T19" fmla="*/ 0 h 284"/>
                    <a:gd name="T20" fmla="*/ 12 w 129"/>
                    <a:gd name="T21" fmla="*/ 94 h 284"/>
                    <a:gd name="T22" fmla="*/ 69 w 129"/>
                    <a:gd name="T23" fmla="*/ 207 h 284"/>
                    <a:gd name="T24" fmla="*/ 113 w 129"/>
                    <a:gd name="T25" fmla="*/ 94 h 284"/>
                    <a:gd name="T26" fmla="*/ 68 w 129"/>
                    <a:gd name="T27" fmla="*/ 15 h 284"/>
                    <a:gd name="T28" fmla="*/ 55 w 129"/>
                    <a:gd name="T2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284">
                      <a:moveTo>
                        <a:pt x="121" y="129"/>
                      </a:moveTo>
                      <a:cubicBezTo>
                        <a:pt x="106" y="166"/>
                        <a:pt x="92" y="207"/>
                        <a:pt x="83" y="249"/>
                      </a:cubicBezTo>
                      <a:cubicBezTo>
                        <a:pt x="86" y="258"/>
                        <a:pt x="88" y="267"/>
                        <a:pt x="89" y="273"/>
                      </a:cubicBezTo>
                      <a:cubicBezTo>
                        <a:pt x="104" y="247"/>
                        <a:pt x="129" y="193"/>
                        <a:pt x="121" y="129"/>
                      </a:cubicBezTo>
                      <a:moveTo>
                        <a:pt x="7" y="123"/>
                      </a:moveTo>
                      <a:cubicBezTo>
                        <a:pt x="0" y="192"/>
                        <a:pt x="26" y="250"/>
                        <a:pt x="44" y="282"/>
                      </a:cubicBezTo>
                      <a:cubicBezTo>
                        <a:pt x="47" y="283"/>
                        <a:pt x="50" y="283"/>
                        <a:pt x="53" y="284"/>
                      </a:cubicBezTo>
                      <a:cubicBezTo>
                        <a:pt x="54" y="274"/>
                        <a:pt x="56" y="263"/>
                        <a:pt x="59" y="251"/>
                      </a:cubicBezTo>
                      <a:cubicBezTo>
                        <a:pt x="48" y="205"/>
                        <a:pt x="28" y="161"/>
                        <a:pt x="7" y="123"/>
                      </a:cubicBezTo>
                      <a:moveTo>
                        <a:pt x="55" y="0"/>
                      </a:moveTo>
                      <a:cubicBezTo>
                        <a:pt x="32" y="32"/>
                        <a:pt x="19" y="64"/>
                        <a:pt x="12" y="94"/>
                      </a:cubicBezTo>
                      <a:cubicBezTo>
                        <a:pt x="39" y="133"/>
                        <a:pt x="57" y="173"/>
                        <a:pt x="69" y="207"/>
                      </a:cubicBezTo>
                      <a:cubicBezTo>
                        <a:pt x="79" y="172"/>
                        <a:pt x="93" y="133"/>
                        <a:pt x="113" y="94"/>
                      </a:cubicBezTo>
                      <a:cubicBezTo>
                        <a:pt x="105" y="68"/>
                        <a:pt x="91" y="42"/>
                        <a:pt x="68" y="15"/>
                      </a:cubicBezTo>
                      <a:cubicBezTo>
                        <a:pt x="64" y="10"/>
                        <a:pt x="60" y="5"/>
                        <a:pt x="55"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9"/>
                <p:cNvSpPr>
                  <a:spLocks noEditPoints="1"/>
                </p:cNvSpPr>
                <p:nvPr/>
              </p:nvSpPr>
              <p:spPr bwMode="auto">
                <a:xfrm>
                  <a:off x="5707063" y="3559175"/>
                  <a:ext cx="361950" cy="868363"/>
                </a:xfrm>
                <a:custGeom>
                  <a:avLst/>
                  <a:gdLst>
                    <a:gd name="T0" fmla="*/ 76 w 85"/>
                    <a:gd name="T1" fmla="*/ 155 h 204"/>
                    <a:gd name="T2" fmla="*/ 68 w 85"/>
                    <a:gd name="T3" fmla="*/ 204 h 204"/>
                    <a:gd name="T4" fmla="*/ 85 w 85"/>
                    <a:gd name="T5" fmla="*/ 191 h 204"/>
                    <a:gd name="T6" fmla="*/ 82 w 85"/>
                    <a:gd name="T7" fmla="*/ 179 h 204"/>
                    <a:gd name="T8" fmla="*/ 76 w 85"/>
                    <a:gd name="T9" fmla="*/ 155 h 204"/>
                    <a:gd name="T10" fmla="*/ 5 w 85"/>
                    <a:gd name="T11" fmla="*/ 0 h 204"/>
                    <a:gd name="T12" fmla="*/ 0 w 85"/>
                    <a:gd name="T13" fmla="*/ 29 h 204"/>
                    <a:gd name="T14" fmla="*/ 52 w 85"/>
                    <a:gd name="T15" fmla="*/ 157 h 204"/>
                    <a:gd name="T16" fmla="*/ 62 w 85"/>
                    <a:gd name="T17" fmla="*/ 113 h 204"/>
                    <a:gd name="T18" fmla="*/ 5 w 85"/>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204">
                      <a:moveTo>
                        <a:pt x="76" y="155"/>
                      </a:moveTo>
                      <a:cubicBezTo>
                        <a:pt x="72" y="171"/>
                        <a:pt x="70" y="188"/>
                        <a:pt x="68" y="204"/>
                      </a:cubicBezTo>
                      <a:cubicBezTo>
                        <a:pt x="85" y="191"/>
                        <a:pt x="85" y="191"/>
                        <a:pt x="85" y="191"/>
                      </a:cubicBezTo>
                      <a:cubicBezTo>
                        <a:pt x="85" y="191"/>
                        <a:pt x="84" y="187"/>
                        <a:pt x="82" y="179"/>
                      </a:cubicBezTo>
                      <a:cubicBezTo>
                        <a:pt x="81" y="173"/>
                        <a:pt x="79" y="164"/>
                        <a:pt x="76" y="155"/>
                      </a:cubicBezTo>
                      <a:moveTo>
                        <a:pt x="5" y="0"/>
                      </a:moveTo>
                      <a:cubicBezTo>
                        <a:pt x="3" y="10"/>
                        <a:pt x="1" y="19"/>
                        <a:pt x="0" y="29"/>
                      </a:cubicBezTo>
                      <a:cubicBezTo>
                        <a:pt x="21" y="67"/>
                        <a:pt x="41" y="111"/>
                        <a:pt x="52" y="157"/>
                      </a:cubicBezTo>
                      <a:cubicBezTo>
                        <a:pt x="55" y="144"/>
                        <a:pt x="58" y="129"/>
                        <a:pt x="62" y="113"/>
                      </a:cubicBezTo>
                      <a:cubicBezTo>
                        <a:pt x="50" y="79"/>
                        <a:pt x="32" y="39"/>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0"/>
                <p:cNvSpPr>
                  <a:spLocks noEditPoints="1"/>
                </p:cNvSpPr>
                <p:nvPr/>
              </p:nvSpPr>
              <p:spPr bwMode="auto">
                <a:xfrm>
                  <a:off x="5884863" y="3055938"/>
                  <a:ext cx="650875" cy="1516063"/>
                </a:xfrm>
                <a:custGeom>
                  <a:avLst/>
                  <a:gdLst>
                    <a:gd name="T0" fmla="*/ 4 w 153"/>
                    <a:gd name="T1" fmla="*/ 308 h 356"/>
                    <a:gd name="T2" fmla="*/ 2 w 153"/>
                    <a:gd name="T3" fmla="*/ 319 h 356"/>
                    <a:gd name="T4" fmla="*/ 0 w 153"/>
                    <a:gd name="T5" fmla="*/ 343 h 356"/>
                    <a:gd name="T6" fmla="*/ 25 w 153"/>
                    <a:gd name="T7" fmla="*/ 356 h 356"/>
                    <a:gd name="T8" fmla="*/ 26 w 153"/>
                    <a:gd name="T9" fmla="*/ 328 h 356"/>
                    <a:gd name="T10" fmla="*/ 26 w 153"/>
                    <a:gd name="T11" fmla="*/ 322 h 356"/>
                    <a:gd name="T12" fmla="*/ 18 w 153"/>
                    <a:gd name="T13" fmla="*/ 329 h 356"/>
                    <a:gd name="T14" fmla="*/ 16 w 153"/>
                    <a:gd name="T15" fmla="*/ 310 h 356"/>
                    <a:gd name="T16" fmla="*/ 4 w 153"/>
                    <a:gd name="T17" fmla="*/ 308 h 356"/>
                    <a:gd name="T18" fmla="*/ 153 w 153"/>
                    <a:gd name="T19" fmla="*/ 0 h 356"/>
                    <a:gd name="T20" fmla="*/ 64 w 153"/>
                    <a:gd name="T21" fmla="*/ 118 h 356"/>
                    <a:gd name="T22" fmla="*/ 72 w 153"/>
                    <a:gd name="T23" fmla="*/ 153 h 356"/>
                    <a:gd name="T24" fmla="*/ 153 w 153"/>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356">
                      <a:moveTo>
                        <a:pt x="4" y="308"/>
                      </a:moveTo>
                      <a:cubicBezTo>
                        <a:pt x="3" y="312"/>
                        <a:pt x="3" y="315"/>
                        <a:pt x="2" y="319"/>
                      </a:cubicBezTo>
                      <a:cubicBezTo>
                        <a:pt x="0" y="334"/>
                        <a:pt x="0" y="343"/>
                        <a:pt x="0" y="343"/>
                      </a:cubicBezTo>
                      <a:cubicBezTo>
                        <a:pt x="25" y="356"/>
                        <a:pt x="25" y="356"/>
                        <a:pt x="25" y="356"/>
                      </a:cubicBezTo>
                      <a:cubicBezTo>
                        <a:pt x="25" y="347"/>
                        <a:pt x="25" y="338"/>
                        <a:pt x="26" y="328"/>
                      </a:cubicBezTo>
                      <a:cubicBezTo>
                        <a:pt x="26" y="326"/>
                        <a:pt x="26" y="324"/>
                        <a:pt x="26" y="322"/>
                      </a:cubicBezTo>
                      <a:cubicBezTo>
                        <a:pt x="18" y="329"/>
                        <a:pt x="18" y="329"/>
                        <a:pt x="18" y="329"/>
                      </a:cubicBezTo>
                      <a:cubicBezTo>
                        <a:pt x="17" y="323"/>
                        <a:pt x="17" y="316"/>
                        <a:pt x="16" y="310"/>
                      </a:cubicBezTo>
                      <a:cubicBezTo>
                        <a:pt x="13" y="309"/>
                        <a:pt x="8" y="309"/>
                        <a:pt x="4" y="308"/>
                      </a:cubicBezTo>
                      <a:moveTo>
                        <a:pt x="153" y="0"/>
                      </a:moveTo>
                      <a:cubicBezTo>
                        <a:pt x="115" y="35"/>
                        <a:pt x="86" y="76"/>
                        <a:pt x="64" y="118"/>
                      </a:cubicBezTo>
                      <a:cubicBezTo>
                        <a:pt x="68" y="130"/>
                        <a:pt x="71" y="142"/>
                        <a:pt x="72" y="153"/>
                      </a:cubicBezTo>
                      <a:cubicBezTo>
                        <a:pt x="109" y="65"/>
                        <a:pt x="153" y="0"/>
                        <a:pt x="153"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1"/>
                <p:cNvSpPr>
                  <a:spLocks noEditPoints="1"/>
                </p:cNvSpPr>
                <p:nvPr/>
              </p:nvSpPr>
              <p:spPr bwMode="auto">
                <a:xfrm>
                  <a:off x="5902325" y="3559175"/>
                  <a:ext cx="288925" cy="817563"/>
                </a:xfrm>
                <a:custGeom>
                  <a:avLst/>
                  <a:gdLst>
                    <a:gd name="T0" fmla="*/ 6 w 68"/>
                    <a:gd name="T1" fmla="*/ 157 h 192"/>
                    <a:gd name="T2" fmla="*/ 0 w 68"/>
                    <a:gd name="T3" fmla="*/ 190 h 192"/>
                    <a:gd name="T4" fmla="*/ 12 w 68"/>
                    <a:gd name="T5" fmla="*/ 192 h 192"/>
                    <a:gd name="T6" fmla="*/ 6 w 68"/>
                    <a:gd name="T7" fmla="*/ 157 h 192"/>
                    <a:gd name="T8" fmla="*/ 60 w 68"/>
                    <a:gd name="T9" fmla="*/ 0 h 192"/>
                    <a:gd name="T10" fmla="*/ 16 w 68"/>
                    <a:gd name="T11" fmla="*/ 113 h 192"/>
                    <a:gd name="T12" fmla="*/ 30 w 68"/>
                    <a:gd name="T13" fmla="*/ 155 h 192"/>
                    <a:gd name="T14" fmla="*/ 68 w 68"/>
                    <a:gd name="T15" fmla="*/ 35 h 192"/>
                    <a:gd name="T16" fmla="*/ 60 w 6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92">
                      <a:moveTo>
                        <a:pt x="6" y="157"/>
                      </a:moveTo>
                      <a:cubicBezTo>
                        <a:pt x="3" y="169"/>
                        <a:pt x="1" y="180"/>
                        <a:pt x="0" y="190"/>
                      </a:cubicBezTo>
                      <a:cubicBezTo>
                        <a:pt x="4" y="191"/>
                        <a:pt x="9" y="191"/>
                        <a:pt x="12" y="192"/>
                      </a:cubicBezTo>
                      <a:cubicBezTo>
                        <a:pt x="11" y="180"/>
                        <a:pt x="9" y="169"/>
                        <a:pt x="6" y="157"/>
                      </a:cubicBezTo>
                      <a:moveTo>
                        <a:pt x="60" y="0"/>
                      </a:moveTo>
                      <a:cubicBezTo>
                        <a:pt x="40" y="39"/>
                        <a:pt x="26" y="78"/>
                        <a:pt x="16" y="113"/>
                      </a:cubicBezTo>
                      <a:cubicBezTo>
                        <a:pt x="22" y="129"/>
                        <a:pt x="27" y="143"/>
                        <a:pt x="30" y="155"/>
                      </a:cubicBezTo>
                      <a:cubicBezTo>
                        <a:pt x="39" y="113"/>
                        <a:pt x="53" y="72"/>
                        <a:pt x="68" y="35"/>
                      </a:cubicBezTo>
                      <a:cubicBezTo>
                        <a:pt x="67" y="24"/>
                        <a:pt x="64" y="12"/>
                        <a:pt x="60"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2"/>
                <p:cNvSpPr/>
                <p:nvPr/>
              </p:nvSpPr>
              <p:spPr bwMode="auto">
                <a:xfrm>
                  <a:off x="5927725" y="4040188"/>
                  <a:ext cx="101600" cy="417513"/>
                </a:xfrm>
                <a:custGeom>
                  <a:avLst/>
                  <a:gdLst>
                    <a:gd name="T0" fmla="*/ 10 w 24"/>
                    <a:gd name="T1" fmla="*/ 0 h 98"/>
                    <a:gd name="T2" fmla="*/ 0 w 24"/>
                    <a:gd name="T3" fmla="*/ 44 h 98"/>
                    <a:gd name="T4" fmla="*/ 6 w 24"/>
                    <a:gd name="T5" fmla="*/ 79 h 98"/>
                    <a:gd name="T6" fmla="*/ 8 w 24"/>
                    <a:gd name="T7" fmla="*/ 98 h 98"/>
                    <a:gd name="T8" fmla="*/ 16 w 24"/>
                    <a:gd name="T9" fmla="*/ 91 h 98"/>
                    <a:gd name="T10" fmla="*/ 24 w 24"/>
                    <a:gd name="T11" fmla="*/ 42 h 98"/>
                    <a:gd name="T12" fmla="*/ 10 w 24"/>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24" h="98">
                      <a:moveTo>
                        <a:pt x="10" y="0"/>
                      </a:moveTo>
                      <a:cubicBezTo>
                        <a:pt x="6" y="16"/>
                        <a:pt x="3" y="31"/>
                        <a:pt x="0" y="44"/>
                      </a:cubicBezTo>
                      <a:cubicBezTo>
                        <a:pt x="3" y="56"/>
                        <a:pt x="5" y="67"/>
                        <a:pt x="6" y="79"/>
                      </a:cubicBezTo>
                      <a:cubicBezTo>
                        <a:pt x="7" y="85"/>
                        <a:pt x="7" y="92"/>
                        <a:pt x="8" y="98"/>
                      </a:cubicBezTo>
                      <a:cubicBezTo>
                        <a:pt x="16" y="91"/>
                        <a:pt x="16" y="91"/>
                        <a:pt x="16" y="91"/>
                      </a:cubicBezTo>
                      <a:cubicBezTo>
                        <a:pt x="18" y="75"/>
                        <a:pt x="20" y="58"/>
                        <a:pt x="24" y="42"/>
                      </a:cubicBezTo>
                      <a:cubicBezTo>
                        <a:pt x="21" y="30"/>
                        <a:pt x="16" y="16"/>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3"/>
                <p:cNvSpPr/>
                <p:nvPr/>
              </p:nvSpPr>
              <p:spPr bwMode="auto">
                <a:xfrm>
                  <a:off x="5472113" y="2281238"/>
                  <a:ext cx="1974850" cy="2124075"/>
                </a:xfrm>
                <a:custGeom>
                  <a:avLst/>
                  <a:gdLst>
                    <a:gd name="T0" fmla="*/ 125 w 464"/>
                    <a:gd name="T1" fmla="*/ 499 h 499"/>
                    <a:gd name="T2" fmla="*/ 133 w 464"/>
                    <a:gd name="T3" fmla="*/ 177 h 499"/>
                    <a:gd name="T4" fmla="*/ 398 w 464"/>
                    <a:gd name="T5" fmla="*/ 0 h 499"/>
                    <a:gd name="T6" fmla="*/ 384 w 464"/>
                    <a:gd name="T7" fmla="*/ 361 h 499"/>
                    <a:gd name="T8" fmla="*/ 125 w 464"/>
                    <a:gd name="T9" fmla="*/ 499 h 499"/>
                  </a:gdLst>
                  <a:ahLst/>
                  <a:cxnLst>
                    <a:cxn ang="0">
                      <a:pos x="T0" y="T1"/>
                    </a:cxn>
                    <a:cxn ang="0">
                      <a:pos x="T2" y="T3"/>
                    </a:cxn>
                    <a:cxn ang="0">
                      <a:pos x="T4" y="T5"/>
                    </a:cxn>
                    <a:cxn ang="0">
                      <a:pos x="T6" y="T7"/>
                    </a:cxn>
                    <a:cxn ang="0">
                      <a:pos x="T8" y="T9"/>
                    </a:cxn>
                  </a:cxnLst>
                  <a:rect l="0" t="0" r="r" b="b"/>
                  <a:pathLst>
                    <a:path w="464" h="499">
                      <a:moveTo>
                        <a:pt x="125" y="499"/>
                      </a:moveTo>
                      <a:cubicBezTo>
                        <a:pt x="125" y="499"/>
                        <a:pt x="0" y="338"/>
                        <a:pt x="133" y="177"/>
                      </a:cubicBezTo>
                      <a:cubicBezTo>
                        <a:pt x="230" y="60"/>
                        <a:pt x="398" y="0"/>
                        <a:pt x="398" y="0"/>
                      </a:cubicBezTo>
                      <a:cubicBezTo>
                        <a:pt x="398" y="0"/>
                        <a:pt x="464" y="242"/>
                        <a:pt x="384" y="361"/>
                      </a:cubicBezTo>
                      <a:cubicBezTo>
                        <a:pt x="304" y="480"/>
                        <a:pt x="125" y="499"/>
                        <a:pt x="125" y="499"/>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4"/>
                <p:cNvSpPr/>
                <p:nvPr/>
              </p:nvSpPr>
              <p:spPr bwMode="auto">
                <a:xfrm>
                  <a:off x="5962650" y="3000375"/>
                  <a:ext cx="650875" cy="1516063"/>
                </a:xfrm>
                <a:custGeom>
                  <a:avLst/>
                  <a:gdLst>
                    <a:gd name="T0" fmla="*/ 0 w 153"/>
                    <a:gd name="T1" fmla="*/ 342 h 356"/>
                    <a:gd name="T2" fmla="*/ 153 w 153"/>
                    <a:gd name="T3" fmla="*/ 0 h 356"/>
                    <a:gd name="T4" fmla="*/ 25 w 153"/>
                    <a:gd name="T5" fmla="*/ 356 h 356"/>
                  </a:gdLst>
                  <a:ahLst/>
                  <a:cxnLst>
                    <a:cxn ang="0">
                      <a:pos x="T0" y="T1"/>
                    </a:cxn>
                    <a:cxn ang="0">
                      <a:pos x="T2" y="T3"/>
                    </a:cxn>
                    <a:cxn ang="0">
                      <a:pos x="T4" y="T5"/>
                    </a:cxn>
                  </a:cxnLst>
                  <a:rect l="0" t="0" r="r" b="b"/>
                  <a:pathLst>
                    <a:path w="153" h="356">
                      <a:moveTo>
                        <a:pt x="0" y="342"/>
                      </a:moveTo>
                      <a:cubicBezTo>
                        <a:pt x="0" y="342"/>
                        <a:pt x="13" y="125"/>
                        <a:pt x="153" y="0"/>
                      </a:cubicBezTo>
                      <a:cubicBezTo>
                        <a:pt x="153" y="0"/>
                        <a:pt x="25" y="188"/>
                        <a:pt x="25" y="35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7" name="组合 176"/>
              <p:cNvGrpSpPr/>
              <p:nvPr/>
            </p:nvGrpSpPr>
            <p:grpSpPr>
              <a:xfrm rot="18126608">
                <a:off x="8587345" y="4133358"/>
                <a:ext cx="836193" cy="651752"/>
                <a:chOff x="4568825" y="2206625"/>
                <a:chExt cx="2994025" cy="2333625"/>
              </a:xfrm>
            </p:grpSpPr>
            <p:sp>
              <p:nvSpPr>
                <p:cNvPr id="179"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8" name="椭圆 177"/>
              <p:cNvSpPr/>
              <p:nvPr/>
            </p:nvSpPr>
            <p:spPr>
              <a:xfrm>
                <a:off x="8834420"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8" name="图片 27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49932" y="1113951"/>
              <a:ext cx="1152648" cy="1152648"/>
            </a:xfrm>
            <a:prstGeom prst="rect">
              <a:avLst/>
            </a:prstGeom>
          </p:spPr>
        </p:pic>
      </p:grpSp>
      <p:graphicFrame>
        <p:nvGraphicFramePr>
          <p:cNvPr id="3" name="表格 2"/>
          <p:cNvGraphicFramePr>
            <a:graphicFrameLocks noGrp="1"/>
          </p:cNvGraphicFramePr>
          <p:nvPr/>
        </p:nvGraphicFramePr>
        <p:xfrm>
          <a:off x="488655" y="1783486"/>
          <a:ext cx="11174260" cy="4032000"/>
        </p:xfrm>
        <a:graphic>
          <a:graphicData uri="http://schemas.openxmlformats.org/drawingml/2006/table">
            <a:tbl>
              <a:tblPr firstRow="1" bandRow="1">
                <a:tableStyleId>{93296810-A885-4BE3-A3E7-6D5BEEA58F35}</a:tableStyleId>
              </a:tblPr>
              <a:tblGrid>
                <a:gridCol w="914260"/>
                <a:gridCol w="2052000"/>
                <a:gridCol w="2052000"/>
                <a:gridCol w="2052000"/>
                <a:gridCol w="2052000"/>
                <a:gridCol w="2052000"/>
              </a:tblGrid>
              <a:tr h="360000">
                <a:tc>
                  <a:txBody>
                    <a:bodyPr/>
                    <a:lstStyle/>
                    <a:p>
                      <a:pPr algn="ctr"/>
                      <a:endParaRPr lang="zh-CN" altLang="en-US" sz="1400" b="0" dirty="0">
                        <a:solidFill>
                          <a:schemeClr val="tx1"/>
                        </a:solidFill>
                      </a:endParaRPr>
                    </a:p>
                  </a:txBody>
                  <a:tcPr anchor="ctr"/>
                </a:tc>
                <a:tc>
                  <a:txBody>
                    <a:bodyPr/>
                    <a:lstStyle/>
                    <a:p>
                      <a:pPr algn="ctr"/>
                      <a:r>
                        <a:rPr lang="zh-CN" altLang="en-US" sz="1400" b="1" dirty="0">
                          <a:solidFill>
                            <a:schemeClr val="bg1"/>
                          </a:solidFill>
                        </a:rPr>
                        <a:t>唐代</a:t>
                      </a:r>
                      <a:endParaRPr lang="zh-CN" altLang="en-US" sz="1400" b="1" dirty="0">
                        <a:solidFill>
                          <a:schemeClr val="bg1"/>
                        </a:solidFill>
                      </a:endParaRPr>
                    </a:p>
                  </a:txBody>
                  <a:tcPr anchor="ctr"/>
                </a:tc>
                <a:tc>
                  <a:txBody>
                    <a:bodyPr/>
                    <a:lstStyle/>
                    <a:p>
                      <a:pPr algn="ctr"/>
                      <a:r>
                        <a:rPr lang="zh-CN" altLang="en-US" sz="1400" b="1" dirty="0">
                          <a:solidFill>
                            <a:schemeClr val="bg1"/>
                          </a:solidFill>
                        </a:rPr>
                        <a:t>宋代</a:t>
                      </a:r>
                      <a:endParaRPr lang="zh-CN" altLang="en-US" sz="1400" b="1" dirty="0">
                        <a:solidFill>
                          <a:schemeClr val="bg1"/>
                        </a:solidFill>
                      </a:endParaRPr>
                    </a:p>
                  </a:txBody>
                  <a:tcPr anchor="ctr"/>
                </a:tc>
                <a:tc>
                  <a:txBody>
                    <a:bodyPr/>
                    <a:lstStyle/>
                    <a:p>
                      <a:pPr algn="ctr"/>
                      <a:r>
                        <a:rPr lang="zh-CN" altLang="en-US" sz="1400" b="1" dirty="0">
                          <a:solidFill>
                            <a:schemeClr val="bg1"/>
                          </a:solidFill>
                        </a:rPr>
                        <a:t>元代</a:t>
                      </a:r>
                      <a:endParaRPr lang="zh-CN" altLang="en-US" sz="1400" b="1" dirty="0">
                        <a:solidFill>
                          <a:schemeClr val="bg1"/>
                        </a:solidFill>
                      </a:endParaRPr>
                    </a:p>
                  </a:txBody>
                  <a:tcPr anchor="ctr"/>
                </a:tc>
                <a:tc>
                  <a:txBody>
                    <a:bodyPr/>
                    <a:lstStyle/>
                    <a:p>
                      <a:pPr algn="ctr"/>
                      <a:r>
                        <a:rPr lang="zh-CN" altLang="en-US" sz="1400" b="1" dirty="0">
                          <a:solidFill>
                            <a:schemeClr val="bg1"/>
                          </a:solidFill>
                        </a:rPr>
                        <a:t>明代</a:t>
                      </a:r>
                      <a:endParaRPr lang="zh-CN" altLang="en-US" sz="1400" b="1" dirty="0">
                        <a:solidFill>
                          <a:schemeClr val="bg1"/>
                        </a:solidFill>
                      </a:endParaRPr>
                    </a:p>
                  </a:txBody>
                  <a:tcPr anchor="ctr"/>
                </a:tc>
                <a:tc>
                  <a:txBody>
                    <a:bodyPr/>
                    <a:lstStyle/>
                    <a:p>
                      <a:pPr algn="ctr"/>
                      <a:r>
                        <a:rPr lang="zh-CN" altLang="en-US" sz="1400" b="1" dirty="0">
                          <a:solidFill>
                            <a:schemeClr val="bg1"/>
                          </a:solidFill>
                        </a:rPr>
                        <a:t>近现代</a:t>
                      </a:r>
                      <a:endParaRPr lang="zh-CN" altLang="en-US" sz="1400" b="1" dirty="0">
                        <a:solidFill>
                          <a:schemeClr val="bg1"/>
                        </a:solidFill>
                      </a:endParaRPr>
                    </a:p>
                  </a:txBody>
                  <a:tcPr anchor="ctr"/>
                </a:tc>
              </a:tr>
              <a:tr h="612000">
                <a:tc rowSpan="6">
                  <a:txBody>
                    <a:bodyPr/>
                    <a:lstStyle/>
                    <a:p>
                      <a:pPr algn="ctr"/>
                      <a:r>
                        <a:rPr lang="zh-CN" altLang="en-US" sz="1400" b="0" dirty="0">
                          <a:solidFill>
                            <a:schemeClr val="tx1"/>
                          </a:solidFill>
                        </a:rPr>
                        <a:t>诗词名</a:t>
                      </a:r>
                      <a:endParaRPr lang="zh-CN" altLang="en-US" sz="1400" b="0" dirty="0">
                        <a:solidFill>
                          <a:schemeClr val="tx1"/>
                        </a:solidFill>
                      </a:endParaRPr>
                    </a:p>
                    <a:p>
                      <a:pPr algn="ctr"/>
                      <a:r>
                        <a:rPr lang="en-US" altLang="zh-CN" sz="1400" b="0" dirty="0">
                          <a:solidFill>
                            <a:schemeClr val="tx1"/>
                          </a:solidFill>
                        </a:rPr>
                        <a:t>【</a:t>
                      </a:r>
                      <a:r>
                        <a:rPr lang="zh-CN" altLang="en-US" sz="1400" b="0" dirty="0">
                          <a:solidFill>
                            <a:schemeClr val="tx1"/>
                          </a:solidFill>
                        </a:rPr>
                        <a:t>作者</a:t>
                      </a:r>
                      <a:r>
                        <a:rPr lang="en-US" altLang="zh-CN" sz="1400" b="0" dirty="0">
                          <a:solidFill>
                            <a:schemeClr val="tx1"/>
                          </a:solidFill>
                        </a:rPr>
                        <a:t>】</a:t>
                      </a:r>
                      <a:endParaRPr lang="zh-CN" altLang="en-US" sz="1400" b="0" dirty="0">
                        <a:solidFill>
                          <a:schemeClr val="tx1"/>
                        </a:solidFill>
                      </a:endParaRPr>
                    </a:p>
                  </a:txBody>
                  <a:tcPr anchor="ctr"/>
                </a:tc>
                <a:tc>
                  <a:txBody>
                    <a:bodyPr/>
                    <a:lstStyle/>
                    <a:p>
                      <a:pPr algn="ctr"/>
                      <a:r>
                        <a:rPr lang="zh-CN" altLang="en-US" sz="1200" dirty="0">
                          <a:solidFill>
                            <a:schemeClr val="tx1">
                              <a:lumMod val="75000"/>
                              <a:lumOff val="25000"/>
                            </a:schemeClr>
                          </a:solidFill>
                          <a:effectLst/>
                        </a:rPr>
                        <a:t>端午</a:t>
                      </a:r>
                      <a:endParaRPr lang="en-US" altLang="zh-CN" sz="1200"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文秀</a:t>
                      </a:r>
                      <a:r>
                        <a:rPr lang="en-US" altLang="zh-CN" sz="1200"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chemeClr val="tx1">
                              <a:lumMod val="75000"/>
                              <a:lumOff val="25000"/>
                            </a:schemeClr>
                          </a:solidFill>
                          <a:effectLst/>
                        </a:rPr>
                        <a:t>五月五日</a:t>
                      </a:r>
                      <a:endParaRPr lang="en-US" altLang="zh-CN" sz="1200"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effectLst/>
                        </a:rPr>
                        <a:t>【</a:t>
                      </a:r>
                      <a:r>
                        <a:rPr lang="zh-CN" altLang="en-US" sz="1200" dirty="0">
                          <a:solidFill>
                            <a:schemeClr val="tx1">
                              <a:lumMod val="75000"/>
                              <a:lumOff val="25000"/>
                            </a:schemeClr>
                          </a:solidFill>
                          <a:effectLst/>
                        </a:rPr>
                        <a:t>梅尧臣</a:t>
                      </a:r>
                      <a:r>
                        <a:rPr lang="en-US" altLang="zh-CN" sz="1200"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chemeClr val="tx1">
                              <a:lumMod val="75000"/>
                              <a:lumOff val="25000"/>
                            </a:schemeClr>
                          </a:solidFill>
                          <a:effectLst/>
                        </a:rPr>
                        <a:t>己酉端午</a:t>
                      </a:r>
                      <a:endParaRPr lang="en-US" altLang="zh-CN" sz="1200"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贝琼</a:t>
                      </a:r>
                      <a:r>
                        <a:rPr lang="en-US" altLang="zh-CN" sz="1200"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rPr>
                        <a:t>午日处州禁竞渡</a:t>
                      </a:r>
                      <a:r>
                        <a:rPr lang="en-US" altLang="zh-CN" sz="1200" u="none" strike="noStrik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汤显祖</a:t>
                      </a:r>
                      <a:r>
                        <a:rPr lang="en-US" altLang="zh-CN" sz="1200" u="none" strike="noStrike"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algn="ctr"/>
                      <a:r>
                        <a:rPr lang="zh-CN" altLang="en-US" sz="1200" b="0" i="0" kern="1200" dirty="0">
                          <a:solidFill>
                            <a:schemeClr val="tx1">
                              <a:lumMod val="75000"/>
                              <a:lumOff val="25000"/>
                            </a:schemeClr>
                          </a:solidFill>
                          <a:effectLst/>
                          <a:latin typeface="+mn-lt"/>
                          <a:ea typeface="+mn-ea"/>
                          <a:cs typeface="+mn-cs"/>
                        </a:rPr>
                        <a:t>七律</a:t>
                      </a:r>
                      <a:r>
                        <a:rPr lang="en-US" altLang="zh-CN" sz="1200" b="0" i="0" kern="1200" dirty="0">
                          <a:solidFill>
                            <a:schemeClr val="tx1">
                              <a:lumMod val="75000"/>
                              <a:lumOff val="25000"/>
                            </a:schemeClr>
                          </a:solidFill>
                          <a:effectLst/>
                          <a:latin typeface="+mn-lt"/>
                          <a:ea typeface="+mn-ea"/>
                          <a:cs typeface="+mn-cs"/>
                        </a:rPr>
                        <a:t>·</a:t>
                      </a:r>
                      <a:r>
                        <a:rPr lang="zh-CN" altLang="en-US" sz="1200" b="0" i="0" kern="1200" dirty="0">
                          <a:solidFill>
                            <a:schemeClr val="tx1">
                              <a:lumMod val="75000"/>
                              <a:lumOff val="25000"/>
                            </a:schemeClr>
                          </a:solidFill>
                          <a:effectLst/>
                          <a:latin typeface="+mn-lt"/>
                          <a:ea typeface="+mn-ea"/>
                          <a:cs typeface="+mn-cs"/>
                        </a:rPr>
                        <a:t>端午</a:t>
                      </a:r>
                      <a:endParaRPr lang="en-US" altLang="zh-CN" sz="1200" b="0" i="0" kern="1200" dirty="0">
                        <a:solidFill>
                          <a:schemeClr val="tx1">
                            <a:lumMod val="75000"/>
                            <a:lumOff val="25000"/>
                          </a:schemeClr>
                        </a:solidFill>
                        <a:effectLst/>
                        <a:latin typeface="+mn-lt"/>
                        <a:ea typeface="+mn-ea"/>
                        <a:cs typeface="+mn-cs"/>
                      </a:endParaRPr>
                    </a:p>
                    <a:p>
                      <a:pPr algn="ctr"/>
                      <a:r>
                        <a:rPr lang="en-US" altLang="zh-CN" sz="1200" b="0" i="0" kern="1200" dirty="0">
                          <a:solidFill>
                            <a:schemeClr val="tx1">
                              <a:lumMod val="75000"/>
                              <a:lumOff val="25000"/>
                            </a:schemeClr>
                          </a:solidFill>
                          <a:effectLst/>
                          <a:latin typeface="+mn-lt"/>
                          <a:ea typeface="+mn-ea"/>
                          <a:cs typeface="+mn-cs"/>
                        </a:rPr>
                        <a:t>【</a:t>
                      </a:r>
                      <a:r>
                        <a:rPr lang="zh-CN" altLang="en-US" sz="1200" b="0" i="0" kern="1200" dirty="0">
                          <a:solidFill>
                            <a:schemeClr val="tx1">
                              <a:lumMod val="75000"/>
                              <a:lumOff val="25000"/>
                            </a:schemeClr>
                          </a:solidFill>
                          <a:effectLst/>
                          <a:latin typeface="+mn-lt"/>
                          <a:ea typeface="+mn-ea"/>
                          <a:cs typeface="+mn-cs"/>
                        </a:rPr>
                        <a:t>老舍</a:t>
                      </a:r>
                      <a:r>
                        <a:rPr lang="en-US" altLang="zh-CN" sz="1200" b="0" i="0" kern="1200" dirty="0">
                          <a:solidFill>
                            <a:schemeClr val="tx1">
                              <a:lumMod val="75000"/>
                              <a:lumOff val="25000"/>
                            </a:schemeClr>
                          </a:solidFill>
                          <a:effectLst/>
                          <a:latin typeface="+mn-lt"/>
                          <a:ea typeface="+mn-ea"/>
                          <a:cs typeface="+mn-cs"/>
                        </a:rPr>
                        <a:t>】</a:t>
                      </a:r>
                      <a:endParaRPr lang="zh-CN" altLang="en-US" sz="1200" dirty="0">
                        <a:solidFill>
                          <a:schemeClr val="tx1">
                            <a:lumMod val="75000"/>
                            <a:lumOff val="25000"/>
                          </a:schemeClr>
                        </a:solidFill>
                        <a:effectLst/>
                      </a:endParaRPr>
                    </a:p>
                  </a:txBody>
                  <a:tcPr marL="95250" marR="95250" marT="19050" marB="19050" anchor="ctr"/>
                </a:tc>
              </a:tr>
              <a:tr h="612000">
                <a:tc vMerge="1">
                  <a:tcPr/>
                </a:tc>
                <a:tc>
                  <a:txBody>
                    <a:bodyPr/>
                    <a:lstStyle/>
                    <a:p>
                      <a:pPr algn="ctr"/>
                      <a:r>
                        <a:rPr lang="zh-CN" altLang="en-US" sz="1200" u="none" dirty="0">
                          <a:solidFill>
                            <a:schemeClr val="tx1">
                              <a:lumMod val="75000"/>
                              <a:lumOff val="25000"/>
                            </a:schemeClr>
                          </a:solidFill>
                          <a:effectLst/>
                          <a:latin typeface="+mn-ea"/>
                          <a:ea typeface="+mn-ea"/>
                        </a:rPr>
                        <a:t>竞渡诗</a:t>
                      </a:r>
                      <a:endParaRPr lang="en-US" altLang="zh-CN" sz="1200" u="none" dirty="0">
                        <a:solidFill>
                          <a:schemeClr val="tx1">
                            <a:lumMod val="75000"/>
                            <a:lumOff val="25000"/>
                          </a:schemeClr>
                        </a:solidFill>
                        <a:effectLst/>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dirty="0">
                          <a:solidFill>
                            <a:schemeClr val="tx1">
                              <a:lumMod val="75000"/>
                              <a:lumOff val="25000"/>
                            </a:schemeClr>
                          </a:solidFill>
                          <a:effectLst/>
                          <a:latin typeface="+mn-ea"/>
                          <a:ea typeface="+mn-ea"/>
                        </a:rPr>
                        <a:t>【</a:t>
                      </a:r>
                      <a:r>
                        <a:rPr lang="zh-CN" altLang="en-US" sz="1200" u="none" strike="noStrike" dirty="0">
                          <a:solidFill>
                            <a:schemeClr val="tx1">
                              <a:lumMod val="75000"/>
                              <a:lumOff val="25000"/>
                            </a:schemeClr>
                          </a:solidFill>
                          <a:effectLst/>
                          <a:latin typeface="+mn-ea"/>
                          <a:ea typeface="+mn-ea"/>
                        </a:rPr>
                        <a:t>卢肇</a:t>
                      </a:r>
                      <a:r>
                        <a:rPr lang="en-US" altLang="zh-CN" sz="1200" u="none" dirty="0">
                          <a:solidFill>
                            <a:schemeClr val="tx1">
                              <a:lumMod val="75000"/>
                              <a:lumOff val="25000"/>
                            </a:schemeClr>
                          </a:solidFill>
                          <a:effectLst/>
                          <a:latin typeface="+mn-ea"/>
                          <a:ea typeface="+mn-ea"/>
                        </a:rPr>
                        <a:t>】</a:t>
                      </a:r>
                      <a:endParaRPr lang="zh-CN" altLang="en-US" sz="1200" u="none" dirty="0">
                        <a:solidFill>
                          <a:schemeClr val="tx1">
                            <a:lumMod val="75000"/>
                            <a:lumOff val="25000"/>
                          </a:schemeClr>
                        </a:solidFill>
                        <a:effectLst/>
                        <a:latin typeface="+mn-ea"/>
                        <a:ea typeface="+mn-ea"/>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rPr>
                        <a:t>和端午</a:t>
                      </a:r>
                      <a:endParaRPr lang="en-US" altLang="zh-CN" sz="1200" u="none" strike="noStrike"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张耒</a:t>
                      </a:r>
                      <a:r>
                        <a:rPr lang="en-US" altLang="zh-CN" sz="1200" u="none" strike="noStrike"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algn="ctr"/>
                      <a:endParaRPr lang="zh-CN" altLang="en-US" sz="1200" dirty="0">
                        <a:solidFill>
                          <a:schemeClr val="tx1">
                            <a:lumMod val="75000"/>
                            <a:lumOff val="25000"/>
                          </a:schemeClr>
                        </a:solidFill>
                        <a:effectLst/>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chemeClr val="tx1">
                              <a:lumMod val="75000"/>
                              <a:lumOff val="25000"/>
                            </a:schemeClr>
                          </a:solidFill>
                          <a:effectLst/>
                        </a:rPr>
                        <a:t>五日</a:t>
                      </a:r>
                      <a:r>
                        <a:rPr lang="en-US" altLang="zh-CN" sz="1200" dirty="0">
                          <a:solidFill>
                            <a:schemeClr val="tx1">
                              <a:lumMod val="75000"/>
                              <a:lumOff val="25000"/>
                            </a:schemeClr>
                          </a:solidFill>
                          <a:effectLst/>
                        </a:rPr>
                        <a:t>·</a:t>
                      </a:r>
                      <a:r>
                        <a:rPr lang="zh-CN" altLang="en-US" sz="1200" dirty="0">
                          <a:solidFill>
                            <a:schemeClr val="tx1">
                              <a:lumMod val="75000"/>
                              <a:lumOff val="25000"/>
                            </a:schemeClr>
                          </a:solidFill>
                          <a:effectLst/>
                        </a:rPr>
                        <a:t>选一</a:t>
                      </a:r>
                      <a:endParaRPr lang="en-US" altLang="zh-CN" sz="1200"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陈子龙</a:t>
                      </a:r>
                      <a:r>
                        <a:rPr lang="en-US" altLang="zh-CN" sz="1200"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algn="ctr"/>
                      <a:endParaRPr lang="zh-CN" altLang="en-US" sz="1200" dirty="0">
                        <a:solidFill>
                          <a:schemeClr val="tx1">
                            <a:lumMod val="75000"/>
                            <a:lumOff val="25000"/>
                          </a:schemeClr>
                        </a:solidFill>
                        <a:effectLst/>
                      </a:endParaRPr>
                    </a:p>
                  </a:txBody>
                  <a:tcPr marL="95250" marR="95250" marT="19050" marB="19050" anchor="ctr"/>
                </a:tc>
              </a:tr>
              <a:tr h="612000">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latin typeface="+mn-ea"/>
                          <a:ea typeface="+mn-ea"/>
                        </a:rPr>
                        <a:t>端午</a:t>
                      </a:r>
                      <a:endParaRPr lang="en-US" altLang="zh-CN" sz="1200" u="none" strike="noStrike" dirty="0">
                        <a:solidFill>
                          <a:schemeClr val="tx1">
                            <a:lumMod val="75000"/>
                            <a:lumOff val="25000"/>
                          </a:schemeClr>
                        </a:solidFill>
                        <a:effectLst/>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latin typeface="+mn-ea"/>
                          <a:ea typeface="+mn-ea"/>
                        </a:rPr>
                        <a:t>【</a:t>
                      </a:r>
                      <a:r>
                        <a:rPr lang="zh-CN" altLang="en-US" sz="1200" u="none" strike="noStrike" dirty="0">
                          <a:solidFill>
                            <a:schemeClr val="tx1">
                              <a:lumMod val="75000"/>
                              <a:lumOff val="25000"/>
                            </a:schemeClr>
                          </a:solidFill>
                          <a:effectLst/>
                          <a:latin typeface="+mn-ea"/>
                          <a:ea typeface="+mn-ea"/>
                        </a:rPr>
                        <a:t>李隆基</a:t>
                      </a:r>
                      <a:r>
                        <a:rPr lang="en-US" altLang="zh-CN" sz="1200" u="none" strike="noStrike" dirty="0">
                          <a:solidFill>
                            <a:schemeClr val="tx1">
                              <a:lumMod val="75000"/>
                              <a:lumOff val="25000"/>
                            </a:schemeClr>
                          </a:solidFill>
                          <a:effectLst/>
                          <a:latin typeface="+mn-ea"/>
                          <a:ea typeface="+mn-ea"/>
                        </a:rPr>
                        <a:t>】</a:t>
                      </a:r>
                      <a:endParaRPr lang="zh-CN" altLang="en-US" sz="1200" dirty="0">
                        <a:solidFill>
                          <a:schemeClr val="tx1">
                            <a:lumMod val="75000"/>
                            <a:lumOff val="25000"/>
                          </a:schemeClr>
                        </a:solidFill>
                        <a:effectLst/>
                        <a:latin typeface="+mn-ea"/>
                        <a:ea typeface="+mn-ea"/>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rPr>
                        <a:t>乙卯重五诗</a:t>
                      </a:r>
                      <a:endParaRPr lang="en-US" altLang="zh-CN" sz="1200" u="none" strike="noStrike"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陆游</a:t>
                      </a:r>
                      <a:r>
                        <a:rPr lang="en-US" altLang="zh-CN" sz="1200" u="none" strike="noStrike"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algn="ctr"/>
                      <a:endParaRPr lang="zh-CN" altLang="en-US" sz="1200" dirty="0">
                        <a:solidFill>
                          <a:schemeClr val="tx1">
                            <a:lumMod val="75000"/>
                            <a:lumOff val="25000"/>
                          </a:schemeClr>
                        </a:solidFill>
                        <a:effectLst/>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rPr>
                        <a:t>午日观竞渡</a:t>
                      </a:r>
                      <a:endParaRPr lang="en-US" altLang="zh-CN" sz="1200" u="none" strike="noStrike"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边贡</a:t>
                      </a:r>
                      <a:r>
                        <a:rPr lang="en-US" altLang="zh-CN" sz="1200" u="none" strike="noStrike"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pPr algn="ctr"/>
                      <a:endParaRPr lang="zh-CN" altLang="en-US" sz="1200" dirty="0">
                        <a:solidFill>
                          <a:schemeClr val="tx1">
                            <a:lumMod val="75000"/>
                            <a:lumOff val="25000"/>
                          </a:schemeClr>
                        </a:solidFill>
                        <a:effectLst/>
                      </a:endParaRPr>
                    </a:p>
                  </a:txBody>
                  <a:tcPr marL="95250" marR="95250" marT="19050" marB="19050" anchor="ctr"/>
                </a:tc>
              </a:tr>
              <a:tr h="612000">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latin typeface="+mn-ea"/>
                          <a:ea typeface="+mn-ea"/>
                        </a:rPr>
                        <a:t>端午三殿宴群臣探得神字</a:t>
                      </a:r>
                      <a:endParaRPr lang="en-US" altLang="zh-CN" sz="1200" u="none" strike="noStrike" dirty="0">
                        <a:solidFill>
                          <a:schemeClr val="tx1">
                            <a:lumMod val="75000"/>
                            <a:lumOff val="25000"/>
                          </a:schemeClr>
                        </a:solidFill>
                        <a:effectLst/>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latin typeface="+mn-ea"/>
                          <a:ea typeface="+mn-ea"/>
                        </a:rPr>
                        <a:t>【</a:t>
                      </a:r>
                      <a:r>
                        <a:rPr lang="zh-CN" altLang="en-US" sz="1200" dirty="0">
                          <a:solidFill>
                            <a:schemeClr val="tx1">
                              <a:lumMod val="75000"/>
                              <a:lumOff val="25000"/>
                            </a:schemeClr>
                          </a:solidFill>
                          <a:effectLst/>
                          <a:latin typeface="+mn-ea"/>
                          <a:ea typeface="+mn-ea"/>
                        </a:rPr>
                        <a:t>李隆基</a:t>
                      </a:r>
                      <a:r>
                        <a:rPr lang="en-US" altLang="zh-CN" sz="1200" u="none" strike="noStrike" dirty="0">
                          <a:solidFill>
                            <a:schemeClr val="tx1">
                              <a:lumMod val="75000"/>
                              <a:lumOff val="25000"/>
                            </a:schemeClr>
                          </a:solidFill>
                          <a:effectLst/>
                          <a:latin typeface="+mn-ea"/>
                          <a:ea typeface="+mn-ea"/>
                        </a:rPr>
                        <a:t>】</a:t>
                      </a:r>
                      <a:endParaRPr lang="zh-CN" altLang="en-US" sz="1200" dirty="0">
                        <a:solidFill>
                          <a:schemeClr val="tx1">
                            <a:lumMod val="75000"/>
                            <a:lumOff val="25000"/>
                          </a:schemeClr>
                        </a:solidFill>
                        <a:effectLst/>
                        <a:latin typeface="+mn-ea"/>
                        <a:ea typeface="+mn-ea"/>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dirty="0">
                          <a:solidFill>
                            <a:schemeClr val="tx1">
                              <a:lumMod val="75000"/>
                              <a:lumOff val="25000"/>
                            </a:schemeClr>
                          </a:solidFill>
                          <a:effectLst/>
                        </a:rPr>
                        <a:t>六幺令</a:t>
                      </a:r>
                      <a:r>
                        <a:rPr lang="en-US" altLang="zh-CN" sz="1200" u="none" dirty="0">
                          <a:solidFill>
                            <a:schemeClr val="tx1">
                              <a:lumMod val="75000"/>
                              <a:lumOff val="25000"/>
                            </a:schemeClr>
                          </a:solidFill>
                          <a:effectLst/>
                        </a:rPr>
                        <a:t>·</a:t>
                      </a:r>
                      <a:r>
                        <a:rPr lang="zh-CN" altLang="en-US" sz="1200" u="none" dirty="0">
                          <a:solidFill>
                            <a:schemeClr val="tx1">
                              <a:lumMod val="75000"/>
                              <a:lumOff val="25000"/>
                            </a:schemeClr>
                          </a:solidFill>
                          <a:effectLst/>
                        </a:rPr>
                        <a:t>天中节</a:t>
                      </a:r>
                      <a:r>
                        <a:rPr lang="en-US" altLang="zh-CN" sz="1200" u="non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苏轼</a:t>
                      </a:r>
                      <a:r>
                        <a:rPr lang="en-US" altLang="zh-CN" sz="1200" u="none" dirty="0">
                          <a:solidFill>
                            <a:schemeClr val="tx1">
                              <a:lumMod val="75000"/>
                              <a:lumOff val="25000"/>
                            </a:schemeClr>
                          </a:solidFill>
                          <a:effectLst/>
                        </a:rPr>
                        <a:t>】</a:t>
                      </a:r>
                      <a:endParaRPr lang="zh-CN" altLang="en-US" sz="1200" u="none" dirty="0">
                        <a:solidFill>
                          <a:schemeClr val="tx1">
                            <a:lumMod val="75000"/>
                            <a:lumOff val="25000"/>
                          </a:schemeClr>
                        </a:solidFill>
                        <a:effectLst/>
                      </a:endParaRPr>
                    </a:p>
                  </a:txBody>
                  <a:tcPr marL="95250" marR="95250" marT="19050" marB="19050" anchor="ctr"/>
                </a:tc>
                <a:tc>
                  <a:txBody>
                    <a:bodyPr/>
                    <a:lstStyle/>
                    <a:p>
                      <a:endParaRPr lang="zh-CN" altLang="en-US" dirty="0">
                        <a:effectLst/>
                      </a:endParaRPr>
                    </a:p>
                  </a:txBody>
                  <a:tcPr marL="95250" marR="95250" marT="19050" marB="19050"/>
                </a:tc>
                <a:tc>
                  <a:txBody>
                    <a:bodyPr/>
                    <a:lstStyle/>
                    <a:p>
                      <a:pPr algn="ctr"/>
                      <a:endParaRPr lang="zh-CN" altLang="en-US" sz="1400" b="0" dirty="0">
                        <a:solidFill>
                          <a:schemeClr val="tx1"/>
                        </a:solidFill>
                      </a:endParaRPr>
                    </a:p>
                  </a:txBody>
                  <a:tcPr/>
                </a:tc>
                <a:tc>
                  <a:txBody>
                    <a:bodyPr/>
                    <a:lstStyle/>
                    <a:p>
                      <a:pPr algn="ctr"/>
                      <a:endParaRPr lang="zh-CN" altLang="en-US" sz="1400" b="0" dirty="0">
                        <a:solidFill>
                          <a:schemeClr val="tx1"/>
                        </a:solidFill>
                      </a:endParaRPr>
                    </a:p>
                  </a:txBody>
                  <a:tcPr/>
                </a:tc>
              </a:tr>
              <a:tr h="612000">
                <a:tc vMerge="1">
                  <a:tcPr/>
                </a:tc>
                <a:tc>
                  <a:txBody>
                    <a:bodyPr/>
                    <a:lstStyle/>
                    <a:p>
                      <a:pPr algn="ctr"/>
                      <a:r>
                        <a:rPr lang="zh-CN" altLang="en-US" sz="1200" u="none" strike="noStrike" dirty="0">
                          <a:solidFill>
                            <a:schemeClr val="tx1">
                              <a:lumMod val="75000"/>
                              <a:lumOff val="25000"/>
                            </a:schemeClr>
                          </a:solidFill>
                          <a:effectLst/>
                          <a:latin typeface="+mn-ea"/>
                          <a:ea typeface="+mn-ea"/>
                        </a:rPr>
                        <a:t>竞渡曲</a:t>
                      </a:r>
                      <a:endParaRPr lang="en-US" altLang="zh-CN" sz="1200" u="none" strike="noStrike" dirty="0">
                        <a:solidFill>
                          <a:schemeClr val="tx1">
                            <a:lumMod val="75000"/>
                            <a:lumOff val="25000"/>
                          </a:schemeClr>
                        </a:solidFill>
                        <a:effectLst/>
                        <a:latin typeface="+mn-ea"/>
                        <a:ea typeface="+mn-ea"/>
                      </a:endParaRPr>
                    </a:p>
                    <a:p>
                      <a:pPr algn="ctr"/>
                      <a:r>
                        <a:rPr lang="zh-CN" altLang="en-US" sz="1200" u="none" strike="noStrike" dirty="0">
                          <a:solidFill>
                            <a:schemeClr val="tx1">
                              <a:lumMod val="75000"/>
                              <a:lumOff val="25000"/>
                            </a:schemeClr>
                          </a:solidFill>
                          <a:effectLst/>
                          <a:latin typeface="+mn-ea"/>
                          <a:ea typeface="+mn-ea"/>
                        </a:rPr>
                        <a:t>刘禹锡</a:t>
                      </a:r>
                      <a:endParaRPr lang="zh-CN" altLang="en-US" sz="1200" dirty="0">
                        <a:solidFill>
                          <a:schemeClr val="tx1">
                            <a:lumMod val="75000"/>
                            <a:lumOff val="25000"/>
                          </a:schemeClr>
                        </a:solidFill>
                        <a:effectLst/>
                        <a:latin typeface="+mn-ea"/>
                        <a:ea typeface="+mn-ea"/>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dirty="0">
                          <a:solidFill>
                            <a:schemeClr val="tx1">
                              <a:lumMod val="75000"/>
                              <a:lumOff val="25000"/>
                            </a:schemeClr>
                          </a:solidFill>
                          <a:effectLst/>
                        </a:rPr>
                        <a:t>浣溪沙</a:t>
                      </a:r>
                      <a:r>
                        <a:rPr lang="en-US" altLang="zh-CN" sz="1200" dirty="0">
                          <a:solidFill>
                            <a:schemeClr val="tx1">
                              <a:lumMod val="75000"/>
                              <a:lumOff val="25000"/>
                            </a:schemeClr>
                          </a:solidFill>
                          <a:effectLst/>
                        </a:rPr>
                        <a:t>·</a:t>
                      </a:r>
                      <a:r>
                        <a:rPr lang="zh-CN" altLang="en-US" sz="1200" dirty="0">
                          <a:solidFill>
                            <a:schemeClr val="tx1">
                              <a:lumMod val="75000"/>
                              <a:lumOff val="25000"/>
                            </a:schemeClr>
                          </a:solidFill>
                          <a:effectLst/>
                        </a:rPr>
                        <a:t>轻汗微微透碧纨</a:t>
                      </a:r>
                      <a:endParaRPr lang="en-US" altLang="zh-CN" sz="1200"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effectLst/>
                        </a:rPr>
                        <a:t>【</a:t>
                      </a:r>
                      <a:r>
                        <a:rPr lang="zh-CN" altLang="en-US" sz="1200" dirty="0">
                          <a:solidFill>
                            <a:schemeClr val="tx1">
                              <a:lumMod val="75000"/>
                              <a:lumOff val="25000"/>
                            </a:schemeClr>
                          </a:solidFill>
                          <a:effectLst/>
                        </a:rPr>
                        <a:t>苏轼</a:t>
                      </a:r>
                      <a:r>
                        <a:rPr lang="en-US" altLang="zh-CN" sz="1200"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endParaRPr lang="zh-CN" altLang="en-US" dirty="0">
                        <a:effectLst/>
                      </a:endParaRPr>
                    </a:p>
                  </a:txBody>
                  <a:tcPr marL="95250" marR="95250" marT="19050" marB="19050"/>
                </a:tc>
                <a:tc>
                  <a:txBody>
                    <a:bodyPr/>
                    <a:lstStyle/>
                    <a:p>
                      <a:pPr algn="ctr"/>
                      <a:endParaRPr lang="zh-CN" altLang="en-US" sz="1400" b="0">
                        <a:solidFill>
                          <a:schemeClr val="tx1"/>
                        </a:solidFill>
                      </a:endParaRPr>
                    </a:p>
                  </a:txBody>
                  <a:tcPr/>
                </a:tc>
                <a:tc>
                  <a:txBody>
                    <a:bodyPr/>
                    <a:lstStyle/>
                    <a:p>
                      <a:pPr algn="ctr"/>
                      <a:endParaRPr lang="zh-CN" altLang="en-US" sz="1400" b="0" dirty="0">
                        <a:solidFill>
                          <a:schemeClr val="tx1"/>
                        </a:solidFill>
                      </a:endParaRPr>
                    </a:p>
                  </a:txBody>
                  <a:tcPr/>
                </a:tc>
              </a:tr>
              <a:tr h="612000">
                <a:tc vMerge="1">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latin typeface="+mn-ea"/>
                          <a:ea typeface="+mn-ea"/>
                        </a:rPr>
                        <a:t>五丝</a:t>
                      </a:r>
                      <a:endParaRPr lang="en-US" altLang="zh-CN" sz="1200" u="none" strike="noStrike" dirty="0">
                        <a:solidFill>
                          <a:schemeClr val="tx1">
                            <a:lumMod val="75000"/>
                            <a:lumOff val="25000"/>
                          </a:schemeClr>
                        </a:solidFill>
                        <a:effectLst/>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latin typeface="+mn-ea"/>
                          <a:ea typeface="+mn-ea"/>
                        </a:rPr>
                        <a:t>【</a:t>
                      </a:r>
                      <a:r>
                        <a:rPr lang="zh-CN" altLang="en-US" sz="1200" dirty="0">
                          <a:solidFill>
                            <a:schemeClr val="tx1">
                              <a:lumMod val="75000"/>
                              <a:lumOff val="25000"/>
                            </a:schemeClr>
                          </a:solidFill>
                          <a:effectLst/>
                          <a:latin typeface="+mn-ea"/>
                          <a:ea typeface="+mn-ea"/>
                        </a:rPr>
                        <a:t>褚朝阳</a:t>
                      </a:r>
                      <a:r>
                        <a:rPr lang="en-US" altLang="zh-CN" sz="1200" u="none" strike="noStrike" dirty="0">
                          <a:solidFill>
                            <a:schemeClr val="tx1">
                              <a:lumMod val="75000"/>
                              <a:lumOff val="25000"/>
                            </a:schemeClr>
                          </a:solidFill>
                          <a:effectLst/>
                          <a:latin typeface="+mn-ea"/>
                          <a:ea typeface="+mn-ea"/>
                        </a:rPr>
                        <a:t>】</a:t>
                      </a:r>
                      <a:endParaRPr lang="zh-CN" altLang="en-US" sz="1200" dirty="0">
                        <a:solidFill>
                          <a:schemeClr val="tx1">
                            <a:lumMod val="75000"/>
                            <a:lumOff val="25000"/>
                          </a:schemeClr>
                        </a:solidFill>
                        <a:effectLst/>
                        <a:latin typeface="+mn-ea"/>
                        <a:ea typeface="+mn-ea"/>
                      </a:endParaRPr>
                    </a:p>
                  </a:txBody>
                  <a:tcPr marL="95250" marR="95250" marT="19050" marB="1905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200" u="none" strike="noStrike" dirty="0">
                          <a:solidFill>
                            <a:schemeClr val="tx1">
                              <a:lumMod val="75000"/>
                              <a:lumOff val="25000"/>
                            </a:schemeClr>
                          </a:solidFill>
                          <a:effectLst/>
                        </a:rPr>
                        <a:t>渔家傲</a:t>
                      </a:r>
                      <a:r>
                        <a:rPr lang="en-US" altLang="zh-CN" sz="1200" u="none" strike="noStrik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五月榴花妖艳烘</a:t>
                      </a:r>
                      <a:endParaRPr lang="en-US" altLang="zh-CN" sz="1200" u="none" strike="noStrike" dirty="0">
                        <a:solidFill>
                          <a:schemeClr val="tx1">
                            <a:lumMod val="75000"/>
                            <a:lumOff val="25000"/>
                          </a:schemeClr>
                        </a:solidFill>
                        <a:effectLst/>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u="none" strike="noStrike" dirty="0">
                          <a:solidFill>
                            <a:schemeClr val="tx1">
                              <a:lumMod val="75000"/>
                              <a:lumOff val="25000"/>
                            </a:schemeClr>
                          </a:solidFill>
                          <a:effectLst/>
                        </a:rPr>
                        <a:t>【</a:t>
                      </a:r>
                      <a:r>
                        <a:rPr lang="zh-CN" altLang="en-US" sz="1200" u="none" strike="noStrike" dirty="0">
                          <a:solidFill>
                            <a:schemeClr val="tx1">
                              <a:lumMod val="75000"/>
                              <a:lumOff val="25000"/>
                            </a:schemeClr>
                          </a:solidFill>
                          <a:effectLst/>
                        </a:rPr>
                        <a:t>欧阳修</a:t>
                      </a:r>
                      <a:r>
                        <a:rPr lang="en-US" altLang="zh-CN" sz="1200" u="none" strike="noStrike" dirty="0">
                          <a:solidFill>
                            <a:schemeClr val="tx1">
                              <a:lumMod val="75000"/>
                              <a:lumOff val="25000"/>
                            </a:schemeClr>
                          </a:solidFill>
                          <a:effectLst/>
                        </a:rPr>
                        <a:t>】</a:t>
                      </a:r>
                      <a:endParaRPr lang="zh-CN" altLang="en-US" sz="1200" dirty="0">
                        <a:solidFill>
                          <a:schemeClr val="tx1">
                            <a:lumMod val="75000"/>
                            <a:lumOff val="25000"/>
                          </a:schemeClr>
                        </a:solidFill>
                        <a:effectLst/>
                      </a:endParaRPr>
                    </a:p>
                  </a:txBody>
                  <a:tcPr marL="95250" marR="95250" marT="19050" marB="19050" anchor="ctr"/>
                </a:tc>
                <a:tc>
                  <a:txBody>
                    <a:bodyPr/>
                    <a:lstStyle/>
                    <a:p>
                      <a:endParaRPr lang="zh-CN" altLang="en-US" dirty="0">
                        <a:effectLst/>
                      </a:endParaRPr>
                    </a:p>
                  </a:txBody>
                  <a:tcPr marL="95250" marR="95250" marT="19050" marB="19050"/>
                </a:tc>
                <a:tc>
                  <a:txBody>
                    <a:bodyPr/>
                    <a:lstStyle/>
                    <a:p>
                      <a:pPr algn="ctr"/>
                      <a:endParaRPr lang="zh-CN" altLang="en-US" sz="1400" b="0">
                        <a:solidFill>
                          <a:schemeClr val="tx1"/>
                        </a:solidFill>
                      </a:endParaRPr>
                    </a:p>
                  </a:txBody>
                  <a:tcPr/>
                </a:tc>
                <a:tc>
                  <a:txBody>
                    <a:bodyPr/>
                    <a:lstStyle/>
                    <a:p>
                      <a:pPr algn="ctr"/>
                      <a:endParaRPr lang="zh-CN" altLang="en-US" sz="1400" b="0" dirty="0">
                        <a:solidFill>
                          <a:schemeClr val="tx1"/>
                        </a:solidFill>
                      </a:endParaRPr>
                    </a:p>
                  </a:txBody>
                  <a:tcPr/>
                </a:tc>
              </a:tr>
            </a:tbl>
          </a:graphicData>
        </a:graphic>
      </p:graphicFrame>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28915" b="35196"/>
          <a:stretch>
            <a:fillRect/>
          </a:stretch>
        </p:blipFill>
        <p:spPr>
          <a:xfrm>
            <a:off x="7457243" y="4071981"/>
            <a:ext cx="4734757" cy="2549141"/>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855" y="1327032"/>
            <a:ext cx="11681716" cy="4942771"/>
          </a:xfrm>
          <a:prstGeom prst="rect">
            <a:avLst/>
          </a:prstGeom>
          <a:solidFill>
            <a:srgbClr val="F3F9F1"/>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1383887" y="548160"/>
            <a:ext cx="1210588" cy="400110"/>
          </a:xfrm>
          <a:prstGeom prst="rect">
            <a:avLst/>
          </a:prstGeom>
          <a:noFill/>
        </p:spPr>
        <p:txBody>
          <a:bodyPr wrap="none" rtlCol="0">
            <a:spAutoFit/>
          </a:bodyPr>
          <a:lstStyle/>
          <a:p>
            <a:r>
              <a:rPr lang="zh-CN" altLang="en-US" sz="2000" dirty="0">
                <a:solidFill>
                  <a:srgbClr val="548235"/>
                </a:solidFill>
                <a:latin typeface="方正清刻本悦宋简体" panose="02000000000000000000" pitchFamily="2" charset="-122"/>
                <a:ea typeface="方正清刻本悦宋简体" panose="02000000000000000000" pitchFamily="2" charset="-122"/>
              </a:rPr>
              <a:t>文学记述</a:t>
            </a:r>
            <a:endParaRPr lang="zh-CN" altLang="en-US" sz="2000" dirty="0">
              <a:solidFill>
                <a:srgbClr val="548235"/>
              </a:solidFill>
              <a:latin typeface="方正清刻本悦宋简体" panose="02000000000000000000" pitchFamily="2" charset="-122"/>
              <a:ea typeface="方正清刻本悦宋简体" panose="02000000000000000000" pitchFamily="2" charset="-122"/>
            </a:endParaRPr>
          </a:p>
        </p:txBody>
      </p:sp>
      <p:grpSp>
        <p:nvGrpSpPr>
          <p:cNvPr id="284" name="组合 283"/>
          <p:cNvGrpSpPr/>
          <p:nvPr/>
        </p:nvGrpSpPr>
        <p:grpSpPr>
          <a:xfrm>
            <a:off x="513303" y="168361"/>
            <a:ext cx="918034" cy="1030934"/>
            <a:chOff x="9542595" y="569931"/>
            <a:chExt cx="1510862" cy="1696668"/>
          </a:xfrm>
        </p:grpSpPr>
        <p:grpSp>
          <p:nvGrpSpPr>
            <p:cNvPr id="175" name="组合 174"/>
            <p:cNvGrpSpPr/>
            <p:nvPr/>
          </p:nvGrpSpPr>
          <p:grpSpPr>
            <a:xfrm>
              <a:off x="9542595" y="569931"/>
              <a:ext cx="1510862" cy="1403258"/>
              <a:chOff x="8679566" y="4041137"/>
              <a:chExt cx="1510862" cy="1403258"/>
            </a:xfrm>
          </p:grpSpPr>
          <p:grpSp>
            <p:nvGrpSpPr>
              <p:cNvPr id="176" name="组合 175"/>
              <p:cNvGrpSpPr/>
              <p:nvPr/>
            </p:nvGrpSpPr>
            <p:grpSpPr>
              <a:xfrm rot="4785926">
                <a:off x="9563579" y="4529284"/>
                <a:ext cx="674606" cy="579093"/>
                <a:chOff x="4778375" y="2281238"/>
                <a:chExt cx="2668588" cy="2290763"/>
              </a:xfrm>
            </p:grpSpPr>
            <p:sp>
              <p:nvSpPr>
                <p:cNvPr id="183" name="Freeform 5"/>
                <p:cNvSpPr/>
                <p:nvPr/>
              </p:nvSpPr>
              <p:spPr bwMode="auto">
                <a:xfrm>
                  <a:off x="4778375" y="2600325"/>
                  <a:ext cx="1681163" cy="1784350"/>
                </a:xfrm>
                <a:custGeom>
                  <a:avLst/>
                  <a:gdLst>
                    <a:gd name="T0" fmla="*/ 290 w 395"/>
                    <a:gd name="T1" fmla="*/ 419 h 419"/>
                    <a:gd name="T2" fmla="*/ 279 w 395"/>
                    <a:gd name="T3" fmla="*/ 146 h 419"/>
                    <a:gd name="T4" fmla="*/ 53 w 395"/>
                    <a:gd name="T5" fmla="*/ 0 h 419"/>
                    <a:gd name="T6" fmla="*/ 69 w 395"/>
                    <a:gd name="T7" fmla="*/ 305 h 419"/>
                    <a:gd name="T8" fmla="*/ 290 w 395"/>
                    <a:gd name="T9" fmla="*/ 419 h 419"/>
                  </a:gdLst>
                  <a:ahLst/>
                  <a:cxnLst>
                    <a:cxn ang="0">
                      <a:pos x="T0" y="T1"/>
                    </a:cxn>
                    <a:cxn ang="0">
                      <a:pos x="T2" y="T3"/>
                    </a:cxn>
                    <a:cxn ang="0">
                      <a:pos x="T4" y="T5"/>
                    </a:cxn>
                    <a:cxn ang="0">
                      <a:pos x="T6" y="T7"/>
                    </a:cxn>
                    <a:cxn ang="0">
                      <a:pos x="T8" y="T9"/>
                    </a:cxn>
                  </a:cxnLst>
                  <a:rect l="0" t="0" r="r" b="b"/>
                  <a:pathLst>
                    <a:path w="395" h="419">
                      <a:moveTo>
                        <a:pt x="290" y="419"/>
                      </a:moveTo>
                      <a:cubicBezTo>
                        <a:pt x="290" y="419"/>
                        <a:pt x="395" y="281"/>
                        <a:pt x="279" y="146"/>
                      </a:cubicBezTo>
                      <a:cubicBezTo>
                        <a:pt x="196" y="48"/>
                        <a:pt x="53" y="0"/>
                        <a:pt x="53" y="0"/>
                      </a:cubicBezTo>
                      <a:cubicBezTo>
                        <a:pt x="53" y="0"/>
                        <a:pt x="0" y="205"/>
                        <a:pt x="69" y="305"/>
                      </a:cubicBezTo>
                      <a:cubicBezTo>
                        <a:pt x="138" y="405"/>
                        <a:pt x="290" y="419"/>
                        <a:pt x="290" y="419"/>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6"/>
                <p:cNvSpPr/>
                <p:nvPr/>
              </p:nvSpPr>
              <p:spPr bwMode="auto">
                <a:xfrm>
                  <a:off x="5378450" y="3192463"/>
                  <a:ext cx="690563" cy="1265238"/>
                </a:xfrm>
                <a:custGeom>
                  <a:avLst/>
                  <a:gdLst>
                    <a:gd name="T0" fmla="*/ 162 w 162"/>
                    <a:gd name="T1" fmla="*/ 277 h 297"/>
                    <a:gd name="T2" fmla="*/ 0 w 162"/>
                    <a:gd name="T3" fmla="*/ 0 h 297"/>
                    <a:gd name="T4" fmla="*/ 137 w 162"/>
                    <a:gd name="T5" fmla="*/ 297 h 297"/>
                    <a:gd name="T6" fmla="*/ 162 w 162"/>
                    <a:gd name="T7" fmla="*/ 277 h 297"/>
                  </a:gdLst>
                  <a:ahLst/>
                  <a:cxnLst>
                    <a:cxn ang="0">
                      <a:pos x="T0" y="T1"/>
                    </a:cxn>
                    <a:cxn ang="0">
                      <a:pos x="T2" y="T3"/>
                    </a:cxn>
                    <a:cxn ang="0">
                      <a:pos x="T4" y="T5"/>
                    </a:cxn>
                    <a:cxn ang="0">
                      <a:pos x="T6" y="T7"/>
                    </a:cxn>
                  </a:cxnLst>
                  <a:rect l="0" t="0" r="r" b="b"/>
                  <a:pathLst>
                    <a:path w="162" h="297">
                      <a:moveTo>
                        <a:pt x="162" y="277"/>
                      </a:moveTo>
                      <a:cubicBezTo>
                        <a:pt x="162" y="277"/>
                        <a:pt x="131" y="97"/>
                        <a:pt x="0" y="0"/>
                      </a:cubicBezTo>
                      <a:cubicBezTo>
                        <a:pt x="0" y="0"/>
                        <a:pt x="130" y="154"/>
                        <a:pt x="137" y="297"/>
                      </a:cubicBezTo>
                      <a:cubicBezTo>
                        <a:pt x="162" y="277"/>
                        <a:pt x="162" y="277"/>
                        <a:pt x="162" y="27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7"/>
                <p:cNvSpPr>
                  <a:spLocks noEditPoints="1"/>
                </p:cNvSpPr>
                <p:nvPr/>
              </p:nvSpPr>
              <p:spPr bwMode="auto">
                <a:xfrm>
                  <a:off x="5864225" y="2341563"/>
                  <a:ext cx="1511300" cy="2111375"/>
                </a:xfrm>
                <a:custGeom>
                  <a:avLst/>
                  <a:gdLst>
                    <a:gd name="T0" fmla="*/ 0 w 355"/>
                    <a:gd name="T1" fmla="*/ 474 h 496"/>
                    <a:gd name="T2" fmla="*/ 7 w 355"/>
                    <a:gd name="T3" fmla="*/ 487 h 496"/>
                    <a:gd name="T4" fmla="*/ 9 w 355"/>
                    <a:gd name="T5" fmla="*/ 476 h 496"/>
                    <a:gd name="T6" fmla="*/ 0 w 355"/>
                    <a:gd name="T7" fmla="*/ 474 h 496"/>
                    <a:gd name="T8" fmla="*/ 288 w 355"/>
                    <a:gd name="T9" fmla="*/ 0 h 496"/>
                    <a:gd name="T10" fmla="*/ 24 w 355"/>
                    <a:gd name="T11" fmla="*/ 176 h 496"/>
                    <a:gd name="T12" fmla="*/ 11 w 355"/>
                    <a:gd name="T13" fmla="*/ 192 h 496"/>
                    <a:gd name="T14" fmla="*/ 24 w 355"/>
                    <a:gd name="T15" fmla="*/ 207 h 496"/>
                    <a:gd name="T16" fmla="*/ 69 w 355"/>
                    <a:gd name="T17" fmla="*/ 286 h 496"/>
                    <a:gd name="T18" fmla="*/ 158 w 355"/>
                    <a:gd name="T19" fmla="*/ 168 h 496"/>
                    <a:gd name="T20" fmla="*/ 77 w 355"/>
                    <a:gd name="T21" fmla="*/ 321 h 496"/>
                    <a:gd name="T22" fmla="*/ 45 w 355"/>
                    <a:gd name="T23" fmla="*/ 465 h 496"/>
                    <a:gd name="T24" fmla="*/ 48 w 355"/>
                    <a:gd name="T25" fmla="*/ 477 h 496"/>
                    <a:gd name="T26" fmla="*/ 31 w 355"/>
                    <a:gd name="T27" fmla="*/ 490 h 496"/>
                    <a:gd name="T28" fmla="*/ 31 w 355"/>
                    <a:gd name="T29" fmla="*/ 496 h 496"/>
                    <a:gd name="T30" fmla="*/ 275 w 355"/>
                    <a:gd name="T31" fmla="*/ 360 h 496"/>
                    <a:gd name="T32" fmla="*/ 288 w 355"/>
                    <a:gd name="T33"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496">
                      <a:moveTo>
                        <a:pt x="0" y="474"/>
                      </a:moveTo>
                      <a:cubicBezTo>
                        <a:pt x="3" y="479"/>
                        <a:pt x="5" y="483"/>
                        <a:pt x="7" y="487"/>
                      </a:cubicBezTo>
                      <a:cubicBezTo>
                        <a:pt x="8" y="483"/>
                        <a:pt x="8" y="480"/>
                        <a:pt x="9" y="476"/>
                      </a:cubicBezTo>
                      <a:cubicBezTo>
                        <a:pt x="6" y="475"/>
                        <a:pt x="3" y="475"/>
                        <a:pt x="0" y="474"/>
                      </a:cubicBezTo>
                      <a:moveTo>
                        <a:pt x="288" y="0"/>
                      </a:moveTo>
                      <a:cubicBezTo>
                        <a:pt x="288" y="0"/>
                        <a:pt x="120" y="60"/>
                        <a:pt x="24" y="176"/>
                      </a:cubicBezTo>
                      <a:cubicBezTo>
                        <a:pt x="19" y="182"/>
                        <a:pt x="15" y="187"/>
                        <a:pt x="11" y="192"/>
                      </a:cubicBezTo>
                      <a:cubicBezTo>
                        <a:pt x="16" y="197"/>
                        <a:pt x="20" y="202"/>
                        <a:pt x="24" y="207"/>
                      </a:cubicBezTo>
                      <a:cubicBezTo>
                        <a:pt x="47" y="234"/>
                        <a:pt x="61" y="260"/>
                        <a:pt x="69" y="286"/>
                      </a:cubicBezTo>
                      <a:cubicBezTo>
                        <a:pt x="91" y="244"/>
                        <a:pt x="120" y="203"/>
                        <a:pt x="158" y="168"/>
                      </a:cubicBezTo>
                      <a:cubicBezTo>
                        <a:pt x="158" y="168"/>
                        <a:pt x="114" y="233"/>
                        <a:pt x="77" y="321"/>
                      </a:cubicBezTo>
                      <a:cubicBezTo>
                        <a:pt x="85" y="385"/>
                        <a:pt x="60" y="439"/>
                        <a:pt x="45" y="465"/>
                      </a:cubicBezTo>
                      <a:cubicBezTo>
                        <a:pt x="47" y="473"/>
                        <a:pt x="48" y="477"/>
                        <a:pt x="48" y="477"/>
                      </a:cubicBezTo>
                      <a:cubicBezTo>
                        <a:pt x="31" y="490"/>
                        <a:pt x="31" y="490"/>
                        <a:pt x="31" y="490"/>
                      </a:cubicBezTo>
                      <a:cubicBezTo>
                        <a:pt x="31" y="492"/>
                        <a:pt x="31" y="494"/>
                        <a:pt x="31" y="496"/>
                      </a:cubicBezTo>
                      <a:cubicBezTo>
                        <a:pt x="76" y="489"/>
                        <a:pt x="209" y="458"/>
                        <a:pt x="275" y="360"/>
                      </a:cubicBezTo>
                      <a:cubicBezTo>
                        <a:pt x="355" y="241"/>
                        <a:pt x="288" y="0"/>
                        <a:pt x="288"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8"/>
                <p:cNvSpPr>
                  <a:spLocks noEditPoints="1"/>
                </p:cNvSpPr>
                <p:nvPr/>
              </p:nvSpPr>
              <p:spPr bwMode="auto">
                <a:xfrm>
                  <a:off x="5676900" y="3159125"/>
                  <a:ext cx="549275" cy="1208088"/>
                </a:xfrm>
                <a:custGeom>
                  <a:avLst/>
                  <a:gdLst>
                    <a:gd name="T0" fmla="*/ 121 w 129"/>
                    <a:gd name="T1" fmla="*/ 129 h 284"/>
                    <a:gd name="T2" fmla="*/ 83 w 129"/>
                    <a:gd name="T3" fmla="*/ 249 h 284"/>
                    <a:gd name="T4" fmla="*/ 89 w 129"/>
                    <a:gd name="T5" fmla="*/ 273 h 284"/>
                    <a:gd name="T6" fmla="*/ 121 w 129"/>
                    <a:gd name="T7" fmla="*/ 129 h 284"/>
                    <a:gd name="T8" fmla="*/ 7 w 129"/>
                    <a:gd name="T9" fmla="*/ 123 h 284"/>
                    <a:gd name="T10" fmla="*/ 44 w 129"/>
                    <a:gd name="T11" fmla="*/ 282 h 284"/>
                    <a:gd name="T12" fmla="*/ 53 w 129"/>
                    <a:gd name="T13" fmla="*/ 284 h 284"/>
                    <a:gd name="T14" fmla="*/ 59 w 129"/>
                    <a:gd name="T15" fmla="*/ 251 h 284"/>
                    <a:gd name="T16" fmla="*/ 7 w 129"/>
                    <a:gd name="T17" fmla="*/ 123 h 284"/>
                    <a:gd name="T18" fmla="*/ 55 w 129"/>
                    <a:gd name="T19" fmla="*/ 0 h 284"/>
                    <a:gd name="T20" fmla="*/ 12 w 129"/>
                    <a:gd name="T21" fmla="*/ 94 h 284"/>
                    <a:gd name="T22" fmla="*/ 69 w 129"/>
                    <a:gd name="T23" fmla="*/ 207 h 284"/>
                    <a:gd name="T24" fmla="*/ 113 w 129"/>
                    <a:gd name="T25" fmla="*/ 94 h 284"/>
                    <a:gd name="T26" fmla="*/ 68 w 129"/>
                    <a:gd name="T27" fmla="*/ 15 h 284"/>
                    <a:gd name="T28" fmla="*/ 55 w 129"/>
                    <a:gd name="T2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284">
                      <a:moveTo>
                        <a:pt x="121" y="129"/>
                      </a:moveTo>
                      <a:cubicBezTo>
                        <a:pt x="106" y="166"/>
                        <a:pt x="92" y="207"/>
                        <a:pt x="83" y="249"/>
                      </a:cubicBezTo>
                      <a:cubicBezTo>
                        <a:pt x="86" y="258"/>
                        <a:pt x="88" y="267"/>
                        <a:pt x="89" y="273"/>
                      </a:cubicBezTo>
                      <a:cubicBezTo>
                        <a:pt x="104" y="247"/>
                        <a:pt x="129" y="193"/>
                        <a:pt x="121" y="129"/>
                      </a:cubicBezTo>
                      <a:moveTo>
                        <a:pt x="7" y="123"/>
                      </a:moveTo>
                      <a:cubicBezTo>
                        <a:pt x="0" y="192"/>
                        <a:pt x="26" y="250"/>
                        <a:pt x="44" y="282"/>
                      </a:cubicBezTo>
                      <a:cubicBezTo>
                        <a:pt x="47" y="283"/>
                        <a:pt x="50" y="283"/>
                        <a:pt x="53" y="284"/>
                      </a:cubicBezTo>
                      <a:cubicBezTo>
                        <a:pt x="54" y="274"/>
                        <a:pt x="56" y="263"/>
                        <a:pt x="59" y="251"/>
                      </a:cubicBezTo>
                      <a:cubicBezTo>
                        <a:pt x="48" y="205"/>
                        <a:pt x="28" y="161"/>
                        <a:pt x="7" y="123"/>
                      </a:cubicBezTo>
                      <a:moveTo>
                        <a:pt x="55" y="0"/>
                      </a:moveTo>
                      <a:cubicBezTo>
                        <a:pt x="32" y="32"/>
                        <a:pt x="19" y="64"/>
                        <a:pt x="12" y="94"/>
                      </a:cubicBezTo>
                      <a:cubicBezTo>
                        <a:pt x="39" y="133"/>
                        <a:pt x="57" y="173"/>
                        <a:pt x="69" y="207"/>
                      </a:cubicBezTo>
                      <a:cubicBezTo>
                        <a:pt x="79" y="172"/>
                        <a:pt x="93" y="133"/>
                        <a:pt x="113" y="94"/>
                      </a:cubicBezTo>
                      <a:cubicBezTo>
                        <a:pt x="105" y="68"/>
                        <a:pt x="91" y="42"/>
                        <a:pt x="68" y="15"/>
                      </a:cubicBezTo>
                      <a:cubicBezTo>
                        <a:pt x="64" y="10"/>
                        <a:pt x="60" y="5"/>
                        <a:pt x="55"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9"/>
                <p:cNvSpPr>
                  <a:spLocks noEditPoints="1"/>
                </p:cNvSpPr>
                <p:nvPr/>
              </p:nvSpPr>
              <p:spPr bwMode="auto">
                <a:xfrm>
                  <a:off x="5707063" y="3559175"/>
                  <a:ext cx="361950" cy="868363"/>
                </a:xfrm>
                <a:custGeom>
                  <a:avLst/>
                  <a:gdLst>
                    <a:gd name="T0" fmla="*/ 76 w 85"/>
                    <a:gd name="T1" fmla="*/ 155 h 204"/>
                    <a:gd name="T2" fmla="*/ 68 w 85"/>
                    <a:gd name="T3" fmla="*/ 204 h 204"/>
                    <a:gd name="T4" fmla="*/ 85 w 85"/>
                    <a:gd name="T5" fmla="*/ 191 h 204"/>
                    <a:gd name="T6" fmla="*/ 82 w 85"/>
                    <a:gd name="T7" fmla="*/ 179 h 204"/>
                    <a:gd name="T8" fmla="*/ 76 w 85"/>
                    <a:gd name="T9" fmla="*/ 155 h 204"/>
                    <a:gd name="T10" fmla="*/ 5 w 85"/>
                    <a:gd name="T11" fmla="*/ 0 h 204"/>
                    <a:gd name="T12" fmla="*/ 0 w 85"/>
                    <a:gd name="T13" fmla="*/ 29 h 204"/>
                    <a:gd name="T14" fmla="*/ 52 w 85"/>
                    <a:gd name="T15" fmla="*/ 157 h 204"/>
                    <a:gd name="T16" fmla="*/ 62 w 85"/>
                    <a:gd name="T17" fmla="*/ 113 h 204"/>
                    <a:gd name="T18" fmla="*/ 5 w 85"/>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204">
                      <a:moveTo>
                        <a:pt x="76" y="155"/>
                      </a:moveTo>
                      <a:cubicBezTo>
                        <a:pt x="72" y="171"/>
                        <a:pt x="70" y="188"/>
                        <a:pt x="68" y="204"/>
                      </a:cubicBezTo>
                      <a:cubicBezTo>
                        <a:pt x="85" y="191"/>
                        <a:pt x="85" y="191"/>
                        <a:pt x="85" y="191"/>
                      </a:cubicBezTo>
                      <a:cubicBezTo>
                        <a:pt x="85" y="191"/>
                        <a:pt x="84" y="187"/>
                        <a:pt x="82" y="179"/>
                      </a:cubicBezTo>
                      <a:cubicBezTo>
                        <a:pt x="81" y="173"/>
                        <a:pt x="79" y="164"/>
                        <a:pt x="76" y="155"/>
                      </a:cubicBezTo>
                      <a:moveTo>
                        <a:pt x="5" y="0"/>
                      </a:moveTo>
                      <a:cubicBezTo>
                        <a:pt x="3" y="10"/>
                        <a:pt x="1" y="19"/>
                        <a:pt x="0" y="29"/>
                      </a:cubicBezTo>
                      <a:cubicBezTo>
                        <a:pt x="21" y="67"/>
                        <a:pt x="41" y="111"/>
                        <a:pt x="52" y="157"/>
                      </a:cubicBezTo>
                      <a:cubicBezTo>
                        <a:pt x="55" y="144"/>
                        <a:pt x="58" y="129"/>
                        <a:pt x="62" y="113"/>
                      </a:cubicBezTo>
                      <a:cubicBezTo>
                        <a:pt x="50" y="79"/>
                        <a:pt x="32" y="39"/>
                        <a:pt x="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0"/>
                <p:cNvSpPr>
                  <a:spLocks noEditPoints="1"/>
                </p:cNvSpPr>
                <p:nvPr/>
              </p:nvSpPr>
              <p:spPr bwMode="auto">
                <a:xfrm>
                  <a:off x="5884863" y="3055938"/>
                  <a:ext cx="650875" cy="1516063"/>
                </a:xfrm>
                <a:custGeom>
                  <a:avLst/>
                  <a:gdLst>
                    <a:gd name="T0" fmla="*/ 4 w 153"/>
                    <a:gd name="T1" fmla="*/ 308 h 356"/>
                    <a:gd name="T2" fmla="*/ 2 w 153"/>
                    <a:gd name="T3" fmla="*/ 319 h 356"/>
                    <a:gd name="T4" fmla="*/ 0 w 153"/>
                    <a:gd name="T5" fmla="*/ 343 h 356"/>
                    <a:gd name="T6" fmla="*/ 25 w 153"/>
                    <a:gd name="T7" fmla="*/ 356 h 356"/>
                    <a:gd name="T8" fmla="*/ 26 w 153"/>
                    <a:gd name="T9" fmla="*/ 328 h 356"/>
                    <a:gd name="T10" fmla="*/ 26 w 153"/>
                    <a:gd name="T11" fmla="*/ 322 h 356"/>
                    <a:gd name="T12" fmla="*/ 18 w 153"/>
                    <a:gd name="T13" fmla="*/ 329 h 356"/>
                    <a:gd name="T14" fmla="*/ 16 w 153"/>
                    <a:gd name="T15" fmla="*/ 310 h 356"/>
                    <a:gd name="T16" fmla="*/ 4 w 153"/>
                    <a:gd name="T17" fmla="*/ 308 h 356"/>
                    <a:gd name="T18" fmla="*/ 153 w 153"/>
                    <a:gd name="T19" fmla="*/ 0 h 356"/>
                    <a:gd name="T20" fmla="*/ 64 w 153"/>
                    <a:gd name="T21" fmla="*/ 118 h 356"/>
                    <a:gd name="T22" fmla="*/ 72 w 153"/>
                    <a:gd name="T23" fmla="*/ 153 h 356"/>
                    <a:gd name="T24" fmla="*/ 153 w 153"/>
                    <a:gd name="T25"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356">
                      <a:moveTo>
                        <a:pt x="4" y="308"/>
                      </a:moveTo>
                      <a:cubicBezTo>
                        <a:pt x="3" y="312"/>
                        <a:pt x="3" y="315"/>
                        <a:pt x="2" y="319"/>
                      </a:cubicBezTo>
                      <a:cubicBezTo>
                        <a:pt x="0" y="334"/>
                        <a:pt x="0" y="343"/>
                        <a:pt x="0" y="343"/>
                      </a:cubicBezTo>
                      <a:cubicBezTo>
                        <a:pt x="25" y="356"/>
                        <a:pt x="25" y="356"/>
                        <a:pt x="25" y="356"/>
                      </a:cubicBezTo>
                      <a:cubicBezTo>
                        <a:pt x="25" y="347"/>
                        <a:pt x="25" y="338"/>
                        <a:pt x="26" y="328"/>
                      </a:cubicBezTo>
                      <a:cubicBezTo>
                        <a:pt x="26" y="326"/>
                        <a:pt x="26" y="324"/>
                        <a:pt x="26" y="322"/>
                      </a:cubicBezTo>
                      <a:cubicBezTo>
                        <a:pt x="18" y="329"/>
                        <a:pt x="18" y="329"/>
                        <a:pt x="18" y="329"/>
                      </a:cubicBezTo>
                      <a:cubicBezTo>
                        <a:pt x="17" y="323"/>
                        <a:pt x="17" y="316"/>
                        <a:pt x="16" y="310"/>
                      </a:cubicBezTo>
                      <a:cubicBezTo>
                        <a:pt x="13" y="309"/>
                        <a:pt x="8" y="309"/>
                        <a:pt x="4" y="308"/>
                      </a:cubicBezTo>
                      <a:moveTo>
                        <a:pt x="153" y="0"/>
                      </a:moveTo>
                      <a:cubicBezTo>
                        <a:pt x="115" y="35"/>
                        <a:pt x="86" y="76"/>
                        <a:pt x="64" y="118"/>
                      </a:cubicBezTo>
                      <a:cubicBezTo>
                        <a:pt x="68" y="130"/>
                        <a:pt x="71" y="142"/>
                        <a:pt x="72" y="153"/>
                      </a:cubicBezTo>
                      <a:cubicBezTo>
                        <a:pt x="109" y="65"/>
                        <a:pt x="153" y="0"/>
                        <a:pt x="153"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1"/>
                <p:cNvSpPr>
                  <a:spLocks noEditPoints="1"/>
                </p:cNvSpPr>
                <p:nvPr/>
              </p:nvSpPr>
              <p:spPr bwMode="auto">
                <a:xfrm>
                  <a:off x="5902325" y="3559175"/>
                  <a:ext cx="288925" cy="817563"/>
                </a:xfrm>
                <a:custGeom>
                  <a:avLst/>
                  <a:gdLst>
                    <a:gd name="T0" fmla="*/ 6 w 68"/>
                    <a:gd name="T1" fmla="*/ 157 h 192"/>
                    <a:gd name="T2" fmla="*/ 0 w 68"/>
                    <a:gd name="T3" fmla="*/ 190 h 192"/>
                    <a:gd name="T4" fmla="*/ 12 w 68"/>
                    <a:gd name="T5" fmla="*/ 192 h 192"/>
                    <a:gd name="T6" fmla="*/ 6 w 68"/>
                    <a:gd name="T7" fmla="*/ 157 h 192"/>
                    <a:gd name="T8" fmla="*/ 60 w 68"/>
                    <a:gd name="T9" fmla="*/ 0 h 192"/>
                    <a:gd name="T10" fmla="*/ 16 w 68"/>
                    <a:gd name="T11" fmla="*/ 113 h 192"/>
                    <a:gd name="T12" fmla="*/ 30 w 68"/>
                    <a:gd name="T13" fmla="*/ 155 h 192"/>
                    <a:gd name="T14" fmla="*/ 68 w 68"/>
                    <a:gd name="T15" fmla="*/ 35 h 192"/>
                    <a:gd name="T16" fmla="*/ 60 w 6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92">
                      <a:moveTo>
                        <a:pt x="6" y="157"/>
                      </a:moveTo>
                      <a:cubicBezTo>
                        <a:pt x="3" y="169"/>
                        <a:pt x="1" y="180"/>
                        <a:pt x="0" y="190"/>
                      </a:cubicBezTo>
                      <a:cubicBezTo>
                        <a:pt x="4" y="191"/>
                        <a:pt x="9" y="191"/>
                        <a:pt x="12" y="192"/>
                      </a:cubicBezTo>
                      <a:cubicBezTo>
                        <a:pt x="11" y="180"/>
                        <a:pt x="9" y="169"/>
                        <a:pt x="6" y="157"/>
                      </a:cubicBezTo>
                      <a:moveTo>
                        <a:pt x="60" y="0"/>
                      </a:moveTo>
                      <a:cubicBezTo>
                        <a:pt x="40" y="39"/>
                        <a:pt x="26" y="78"/>
                        <a:pt x="16" y="113"/>
                      </a:cubicBezTo>
                      <a:cubicBezTo>
                        <a:pt x="22" y="129"/>
                        <a:pt x="27" y="143"/>
                        <a:pt x="30" y="155"/>
                      </a:cubicBezTo>
                      <a:cubicBezTo>
                        <a:pt x="39" y="113"/>
                        <a:pt x="53" y="72"/>
                        <a:pt x="68" y="35"/>
                      </a:cubicBezTo>
                      <a:cubicBezTo>
                        <a:pt x="67" y="24"/>
                        <a:pt x="64" y="12"/>
                        <a:pt x="60" y="0"/>
                      </a:cubicBezTo>
                    </a:path>
                  </a:pathLst>
                </a:custGeom>
                <a:solidFill>
                  <a:srgbClr val="3F7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2"/>
                <p:cNvSpPr/>
                <p:nvPr/>
              </p:nvSpPr>
              <p:spPr bwMode="auto">
                <a:xfrm>
                  <a:off x="5927725" y="4040188"/>
                  <a:ext cx="101600" cy="417513"/>
                </a:xfrm>
                <a:custGeom>
                  <a:avLst/>
                  <a:gdLst>
                    <a:gd name="T0" fmla="*/ 10 w 24"/>
                    <a:gd name="T1" fmla="*/ 0 h 98"/>
                    <a:gd name="T2" fmla="*/ 0 w 24"/>
                    <a:gd name="T3" fmla="*/ 44 h 98"/>
                    <a:gd name="T4" fmla="*/ 6 w 24"/>
                    <a:gd name="T5" fmla="*/ 79 h 98"/>
                    <a:gd name="T6" fmla="*/ 8 w 24"/>
                    <a:gd name="T7" fmla="*/ 98 h 98"/>
                    <a:gd name="T8" fmla="*/ 16 w 24"/>
                    <a:gd name="T9" fmla="*/ 91 h 98"/>
                    <a:gd name="T10" fmla="*/ 24 w 24"/>
                    <a:gd name="T11" fmla="*/ 42 h 98"/>
                    <a:gd name="T12" fmla="*/ 10 w 24"/>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24" h="98">
                      <a:moveTo>
                        <a:pt x="10" y="0"/>
                      </a:moveTo>
                      <a:cubicBezTo>
                        <a:pt x="6" y="16"/>
                        <a:pt x="3" y="31"/>
                        <a:pt x="0" y="44"/>
                      </a:cubicBezTo>
                      <a:cubicBezTo>
                        <a:pt x="3" y="56"/>
                        <a:pt x="5" y="67"/>
                        <a:pt x="6" y="79"/>
                      </a:cubicBezTo>
                      <a:cubicBezTo>
                        <a:pt x="7" y="85"/>
                        <a:pt x="7" y="92"/>
                        <a:pt x="8" y="98"/>
                      </a:cubicBezTo>
                      <a:cubicBezTo>
                        <a:pt x="16" y="91"/>
                        <a:pt x="16" y="91"/>
                        <a:pt x="16" y="91"/>
                      </a:cubicBezTo>
                      <a:cubicBezTo>
                        <a:pt x="18" y="75"/>
                        <a:pt x="20" y="58"/>
                        <a:pt x="24" y="42"/>
                      </a:cubicBezTo>
                      <a:cubicBezTo>
                        <a:pt x="21" y="30"/>
                        <a:pt x="16" y="16"/>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3"/>
                <p:cNvSpPr/>
                <p:nvPr/>
              </p:nvSpPr>
              <p:spPr bwMode="auto">
                <a:xfrm>
                  <a:off x="5472113" y="2281238"/>
                  <a:ext cx="1974850" cy="2124075"/>
                </a:xfrm>
                <a:custGeom>
                  <a:avLst/>
                  <a:gdLst>
                    <a:gd name="T0" fmla="*/ 125 w 464"/>
                    <a:gd name="T1" fmla="*/ 499 h 499"/>
                    <a:gd name="T2" fmla="*/ 133 w 464"/>
                    <a:gd name="T3" fmla="*/ 177 h 499"/>
                    <a:gd name="T4" fmla="*/ 398 w 464"/>
                    <a:gd name="T5" fmla="*/ 0 h 499"/>
                    <a:gd name="T6" fmla="*/ 384 w 464"/>
                    <a:gd name="T7" fmla="*/ 361 h 499"/>
                    <a:gd name="T8" fmla="*/ 125 w 464"/>
                    <a:gd name="T9" fmla="*/ 499 h 499"/>
                  </a:gdLst>
                  <a:ahLst/>
                  <a:cxnLst>
                    <a:cxn ang="0">
                      <a:pos x="T0" y="T1"/>
                    </a:cxn>
                    <a:cxn ang="0">
                      <a:pos x="T2" y="T3"/>
                    </a:cxn>
                    <a:cxn ang="0">
                      <a:pos x="T4" y="T5"/>
                    </a:cxn>
                    <a:cxn ang="0">
                      <a:pos x="T6" y="T7"/>
                    </a:cxn>
                    <a:cxn ang="0">
                      <a:pos x="T8" y="T9"/>
                    </a:cxn>
                  </a:cxnLst>
                  <a:rect l="0" t="0" r="r" b="b"/>
                  <a:pathLst>
                    <a:path w="464" h="499">
                      <a:moveTo>
                        <a:pt x="125" y="499"/>
                      </a:moveTo>
                      <a:cubicBezTo>
                        <a:pt x="125" y="499"/>
                        <a:pt x="0" y="338"/>
                        <a:pt x="133" y="177"/>
                      </a:cubicBezTo>
                      <a:cubicBezTo>
                        <a:pt x="230" y="60"/>
                        <a:pt x="398" y="0"/>
                        <a:pt x="398" y="0"/>
                      </a:cubicBezTo>
                      <a:cubicBezTo>
                        <a:pt x="398" y="0"/>
                        <a:pt x="464" y="242"/>
                        <a:pt x="384" y="361"/>
                      </a:cubicBezTo>
                      <a:cubicBezTo>
                        <a:pt x="304" y="480"/>
                        <a:pt x="125" y="499"/>
                        <a:pt x="125" y="499"/>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4"/>
                <p:cNvSpPr/>
                <p:nvPr/>
              </p:nvSpPr>
              <p:spPr bwMode="auto">
                <a:xfrm>
                  <a:off x="5962650" y="3000375"/>
                  <a:ext cx="650875" cy="1516063"/>
                </a:xfrm>
                <a:custGeom>
                  <a:avLst/>
                  <a:gdLst>
                    <a:gd name="T0" fmla="*/ 0 w 153"/>
                    <a:gd name="T1" fmla="*/ 342 h 356"/>
                    <a:gd name="T2" fmla="*/ 153 w 153"/>
                    <a:gd name="T3" fmla="*/ 0 h 356"/>
                    <a:gd name="T4" fmla="*/ 25 w 153"/>
                    <a:gd name="T5" fmla="*/ 356 h 356"/>
                  </a:gdLst>
                  <a:ahLst/>
                  <a:cxnLst>
                    <a:cxn ang="0">
                      <a:pos x="T0" y="T1"/>
                    </a:cxn>
                    <a:cxn ang="0">
                      <a:pos x="T2" y="T3"/>
                    </a:cxn>
                    <a:cxn ang="0">
                      <a:pos x="T4" y="T5"/>
                    </a:cxn>
                  </a:cxnLst>
                  <a:rect l="0" t="0" r="r" b="b"/>
                  <a:pathLst>
                    <a:path w="153" h="356">
                      <a:moveTo>
                        <a:pt x="0" y="342"/>
                      </a:moveTo>
                      <a:cubicBezTo>
                        <a:pt x="0" y="342"/>
                        <a:pt x="13" y="125"/>
                        <a:pt x="153" y="0"/>
                      </a:cubicBezTo>
                      <a:cubicBezTo>
                        <a:pt x="153" y="0"/>
                        <a:pt x="25" y="188"/>
                        <a:pt x="25" y="35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7" name="组合 176"/>
              <p:cNvGrpSpPr/>
              <p:nvPr/>
            </p:nvGrpSpPr>
            <p:grpSpPr>
              <a:xfrm rot="18126608">
                <a:off x="8587345" y="4133358"/>
                <a:ext cx="836193" cy="651752"/>
                <a:chOff x="4568825" y="2206625"/>
                <a:chExt cx="2994025" cy="2333625"/>
              </a:xfrm>
            </p:grpSpPr>
            <p:sp>
              <p:nvSpPr>
                <p:cNvPr id="179" name="Freeform 340"/>
                <p:cNvSpPr/>
                <p:nvPr/>
              </p:nvSpPr>
              <p:spPr bwMode="auto">
                <a:xfrm>
                  <a:off x="4568825" y="2206625"/>
                  <a:ext cx="2330450" cy="2333625"/>
                </a:xfrm>
                <a:custGeom>
                  <a:avLst/>
                  <a:gdLst>
                    <a:gd name="T0" fmla="*/ 456 w 548"/>
                    <a:gd name="T1" fmla="*/ 274 h 548"/>
                    <a:gd name="T2" fmla="*/ 500 w 548"/>
                    <a:gd name="T3" fmla="*/ 173 h 548"/>
                    <a:gd name="T4" fmla="*/ 320 w 548"/>
                    <a:gd name="T5" fmla="*/ 229 h 548"/>
                    <a:gd name="T6" fmla="*/ 375 w 548"/>
                    <a:gd name="T7" fmla="*/ 48 h 548"/>
                    <a:gd name="T8" fmla="*/ 274 w 548"/>
                    <a:gd name="T9" fmla="*/ 92 h 548"/>
                    <a:gd name="T10" fmla="*/ 173 w 548"/>
                    <a:gd name="T11" fmla="*/ 48 h 548"/>
                    <a:gd name="T12" fmla="*/ 228 w 548"/>
                    <a:gd name="T13" fmla="*/ 229 h 548"/>
                    <a:gd name="T14" fmla="*/ 48 w 548"/>
                    <a:gd name="T15" fmla="*/ 173 h 548"/>
                    <a:gd name="T16" fmla="*/ 92 w 548"/>
                    <a:gd name="T17" fmla="*/ 274 h 548"/>
                    <a:gd name="T18" fmla="*/ 48 w 548"/>
                    <a:gd name="T19" fmla="*/ 375 h 548"/>
                    <a:gd name="T20" fmla="*/ 228 w 548"/>
                    <a:gd name="T21" fmla="*/ 320 h 548"/>
                    <a:gd name="T22" fmla="*/ 173 w 548"/>
                    <a:gd name="T23" fmla="*/ 500 h 548"/>
                    <a:gd name="T24" fmla="*/ 274 w 548"/>
                    <a:gd name="T25" fmla="*/ 456 h 548"/>
                    <a:gd name="T26" fmla="*/ 375 w 548"/>
                    <a:gd name="T27" fmla="*/ 500 h 548"/>
                    <a:gd name="T28" fmla="*/ 320 w 548"/>
                    <a:gd name="T29" fmla="*/ 320 h 548"/>
                    <a:gd name="T30" fmla="*/ 500 w 548"/>
                    <a:gd name="T31" fmla="*/ 375 h 548"/>
                    <a:gd name="T32" fmla="*/ 456 w 548"/>
                    <a:gd name="T33" fmla="*/ 27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548">
                      <a:moveTo>
                        <a:pt x="456" y="274"/>
                      </a:moveTo>
                      <a:cubicBezTo>
                        <a:pt x="488" y="274"/>
                        <a:pt x="548" y="225"/>
                        <a:pt x="500" y="173"/>
                      </a:cubicBezTo>
                      <a:cubicBezTo>
                        <a:pt x="454" y="123"/>
                        <a:pt x="371" y="182"/>
                        <a:pt x="320" y="229"/>
                      </a:cubicBezTo>
                      <a:cubicBezTo>
                        <a:pt x="366" y="177"/>
                        <a:pt x="425" y="95"/>
                        <a:pt x="375" y="48"/>
                      </a:cubicBezTo>
                      <a:cubicBezTo>
                        <a:pt x="323" y="0"/>
                        <a:pt x="274" y="61"/>
                        <a:pt x="274" y="92"/>
                      </a:cubicBezTo>
                      <a:cubicBezTo>
                        <a:pt x="274" y="61"/>
                        <a:pt x="225" y="0"/>
                        <a:pt x="173" y="48"/>
                      </a:cubicBezTo>
                      <a:cubicBezTo>
                        <a:pt x="123" y="95"/>
                        <a:pt x="182" y="177"/>
                        <a:pt x="228" y="229"/>
                      </a:cubicBezTo>
                      <a:cubicBezTo>
                        <a:pt x="177" y="182"/>
                        <a:pt x="94" y="123"/>
                        <a:pt x="48" y="173"/>
                      </a:cubicBezTo>
                      <a:cubicBezTo>
                        <a:pt x="0" y="225"/>
                        <a:pt x="60" y="274"/>
                        <a:pt x="92" y="274"/>
                      </a:cubicBezTo>
                      <a:cubicBezTo>
                        <a:pt x="60" y="274"/>
                        <a:pt x="0" y="324"/>
                        <a:pt x="48" y="375"/>
                      </a:cubicBezTo>
                      <a:cubicBezTo>
                        <a:pt x="94" y="425"/>
                        <a:pt x="177" y="366"/>
                        <a:pt x="228" y="320"/>
                      </a:cubicBezTo>
                      <a:cubicBezTo>
                        <a:pt x="182" y="371"/>
                        <a:pt x="123" y="454"/>
                        <a:pt x="173" y="500"/>
                      </a:cubicBezTo>
                      <a:cubicBezTo>
                        <a:pt x="225" y="548"/>
                        <a:pt x="274" y="488"/>
                        <a:pt x="274" y="456"/>
                      </a:cubicBezTo>
                      <a:cubicBezTo>
                        <a:pt x="274" y="488"/>
                        <a:pt x="323" y="548"/>
                        <a:pt x="375" y="500"/>
                      </a:cubicBezTo>
                      <a:cubicBezTo>
                        <a:pt x="425" y="454"/>
                        <a:pt x="366" y="371"/>
                        <a:pt x="320" y="320"/>
                      </a:cubicBezTo>
                      <a:cubicBezTo>
                        <a:pt x="371" y="366"/>
                        <a:pt x="454" y="425"/>
                        <a:pt x="500" y="375"/>
                      </a:cubicBezTo>
                      <a:cubicBezTo>
                        <a:pt x="548" y="324"/>
                        <a:pt x="488" y="274"/>
                        <a:pt x="456" y="27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41"/>
                <p:cNvSpPr>
                  <a:spLocks noEditPoints="1"/>
                </p:cNvSpPr>
                <p:nvPr/>
              </p:nvSpPr>
              <p:spPr bwMode="auto">
                <a:xfrm>
                  <a:off x="5534025" y="2578100"/>
                  <a:ext cx="1960563" cy="1936750"/>
                </a:xfrm>
                <a:custGeom>
                  <a:avLst/>
                  <a:gdLst>
                    <a:gd name="T0" fmla="*/ 291 w 461"/>
                    <a:gd name="T1" fmla="*/ 250 h 455"/>
                    <a:gd name="T2" fmla="*/ 273 w 461"/>
                    <a:gd name="T3" fmla="*/ 288 h 455"/>
                    <a:gd name="T4" fmla="*/ 229 w 461"/>
                    <a:gd name="T5" fmla="*/ 307 h 455"/>
                    <a:gd name="T6" fmla="*/ 200 w 461"/>
                    <a:gd name="T7" fmla="*/ 303 h 455"/>
                    <a:gd name="T8" fmla="*/ 235 w 461"/>
                    <a:gd name="T9" fmla="*/ 452 h 455"/>
                    <a:gd name="T10" fmla="*/ 254 w 461"/>
                    <a:gd name="T11" fmla="*/ 455 h 455"/>
                    <a:gd name="T12" fmla="*/ 299 w 461"/>
                    <a:gd name="T13" fmla="*/ 375 h 455"/>
                    <a:gd name="T14" fmla="*/ 353 w 461"/>
                    <a:gd name="T15" fmla="*/ 404 h 455"/>
                    <a:gd name="T16" fmla="*/ 399 w 461"/>
                    <a:gd name="T17" fmla="*/ 368 h 455"/>
                    <a:gd name="T18" fmla="*/ 291 w 461"/>
                    <a:gd name="T19" fmla="*/ 250 h 455"/>
                    <a:gd name="T20" fmla="*/ 1 w 461"/>
                    <a:gd name="T21" fmla="*/ 233 h 455"/>
                    <a:gd name="T22" fmla="*/ 0 w 461"/>
                    <a:gd name="T23" fmla="*/ 234 h 455"/>
                    <a:gd name="T24" fmla="*/ 0 w 461"/>
                    <a:gd name="T25" fmla="*/ 234 h 455"/>
                    <a:gd name="T26" fmla="*/ 1 w 461"/>
                    <a:gd name="T27" fmla="*/ 233 h 455"/>
                    <a:gd name="T28" fmla="*/ 93 w 461"/>
                    <a:gd name="T29" fmla="*/ 233 h 455"/>
                    <a:gd name="T30" fmla="*/ 167 w 461"/>
                    <a:gd name="T31" fmla="*/ 361 h 455"/>
                    <a:gd name="T32" fmla="*/ 198 w 461"/>
                    <a:gd name="T33" fmla="*/ 302 h 455"/>
                    <a:gd name="T34" fmla="*/ 93 w 461"/>
                    <a:gd name="T35" fmla="*/ 233 h 455"/>
                    <a:gd name="T36" fmla="*/ 344 w 461"/>
                    <a:gd name="T37" fmla="*/ 48 h 455"/>
                    <a:gd name="T38" fmla="*/ 279 w 461"/>
                    <a:gd name="T39" fmla="*/ 94 h 455"/>
                    <a:gd name="T40" fmla="*/ 229 w 461"/>
                    <a:gd name="T41" fmla="*/ 187 h 455"/>
                    <a:gd name="T42" fmla="*/ 291 w 461"/>
                    <a:gd name="T43" fmla="*/ 248 h 455"/>
                    <a:gd name="T44" fmla="*/ 367 w 461"/>
                    <a:gd name="T45" fmla="*/ 259 h 455"/>
                    <a:gd name="T46" fmla="*/ 447 w 461"/>
                    <a:gd name="T47" fmla="*/ 215 h 455"/>
                    <a:gd name="T48" fmla="*/ 391 w 461"/>
                    <a:gd name="T49" fmla="*/ 147 h 455"/>
                    <a:gd name="T50" fmla="*/ 370 w 461"/>
                    <a:gd name="T51" fmla="*/ 151 h 455"/>
                    <a:gd name="T52" fmla="*/ 363 w 461"/>
                    <a:gd name="T53" fmla="*/ 51 h 455"/>
                    <a:gd name="T54" fmla="*/ 344 w 461"/>
                    <a:gd name="T55" fmla="*/ 48 h 455"/>
                    <a:gd name="T56" fmla="*/ 192 w 461"/>
                    <a:gd name="T57" fmla="*/ 0 h 455"/>
                    <a:gd name="T58" fmla="*/ 167 w 461"/>
                    <a:gd name="T59" fmla="*/ 7 h 455"/>
                    <a:gd name="T60" fmla="*/ 144 w 461"/>
                    <a:gd name="T61" fmla="*/ 74 h 455"/>
                    <a:gd name="T62" fmla="*/ 146 w 461"/>
                    <a:gd name="T63" fmla="*/ 81 h 455"/>
                    <a:gd name="T64" fmla="*/ 143 w 461"/>
                    <a:gd name="T65" fmla="*/ 75 h 455"/>
                    <a:gd name="T66" fmla="*/ 93 w 461"/>
                    <a:gd name="T67" fmla="*/ 142 h 455"/>
                    <a:gd name="T68" fmla="*/ 229 w 461"/>
                    <a:gd name="T69" fmla="*/ 67 h 455"/>
                    <a:gd name="T70" fmla="*/ 254 w 461"/>
                    <a:gd name="T71" fmla="*/ 72 h 455"/>
                    <a:gd name="T72" fmla="*/ 210 w 461"/>
                    <a:gd name="T73" fmla="*/ 3 h 455"/>
                    <a:gd name="T74" fmla="*/ 192 w 461"/>
                    <a:gd name="T75"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1" h="455">
                      <a:moveTo>
                        <a:pt x="291" y="250"/>
                      </a:moveTo>
                      <a:cubicBezTo>
                        <a:pt x="290" y="262"/>
                        <a:pt x="285" y="275"/>
                        <a:pt x="273" y="288"/>
                      </a:cubicBezTo>
                      <a:cubicBezTo>
                        <a:pt x="260" y="302"/>
                        <a:pt x="245" y="307"/>
                        <a:pt x="229" y="307"/>
                      </a:cubicBezTo>
                      <a:cubicBezTo>
                        <a:pt x="220" y="307"/>
                        <a:pt x="210" y="306"/>
                        <a:pt x="200" y="303"/>
                      </a:cubicBezTo>
                      <a:cubicBezTo>
                        <a:pt x="187" y="362"/>
                        <a:pt x="182" y="437"/>
                        <a:pt x="235" y="452"/>
                      </a:cubicBezTo>
                      <a:cubicBezTo>
                        <a:pt x="242" y="454"/>
                        <a:pt x="248" y="455"/>
                        <a:pt x="254" y="455"/>
                      </a:cubicBezTo>
                      <a:cubicBezTo>
                        <a:pt x="300" y="455"/>
                        <a:pt x="311" y="397"/>
                        <a:pt x="299" y="375"/>
                      </a:cubicBezTo>
                      <a:cubicBezTo>
                        <a:pt x="306" y="389"/>
                        <a:pt x="330" y="404"/>
                        <a:pt x="353" y="404"/>
                      </a:cubicBezTo>
                      <a:cubicBezTo>
                        <a:pt x="371" y="404"/>
                        <a:pt x="389" y="394"/>
                        <a:pt x="399" y="368"/>
                      </a:cubicBezTo>
                      <a:cubicBezTo>
                        <a:pt x="418" y="313"/>
                        <a:pt x="348" y="273"/>
                        <a:pt x="291" y="250"/>
                      </a:cubicBezTo>
                      <a:moveTo>
                        <a:pt x="1" y="233"/>
                      </a:moveTo>
                      <a:cubicBezTo>
                        <a:pt x="1" y="233"/>
                        <a:pt x="1" y="234"/>
                        <a:pt x="0" y="234"/>
                      </a:cubicBezTo>
                      <a:cubicBezTo>
                        <a:pt x="0" y="234"/>
                        <a:pt x="0" y="234"/>
                        <a:pt x="0" y="234"/>
                      </a:cubicBezTo>
                      <a:cubicBezTo>
                        <a:pt x="0" y="234"/>
                        <a:pt x="1" y="233"/>
                        <a:pt x="1" y="233"/>
                      </a:cubicBezTo>
                      <a:moveTo>
                        <a:pt x="93" y="233"/>
                      </a:moveTo>
                      <a:cubicBezTo>
                        <a:pt x="124" y="268"/>
                        <a:pt x="162" y="318"/>
                        <a:pt x="167" y="361"/>
                      </a:cubicBezTo>
                      <a:cubicBezTo>
                        <a:pt x="179" y="343"/>
                        <a:pt x="189" y="322"/>
                        <a:pt x="198" y="302"/>
                      </a:cubicBezTo>
                      <a:cubicBezTo>
                        <a:pt x="161" y="289"/>
                        <a:pt x="122" y="259"/>
                        <a:pt x="93" y="233"/>
                      </a:cubicBezTo>
                      <a:moveTo>
                        <a:pt x="344" y="48"/>
                      </a:moveTo>
                      <a:cubicBezTo>
                        <a:pt x="319" y="48"/>
                        <a:pt x="297" y="68"/>
                        <a:pt x="279" y="94"/>
                      </a:cubicBezTo>
                      <a:cubicBezTo>
                        <a:pt x="315" y="142"/>
                        <a:pt x="259" y="187"/>
                        <a:pt x="229" y="187"/>
                      </a:cubicBezTo>
                      <a:cubicBezTo>
                        <a:pt x="252" y="187"/>
                        <a:pt x="291" y="214"/>
                        <a:pt x="291" y="248"/>
                      </a:cubicBezTo>
                      <a:cubicBezTo>
                        <a:pt x="315" y="254"/>
                        <a:pt x="342" y="259"/>
                        <a:pt x="367" y="259"/>
                      </a:cubicBezTo>
                      <a:cubicBezTo>
                        <a:pt x="405" y="259"/>
                        <a:pt x="438" y="248"/>
                        <a:pt x="447" y="215"/>
                      </a:cubicBezTo>
                      <a:cubicBezTo>
                        <a:pt x="461" y="167"/>
                        <a:pt x="421" y="147"/>
                        <a:pt x="391" y="147"/>
                      </a:cubicBezTo>
                      <a:cubicBezTo>
                        <a:pt x="383" y="147"/>
                        <a:pt x="375" y="149"/>
                        <a:pt x="370" y="151"/>
                      </a:cubicBezTo>
                      <a:cubicBezTo>
                        <a:pt x="395" y="138"/>
                        <a:pt x="423" y="73"/>
                        <a:pt x="363" y="51"/>
                      </a:cubicBezTo>
                      <a:cubicBezTo>
                        <a:pt x="356" y="49"/>
                        <a:pt x="350" y="48"/>
                        <a:pt x="344" y="48"/>
                      </a:cubicBezTo>
                      <a:moveTo>
                        <a:pt x="192" y="0"/>
                      </a:moveTo>
                      <a:cubicBezTo>
                        <a:pt x="182" y="0"/>
                        <a:pt x="174" y="3"/>
                        <a:pt x="167" y="7"/>
                      </a:cubicBezTo>
                      <a:cubicBezTo>
                        <a:pt x="167" y="28"/>
                        <a:pt x="157" y="51"/>
                        <a:pt x="144" y="74"/>
                      </a:cubicBezTo>
                      <a:cubicBezTo>
                        <a:pt x="145" y="76"/>
                        <a:pt x="145" y="79"/>
                        <a:pt x="146" y="81"/>
                      </a:cubicBezTo>
                      <a:cubicBezTo>
                        <a:pt x="146" y="79"/>
                        <a:pt x="144" y="77"/>
                        <a:pt x="143" y="75"/>
                      </a:cubicBezTo>
                      <a:cubicBezTo>
                        <a:pt x="129" y="99"/>
                        <a:pt x="110" y="123"/>
                        <a:pt x="93" y="142"/>
                      </a:cubicBezTo>
                      <a:cubicBezTo>
                        <a:pt x="130" y="108"/>
                        <a:pt x="184" y="67"/>
                        <a:pt x="229" y="67"/>
                      </a:cubicBezTo>
                      <a:cubicBezTo>
                        <a:pt x="238" y="67"/>
                        <a:pt x="246" y="69"/>
                        <a:pt x="254" y="72"/>
                      </a:cubicBezTo>
                      <a:cubicBezTo>
                        <a:pt x="252" y="39"/>
                        <a:pt x="240" y="11"/>
                        <a:pt x="210" y="3"/>
                      </a:cubicBezTo>
                      <a:cubicBezTo>
                        <a:pt x="203" y="1"/>
                        <a:pt x="197" y="0"/>
                        <a:pt x="19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42"/>
                <p:cNvSpPr>
                  <a:spLocks noEditPoints="1"/>
                </p:cNvSpPr>
                <p:nvPr/>
              </p:nvSpPr>
              <p:spPr bwMode="auto">
                <a:xfrm>
                  <a:off x="5470525" y="2606675"/>
                  <a:ext cx="1403350" cy="1703388"/>
                </a:xfrm>
                <a:custGeom>
                  <a:avLst/>
                  <a:gdLst>
                    <a:gd name="T0" fmla="*/ 108 w 330"/>
                    <a:gd name="T1" fmla="*/ 44 h 400"/>
                    <a:gd name="T2" fmla="*/ 61 w 330"/>
                    <a:gd name="T3" fmla="*/ 81 h 400"/>
                    <a:gd name="T4" fmla="*/ 182 w 330"/>
                    <a:gd name="T5" fmla="*/ 203 h 400"/>
                    <a:gd name="T6" fmla="*/ 93 w 330"/>
                    <a:gd name="T7" fmla="*/ 189 h 400"/>
                    <a:gd name="T8" fmla="*/ 15 w 330"/>
                    <a:gd name="T9" fmla="*/ 227 h 400"/>
                    <a:gd name="T10" fmla="*/ 16 w 330"/>
                    <a:gd name="T11" fmla="*/ 226 h 400"/>
                    <a:gd name="T12" fmla="*/ 15 w 330"/>
                    <a:gd name="T13" fmla="*/ 227 h 400"/>
                    <a:gd name="T14" fmla="*/ 13 w 330"/>
                    <a:gd name="T15" fmla="*/ 233 h 400"/>
                    <a:gd name="T16" fmla="*/ 69 w 330"/>
                    <a:gd name="T17" fmla="*/ 301 h 400"/>
                    <a:gd name="T18" fmla="*/ 91 w 330"/>
                    <a:gd name="T19" fmla="*/ 297 h 400"/>
                    <a:gd name="T20" fmla="*/ 98 w 330"/>
                    <a:gd name="T21" fmla="*/ 397 h 400"/>
                    <a:gd name="T22" fmla="*/ 116 w 330"/>
                    <a:gd name="T23" fmla="*/ 400 h 400"/>
                    <a:gd name="T24" fmla="*/ 182 w 330"/>
                    <a:gd name="T25" fmla="*/ 354 h 400"/>
                    <a:gd name="T26" fmla="*/ 108 w 330"/>
                    <a:gd name="T27" fmla="*/ 226 h 400"/>
                    <a:gd name="T28" fmla="*/ 213 w 330"/>
                    <a:gd name="T29" fmla="*/ 295 h 400"/>
                    <a:gd name="T30" fmla="*/ 220 w 330"/>
                    <a:gd name="T31" fmla="*/ 276 h 400"/>
                    <a:gd name="T32" fmla="*/ 215 w 330"/>
                    <a:gd name="T33" fmla="*/ 296 h 400"/>
                    <a:gd name="T34" fmla="*/ 244 w 330"/>
                    <a:gd name="T35" fmla="*/ 300 h 400"/>
                    <a:gd name="T36" fmla="*/ 288 w 330"/>
                    <a:gd name="T37" fmla="*/ 281 h 400"/>
                    <a:gd name="T38" fmla="*/ 306 w 330"/>
                    <a:gd name="T39" fmla="*/ 243 h 400"/>
                    <a:gd name="T40" fmla="*/ 293 w 330"/>
                    <a:gd name="T41" fmla="*/ 238 h 400"/>
                    <a:gd name="T42" fmla="*/ 306 w 330"/>
                    <a:gd name="T43" fmla="*/ 241 h 400"/>
                    <a:gd name="T44" fmla="*/ 244 w 330"/>
                    <a:gd name="T45" fmla="*/ 180 h 400"/>
                    <a:gd name="T46" fmla="*/ 294 w 330"/>
                    <a:gd name="T47" fmla="*/ 87 h 400"/>
                    <a:gd name="T48" fmla="*/ 255 w 330"/>
                    <a:gd name="T49" fmla="*/ 165 h 400"/>
                    <a:gd name="T50" fmla="*/ 269 w 330"/>
                    <a:gd name="T51" fmla="*/ 65 h 400"/>
                    <a:gd name="T52" fmla="*/ 244 w 330"/>
                    <a:gd name="T53" fmla="*/ 60 h 400"/>
                    <a:gd name="T54" fmla="*/ 108 w 330"/>
                    <a:gd name="T55" fmla="*/ 135 h 400"/>
                    <a:gd name="T56" fmla="*/ 158 w 330"/>
                    <a:gd name="T57" fmla="*/ 68 h 400"/>
                    <a:gd name="T58" fmla="*/ 108 w 330"/>
                    <a:gd name="T59" fmla="*/ 44 h 400"/>
                    <a:gd name="T60" fmla="*/ 182 w 330"/>
                    <a:gd name="T61" fmla="*/ 0 h 400"/>
                    <a:gd name="T62" fmla="*/ 159 w 330"/>
                    <a:gd name="T63" fmla="*/ 67 h 400"/>
                    <a:gd name="T64" fmla="*/ 182 w 330"/>
                    <a:gd name="T6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0" h="400">
                      <a:moveTo>
                        <a:pt x="108" y="44"/>
                      </a:moveTo>
                      <a:cubicBezTo>
                        <a:pt x="89" y="44"/>
                        <a:pt x="71" y="54"/>
                        <a:pt x="61" y="81"/>
                      </a:cubicBezTo>
                      <a:cubicBezTo>
                        <a:pt x="41" y="139"/>
                        <a:pt x="123" y="181"/>
                        <a:pt x="182" y="203"/>
                      </a:cubicBezTo>
                      <a:cubicBezTo>
                        <a:pt x="155" y="196"/>
                        <a:pt x="122" y="189"/>
                        <a:pt x="93" y="189"/>
                      </a:cubicBezTo>
                      <a:cubicBezTo>
                        <a:pt x="58" y="189"/>
                        <a:pt x="27" y="199"/>
                        <a:pt x="15" y="227"/>
                      </a:cubicBezTo>
                      <a:cubicBezTo>
                        <a:pt x="16" y="227"/>
                        <a:pt x="16" y="226"/>
                        <a:pt x="16" y="226"/>
                      </a:cubicBezTo>
                      <a:cubicBezTo>
                        <a:pt x="16" y="226"/>
                        <a:pt x="15" y="227"/>
                        <a:pt x="15" y="227"/>
                      </a:cubicBezTo>
                      <a:cubicBezTo>
                        <a:pt x="14" y="229"/>
                        <a:pt x="14" y="231"/>
                        <a:pt x="13" y="233"/>
                      </a:cubicBezTo>
                      <a:cubicBezTo>
                        <a:pt x="0" y="282"/>
                        <a:pt x="39" y="301"/>
                        <a:pt x="69" y="301"/>
                      </a:cubicBezTo>
                      <a:cubicBezTo>
                        <a:pt x="77" y="301"/>
                        <a:pt x="85" y="300"/>
                        <a:pt x="91" y="297"/>
                      </a:cubicBezTo>
                      <a:cubicBezTo>
                        <a:pt x="65" y="310"/>
                        <a:pt x="37" y="375"/>
                        <a:pt x="98" y="397"/>
                      </a:cubicBezTo>
                      <a:cubicBezTo>
                        <a:pt x="104" y="399"/>
                        <a:pt x="110" y="400"/>
                        <a:pt x="116" y="400"/>
                      </a:cubicBezTo>
                      <a:cubicBezTo>
                        <a:pt x="142" y="400"/>
                        <a:pt x="164" y="380"/>
                        <a:pt x="182" y="354"/>
                      </a:cubicBezTo>
                      <a:cubicBezTo>
                        <a:pt x="177" y="311"/>
                        <a:pt x="139" y="261"/>
                        <a:pt x="108" y="226"/>
                      </a:cubicBezTo>
                      <a:cubicBezTo>
                        <a:pt x="137" y="252"/>
                        <a:pt x="176" y="282"/>
                        <a:pt x="213" y="295"/>
                      </a:cubicBezTo>
                      <a:cubicBezTo>
                        <a:pt x="215" y="288"/>
                        <a:pt x="218" y="282"/>
                        <a:pt x="220" y="276"/>
                      </a:cubicBezTo>
                      <a:cubicBezTo>
                        <a:pt x="218" y="283"/>
                        <a:pt x="217" y="289"/>
                        <a:pt x="215" y="296"/>
                      </a:cubicBezTo>
                      <a:cubicBezTo>
                        <a:pt x="225" y="299"/>
                        <a:pt x="235" y="300"/>
                        <a:pt x="244" y="300"/>
                      </a:cubicBezTo>
                      <a:cubicBezTo>
                        <a:pt x="260" y="300"/>
                        <a:pt x="275" y="295"/>
                        <a:pt x="288" y="281"/>
                      </a:cubicBezTo>
                      <a:cubicBezTo>
                        <a:pt x="300" y="268"/>
                        <a:pt x="305" y="255"/>
                        <a:pt x="306" y="243"/>
                      </a:cubicBezTo>
                      <a:cubicBezTo>
                        <a:pt x="302" y="241"/>
                        <a:pt x="297" y="240"/>
                        <a:pt x="293" y="238"/>
                      </a:cubicBezTo>
                      <a:cubicBezTo>
                        <a:pt x="297" y="239"/>
                        <a:pt x="301" y="240"/>
                        <a:pt x="306" y="241"/>
                      </a:cubicBezTo>
                      <a:cubicBezTo>
                        <a:pt x="306" y="207"/>
                        <a:pt x="267" y="180"/>
                        <a:pt x="244" y="180"/>
                      </a:cubicBezTo>
                      <a:cubicBezTo>
                        <a:pt x="274" y="180"/>
                        <a:pt x="330" y="135"/>
                        <a:pt x="294" y="87"/>
                      </a:cubicBezTo>
                      <a:cubicBezTo>
                        <a:pt x="278" y="110"/>
                        <a:pt x="265" y="140"/>
                        <a:pt x="255" y="165"/>
                      </a:cubicBezTo>
                      <a:cubicBezTo>
                        <a:pt x="263" y="135"/>
                        <a:pt x="270" y="97"/>
                        <a:pt x="269" y="65"/>
                      </a:cubicBezTo>
                      <a:cubicBezTo>
                        <a:pt x="261" y="62"/>
                        <a:pt x="253" y="60"/>
                        <a:pt x="244" y="60"/>
                      </a:cubicBezTo>
                      <a:cubicBezTo>
                        <a:pt x="199" y="60"/>
                        <a:pt x="145" y="101"/>
                        <a:pt x="108" y="135"/>
                      </a:cubicBezTo>
                      <a:cubicBezTo>
                        <a:pt x="125" y="116"/>
                        <a:pt x="144" y="92"/>
                        <a:pt x="158" y="68"/>
                      </a:cubicBezTo>
                      <a:cubicBezTo>
                        <a:pt x="148" y="56"/>
                        <a:pt x="128" y="44"/>
                        <a:pt x="108" y="44"/>
                      </a:cubicBezTo>
                      <a:moveTo>
                        <a:pt x="182" y="0"/>
                      </a:moveTo>
                      <a:cubicBezTo>
                        <a:pt x="160" y="14"/>
                        <a:pt x="153" y="47"/>
                        <a:pt x="159" y="67"/>
                      </a:cubicBezTo>
                      <a:cubicBezTo>
                        <a:pt x="172" y="44"/>
                        <a:pt x="182" y="21"/>
                        <a:pt x="18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43"/>
                <p:cNvSpPr/>
                <p:nvPr/>
              </p:nvSpPr>
              <p:spPr bwMode="auto">
                <a:xfrm>
                  <a:off x="5505450" y="2466975"/>
                  <a:ext cx="2057400" cy="2055813"/>
                </a:xfrm>
                <a:custGeom>
                  <a:avLst/>
                  <a:gdLst>
                    <a:gd name="T0" fmla="*/ 389 w 484"/>
                    <a:gd name="T1" fmla="*/ 165 h 483"/>
                    <a:gd name="T2" fmla="*/ 382 w 484"/>
                    <a:gd name="T3" fmla="*/ 65 h 483"/>
                    <a:gd name="T4" fmla="*/ 260 w 484"/>
                    <a:gd name="T5" fmla="*/ 185 h 483"/>
                    <a:gd name="T6" fmla="*/ 229 w 484"/>
                    <a:gd name="T7" fmla="*/ 17 h 483"/>
                    <a:gd name="T8" fmla="*/ 166 w 484"/>
                    <a:gd name="T9" fmla="*/ 94 h 483"/>
                    <a:gd name="T10" fmla="*/ 66 w 484"/>
                    <a:gd name="T11" fmla="*/ 101 h 483"/>
                    <a:gd name="T12" fmla="*/ 186 w 484"/>
                    <a:gd name="T13" fmla="*/ 223 h 483"/>
                    <a:gd name="T14" fmla="*/ 17 w 484"/>
                    <a:gd name="T15" fmla="*/ 254 h 483"/>
                    <a:gd name="T16" fmla="*/ 95 w 484"/>
                    <a:gd name="T17" fmla="*/ 317 h 483"/>
                    <a:gd name="T18" fmla="*/ 102 w 484"/>
                    <a:gd name="T19" fmla="*/ 417 h 483"/>
                    <a:gd name="T20" fmla="*/ 224 w 484"/>
                    <a:gd name="T21" fmla="*/ 297 h 483"/>
                    <a:gd name="T22" fmla="*/ 255 w 484"/>
                    <a:gd name="T23" fmla="*/ 466 h 483"/>
                    <a:gd name="T24" fmla="*/ 318 w 484"/>
                    <a:gd name="T25" fmla="*/ 388 h 483"/>
                    <a:gd name="T26" fmla="*/ 418 w 484"/>
                    <a:gd name="T27" fmla="*/ 381 h 483"/>
                    <a:gd name="T28" fmla="*/ 298 w 484"/>
                    <a:gd name="T29" fmla="*/ 259 h 483"/>
                    <a:gd name="T30" fmla="*/ 467 w 484"/>
                    <a:gd name="T31" fmla="*/ 228 h 483"/>
                    <a:gd name="T32" fmla="*/ 389 w 484"/>
                    <a:gd name="T33" fmla="*/ 16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4" h="483">
                      <a:moveTo>
                        <a:pt x="389" y="165"/>
                      </a:moveTo>
                      <a:cubicBezTo>
                        <a:pt x="415" y="152"/>
                        <a:pt x="442" y="87"/>
                        <a:pt x="382" y="65"/>
                      </a:cubicBezTo>
                      <a:cubicBezTo>
                        <a:pt x="324" y="44"/>
                        <a:pt x="282" y="126"/>
                        <a:pt x="260" y="185"/>
                      </a:cubicBezTo>
                      <a:cubicBezTo>
                        <a:pt x="276" y="124"/>
                        <a:pt x="289" y="33"/>
                        <a:pt x="229" y="17"/>
                      </a:cubicBezTo>
                      <a:cubicBezTo>
                        <a:pt x="167" y="0"/>
                        <a:pt x="153" y="69"/>
                        <a:pt x="166" y="94"/>
                      </a:cubicBezTo>
                      <a:cubicBezTo>
                        <a:pt x="153" y="69"/>
                        <a:pt x="88" y="41"/>
                        <a:pt x="66" y="101"/>
                      </a:cubicBezTo>
                      <a:cubicBezTo>
                        <a:pt x="45" y="159"/>
                        <a:pt x="127" y="201"/>
                        <a:pt x="186" y="223"/>
                      </a:cubicBezTo>
                      <a:cubicBezTo>
                        <a:pt x="125" y="207"/>
                        <a:pt x="34" y="194"/>
                        <a:pt x="17" y="254"/>
                      </a:cubicBezTo>
                      <a:cubicBezTo>
                        <a:pt x="0" y="316"/>
                        <a:pt x="70" y="331"/>
                        <a:pt x="95" y="317"/>
                      </a:cubicBezTo>
                      <a:cubicBezTo>
                        <a:pt x="70" y="331"/>
                        <a:pt x="42" y="396"/>
                        <a:pt x="102" y="417"/>
                      </a:cubicBezTo>
                      <a:cubicBezTo>
                        <a:pt x="160" y="438"/>
                        <a:pt x="202" y="356"/>
                        <a:pt x="224" y="297"/>
                      </a:cubicBezTo>
                      <a:cubicBezTo>
                        <a:pt x="208" y="358"/>
                        <a:pt x="195" y="449"/>
                        <a:pt x="255" y="466"/>
                      </a:cubicBezTo>
                      <a:cubicBezTo>
                        <a:pt x="317" y="483"/>
                        <a:pt x="331" y="414"/>
                        <a:pt x="318" y="388"/>
                      </a:cubicBezTo>
                      <a:cubicBezTo>
                        <a:pt x="331" y="414"/>
                        <a:pt x="396" y="442"/>
                        <a:pt x="418" y="381"/>
                      </a:cubicBezTo>
                      <a:cubicBezTo>
                        <a:pt x="439" y="323"/>
                        <a:pt x="357" y="281"/>
                        <a:pt x="298" y="259"/>
                      </a:cubicBezTo>
                      <a:cubicBezTo>
                        <a:pt x="359" y="275"/>
                        <a:pt x="450" y="288"/>
                        <a:pt x="467" y="228"/>
                      </a:cubicBezTo>
                      <a:cubicBezTo>
                        <a:pt x="484" y="167"/>
                        <a:pt x="415" y="152"/>
                        <a:pt x="389" y="165"/>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8" name="椭圆 177"/>
              <p:cNvSpPr/>
              <p:nvPr/>
            </p:nvSpPr>
            <p:spPr>
              <a:xfrm>
                <a:off x="8834420" y="4444721"/>
                <a:ext cx="999674" cy="999674"/>
              </a:xfrm>
              <a:prstGeom prst="ellipse">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8" name="图片 27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49932" y="1113951"/>
              <a:ext cx="1152648" cy="1152648"/>
            </a:xfrm>
            <a:prstGeom prst="rect">
              <a:avLst/>
            </a:prstGeom>
          </p:spPr>
        </p:pic>
      </p:grpSp>
      <p:sp>
        <p:nvSpPr>
          <p:cNvPr id="4" name="矩形 3"/>
          <p:cNvSpPr/>
          <p:nvPr/>
        </p:nvSpPr>
        <p:spPr>
          <a:xfrm>
            <a:off x="578523" y="2238448"/>
            <a:ext cx="5170535" cy="2677656"/>
          </a:xfrm>
          <a:prstGeom prst="rect">
            <a:avLst/>
          </a:prstGeom>
        </p:spPr>
        <p:txBody>
          <a:bodyPr wrap="square">
            <a:spAutoFit/>
          </a:bodyPr>
          <a:lstStyle/>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棕子香，香厨房。艾叶香，香满堂。桃枝插在大门上，出门一望麦儿黄。这儿端阳，那儿端阳，处处都端阳。</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清明插柳，端午插艾。（北方）</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癞蛤蟆躲不过五月五。（北京）</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端午不戴艾，死去变妖怪 。（西北）</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午时水饮一嘴</a:t>
            </a:r>
            <a:r>
              <a:rPr lang="en-US" altLang="zh-CN" sz="1400" b="0" i="0" dirty="0">
                <a:solidFill>
                  <a:srgbClr val="333333"/>
                </a:solidFill>
                <a:effectLst/>
                <a:latin typeface="Arial" panose="020B0604020202020204" pitchFamily="34" charset="0"/>
              </a:rPr>
              <a:t>,</a:t>
            </a:r>
            <a:r>
              <a:rPr lang="zh-CN" altLang="en-US" sz="1400" b="0" i="0" dirty="0">
                <a:solidFill>
                  <a:srgbClr val="333333"/>
                </a:solidFill>
                <a:effectLst/>
                <a:latin typeface="Arial" panose="020B0604020202020204" pitchFamily="34" charset="0"/>
              </a:rPr>
              <a:t>较好补药吃三年 。（山东）</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喝了雄黄酒，百病远远丢。（山西 </a:t>
            </a:r>
            <a:r>
              <a:rPr lang="en-US" altLang="zh-CN" sz="1400" dirty="0">
                <a:solidFill>
                  <a:srgbClr val="333333"/>
                </a:solidFill>
                <a:latin typeface="Arial" panose="020B0604020202020204" pitchFamily="34" charset="0"/>
              </a:rPr>
              <a:t>)</a:t>
            </a:r>
            <a:endParaRPr lang="en-US" altLang="zh-CN" sz="1400" dirty="0">
              <a:solidFill>
                <a:srgbClr val="333333"/>
              </a:solidFill>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有钱难买五月五日旱 （山西）</a:t>
            </a:r>
            <a:endParaRPr lang="zh-CN" altLang="en-US" sz="1400" b="0" i="0" dirty="0">
              <a:solidFill>
                <a:srgbClr val="333333"/>
              </a:solidFill>
              <a:effectLst/>
              <a:latin typeface="Arial" panose="020B0604020202020204" pitchFamily="34" charset="0"/>
            </a:endParaRPr>
          </a:p>
        </p:txBody>
      </p:sp>
      <p:sp>
        <p:nvSpPr>
          <p:cNvPr id="5" name="矩形 4"/>
          <p:cNvSpPr/>
          <p:nvPr/>
        </p:nvSpPr>
        <p:spPr>
          <a:xfrm>
            <a:off x="5993139" y="2238448"/>
            <a:ext cx="5646345" cy="2677656"/>
          </a:xfrm>
          <a:prstGeom prst="rect">
            <a:avLst/>
          </a:prstGeom>
        </p:spPr>
        <p:txBody>
          <a:bodyPr wrap="square">
            <a:spAutoFit/>
          </a:bodyPr>
          <a:lstStyle/>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未吃端午粽，寒衣不可送；吃了端午粽，还要冻三冻。 （宝山）</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端午节，天气热；五毒醒，不安宁。 （江浙）</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端午（五）请菩萨，端六发乌贼 。（江浙）</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良辰当五日，偕老祝千年。（江苏）</a:t>
            </a:r>
            <a:endParaRPr lang="zh-CN" altLang="en-US" sz="1400" b="0" i="0" dirty="0">
              <a:solidFill>
                <a:srgbClr val="333333"/>
              </a:solidFill>
              <a:effectLst/>
              <a:latin typeface="Arial" panose="020B0604020202020204" pitchFamily="34" charset="0"/>
            </a:endParaRPr>
          </a:p>
          <a:p>
            <a:pPr marL="285750" indent="-285750">
              <a:lnSpc>
                <a:spcPct val="150000"/>
              </a:lnSpc>
              <a:buClr>
                <a:srgbClr val="548235"/>
              </a:buClr>
              <a:buFont typeface="Wingdings" panose="05000000000000000000" pitchFamily="2" charset="2"/>
              <a:buChar char="p"/>
            </a:pPr>
            <a:r>
              <a:rPr lang="zh-CN" altLang="en-US" sz="1400" b="0" i="0" dirty="0">
                <a:solidFill>
                  <a:srgbClr val="333333"/>
                </a:solidFill>
                <a:effectLst/>
                <a:latin typeface="Arial" panose="020B0604020202020204" pitchFamily="34" charset="0"/>
              </a:rPr>
              <a:t>未食五月粽，被褥不甘松。未食五月粽，破裘唔甘放。未食五月粽，破裘毋甘放。未食五月粽，寒衣勿入栊。未食五月粽，寒衣未入栊。食过五月粽，寒衣收入杠，未食五月粽，寒衣不敢送。未食五月粽，寒衣不入栊，食过五月粽，不够百日又翻风。</a:t>
            </a:r>
            <a:endParaRPr lang="zh-CN" altLang="en-US" sz="1400" b="0" i="0" dirty="0">
              <a:solidFill>
                <a:srgbClr val="333333"/>
              </a:solidFill>
              <a:effectLst/>
              <a:latin typeface="Arial" panose="020B0604020202020204" pitchFamily="34" charset="0"/>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t="16597" b="22656"/>
          <a:stretch>
            <a:fillRect/>
          </a:stretch>
        </p:blipFill>
        <p:spPr>
          <a:xfrm>
            <a:off x="4075688" y="5042517"/>
            <a:ext cx="2020312" cy="1227286"/>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rot="17250596">
            <a:off x="3451143" y="1954969"/>
            <a:ext cx="1526529" cy="1147127"/>
            <a:chOff x="4332288" y="2101850"/>
            <a:chExt cx="3532188" cy="2654301"/>
          </a:xfrm>
        </p:grpSpPr>
        <p:sp>
          <p:nvSpPr>
            <p:cNvPr id="37" name="Freeform 18"/>
            <p:cNvSpPr/>
            <p:nvPr/>
          </p:nvSpPr>
          <p:spPr bwMode="auto">
            <a:xfrm>
              <a:off x="4900613" y="2101850"/>
              <a:ext cx="1108075" cy="1628775"/>
            </a:xfrm>
            <a:custGeom>
              <a:avLst/>
              <a:gdLst>
                <a:gd name="T0" fmla="*/ 145 w 261"/>
                <a:gd name="T1" fmla="*/ 38 h 383"/>
                <a:gd name="T2" fmla="*/ 84 w 261"/>
                <a:gd name="T3" fmla="*/ 2 h 383"/>
                <a:gd name="T4" fmla="*/ 83 w 261"/>
                <a:gd name="T5" fmla="*/ 0 h 383"/>
                <a:gd name="T6" fmla="*/ 83 w 261"/>
                <a:gd name="T7" fmla="*/ 1 h 383"/>
                <a:gd name="T8" fmla="*/ 83 w 261"/>
                <a:gd name="T9" fmla="*/ 0 h 383"/>
                <a:gd name="T10" fmla="*/ 84 w 261"/>
                <a:gd name="T11" fmla="*/ 2 h 383"/>
                <a:gd name="T12" fmla="*/ 54 w 261"/>
                <a:gd name="T13" fmla="*/ 68 h 383"/>
                <a:gd name="T14" fmla="*/ 27 w 261"/>
                <a:gd name="T15" fmla="*/ 205 h 383"/>
                <a:gd name="T16" fmla="*/ 209 w 261"/>
                <a:gd name="T17" fmla="*/ 383 h 383"/>
                <a:gd name="T18" fmla="*/ 249 w 261"/>
                <a:gd name="T19" fmla="*/ 131 h 383"/>
                <a:gd name="T20" fmla="*/ 145 w 261"/>
                <a:gd name="T21" fmla="*/ 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83">
                  <a:moveTo>
                    <a:pt x="145" y="38"/>
                  </a:moveTo>
                  <a:cubicBezTo>
                    <a:pt x="117" y="30"/>
                    <a:pt x="90" y="8"/>
                    <a:pt x="84" y="2"/>
                  </a:cubicBezTo>
                  <a:cubicBezTo>
                    <a:pt x="83" y="0"/>
                    <a:pt x="83" y="0"/>
                    <a:pt x="83" y="0"/>
                  </a:cubicBezTo>
                  <a:cubicBezTo>
                    <a:pt x="83" y="0"/>
                    <a:pt x="83" y="0"/>
                    <a:pt x="83" y="1"/>
                  </a:cubicBezTo>
                  <a:cubicBezTo>
                    <a:pt x="83" y="1"/>
                    <a:pt x="83" y="0"/>
                    <a:pt x="83" y="0"/>
                  </a:cubicBezTo>
                  <a:cubicBezTo>
                    <a:pt x="84" y="2"/>
                    <a:pt x="84" y="2"/>
                    <a:pt x="84" y="2"/>
                  </a:cubicBezTo>
                  <a:cubicBezTo>
                    <a:pt x="78" y="12"/>
                    <a:pt x="72" y="44"/>
                    <a:pt x="54" y="68"/>
                  </a:cubicBezTo>
                  <a:cubicBezTo>
                    <a:pt x="34" y="94"/>
                    <a:pt x="0" y="141"/>
                    <a:pt x="27" y="205"/>
                  </a:cubicBezTo>
                  <a:cubicBezTo>
                    <a:pt x="47" y="253"/>
                    <a:pt x="209" y="383"/>
                    <a:pt x="209" y="383"/>
                  </a:cubicBezTo>
                  <a:cubicBezTo>
                    <a:pt x="209" y="383"/>
                    <a:pt x="261" y="182"/>
                    <a:pt x="249" y="131"/>
                  </a:cubicBezTo>
                  <a:cubicBezTo>
                    <a:pt x="231" y="64"/>
                    <a:pt x="177" y="47"/>
                    <a:pt x="145" y="38"/>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9"/>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0"/>
            <p:cNvSpPr/>
            <p:nvPr/>
          </p:nvSpPr>
          <p:spPr bwMode="auto">
            <a:xfrm>
              <a:off x="5338763" y="2365375"/>
              <a:ext cx="461963" cy="1395413"/>
            </a:xfrm>
            <a:custGeom>
              <a:avLst/>
              <a:gdLst>
                <a:gd name="T0" fmla="*/ 262 w 291"/>
                <a:gd name="T1" fmla="*/ 879 h 879"/>
                <a:gd name="T2" fmla="*/ 0 w 291"/>
                <a:gd name="T3" fmla="*/ 0 h 879"/>
                <a:gd name="T4" fmla="*/ 291 w 291"/>
                <a:gd name="T5" fmla="*/ 879 h 879"/>
                <a:gd name="T6" fmla="*/ 262 w 291"/>
                <a:gd name="T7" fmla="*/ 879 h 879"/>
              </a:gdLst>
              <a:ahLst/>
              <a:cxnLst>
                <a:cxn ang="0">
                  <a:pos x="T0" y="T1"/>
                </a:cxn>
                <a:cxn ang="0">
                  <a:pos x="T2" y="T3"/>
                </a:cxn>
                <a:cxn ang="0">
                  <a:pos x="T4" y="T5"/>
                </a:cxn>
                <a:cxn ang="0">
                  <a:pos x="T6" y="T7"/>
                </a:cxn>
              </a:cxnLst>
              <a:rect l="0" t="0" r="r" b="b"/>
              <a:pathLst>
                <a:path w="291" h="879">
                  <a:moveTo>
                    <a:pt x="262" y="879"/>
                  </a:moveTo>
                  <a:lnTo>
                    <a:pt x="0" y="0"/>
                  </a:lnTo>
                  <a:lnTo>
                    <a:pt x="291" y="879"/>
                  </a:lnTo>
                  <a:lnTo>
                    <a:pt x="262" y="8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1"/>
            <p:cNvSpPr/>
            <p:nvPr/>
          </p:nvSpPr>
          <p:spPr bwMode="auto">
            <a:xfrm>
              <a:off x="4799013" y="3702050"/>
              <a:ext cx="955675" cy="942975"/>
            </a:xfrm>
            <a:custGeom>
              <a:avLst/>
              <a:gdLst>
                <a:gd name="T0" fmla="*/ 10 w 225"/>
                <a:gd name="T1" fmla="*/ 157 h 222"/>
                <a:gd name="T2" fmla="*/ 6 w 225"/>
                <a:gd name="T3" fmla="*/ 210 h 222"/>
                <a:gd name="T4" fmla="*/ 5 w 225"/>
                <a:gd name="T5" fmla="*/ 212 h 222"/>
                <a:gd name="T6" fmla="*/ 6 w 225"/>
                <a:gd name="T7" fmla="*/ 211 h 222"/>
                <a:gd name="T8" fmla="*/ 5 w 225"/>
                <a:gd name="T9" fmla="*/ 212 h 222"/>
                <a:gd name="T10" fmla="*/ 6 w 225"/>
                <a:gd name="T11" fmla="*/ 210 h 222"/>
                <a:gd name="T12" fmla="*/ 21 w 225"/>
                <a:gd name="T13" fmla="*/ 209 h 222"/>
                <a:gd name="T14" fmla="*/ 61 w 225"/>
                <a:gd name="T15" fmla="*/ 209 h 222"/>
                <a:gd name="T16" fmla="*/ 163 w 225"/>
                <a:gd name="T17" fmla="*/ 182 h 222"/>
                <a:gd name="T18" fmla="*/ 225 w 225"/>
                <a:gd name="T19" fmla="*/ 0 h 222"/>
                <a:gd name="T20" fmla="*/ 40 w 225"/>
                <a:gd name="T21" fmla="*/ 55 h 222"/>
                <a:gd name="T22" fmla="*/ 10 w 225"/>
                <a:gd name="T23" fmla="*/ 15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222">
                  <a:moveTo>
                    <a:pt x="10" y="157"/>
                  </a:moveTo>
                  <a:cubicBezTo>
                    <a:pt x="14" y="179"/>
                    <a:pt x="8" y="204"/>
                    <a:pt x="6" y="210"/>
                  </a:cubicBezTo>
                  <a:cubicBezTo>
                    <a:pt x="5" y="212"/>
                    <a:pt x="5" y="212"/>
                    <a:pt x="5" y="212"/>
                  </a:cubicBezTo>
                  <a:cubicBezTo>
                    <a:pt x="5" y="212"/>
                    <a:pt x="5" y="211"/>
                    <a:pt x="6" y="211"/>
                  </a:cubicBezTo>
                  <a:cubicBezTo>
                    <a:pt x="6" y="212"/>
                    <a:pt x="5" y="212"/>
                    <a:pt x="5" y="212"/>
                  </a:cubicBezTo>
                  <a:cubicBezTo>
                    <a:pt x="6" y="210"/>
                    <a:pt x="6" y="210"/>
                    <a:pt x="6" y="210"/>
                  </a:cubicBezTo>
                  <a:cubicBezTo>
                    <a:pt x="9" y="211"/>
                    <a:pt x="15" y="210"/>
                    <a:pt x="21" y="209"/>
                  </a:cubicBezTo>
                  <a:cubicBezTo>
                    <a:pt x="32" y="207"/>
                    <a:pt x="47" y="206"/>
                    <a:pt x="61" y="209"/>
                  </a:cubicBezTo>
                  <a:cubicBezTo>
                    <a:pt x="85" y="214"/>
                    <a:pt x="128" y="222"/>
                    <a:pt x="163" y="182"/>
                  </a:cubicBezTo>
                  <a:cubicBezTo>
                    <a:pt x="190" y="153"/>
                    <a:pt x="225" y="0"/>
                    <a:pt x="225" y="0"/>
                  </a:cubicBezTo>
                  <a:cubicBezTo>
                    <a:pt x="225" y="0"/>
                    <a:pt x="71" y="30"/>
                    <a:pt x="40" y="55"/>
                  </a:cubicBezTo>
                  <a:cubicBezTo>
                    <a:pt x="0" y="89"/>
                    <a:pt x="6" y="132"/>
                    <a:pt x="10" y="157"/>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2"/>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3"/>
            <p:cNvSpPr/>
            <p:nvPr/>
          </p:nvSpPr>
          <p:spPr bwMode="auto">
            <a:xfrm>
              <a:off x="4968876" y="3679825"/>
              <a:ext cx="814388" cy="774700"/>
            </a:xfrm>
            <a:custGeom>
              <a:avLst/>
              <a:gdLst>
                <a:gd name="T0" fmla="*/ 513 w 513"/>
                <a:gd name="T1" fmla="*/ 19 h 488"/>
                <a:gd name="T2" fmla="*/ 0 w 513"/>
                <a:gd name="T3" fmla="*/ 488 h 488"/>
                <a:gd name="T4" fmla="*/ 505 w 513"/>
                <a:gd name="T5" fmla="*/ 0 h 488"/>
                <a:gd name="T6" fmla="*/ 513 w 513"/>
                <a:gd name="T7" fmla="*/ 19 h 488"/>
              </a:gdLst>
              <a:ahLst/>
              <a:cxnLst>
                <a:cxn ang="0">
                  <a:pos x="T0" y="T1"/>
                </a:cxn>
                <a:cxn ang="0">
                  <a:pos x="T2" y="T3"/>
                </a:cxn>
                <a:cxn ang="0">
                  <a:pos x="T4" y="T5"/>
                </a:cxn>
                <a:cxn ang="0">
                  <a:pos x="T6" y="T7"/>
                </a:cxn>
              </a:cxnLst>
              <a:rect l="0" t="0" r="r" b="b"/>
              <a:pathLst>
                <a:path w="513" h="488">
                  <a:moveTo>
                    <a:pt x="513" y="19"/>
                  </a:moveTo>
                  <a:lnTo>
                    <a:pt x="0" y="488"/>
                  </a:lnTo>
                  <a:lnTo>
                    <a:pt x="505" y="0"/>
                  </a:lnTo>
                  <a:lnTo>
                    <a:pt x="513"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4"/>
            <p:cNvSpPr/>
            <p:nvPr/>
          </p:nvSpPr>
          <p:spPr bwMode="auto">
            <a:xfrm>
              <a:off x="5754688" y="3408363"/>
              <a:ext cx="1285875" cy="803275"/>
            </a:xfrm>
            <a:custGeom>
              <a:avLst/>
              <a:gdLst>
                <a:gd name="T0" fmla="*/ 266 w 303"/>
                <a:gd name="T1" fmla="*/ 66 h 189"/>
                <a:gd name="T2" fmla="*/ 301 w 303"/>
                <a:gd name="T3" fmla="*/ 107 h 189"/>
                <a:gd name="T4" fmla="*/ 303 w 303"/>
                <a:gd name="T5" fmla="*/ 107 h 189"/>
                <a:gd name="T6" fmla="*/ 302 w 303"/>
                <a:gd name="T7" fmla="*/ 107 h 189"/>
                <a:gd name="T8" fmla="*/ 303 w 303"/>
                <a:gd name="T9" fmla="*/ 107 h 189"/>
                <a:gd name="T10" fmla="*/ 301 w 303"/>
                <a:gd name="T11" fmla="*/ 107 h 189"/>
                <a:gd name="T12" fmla="*/ 257 w 303"/>
                <a:gd name="T13" fmla="*/ 138 h 189"/>
                <a:gd name="T14" fmla="*/ 159 w 303"/>
                <a:gd name="T15" fmla="*/ 178 h 189"/>
                <a:gd name="T16" fmla="*/ 0 w 303"/>
                <a:gd name="T17" fmla="*/ 69 h 189"/>
                <a:gd name="T18" fmla="*/ 181 w 303"/>
                <a:gd name="T19" fmla="*/ 3 h 189"/>
                <a:gd name="T20" fmla="*/ 266 w 303"/>
                <a:gd name="T21" fmla="*/ 6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189">
                  <a:moveTo>
                    <a:pt x="266" y="66"/>
                  </a:moveTo>
                  <a:cubicBezTo>
                    <a:pt x="276" y="86"/>
                    <a:pt x="296" y="103"/>
                    <a:pt x="301" y="107"/>
                  </a:cubicBezTo>
                  <a:cubicBezTo>
                    <a:pt x="303" y="107"/>
                    <a:pt x="303" y="107"/>
                    <a:pt x="303" y="107"/>
                  </a:cubicBezTo>
                  <a:cubicBezTo>
                    <a:pt x="303" y="107"/>
                    <a:pt x="303" y="107"/>
                    <a:pt x="302" y="107"/>
                  </a:cubicBezTo>
                  <a:cubicBezTo>
                    <a:pt x="303" y="107"/>
                    <a:pt x="303" y="107"/>
                    <a:pt x="303" y="107"/>
                  </a:cubicBezTo>
                  <a:cubicBezTo>
                    <a:pt x="301" y="107"/>
                    <a:pt x="301" y="107"/>
                    <a:pt x="301" y="107"/>
                  </a:cubicBezTo>
                  <a:cubicBezTo>
                    <a:pt x="295" y="112"/>
                    <a:pt x="272" y="121"/>
                    <a:pt x="257" y="138"/>
                  </a:cubicBezTo>
                  <a:cubicBezTo>
                    <a:pt x="240" y="157"/>
                    <a:pt x="210" y="189"/>
                    <a:pt x="159" y="178"/>
                  </a:cubicBezTo>
                  <a:cubicBezTo>
                    <a:pt x="120" y="171"/>
                    <a:pt x="0" y="69"/>
                    <a:pt x="0" y="69"/>
                  </a:cubicBezTo>
                  <a:cubicBezTo>
                    <a:pt x="0" y="69"/>
                    <a:pt x="142" y="0"/>
                    <a:pt x="181" y="3"/>
                  </a:cubicBezTo>
                  <a:cubicBezTo>
                    <a:pt x="234" y="6"/>
                    <a:pt x="255" y="44"/>
                    <a:pt x="266" y="66"/>
                  </a:cubicBezTo>
                </a:path>
              </a:pathLst>
            </a:custGeom>
            <a:solidFill>
              <a:srgbClr val="569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5"/>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6"/>
            <p:cNvSpPr/>
            <p:nvPr/>
          </p:nvSpPr>
          <p:spPr bwMode="auto">
            <a:xfrm>
              <a:off x="5729288" y="3692525"/>
              <a:ext cx="1103313" cy="144463"/>
            </a:xfrm>
            <a:custGeom>
              <a:avLst/>
              <a:gdLst>
                <a:gd name="T0" fmla="*/ 5 w 695"/>
                <a:gd name="T1" fmla="*/ 22 h 91"/>
                <a:gd name="T2" fmla="*/ 695 w 695"/>
                <a:gd name="T3" fmla="*/ 91 h 91"/>
                <a:gd name="T4" fmla="*/ 0 w 695"/>
                <a:gd name="T5" fmla="*/ 0 h 91"/>
                <a:gd name="T6" fmla="*/ 5 w 695"/>
                <a:gd name="T7" fmla="*/ 22 h 91"/>
              </a:gdLst>
              <a:ahLst/>
              <a:cxnLst>
                <a:cxn ang="0">
                  <a:pos x="T0" y="T1"/>
                </a:cxn>
                <a:cxn ang="0">
                  <a:pos x="T2" y="T3"/>
                </a:cxn>
                <a:cxn ang="0">
                  <a:pos x="T4" y="T5"/>
                </a:cxn>
                <a:cxn ang="0">
                  <a:pos x="T6" y="T7"/>
                </a:cxn>
              </a:cxnLst>
              <a:rect l="0" t="0" r="r" b="b"/>
              <a:pathLst>
                <a:path w="695" h="91">
                  <a:moveTo>
                    <a:pt x="5" y="22"/>
                  </a:moveTo>
                  <a:lnTo>
                    <a:pt x="695" y="91"/>
                  </a:lnTo>
                  <a:lnTo>
                    <a:pt x="0" y="0"/>
                  </a:lnTo>
                  <a:lnTo>
                    <a:pt x="5"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7"/>
            <p:cNvSpPr/>
            <p:nvPr/>
          </p:nvSpPr>
          <p:spPr bwMode="auto">
            <a:xfrm>
              <a:off x="4332288" y="3067050"/>
              <a:ext cx="1435100" cy="911225"/>
            </a:xfrm>
            <a:custGeom>
              <a:avLst/>
              <a:gdLst>
                <a:gd name="T0" fmla="*/ 53 w 338"/>
                <a:gd name="T1" fmla="*/ 54 h 214"/>
                <a:gd name="T2" fmla="*/ 2 w 338"/>
                <a:gd name="T3" fmla="*/ 86 h 214"/>
                <a:gd name="T4" fmla="*/ 0 w 338"/>
                <a:gd name="T5" fmla="*/ 86 h 214"/>
                <a:gd name="T6" fmla="*/ 1 w 338"/>
                <a:gd name="T7" fmla="*/ 86 h 214"/>
                <a:gd name="T8" fmla="*/ 0 w 338"/>
                <a:gd name="T9" fmla="*/ 86 h 214"/>
                <a:gd name="T10" fmla="*/ 2 w 338"/>
                <a:gd name="T11" fmla="*/ 86 h 214"/>
                <a:gd name="T12" fmla="*/ 39 w 338"/>
                <a:gd name="T13" fmla="*/ 135 h 214"/>
                <a:gd name="T14" fmla="*/ 131 w 338"/>
                <a:gd name="T15" fmla="*/ 210 h 214"/>
                <a:gd name="T16" fmla="*/ 338 w 338"/>
                <a:gd name="T17" fmla="*/ 144 h 214"/>
                <a:gd name="T18" fmla="*/ 165 w 338"/>
                <a:gd name="T19" fmla="*/ 14 h 214"/>
                <a:gd name="T20" fmla="*/ 53 w 338"/>
                <a:gd name="T21" fmla="*/ 5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214">
                  <a:moveTo>
                    <a:pt x="53" y="54"/>
                  </a:moveTo>
                  <a:cubicBezTo>
                    <a:pt x="36" y="73"/>
                    <a:pt x="9" y="84"/>
                    <a:pt x="2" y="86"/>
                  </a:cubicBezTo>
                  <a:cubicBezTo>
                    <a:pt x="0" y="86"/>
                    <a:pt x="0" y="86"/>
                    <a:pt x="0" y="86"/>
                  </a:cubicBezTo>
                  <a:cubicBezTo>
                    <a:pt x="0" y="86"/>
                    <a:pt x="0" y="86"/>
                    <a:pt x="1" y="86"/>
                  </a:cubicBezTo>
                  <a:cubicBezTo>
                    <a:pt x="0" y="86"/>
                    <a:pt x="0" y="86"/>
                    <a:pt x="0" y="86"/>
                  </a:cubicBezTo>
                  <a:cubicBezTo>
                    <a:pt x="2" y="86"/>
                    <a:pt x="2" y="86"/>
                    <a:pt x="2" y="86"/>
                  </a:cubicBezTo>
                  <a:cubicBezTo>
                    <a:pt x="7" y="94"/>
                    <a:pt x="29" y="111"/>
                    <a:pt x="39" y="135"/>
                  </a:cubicBezTo>
                  <a:cubicBezTo>
                    <a:pt x="51" y="160"/>
                    <a:pt x="73" y="204"/>
                    <a:pt x="131" y="210"/>
                  </a:cubicBezTo>
                  <a:cubicBezTo>
                    <a:pt x="176" y="214"/>
                    <a:pt x="338" y="144"/>
                    <a:pt x="338" y="144"/>
                  </a:cubicBezTo>
                  <a:cubicBezTo>
                    <a:pt x="338" y="144"/>
                    <a:pt x="208" y="25"/>
                    <a:pt x="165" y="14"/>
                  </a:cubicBezTo>
                  <a:cubicBezTo>
                    <a:pt x="107" y="0"/>
                    <a:pt x="72" y="34"/>
                    <a:pt x="53" y="54"/>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8"/>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9"/>
            <p:cNvSpPr/>
            <p:nvPr/>
          </p:nvSpPr>
          <p:spPr bwMode="auto">
            <a:xfrm>
              <a:off x="4560888" y="3471863"/>
              <a:ext cx="1236663" cy="246063"/>
            </a:xfrm>
            <a:custGeom>
              <a:avLst/>
              <a:gdLst>
                <a:gd name="T0" fmla="*/ 765 w 779"/>
                <a:gd name="T1" fmla="*/ 155 h 155"/>
                <a:gd name="T2" fmla="*/ 0 w 779"/>
                <a:gd name="T3" fmla="*/ 0 h 155"/>
                <a:gd name="T4" fmla="*/ 779 w 779"/>
                <a:gd name="T5" fmla="*/ 134 h 155"/>
                <a:gd name="T6" fmla="*/ 765 w 779"/>
                <a:gd name="T7" fmla="*/ 155 h 155"/>
              </a:gdLst>
              <a:ahLst/>
              <a:cxnLst>
                <a:cxn ang="0">
                  <a:pos x="T0" y="T1"/>
                </a:cxn>
                <a:cxn ang="0">
                  <a:pos x="T2" y="T3"/>
                </a:cxn>
                <a:cxn ang="0">
                  <a:pos x="T4" y="T5"/>
                </a:cxn>
                <a:cxn ang="0">
                  <a:pos x="T6" y="T7"/>
                </a:cxn>
              </a:cxnLst>
              <a:rect l="0" t="0" r="r" b="b"/>
              <a:pathLst>
                <a:path w="779" h="155">
                  <a:moveTo>
                    <a:pt x="765" y="155"/>
                  </a:moveTo>
                  <a:lnTo>
                    <a:pt x="0" y="0"/>
                  </a:lnTo>
                  <a:lnTo>
                    <a:pt x="779" y="134"/>
                  </a:lnTo>
                  <a:lnTo>
                    <a:pt x="765"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0"/>
            <p:cNvSpPr/>
            <p:nvPr/>
          </p:nvSpPr>
          <p:spPr bwMode="auto">
            <a:xfrm>
              <a:off x="5754688" y="2625725"/>
              <a:ext cx="1057275" cy="1076325"/>
            </a:xfrm>
            <a:custGeom>
              <a:avLst/>
              <a:gdLst>
                <a:gd name="T0" fmla="*/ 175 w 249"/>
                <a:gd name="T1" fmla="*/ 11 h 253"/>
                <a:gd name="T2" fmla="*/ 235 w 249"/>
                <a:gd name="T3" fmla="*/ 6 h 253"/>
                <a:gd name="T4" fmla="*/ 236 w 249"/>
                <a:gd name="T5" fmla="*/ 5 h 253"/>
                <a:gd name="T6" fmla="*/ 236 w 249"/>
                <a:gd name="T7" fmla="*/ 5 h 253"/>
                <a:gd name="T8" fmla="*/ 236 w 249"/>
                <a:gd name="T9" fmla="*/ 5 h 253"/>
                <a:gd name="T10" fmla="*/ 235 w 249"/>
                <a:gd name="T11" fmla="*/ 6 h 253"/>
                <a:gd name="T12" fmla="*/ 234 w 249"/>
                <a:gd name="T13" fmla="*/ 67 h 253"/>
                <a:gd name="T14" fmla="*/ 205 w 249"/>
                <a:gd name="T15" fmla="*/ 183 h 253"/>
                <a:gd name="T16" fmla="*/ 0 w 249"/>
                <a:gd name="T17" fmla="*/ 253 h 253"/>
                <a:gd name="T18" fmla="*/ 61 w 249"/>
                <a:gd name="T19" fmla="*/ 46 h 253"/>
                <a:gd name="T20" fmla="*/ 175 w 249"/>
                <a:gd name="T21" fmla="*/ 1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53">
                  <a:moveTo>
                    <a:pt x="175" y="11"/>
                  </a:moveTo>
                  <a:cubicBezTo>
                    <a:pt x="200" y="15"/>
                    <a:pt x="228" y="9"/>
                    <a:pt x="235" y="6"/>
                  </a:cubicBezTo>
                  <a:cubicBezTo>
                    <a:pt x="236" y="5"/>
                    <a:pt x="236" y="5"/>
                    <a:pt x="236" y="5"/>
                  </a:cubicBezTo>
                  <a:cubicBezTo>
                    <a:pt x="236" y="5"/>
                    <a:pt x="236" y="5"/>
                    <a:pt x="236" y="5"/>
                  </a:cubicBezTo>
                  <a:cubicBezTo>
                    <a:pt x="236" y="5"/>
                    <a:pt x="236" y="5"/>
                    <a:pt x="236" y="5"/>
                  </a:cubicBezTo>
                  <a:cubicBezTo>
                    <a:pt x="235" y="6"/>
                    <a:pt x="235" y="6"/>
                    <a:pt x="235" y="6"/>
                  </a:cubicBezTo>
                  <a:cubicBezTo>
                    <a:pt x="235" y="16"/>
                    <a:pt x="228" y="43"/>
                    <a:pt x="234" y="67"/>
                  </a:cubicBezTo>
                  <a:cubicBezTo>
                    <a:pt x="240" y="95"/>
                    <a:pt x="249" y="143"/>
                    <a:pt x="205" y="183"/>
                  </a:cubicBezTo>
                  <a:cubicBezTo>
                    <a:pt x="172" y="213"/>
                    <a:pt x="0" y="253"/>
                    <a:pt x="0" y="253"/>
                  </a:cubicBezTo>
                  <a:cubicBezTo>
                    <a:pt x="0" y="253"/>
                    <a:pt x="33" y="80"/>
                    <a:pt x="61" y="46"/>
                  </a:cubicBezTo>
                  <a:cubicBezTo>
                    <a:pt x="99" y="0"/>
                    <a:pt x="147" y="6"/>
                    <a:pt x="175" y="11"/>
                  </a:cubicBezTo>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1"/>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2"/>
            <p:cNvSpPr/>
            <p:nvPr/>
          </p:nvSpPr>
          <p:spPr bwMode="auto">
            <a:xfrm>
              <a:off x="5732463" y="2816225"/>
              <a:ext cx="862013" cy="919163"/>
            </a:xfrm>
            <a:custGeom>
              <a:avLst/>
              <a:gdLst>
                <a:gd name="T0" fmla="*/ 22 w 543"/>
                <a:gd name="T1" fmla="*/ 579 h 579"/>
                <a:gd name="T2" fmla="*/ 543 w 543"/>
                <a:gd name="T3" fmla="*/ 0 h 579"/>
                <a:gd name="T4" fmla="*/ 0 w 543"/>
                <a:gd name="T5" fmla="*/ 571 h 579"/>
                <a:gd name="T6" fmla="*/ 22 w 543"/>
                <a:gd name="T7" fmla="*/ 579 h 579"/>
              </a:gdLst>
              <a:ahLst/>
              <a:cxnLst>
                <a:cxn ang="0">
                  <a:pos x="T0" y="T1"/>
                </a:cxn>
                <a:cxn ang="0">
                  <a:pos x="T2" y="T3"/>
                </a:cxn>
                <a:cxn ang="0">
                  <a:pos x="T4" y="T5"/>
                </a:cxn>
                <a:cxn ang="0">
                  <a:pos x="T6" y="T7"/>
                </a:cxn>
              </a:cxnLst>
              <a:rect l="0" t="0" r="r" b="b"/>
              <a:pathLst>
                <a:path w="543" h="579">
                  <a:moveTo>
                    <a:pt x="22" y="579"/>
                  </a:moveTo>
                  <a:lnTo>
                    <a:pt x="543" y="0"/>
                  </a:lnTo>
                  <a:lnTo>
                    <a:pt x="0" y="571"/>
                  </a:lnTo>
                  <a:lnTo>
                    <a:pt x="22" y="5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
            <p:cNvSpPr>
              <a:spLocks noEditPoints="1"/>
            </p:cNvSpPr>
            <p:nvPr/>
          </p:nvSpPr>
          <p:spPr bwMode="auto">
            <a:xfrm>
              <a:off x="6272213" y="2268538"/>
              <a:ext cx="976313" cy="1249363"/>
            </a:xfrm>
            <a:custGeom>
              <a:avLst/>
              <a:gdLst>
                <a:gd name="T0" fmla="*/ 144 w 230"/>
                <a:gd name="T1" fmla="*/ 2 h 294"/>
                <a:gd name="T2" fmla="*/ 144 w 230"/>
                <a:gd name="T3" fmla="*/ 2 h 294"/>
                <a:gd name="T4" fmla="*/ 83 w 230"/>
                <a:gd name="T5" fmla="*/ 39 h 294"/>
                <a:gd name="T6" fmla="*/ 0 w 230"/>
                <a:gd name="T7" fmla="*/ 93 h 294"/>
                <a:gd name="T8" fmla="*/ 20 w 230"/>
                <a:gd name="T9" fmla="*/ 92 h 294"/>
                <a:gd name="T10" fmla="*/ 53 w 230"/>
                <a:gd name="T11" fmla="*/ 95 h 294"/>
                <a:gd name="T12" fmla="*/ 70 w 230"/>
                <a:gd name="T13" fmla="*/ 96 h 294"/>
                <a:gd name="T14" fmla="*/ 113 w 230"/>
                <a:gd name="T15" fmla="*/ 90 h 294"/>
                <a:gd name="T16" fmla="*/ 113 w 230"/>
                <a:gd name="T17" fmla="*/ 90 h 294"/>
                <a:gd name="T18" fmla="*/ 113 w 230"/>
                <a:gd name="T19" fmla="*/ 90 h 294"/>
                <a:gd name="T20" fmla="*/ 114 w 230"/>
                <a:gd name="T21" fmla="*/ 89 h 294"/>
                <a:gd name="T22" fmla="*/ 114 w 230"/>
                <a:gd name="T23" fmla="*/ 89 h 294"/>
                <a:gd name="T24" fmla="*/ 114 w 230"/>
                <a:gd name="T25" fmla="*/ 89 h 294"/>
                <a:gd name="T26" fmla="*/ 114 w 230"/>
                <a:gd name="T27" fmla="*/ 89 h 294"/>
                <a:gd name="T28" fmla="*/ 114 w 230"/>
                <a:gd name="T29" fmla="*/ 89 h 294"/>
                <a:gd name="T30" fmla="*/ 114 w 230"/>
                <a:gd name="T31" fmla="*/ 89 h 294"/>
                <a:gd name="T32" fmla="*/ 114 w 230"/>
                <a:gd name="T33" fmla="*/ 89 h 294"/>
                <a:gd name="T34" fmla="*/ 113 w 230"/>
                <a:gd name="T35" fmla="*/ 90 h 294"/>
                <a:gd name="T36" fmla="*/ 111 w 230"/>
                <a:gd name="T37" fmla="*/ 109 h 294"/>
                <a:gd name="T38" fmla="*/ 127 w 230"/>
                <a:gd name="T39" fmla="*/ 62 h 294"/>
                <a:gd name="T40" fmla="*/ 110 w 230"/>
                <a:gd name="T41" fmla="*/ 117 h 294"/>
                <a:gd name="T42" fmla="*/ 112 w 230"/>
                <a:gd name="T43" fmla="*/ 151 h 294"/>
                <a:gd name="T44" fmla="*/ 83 w 230"/>
                <a:gd name="T45" fmla="*/ 267 h 294"/>
                <a:gd name="T46" fmla="*/ 75 w 230"/>
                <a:gd name="T47" fmla="*/ 273 h 294"/>
                <a:gd name="T48" fmla="*/ 116 w 230"/>
                <a:gd name="T49" fmla="*/ 294 h 294"/>
                <a:gd name="T50" fmla="*/ 167 w 230"/>
                <a:gd name="T51" fmla="*/ 255 h 294"/>
                <a:gd name="T52" fmla="*/ 206 w 230"/>
                <a:gd name="T53" fmla="*/ 202 h 294"/>
                <a:gd name="T54" fmla="*/ 175 w 230"/>
                <a:gd name="T55" fmla="*/ 66 h 294"/>
                <a:gd name="T56" fmla="*/ 144 w 230"/>
                <a:gd name="T57" fmla="*/ 2 h 294"/>
                <a:gd name="T58" fmla="*/ 145 w 230"/>
                <a:gd name="T59" fmla="*/ 0 h 294"/>
                <a:gd name="T60" fmla="*/ 145 w 230"/>
                <a:gd name="T61" fmla="*/ 0 h 294"/>
                <a:gd name="T62" fmla="*/ 145 w 230"/>
                <a:gd name="T63" fmla="*/ 0 h 294"/>
                <a:gd name="T64" fmla="*/ 145 w 230"/>
                <a:gd name="T65" fmla="*/ 0 h 294"/>
                <a:gd name="T66" fmla="*/ 145 w 230"/>
                <a:gd name="T67" fmla="*/ 0 h 294"/>
                <a:gd name="T68" fmla="*/ 145 w 230"/>
                <a:gd name="T69" fmla="*/ 0 h 294"/>
                <a:gd name="T70" fmla="*/ 145 w 230"/>
                <a:gd name="T71" fmla="*/ 1 h 294"/>
                <a:gd name="T72" fmla="*/ 144 w 230"/>
                <a:gd name="T73" fmla="*/ 2 h 294"/>
                <a:gd name="T74" fmla="*/ 144 w 230"/>
                <a:gd name="T75" fmla="*/ 2 h 294"/>
                <a:gd name="T76" fmla="*/ 145 w 230"/>
                <a:gd name="T77" fmla="*/ 1 h 294"/>
                <a:gd name="T78" fmla="*/ 145 w 230"/>
                <a:gd name="T79" fmla="*/ 1 h 294"/>
                <a:gd name="T80" fmla="*/ 145 w 230"/>
                <a:gd name="T81" fmla="*/ 0 h 294"/>
                <a:gd name="T82" fmla="*/ 145 w 230"/>
                <a:gd name="T83" fmla="*/ 0 h 294"/>
                <a:gd name="T84" fmla="*/ 145 w 230"/>
                <a:gd name="T8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0" h="294">
                  <a:moveTo>
                    <a:pt x="144" y="2"/>
                  </a:moveTo>
                  <a:cubicBezTo>
                    <a:pt x="144" y="2"/>
                    <a:pt x="144" y="2"/>
                    <a:pt x="144" y="2"/>
                  </a:cubicBezTo>
                  <a:cubicBezTo>
                    <a:pt x="134" y="7"/>
                    <a:pt x="111" y="30"/>
                    <a:pt x="83" y="39"/>
                  </a:cubicBezTo>
                  <a:cubicBezTo>
                    <a:pt x="59" y="46"/>
                    <a:pt x="23" y="59"/>
                    <a:pt x="0" y="93"/>
                  </a:cubicBezTo>
                  <a:cubicBezTo>
                    <a:pt x="7" y="92"/>
                    <a:pt x="13" y="92"/>
                    <a:pt x="20" y="92"/>
                  </a:cubicBezTo>
                  <a:cubicBezTo>
                    <a:pt x="32" y="92"/>
                    <a:pt x="43" y="93"/>
                    <a:pt x="53" y="95"/>
                  </a:cubicBezTo>
                  <a:cubicBezTo>
                    <a:pt x="58" y="96"/>
                    <a:pt x="64" y="96"/>
                    <a:pt x="70" y="96"/>
                  </a:cubicBezTo>
                  <a:cubicBezTo>
                    <a:pt x="90" y="96"/>
                    <a:pt x="108" y="92"/>
                    <a:pt x="113" y="90"/>
                  </a:cubicBezTo>
                  <a:cubicBezTo>
                    <a:pt x="113" y="90"/>
                    <a:pt x="113" y="90"/>
                    <a:pt x="113" y="90"/>
                  </a:cubicBezTo>
                  <a:cubicBezTo>
                    <a:pt x="113" y="90"/>
                    <a:pt x="113" y="90"/>
                    <a:pt x="113" y="90"/>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4" y="89"/>
                    <a:pt x="114" y="89"/>
                    <a:pt x="114" y="89"/>
                  </a:cubicBezTo>
                  <a:cubicBezTo>
                    <a:pt x="113" y="90"/>
                    <a:pt x="113" y="90"/>
                    <a:pt x="113" y="90"/>
                  </a:cubicBezTo>
                  <a:cubicBezTo>
                    <a:pt x="113" y="94"/>
                    <a:pt x="112" y="101"/>
                    <a:pt x="111" y="109"/>
                  </a:cubicBezTo>
                  <a:cubicBezTo>
                    <a:pt x="127" y="62"/>
                    <a:pt x="127" y="62"/>
                    <a:pt x="127" y="62"/>
                  </a:cubicBezTo>
                  <a:cubicBezTo>
                    <a:pt x="110" y="117"/>
                    <a:pt x="110" y="117"/>
                    <a:pt x="110" y="117"/>
                  </a:cubicBezTo>
                  <a:cubicBezTo>
                    <a:pt x="109" y="128"/>
                    <a:pt x="109" y="140"/>
                    <a:pt x="112" y="151"/>
                  </a:cubicBezTo>
                  <a:cubicBezTo>
                    <a:pt x="118" y="179"/>
                    <a:pt x="127" y="227"/>
                    <a:pt x="83" y="267"/>
                  </a:cubicBezTo>
                  <a:cubicBezTo>
                    <a:pt x="81" y="269"/>
                    <a:pt x="78" y="271"/>
                    <a:pt x="75" y="273"/>
                  </a:cubicBezTo>
                  <a:cubicBezTo>
                    <a:pt x="93" y="277"/>
                    <a:pt x="106" y="285"/>
                    <a:pt x="116" y="294"/>
                  </a:cubicBezTo>
                  <a:cubicBezTo>
                    <a:pt x="134" y="279"/>
                    <a:pt x="152" y="265"/>
                    <a:pt x="167" y="255"/>
                  </a:cubicBezTo>
                  <a:cubicBezTo>
                    <a:pt x="186" y="234"/>
                    <a:pt x="201" y="215"/>
                    <a:pt x="206" y="202"/>
                  </a:cubicBezTo>
                  <a:cubicBezTo>
                    <a:pt x="230" y="137"/>
                    <a:pt x="196" y="92"/>
                    <a:pt x="175" y="66"/>
                  </a:cubicBezTo>
                  <a:cubicBezTo>
                    <a:pt x="156" y="43"/>
                    <a:pt x="146" y="10"/>
                    <a:pt x="144" y="2"/>
                  </a:cubicBezTo>
                  <a:moveTo>
                    <a:pt x="145" y="0"/>
                  </a:moveTo>
                  <a:cubicBezTo>
                    <a:pt x="145" y="0"/>
                    <a:pt x="145" y="0"/>
                    <a:pt x="145" y="0"/>
                  </a:cubicBezTo>
                  <a:cubicBezTo>
                    <a:pt x="145" y="0"/>
                    <a:pt x="145" y="0"/>
                    <a:pt x="145" y="0"/>
                  </a:cubicBezTo>
                  <a:cubicBezTo>
                    <a:pt x="145" y="0"/>
                    <a:pt x="145" y="0"/>
                    <a:pt x="145" y="0"/>
                  </a:cubicBezTo>
                  <a:moveTo>
                    <a:pt x="145" y="0"/>
                  </a:moveTo>
                  <a:cubicBezTo>
                    <a:pt x="145" y="0"/>
                    <a:pt x="145" y="0"/>
                    <a:pt x="145" y="0"/>
                  </a:cubicBezTo>
                  <a:cubicBezTo>
                    <a:pt x="145" y="0"/>
                    <a:pt x="144" y="0"/>
                    <a:pt x="145" y="1"/>
                  </a:cubicBezTo>
                  <a:cubicBezTo>
                    <a:pt x="144" y="2"/>
                    <a:pt x="144" y="2"/>
                    <a:pt x="144" y="2"/>
                  </a:cubicBezTo>
                  <a:cubicBezTo>
                    <a:pt x="144" y="2"/>
                    <a:pt x="144" y="2"/>
                    <a:pt x="144" y="2"/>
                  </a:cubicBezTo>
                  <a:cubicBezTo>
                    <a:pt x="145" y="1"/>
                    <a:pt x="145" y="1"/>
                    <a:pt x="145" y="1"/>
                  </a:cubicBezTo>
                  <a:cubicBezTo>
                    <a:pt x="145" y="1"/>
                    <a:pt x="145" y="1"/>
                    <a:pt x="145" y="1"/>
                  </a:cubicBezTo>
                  <a:cubicBezTo>
                    <a:pt x="145" y="0"/>
                    <a:pt x="145" y="0"/>
                    <a:pt x="145" y="0"/>
                  </a:cubicBezTo>
                  <a:cubicBezTo>
                    <a:pt x="145" y="0"/>
                    <a:pt x="145" y="0"/>
                    <a:pt x="145" y="0"/>
                  </a:cubicBezTo>
                  <a:cubicBezTo>
                    <a:pt x="145" y="0"/>
                    <a:pt x="145" y="0"/>
                    <a:pt x="14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4"/>
            <p:cNvSpPr>
              <a:spLocks noEditPoints="1"/>
            </p:cNvSpPr>
            <p:nvPr/>
          </p:nvSpPr>
          <p:spPr bwMode="auto">
            <a:xfrm>
              <a:off x="6424613" y="3429000"/>
              <a:ext cx="339725" cy="400050"/>
            </a:xfrm>
            <a:custGeom>
              <a:avLst/>
              <a:gdLst>
                <a:gd name="T0" fmla="*/ 2 w 80"/>
                <a:gd name="T1" fmla="*/ 87 h 94"/>
                <a:gd name="T2" fmla="*/ 0 w 80"/>
                <a:gd name="T3" fmla="*/ 94 h 94"/>
                <a:gd name="T4" fmla="*/ 8 w 80"/>
                <a:gd name="T5" fmla="*/ 87 h 94"/>
                <a:gd name="T6" fmla="*/ 2 w 80"/>
                <a:gd name="T7" fmla="*/ 87 h 94"/>
                <a:gd name="T8" fmla="*/ 39 w 80"/>
                <a:gd name="T9" fmla="*/ 0 h 94"/>
                <a:gd name="T10" fmla="*/ 26 w 80"/>
                <a:gd name="T11" fmla="*/ 7 h 94"/>
                <a:gd name="T12" fmla="*/ 3 w 80"/>
                <a:gd name="T13" fmla="*/ 84 h 94"/>
                <a:gd name="T14" fmla="*/ 10 w 80"/>
                <a:gd name="T15" fmla="*/ 85 h 94"/>
                <a:gd name="T16" fmla="*/ 80 w 80"/>
                <a:gd name="T17" fmla="*/ 21 h 94"/>
                <a:gd name="T18" fmla="*/ 39 w 80"/>
                <a:gd name="T1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4">
                  <a:moveTo>
                    <a:pt x="2" y="87"/>
                  </a:moveTo>
                  <a:cubicBezTo>
                    <a:pt x="0" y="94"/>
                    <a:pt x="0" y="94"/>
                    <a:pt x="0" y="94"/>
                  </a:cubicBezTo>
                  <a:cubicBezTo>
                    <a:pt x="2" y="92"/>
                    <a:pt x="5" y="90"/>
                    <a:pt x="8" y="87"/>
                  </a:cubicBezTo>
                  <a:cubicBezTo>
                    <a:pt x="2" y="87"/>
                    <a:pt x="2" y="87"/>
                    <a:pt x="2" y="87"/>
                  </a:cubicBezTo>
                  <a:moveTo>
                    <a:pt x="39" y="0"/>
                  </a:moveTo>
                  <a:cubicBezTo>
                    <a:pt x="35" y="2"/>
                    <a:pt x="31" y="4"/>
                    <a:pt x="26" y="7"/>
                  </a:cubicBezTo>
                  <a:cubicBezTo>
                    <a:pt x="3" y="84"/>
                    <a:pt x="3" y="84"/>
                    <a:pt x="3" y="84"/>
                  </a:cubicBezTo>
                  <a:cubicBezTo>
                    <a:pt x="10" y="85"/>
                    <a:pt x="10" y="85"/>
                    <a:pt x="10" y="85"/>
                  </a:cubicBezTo>
                  <a:cubicBezTo>
                    <a:pt x="27" y="69"/>
                    <a:pt x="54" y="44"/>
                    <a:pt x="80" y="21"/>
                  </a:cubicBezTo>
                  <a:cubicBezTo>
                    <a:pt x="70" y="12"/>
                    <a:pt x="57" y="4"/>
                    <a:pt x="3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5"/>
            <p:cNvSpPr/>
            <p:nvPr/>
          </p:nvSpPr>
          <p:spPr bwMode="auto">
            <a:xfrm>
              <a:off x="6434138" y="3786188"/>
              <a:ext cx="33338" cy="12700"/>
            </a:xfrm>
            <a:custGeom>
              <a:avLst/>
              <a:gdLst>
                <a:gd name="T0" fmla="*/ 1 w 8"/>
                <a:gd name="T1" fmla="*/ 0 h 3"/>
                <a:gd name="T2" fmla="*/ 0 w 8"/>
                <a:gd name="T3" fmla="*/ 3 h 3"/>
                <a:gd name="T4" fmla="*/ 6 w 8"/>
                <a:gd name="T5" fmla="*/ 3 h 3"/>
                <a:gd name="T6" fmla="*/ 8 w 8"/>
                <a:gd name="T7" fmla="*/ 1 h 3"/>
                <a:gd name="T8" fmla="*/ 1 w 8"/>
                <a:gd name="T9" fmla="*/ 0 h 3"/>
              </a:gdLst>
              <a:ahLst/>
              <a:cxnLst>
                <a:cxn ang="0">
                  <a:pos x="T0" y="T1"/>
                </a:cxn>
                <a:cxn ang="0">
                  <a:pos x="T2" y="T3"/>
                </a:cxn>
                <a:cxn ang="0">
                  <a:pos x="T4" y="T5"/>
                </a:cxn>
                <a:cxn ang="0">
                  <a:pos x="T6" y="T7"/>
                </a:cxn>
                <a:cxn ang="0">
                  <a:pos x="T8" y="T9"/>
                </a:cxn>
              </a:cxnLst>
              <a:rect l="0" t="0" r="r" b="b"/>
              <a:pathLst>
                <a:path w="8" h="3">
                  <a:moveTo>
                    <a:pt x="1" y="0"/>
                  </a:moveTo>
                  <a:cubicBezTo>
                    <a:pt x="0" y="3"/>
                    <a:pt x="0" y="3"/>
                    <a:pt x="0" y="3"/>
                  </a:cubicBezTo>
                  <a:cubicBezTo>
                    <a:pt x="6" y="3"/>
                    <a:pt x="6" y="3"/>
                    <a:pt x="6" y="3"/>
                  </a:cubicBezTo>
                  <a:cubicBezTo>
                    <a:pt x="7" y="2"/>
                    <a:pt x="7" y="2"/>
                    <a:pt x="8" y="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6"/>
            <p:cNvSpPr>
              <a:spLocks noEditPoints="1"/>
            </p:cNvSpPr>
            <p:nvPr/>
          </p:nvSpPr>
          <p:spPr bwMode="auto">
            <a:xfrm>
              <a:off x="6535738" y="2646363"/>
              <a:ext cx="276225" cy="812800"/>
            </a:xfrm>
            <a:custGeom>
              <a:avLst/>
              <a:gdLst>
                <a:gd name="T0" fmla="*/ 48 w 65"/>
                <a:gd name="T1" fmla="*/ 28 h 191"/>
                <a:gd name="T2" fmla="*/ 0 w 65"/>
                <a:gd name="T3" fmla="*/ 191 h 191"/>
                <a:gd name="T4" fmla="*/ 13 w 65"/>
                <a:gd name="T5" fmla="*/ 184 h 191"/>
                <a:gd name="T6" fmla="*/ 21 w 65"/>
                <a:gd name="T7" fmla="*/ 178 h 191"/>
                <a:gd name="T8" fmla="*/ 50 w 65"/>
                <a:gd name="T9" fmla="*/ 62 h 191"/>
                <a:gd name="T10" fmla="*/ 48 w 65"/>
                <a:gd name="T11" fmla="*/ 28 h 191"/>
                <a:gd name="T12" fmla="*/ 52 w 65"/>
                <a:gd name="T13" fmla="*/ 0 h 191"/>
                <a:gd name="T14" fmla="*/ 52 w 65"/>
                <a:gd name="T15" fmla="*/ 0 h 191"/>
                <a:gd name="T16" fmla="*/ 52 w 65"/>
                <a:gd name="T17" fmla="*/ 0 h 191"/>
                <a:gd name="T18" fmla="*/ 52 w 65"/>
                <a:gd name="T19" fmla="*/ 0 h 191"/>
                <a:gd name="T20" fmla="*/ 51 w 65"/>
                <a:gd name="T21" fmla="*/ 1 h 191"/>
                <a:gd name="T22" fmla="*/ 51 w 65"/>
                <a:gd name="T23" fmla="*/ 1 h 191"/>
                <a:gd name="T24" fmla="*/ 52 w 65"/>
                <a:gd name="T25" fmla="*/ 0 h 191"/>
                <a:gd name="T26" fmla="*/ 52 w 65"/>
                <a:gd name="T27" fmla="*/ 0 h 191"/>
                <a:gd name="T28" fmla="*/ 52 w 65"/>
                <a:gd name="T29" fmla="*/ 0 h 191"/>
                <a:gd name="T30" fmla="*/ 52 w 65"/>
                <a:gd name="T31" fmla="*/ 0 h 191"/>
                <a:gd name="T32" fmla="*/ 52 w 65"/>
                <a:gd name="T33"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191">
                  <a:moveTo>
                    <a:pt x="48" y="28"/>
                  </a:moveTo>
                  <a:cubicBezTo>
                    <a:pt x="0" y="191"/>
                    <a:pt x="0" y="191"/>
                    <a:pt x="0" y="191"/>
                  </a:cubicBezTo>
                  <a:cubicBezTo>
                    <a:pt x="5" y="188"/>
                    <a:pt x="9" y="186"/>
                    <a:pt x="13" y="184"/>
                  </a:cubicBezTo>
                  <a:cubicBezTo>
                    <a:pt x="16" y="182"/>
                    <a:pt x="19" y="180"/>
                    <a:pt x="21" y="178"/>
                  </a:cubicBezTo>
                  <a:cubicBezTo>
                    <a:pt x="65" y="138"/>
                    <a:pt x="56" y="90"/>
                    <a:pt x="50" y="62"/>
                  </a:cubicBezTo>
                  <a:cubicBezTo>
                    <a:pt x="47" y="51"/>
                    <a:pt x="47" y="39"/>
                    <a:pt x="48" y="28"/>
                  </a:cubicBezTo>
                  <a:moveTo>
                    <a:pt x="52" y="0"/>
                  </a:moveTo>
                  <a:cubicBezTo>
                    <a:pt x="52" y="0"/>
                    <a:pt x="52" y="0"/>
                    <a:pt x="52" y="0"/>
                  </a:cubicBezTo>
                  <a:cubicBezTo>
                    <a:pt x="52" y="0"/>
                    <a:pt x="52" y="0"/>
                    <a:pt x="52" y="0"/>
                  </a:cubicBezTo>
                  <a:cubicBezTo>
                    <a:pt x="52" y="0"/>
                    <a:pt x="52" y="0"/>
                    <a:pt x="52" y="0"/>
                  </a:cubicBezTo>
                  <a:cubicBezTo>
                    <a:pt x="51" y="1"/>
                    <a:pt x="51" y="1"/>
                    <a:pt x="51" y="1"/>
                  </a:cubicBezTo>
                  <a:cubicBezTo>
                    <a:pt x="51" y="1"/>
                    <a:pt x="51" y="1"/>
                    <a:pt x="51" y="1"/>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7"/>
            <p:cNvSpPr>
              <a:spLocks noEditPoints="1"/>
            </p:cNvSpPr>
            <p:nvPr/>
          </p:nvSpPr>
          <p:spPr bwMode="auto">
            <a:xfrm>
              <a:off x="6330951" y="3471863"/>
              <a:ext cx="169863" cy="323850"/>
            </a:xfrm>
            <a:custGeom>
              <a:avLst/>
              <a:gdLst>
                <a:gd name="T0" fmla="*/ 15 w 40"/>
                <a:gd name="T1" fmla="*/ 76 h 76"/>
                <a:gd name="T2" fmla="*/ 15 w 40"/>
                <a:gd name="T3" fmla="*/ 76 h 76"/>
                <a:gd name="T4" fmla="*/ 15 w 40"/>
                <a:gd name="T5" fmla="*/ 76 h 76"/>
                <a:gd name="T6" fmla="*/ 15 w 40"/>
                <a:gd name="T7" fmla="*/ 76 h 76"/>
                <a:gd name="T8" fmla="*/ 40 w 40"/>
                <a:gd name="T9" fmla="*/ 0 h 76"/>
                <a:gd name="T10" fmla="*/ 0 w 40"/>
                <a:gd name="T11" fmla="*/ 16 h 76"/>
                <a:gd name="T12" fmla="*/ 14 w 40"/>
                <a:gd name="T13" fmla="*/ 72 h 76"/>
                <a:gd name="T14" fmla="*/ 16 w 40"/>
                <a:gd name="T15" fmla="*/ 73 h 76"/>
                <a:gd name="T16" fmla="*/ 40 w 40"/>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6">
                  <a:moveTo>
                    <a:pt x="15" y="76"/>
                  </a:moveTo>
                  <a:cubicBezTo>
                    <a:pt x="15" y="76"/>
                    <a:pt x="15" y="76"/>
                    <a:pt x="15" y="76"/>
                  </a:cubicBezTo>
                  <a:cubicBezTo>
                    <a:pt x="15" y="76"/>
                    <a:pt x="15" y="76"/>
                    <a:pt x="15" y="76"/>
                  </a:cubicBezTo>
                  <a:cubicBezTo>
                    <a:pt x="15" y="76"/>
                    <a:pt x="15" y="76"/>
                    <a:pt x="15" y="76"/>
                  </a:cubicBezTo>
                  <a:moveTo>
                    <a:pt x="40" y="0"/>
                  </a:moveTo>
                  <a:cubicBezTo>
                    <a:pt x="28" y="6"/>
                    <a:pt x="14" y="11"/>
                    <a:pt x="0" y="16"/>
                  </a:cubicBezTo>
                  <a:cubicBezTo>
                    <a:pt x="6" y="38"/>
                    <a:pt x="11" y="59"/>
                    <a:pt x="14" y="72"/>
                  </a:cubicBezTo>
                  <a:cubicBezTo>
                    <a:pt x="16" y="73"/>
                    <a:pt x="16" y="73"/>
                    <a:pt x="16" y="73"/>
                  </a:cubicBezTo>
                  <a:cubicBezTo>
                    <a:pt x="40" y="0"/>
                    <a:pt x="40" y="0"/>
                    <a:pt x="4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8"/>
            <p:cNvSpPr/>
            <p:nvPr/>
          </p:nvSpPr>
          <p:spPr bwMode="auto">
            <a:xfrm>
              <a:off x="6391276" y="3778250"/>
              <a:ext cx="7938" cy="17463"/>
            </a:xfrm>
            <a:custGeom>
              <a:avLst/>
              <a:gdLst>
                <a:gd name="T0" fmla="*/ 0 w 2"/>
                <a:gd name="T1" fmla="*/ 0 h 4"/>
                <a:gd name="T2" fmla="*/ 1 w 2"/>
                <a:gd name="T3" fmla="*/ 4 h 4"/>
                <a:gd name="T4" fmla="*/ 1 w 2"/>
                <a:gd name="T5" fmla="*/ 4 h 4"/>
                <a:gd name="T6" fmla="*/ 2 w 2"/>
                <a:gd name="T7" fmla="*/ 1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cubicBezTo>
                    <a:pt x="0" y="1"/>
                    <a:pt x="0" y="3"/>
                    <a:pt x="1" y="4"/>
                  </a:cubicBezTo>
                  <a:cubicBezTo>
                    <a:pt x="1" y="4"/>
                    <a:pt x="1" y="4"/>
                    <a:pt x="1" y="4"/>
                  </a:cubicBezTo>
                  <a:cubicBezTo>
                    <a:pt x="2" y="1"/>
                    <a:pt x="2" y="1"/>
                    <a:pt x="2" y="1"/>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9"/>
            <p:cNvSpPr/>
            <p:nvPr/>
          </p:nvSpPr>
          <p:spPr bwMode="auto">
            <a:xfrm>
              <a:off x="6183313" y="2651125"/>
              <a:ext cx="568325" cy="889000"/>
            </a:xfrm>
            <a:custGeom>
              <a:avLst/>
              <a:gdLst>
                <a:gd name="T0" fmla="*/ 134 w 134"/>
                <a:gd name="T1" fmla="*/ 0 h 209"/>
                <a:gd name="T2" fmla="*/ 134 w 134"/>
                <a:gd name="T3" fmla="*/ 0 h 209"/>
                <a:gd name="T4" fmla="*/ 91 w 134"/>
                <a:gd name="T5" fmla="*/ 6 h 209"/>
                <a:gd name="T6" fmla="*/ 74 w 134"/>
                <a:gd name="T7" fmla="*/ 5 h 209"/>
                <a:gd name="T8" fmla="*/ 41 w 134"/>
                <a:gd name="T9" fmla="*/ 2 h 209"/>
                <a:gd name="T10" fmla="*/ 21 w 134"/>
                <a:gd name="T11" fmla="*/ 3 h 209"/>
                <a:gd name="T12" fmla="*/ 3 w 134"/>
                <a:gd name="T13" fmla="*/ 46 h 209"/>
                <a:gd name="T14" fmla="*/ 9 w 134"/>
                <a:gd name="T15" fmla="*/ 124 h 209"/>
                <a:gd name="T16" fmla="*/ 11 w 134"/>
                <a:gd name="T17" fmla="*/ 129 h 209"/>
                <a:gd name="T18" fmla="*/ 97 w 134"/>
                <a:gd name="T19" fmla="*/ 39 h 209"/>
                <a:gd name="T20" fmla="*/ 12 w 134"/>
                <a:gd name="T21" fmla="*/ 133 h 209"/>
                <a:gd name="T22" fmla="*/ 35 w 134"/>
                <a:gd name="T23" fmla="*/ 209 h 209"/>
                <a:gd name="T24" fmla="*/ 75 w 134"/>
                <a:gd name="T25" fmla="*/ 193 h 209"/>
                <a:gd name="T26" fmla="*/ 132 w 134"/>
                <a:gd name="T27" fmla="*/ 19 h 209"/>
                <a:gd name="T28" fmla="*/ 134 w 134"/>
                <a:gd name="T2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09">
                  <a:moveTo>
                    <a:pt x="134" y="0"/>
                  </a:moveTo>
                  <a:cubicBezTo>
                    <a:pt x="134" y="0"/>
                    <a:pt x="134" y="0"/>
                    <a:pt x="134" y="0"/>
                  </a:cubicBezTo>
                  <a:cubicBezTo>
                    <a:pt x="129" y="2"/>
                    <a:pt x="111" y="6"/>
                    <a:pt x="91" y="6"/>
                  </a:cubicBezTo>
                  <a:cubicBezTo>
                    <a:pt x="85" y="6"/>
                    <a:pt x="79" y="6"/>
                    <a:pt x="74" y="5"/>
                  </a:cubicBezTo>
                  <a:cubicBezTo>
                    <a:pt x="64" y="3"/>
                    <a:pt x="53" y="2"/>
                    <a:pt x="41" y="2"/>
                  </a:cubicBezTo>
                  <a:cubicBezTo>
                    <a:pt x="34" y="2"/>
                    <a:pt x="28" y="2"/>
                    <a:pt x="21" y="3"/>
                  </a:cubicBezTo>
                  <a:cubicBezTo>
                    <a:pt x="13" y="15"/>
                    <a:pt x="7" y="29"/>
                    <a:pt x="3" y="46"/>
                  </a:cubicBezTo>
                  <a:cubicBezTo>
                    <a:pt x="0" y="61"/>
                    <a:pt x="3" y="91"/>
                    <a:pt x="9" y="124"/>
                  </a:cubicBezTo>
                  <a:cubicBezTo>
                    <a:pt x="9" y="126"/>
                    <a:pt x="10" y="128"/>
                    <a:pt x="11" y="129"/>
                  </a:cubicBezTo>
                  <a:cubicBezTo>
                    <a:pt x="97" y="39"/>
                    <a:pt x="97" y="39"/>
                    <a:pt x="97" y="39"/>
                  </a:cubicBezTo>
                  <a:cubicBezTo>
                    <a:pt x="12" y="133"/>
                    <a:pt x="12" y="133"/>
                    <a:pt x="12" y="133"/>
                  </a:cubicBezTo>
                  <a:cubicBezTo>
                    <a:pt x="20" y="157"/>
                    <a:pt x="28" y="184"/>
                    <a:pt x="35" y="209"/>
                  </a:cubicBezTo>
                  <a:cubicBezTo>
                    <a:pt x="49" y="204"/>
                    <a:pt x="63" y="199"/>
                    <a:pt x="75" y="193"/>
                  </a:cubicBezTo>
                  <a:cubicBezTo>
                    <a:pt x="132" y="19"/>
                    <a:pt x="132" y="19"/>
                    <a:pt x="132" y="19"/>
                  </a:cubicBezTo>
                  <a:cubicBezTo>
                    <a:pt x="133" y="11"/>
                    <a:pt x="134" y="4"/>
                    <a:pt x="134"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0"/>
            <p:cNvSpPr/>
            <p:nvPr/>
          </p:nvSpPr>
          <p:spPr bwMode="auto">
            <a:xfrm>
              <a:off x="6229351" y="2816225"/>
              <a:ext cx="365125" cy="400050"/>
            </a:xfrm>
            <a:custGeom>
              <a:avLst/>
              <a:gdLst>
                <a:gd name="T0" fmla="*/ 86 w 86"/>
                <a:gd name="T1" fmla="*/ 0 h 94"/>
                <a:gd name="T2" fmla="*/ 0 w 86"/>
                <a:gd name="T3" fmla="*/ 90 h 94"/>
                <a:gd name="T4" fmla="*/ 1 w 86"/>
                <a:gd name="T5" fmla="*/ 94 h 94"/>
                <a:gd name="T6" fmla="*/ 86 w 86"/>
                <a:gd name="T7" fmla="*/ 0 h 94"/>
              </a:gdLst>
              <a:ahLst/>
              <a:cxnLst>
                <a:cxn ang="0">
                  <a:pos x="T0" y="T1"/>
                </a:cxn>
                <a:cxn ang="0">
                  <a:pos x="T2" y="T3"/>
                </a:cxn>
                <a:cxn ang="0">
                  <a:pos x="T4" y="T5"/>
                </a:cxn>
                <a:cxn ang="0">
                  <a:pos x="T6" y="T7"/>
                </a:cxn>
              </a:cxnLst>
              <a:rect l="0" t="0" r="r" b="b"/>
              <a:pathLst>
                <a:path w="86" h="94">
                  <a:moveTo>
                    <a:pt x="86" y="0"/>
                  </a:moveTo>
                  <a:cubicBezTo>
                    <a:pt x="0" y="90"/>
                    <a:pt x="0" y="90"/>
                    <a:pt x="0" y="90"/>
                  </a:cubicBezTo>
                  <a:cubicBezTo>
                    <a:pt x="0" y="92"/>
                    <a:pt x="1" y="93"/>
                    <a:pt x="1" y="94"/>
                  </a:cubicBezTo>
                  <a:cubicBezTo>
                    <a:pt x="86" y="0"/>
                    <a:pt x="86" y="0"/>
                    <a:pt x="8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1"/>
            <p:cNvSpPr/>
            <p:nvPr/>
          </p:nvSpPr>
          <p:spPr bwMode="auto">
            <a:xfrm>
              <a:off x="6738938" y="2532063"/>
              <a:ext cx="73025" cy="233363"/>
            </a:xfrm>
            <a:custGeom>
              <a:avLst/>
              <a:gdLst>
                <a:gd name="T0" fmla="*/ 17 w 17"/>
                <a:gd name="T1" fmla="*/ 0 h 55"/>
                <a:gd name="T2" fmla="*/ 1 w 17"/>
                <a:gd name="T3" fmla="*/ 47 h 55"/>
                <a:gd name="T4" fmla="*/ 0 w 17"/>
                <a:gd name="T5" fmla="*/ 55 h 55"/>
                <a:gd name="T6" fmla="*/ 17 w 17"/>
                <a:gd name="T7" fmla="*/ 0 h 55"/>
              </a:gdLst>
              <a:ahLst/>
              <a:cxnLst>
                <a:cxn ang="0">
                  <a:pos x="T0" y="T1"/>
                </a:cxn>
                <a:cxn ang="0">
                  <a:pos x="T2" y="T3"/>
                </a:cxn>
                <a:cxn ang="0">
                  <a:pos x="T4" y="T5"/>
                </a:cxn>
                <a:cxn ang="0">
                  <a:pos x="T6" y="T7"/>
                </a:cxn>
              </a:cxnLst>
              <a:rect l="0" t="0" r="r" b="b"/>
              <a:pathLst>
                <a:path w="17" h="55">
                  <a:moveTo>
                    <a:pt x="17" y="0"/>
                  </a:moveTo>
                  <a:cubicBezTo>
                    <a:pt x="1" y="47"/>
                    <a:pt x="1" y="47"/>
                    <a:pt x="1" y="47"/>
                  </a:cubicBezTo>
                  <a:cubicBezTo>
                    <a:pt x="1" y="50"/>
                    <a:pt x="0" y="52"/>
                    <a:pt x="0" y="55"/>
                  </a:cubicBezTo>
                  <a:cubicBezTo>
                    <a:pt x="17" y="0"/>
                    <a:pt x="17" y="0"/>
                    <a:pt x="17"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2"/>
            <p:cNvSpPr/>
            <p:nvPr/>
          </p:nvSpPr>
          <p:spPr bwMode="auto">
            <a:xfrm>
              <a:off x="6500813" y="2732088"/>
              <a:ext cx="242888" cy="739775"/>
            </a:xfrm>
            <a:custGeom>
              <a:avLst/>
              <a:gdLst>
                <a:gd name="T0" fmla="*/ 57 w 57"/>
                <a:gd name="T1" fmla="*/ 0 h 174"/>
                <a:gd name="T2" fmla="*/ 0 w 57"/>
                <a:gd name="T3" fmla="*/ 174 h 174"/>
                <a:gd name="T4" fmla="*/ 8 w 57"/>
                <a:gd name="T5" fmla="*/ 171 h 174"/>
                <a:gd name="T6" fmla="*/ 56 w 57"/>
                <a:gd name="T7" fmla="*/ 8 h 174"/>
                <a:gd name="T8" fmla="*/ 57 w 57"/>
                <a:gd name="T9" fmla="*/ 0 h 174"/>
              </a:gdLst>
              <a:ahLst/>
              <a:cxnLst>
                <a:cxn ang="0">
                  <a:pos x="T0" y="T1"/>
                </a:cxn>
                <a:cxn ang="0">
                  <a:pos x="T2" y="T3"/>
                </a:cxn>
                <a:cxn ang="0">
                  <a:pos x="T4" y="T5"/>
                </a:cxn>
                <a:cxn ang="0">
                  <a:pos x="T6" y="T7"/>
                </a:cxn>
                <a:cxn ang="0">
                  <a:pos x="T8" y="T9"/>
                </a:cxn>
              </a:cxnLst>
              <a:rect l="0" t="0" r="r" b="b"/>
              <a:pathLst>
                <a:path w="57" h="174">
                  <a:moveTo>
                    <a:pt x="57" y="0"/>
                  </a:moveTo>
                  <a:cubicBezTo>
                    <a:pt x="0" y="174"/>
                    <a:pt x="0" y="174"/>
                    <a:pt x="0" y="174"/>
                  </a:cubicBezTo>
                  <a:cubicBezTo>
                    <a:pt x="3" y="173"/>
                    <a:pt x="5" y="172"/>
                    <a:pt x="8" y="171"/>
                  </a:cubicBezTo>
                  <a:cubicBezTo>
                    <a:pt x="56" y="8"/>
                    <a:pt x="56" y="8"/>
                    <a:pt x="56" y="8"/>
                  </a:cubicBezTo>
                  <a:cubicBezTo>
                    <a:pt x="56" y="5"/>
                    <a:pt x="57" y="3"/>
                    <a:pt x="57"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3"/>
            <p:cNvSpPr>
              <a:spLocks noEditPoints="1"/>
            </p:cNvSpPr>
            <p:nvPr/>
          </p:nvSpPr>
          <p:spPr bwMode="auto">
            <a:xfrm>
              <a:off x="6394451" y="3459163"/>
              <a:ext cx="141288" cy="390525"/>
            </a:xfrm>
            <a:custGeom>
              <a:avLst/>
              <a:gdLst>
                <a:gd name="T0" fmla="*/ 0 w 33"/>
                <a:gd name="T1" fmla="*/ 79 h 92"/>
                <a:gd name="T2" fmla="*/ 0 w 33"/>
                <a:gd name="T3" fmla="*/ 79 h 92"/>
                <a:gd name="T4" fmla="*/ 3 w 33"/>
                <a:gd name="T5" fmla="*/ 92 h 92"/>
                <a:gd name="T6" fmla="*/ 7 w 33"/>
                <a:gd name="T7" fmla="*/ 87 h 92"/>
                <a:gd name="T8" fmla="*/ 9 w 33"/>
                <a:gd name="T9" fmla="*/ 80 h 92"/>
                <a:gd name="T10" fmla="*/ 0 w 33"/>
                <a:gd name="T11" fmla="*/ 79 h 92"/>
                <a:gd name="T12" fmla="*/ 33 w 33"/>
                <a:gd name="T13" fmla="*/ 0 h 92"/>
                <a:gd name="T14" fmla="*/ 25 w 33"/>
                <a:gd name="T15" fmla="*/ 3 h 92"/>
                <a:gd name="T16" fmla="*/ 1 w 33"/>
                <a:gd name="T17" fmla="*/ 76 h 92"/>
                <a:gd name="T18" fmla="*/ 10 w 33"/>
                <a:gd name="T19" fmla="*/ 77 h 92"/>
                <a:gd name="T20" fmla="*/ 33 w 33"/>
                <a:gd name="T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92">
                  <a:moveTo>
                    <a:pt x="0" y="79"/>
                  </a:moveTo>
                  <a:cubicBezTo>
                    <a:pt x="0" y="79"/>
                    <a:pt x="0" y="79"/>
                    <a:pt x="0" y="79"/>
                  </a:cubicBezTo>
                  <a:cubicBezTo>
                    <a:pt x="1" y="85"/>
                    <a:pt x="2" y="89"/>
                    <a:pt x="3" y="92"/>
                  </a:cubicBezTo>
                  <a:cubicBezTo>
                    <a:pt x="4" y="90"/>
                    <a:pt x="5" y="89"/>
                    <a:pt x="7" y="87"/>
                  </a:cubicBezTo>
                  <a:cubicBezTo>
                    <a:pt x="9" y="80"/>
                    <a:pt x="9" y="80"/>
                    <a:pt x="9" y="80"/>
                  </a:cubicBezTo>
                  <a:cubicBezTo>
                    <a:pt x="0" y="79"/>
                    <a:pt x="0" y="79"/>
                    <a:pt x="0" y="79"/>
                  </a:cubicBezTo>
                  <a:moveTo>
                    <a:pt x="33" y="0"/>
                  </a:moveTo>
                  <a:cubicBezTo>
                    <a:pt x="30" y="1"/>
                    <a:pt x="28" y="2"/>
                    <a:pt x="25" y="3"/>
                  </a:cubicBezTo>
                  <a:cubicBezTo>
                    <a:pt x="1" y="76"/>
                    <a:pt x="1" y="76"/>
                    <a:pt x="1" y="76"/>
                  </a:cubicBezTo>
                  <a:cubicBezTo>
                    <a:pt x="10" y="77"/>
                    <a:pt x="10" y="77"/>
                    <a:pt x="10" y="77"/>
                  </a:cubicBezTo>
                  <a:cubicBezTo>
                    <a:pt x="33" y="0"/>
                    <a:pt x="33" y="0"/>
                    <a:pt x="3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4"/>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5"/>
            <p:cNvSpPr/>
            <p:nvPr/>
          </p:nvSpPr>
          <p:spPr bwMode="auto">
            <a:xfrm>
              <a:off x="6394451" y="3781425"/>
              <a:ext cx="42863" cy="17463"/>
            </a:xfrm>
            <a:custGeom>
              <a:avLst/>
              <a:gdLst>
                <a:gd name="T0" fmla="*/ 3 w 27"/>
                <a:gd name="T1" fmla="*/ 0 h 11"/>
                <a:gd name="T2" fmla="*/ 0 w 27"/>
                <a:gd name="T3" fmla="*/ 9 h 11"/>
                <a:gd name="T4" fmla="*/ 25 w 27"/>
                <a:gd name="T5" fmla="*/ 11 h 11"/>
                <a:gd name="T6" fmla="*/ 27 w 27"/>
                <a:gd name="T7" fmla="*/ 3 h 11"/>
                <a:gd name="T8" fmla="*/ 3 w 27"/>
                <a:gd name="T9" fmla="*/ 0 h 11"/>
              </a:gdLst>
              <a:ahLst/>
              <a:cxnLst>
                <a:cxn ang="0">
                  <a:pos x="T0" y="T1"/>
                </a:cxn>
                <a:cxn ang="0">
                  <a:pos x="T2" y="T3"/>
                </a:cxn>
                <a:cxn ang="0">
                  <a:pos x="T4" y="T5"/>
                </a:cxn>
                <a:cxn ang="0">
                  <a:pos x="T6" y="T7"/>
                </a:cxn>
                <a:cxn ang="0">
                  <a:pos x="T8" y="T9"/>
                </a:cxn>
              </a:cxnLst>
              <a:rect l="0" t="0" r="r" b="b"/>
              <a:pathLst>
                <a:path w="27" h="11">
                  <a:moveTo>
                    <a:pt x="3" y="0"/>
                  </a:moveTo>
                  <a:lnTo>
                    <a:pt x="0" y="9"/>
                  </a:lnTo>
                  <a:lnTo>
                    <a:pt x="25" y="11"/>
                  </a:lnTo>
                  <a:lnTo>
                    <a:pt x="27"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6"/>
            <p:cNvSpPr>
              <a:spLocks noEditPoints="1"/>
            </p:cNvSpPr>
            <p:nvPr/>
          </p:nvSpPr>
          <p:spPr bwMode="auto">
            <a:xfrm>
              <a:off x="6381751" y="3849688"/>
              <a:ext cx="17463" cy="55563"/>
            </a:xfrm>
            <a:custGeom>
              <a:avLst/>
              <a:gdLst>
                <a:gd name="T0" fmla="*/ 1 w 4"/>
                <a:gd name="T1" fmla="*/ 3 h 13"/>
                <a:gd name="T2" fmla="*/ 1 w 4"/>
                <a:gd name="T3" fmla="*/ 4 h 13"/>
                <a:gd name="T4" fmla="*/ 4 w 4"/>
                <a:gd name="T5" fmla="*/ 13 h 13"/>
                <a:gd name="T6" fmla="*/ 4 w 4"/>
                <a:gd name="T7" fmla="*/ 13 h 13"/>
                <a:gd name="T8" fmla="*/ 2 w 4"/>
                <a:gd name="T9" fmla="*/ 4 h 13"/>
                <a:gd name="T10" fmla="*/ 1 w 4"/>
                <a:gd name="T11" fmla="*/ 4 h 13"/>
                <a:gd name="T12" fmla="*/ 1 w 4"/>
                <a:gd name="T13" fmla="*/ 4 h 13"/>
                <a:gd name="T14" fmla="*/ 1 w 4"/>
                <a:gd name="T15" fmla="*/ 4 h 13"/>
                <a:gd name="T16" fmla="*/ 2 w 4"/>
                <a:gd name="T17" fmla="*/ 4 h 13"/>
                <a:gd name="T18" fmla="*/ 1 w 4"/>
                <a:gd name="T19" fmla="*/ 3 h 13"/>
                <a:gd name="T20" fmla="*/ 0 w 4"/>
                <a:gd name="T21" fmla="*/ 0 h 13"/>
                <a:gd name="T22" fmla="*/ 1 w 4"/>
                <a:gd name="T23" fmla="*/ 3 h 13"/>
                <a:gd name="T24" fmla="*/ 1 w 4"/>
                <a:gd name="T25" fmla="*/ 3 h 13"/>
                <a:gd name="T26" fmla="*/ 1 w 4"/>
                <a:gd name="T27" fmla="*/ 3 h 13"/>
                <a:gd name="T28" fmla="*/ 1 w 4"/>
                <a:gd name="T29" fmla="*/ 3 h 13"/>
                <a:gd name="T30" fmla="*/ 1 w 4"/>
                <a:gd name="T31" fmla="*/ 3 h 13"/>
                <a:gd name="T32" fmla="*/ 2 w 4"/>
                <a:gd name="T33" fmla="*/ 3 h 13"/>
                <a:gd name="T34" fmla="*/ 2 w 4"/>
                <a:gd name="T35" fmla="*/ 3 h 13"/>
                <a:gd name="T36" fmla="*/ 2 w 4"/>
                <a:gd name="T37" fmla="*/ 3 h 13"/>
                <a:gd name="T38" fmla="*/ 4 w 4"/>
                <a:gd name="T39" fmla="*/ 1 h 13"/>
                <a:gd name="T40" fmla="*/ 0 w 4"/>
                <a:gd name="T4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13">
                  <a:moveTo>
                    <a:pt x="1" y="3"/>
                  </a:moveTo>
                  <a:cubicBezTo>
                    <a:pt x="1" y="3"/>
                    <a:pt x="1" y="4"/>
                    <a:pt x="1" y="4"/>
                  </a:cubicBezTo>
                  <a:cubicBezTo>
                    <a:pt x="3" y="10"/>
                    <a:pt x="4" y="13"/>
                    <a:pt x="4" y="13"/>
                  </a:cubicBezTo>
                  <a:cubicBezTo>
                    <a:pt x="4" y="13"/>
                    <a:pt x="4" y="13"/>
                    <a:pt x="4" y="13"/>
                  </a:cubicBezTo>
                  <a:cubicBezTo>
                    <a:pt x="3" y="9"/>
                    <a:pt x="2" y="6"/>
                    <a:pt x="2" y="4"/>
                  </a:cubicBezTo>
                  <a:cubicBezTo>
                    <a:pt x="1" y="4"/>
                    <a:pt x="1" y="4"/>
                    <a:pt x="1" y="4"/>
                  </a:cubicBezTo>
                  <a:cubicBezTo>
                    <a:pt x="1" y="4"/>
                    <a:pt x="1" y="4"/>
                    <a:pt x="1" y="4"/>
                  </a:cubicBezTo>
                  <a:cubicBezTo>
                    <a:pt x="1" y="4"/>
                    <a:pt x="1" y="4"/>
                    <a:pt x="1" y="4"/>
                  </a:cubicBezTo>
                  <a:cubicBezTo>
                    <a:pt x="1" y="4"/>
                    <a:pt x="1" y="4"/>
                    <a:pt x="2" y="4"/>
                  </a:cubicBezTo>
                  <a:cubicBezTo>
                    <a:pt x="2" y="3"/>
                    <a:pt x="1" y="3"/>
                    <a:pt x="1" y="3"/>
                  </a:cubicBezTo>
                  <a:moveTo>
                    <a:pt x="0" y="0"/>
                  </a:move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2" y="3"/>
                    <a:pt x="2" y="3"/>
                  </a:cubicBezTo>
                  <a:cubicBezTo>
                    <a:pt x="2" y="3"/>
                    <a:pt x="2" y="3"/>
                    <a:pt x="2" y="3"/>
                  </a:cubicBezTo>
                  <a:cubicBezTo>
                    <a:pt x="2" y="3"/>
                    <a:pt x="2" y="3"/>
                    <a:pt x="2" y="3"/>
                  </a:cubicBezTo>
                  <a:cubicBezTo>
                    <a:pt x="3" y="3"/>
                    <a:pt x="3" y="2"/>
                    <a:pt x="4" y="1"/>
                  </a:cubicBezTo>
                  <a:cubicBezTo>
                    <a:pt x="3" y="1"/>
                    <a:pt x="2"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7"/>
            <p:cNvSpPr>
              <a:spLocks noEditPoints="1"/>
            </p:cNvSpPr>
            <p:nvPr/>
          </p:nvSpPr>
          <p:spPr bwMode="auto">
            <a:xfrm>
              <a:off x="5559426" y="3692525"/>
              <a:ext cx="631825" cy="673100"/>
            </a:xfrm>
            <a:custGeom>
              <a:avLst/>
              <a:gdLst>
                <a:gd name="T0" fmla="*/ 116 w 149"/>
                <a:gd name="T1" fmla="*/ 58 h 158"/>
                <a:gd name="T2" fmla="*/ 29 w 149"/>
                <a:gd name="T3" fmla="*/ 69 h 158"/>
                <a:gd name="T4" fmla="*/ 0 w 149"/>
                <a:gd name="T5" fmla="*/ 156 h 158"/>
                <a:gd name="T6" fmla="*/ 18 w 149"/>
                <a:gd name="T7" fmla="*/ 158 h 158"/>
                <a:gd name="T8" fmla="*/ 40 w 149"/>
                <a:gd name="T9" fmla="*/ 155 h 158"/>
                <a:gd name="T10" fmla="*/ 149 w 149"/>
                <a:gd name="T11" fmla="*/ 81 h 158"/>
                <a:gd name="T12" fmla="*/ 116 w 149"/>
                <a:gd name="T13" fmla="*/ 58 h 158"/>
                <a:gd name="T14" fmla="*/ 46 w 149"/>
                <a:gd name="T15" fmla="*/ 2 h 158"/>
                <a:gd name="T16" fmla="*/ 29 w 149"/>
                <a:gd name="T17" fmla="*/ 67 h 158"/>
                <a:gd name="T18" fmla="*/ 111 w 149"/>
                <a:gd name="T19" fmla="*/ 53 h 158"/>
                <a:gd name="T20" fmla="*/ 54 w 149"/>
                <a:gd name="T21" fmla="*/ 8 h 158"/>
                <a:gd name="T22" fmla="*/ 54 w 149"/>
                <a:gd name="T23" fmla="*/ 9 h 158"/>
                <a:gd name="T24" fmla="*/ 46 w 149"/>
                <a:gd name="T25" fmla="*/ 2 h 158"/>
                <a:gd name="T26" fmla="*/ 43 w 149"/>
                <a:gd name="T27" fmla="*/ 0 h 158"/>
                <a:gd name="T28" fmla="*/ 32 w 149"/>
                <a:gd name="T29" fmla="*/ 5 h 158"/>
                <a:gd name="T30" fmla="*/ 45 w 149"/>
                <a:gd name="T31" fmla="*/ 2 h 158"/>
                <a:gd name="T32" fmla="*/ 45 w 149"/>
                <a:gd name="T33" fmla="*/ 2 h 158"/>
                <a:gd name="T34" fmla="*/ 45 w 149"/>
                <a:gd name="T35" fmla="*/ 2 h 158"/>
                <a:gd name="T36" fmla="*/ 43 w 149"/>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9" h="158">
                  <a:moveTo>
                    <a:pt x="116" y="58"/>
                  </a:moveTo>
                  <a:cubicBezTo>
                    <a:pt x="29" y="69"/>
                    <a:pt x="29" y="69"/>
                    <a:pt x="29" y="69"/>
                  </a:cubicBezTo>
                  <a:cubicBezTo>
                    <a:pt x="21" y="99"/>
                    <a:pt x="10" y="132"/>
                    <a:pt x="0" y="156"/>
                  </a:cubicBezTo>
                  <a:cubicBezTo>
                    <a:pt x="6" y="157"/>
                    <a:pt x="12" y="158"/>
                    <a:pt x="18" y="158"/>
                  </a:cubicBezTo>
                  <a:cubicBezTo>
                    <a:pt x="25" y="158"/>
                    <a:pt x="32" y="157"/>
                    <a:pt x="40" y="155"/>
                  </a:cubicBezTo>
                  <a:cubicBezTo>
                    <a:pt x="63" y="150"/>
                    <a:pt x="112" y="112"/>
                    <a:pt x="149" y="81"/>
                  </a:cubicBezTo>
                  <a:cubicBezTo>
                    <a:pt x="138" y="74"/>
                    <a:pt x="127" y="66"/>
                    <a:pt x="116" y="58"/>
                  </a:cubicBezTo>
                  <a:moveTo>
                    <a:pt x="46" y="2"/>
                  </a:moveTo>
                  <a:cubicBezTo>
                    <a:pt x="45" y="7"/>
                    <a:pt x="38" y="34"/>
                    <a:pt x="29" y="67"/>
                  </a:cubicBezTo>
                  <a:cubicBezTo>
                    <a:pt x="111" y="53"/>
                    <a:pt x="111" y="53"/>
                    <a:pt x="111" y="53"/>
                  </a:cubicBezTo>
                  <a:cubicBezTo>
                    <a:pt x="87" y="35"/>
                    <a:pt x="65" y="17"/>
                    <a:pt x="54" y="8"/>
                  </a:cubicBezTo>
                  <a:cubicBezTo>
                    <a:pt x="54" y="9"/>
                    <a:pt x="54" y="9"/>
                    <a:pt x="54" y="9"/>
                  </a:cubicBezTo>
                  <a:cubicBezTo>
                    <a:pt x="54" y="9"/>
                    <a:pt x="51" y="6"/>
                    <a:pt x="46" y="2"/>
                  </a:cubicBezTo>
                  <a:moveTo>
                    <a:pt x="43" y="0"/>
                  </a:moveTo>
                  <a:cubicBezTo>
                    <a:pt x="40" y="1"/>
                    <a:pt x="36" y="3"/>
                    <a:pt x="32" y="5"/>
                  </a:cubicBezTo>
                  <a:cubicBezTo>
                    <a:pt x="38" y="3"/>
                    <a:pt x="43" y="2"/>
                    <a:pt x="45" y="2"/>
                  </a:cubicBezTo>
                  <a:cubicBezTo>
                    <a:pt x="45" y="2"/>
                    <a:pt x="45" y="2"/>
                    <a:pt x="45" y="2"/>
                  </a:cubicBezTo>
                  <a:cubicBezTo>
                    <a:pt x="45" y="2"/>
                    <a:pt x="45" y="2"/>
                    <a:pt x="45" y="2"/>
                  </a:cubicBezTo>
                  <a:cubicBezTo>
                    <a:pt x="44" y="1"/>
                    <a:pt x="44" y="1"/>
                    <a:pt x="43"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8"/>
            <p:cNvSpPr>
              <a:spLocks noEditPoints="1"/>
            </p:cNvSpPr>
            <p:nvPr/>
          </p:nvSpPr>
          <p:spPr bwMode="auto">
            <a:xfrm>
              <a:off x="5741988" y="3689350"/>
              <a:ext cx="46038" cy="41275"/>
            </a:xfrm>
            <a:custGeom>
              <a:avLst/>
              <a:gdLst>
                <a:gd name="T0" fmla="*/ 3 w 11"/>
                <a:gd name="T1" fmla="*/ 3 h 10"/>
                <a:gd name="T2" fmla="*/ 3 w 11"/>
                <a:gd name="T3" fmla="*/ 3 h 10"/>
                <a:gd name="T4" fmla="*/ 11 w 11"/>
                <a:gd name="T5" fmla="*/ 10 h 10"/>
                <a:gd name="T6" fmla="*/ 11 w 11"/>
                <a:gd name="T7" fmla="*/ 9 h 10"/>
                <a:gd name="T8" fmla="*/ 4 w 11"/>
                <a:gd name="T9" fmla="*/ 3 h 10"/>
                <a:gd name="T10" fmla="*/ 3 w 11"/>
                <a:gd name="T11" fmla="*/ 3 h 10"/>
                <a:gd name="T12" fmla="*/ 3 w 11"/>
                <a:gd name="T13" fmla="*/ 3 h 10"/>
                <a:gd name="T14" fmla="*/ 3 w 11"/>
                <a:gd name="T15" fmla="*/ 3 h 10"/>
                <a:gd name="T16" fmla="*/ 3 w 11"/>
                <a:gd name="T17" fmla="*/ 3 h 10"/>
                <a:gd name="T18" fmla="*/ 3 w 11"/>
                <a:gd name="T19" fmla="*/ 3 h 10"/>
                <a:gd name="T20" fmla="*/ 3 w 11"/>
                <a:gd name="T21" fmla="*/ 0 h 10"/>
                <a:gd name="T22" fmla="*/ 0 w 11"/>
                <a:gd name="T23" fmla="*/ 1 h 10"/>
                <a:gd name="T24" fmla="*/ 2 w 11"/>
                <a:gd name="T25" fmla="*/ 3 h 10"/>
                <a:gd name="T26" fmla="*/ 3 w 11"/>
                <a:gd name="T27" fmla="*/ 3 h 10"/>
                <a:gd name="T28" fmla="*/ 3 w 11"/>
                <a:gd name="T29" fmla="*/ 3 h 10"/>
                <a:gd name="T30" fmla="*/ 3 w 11"/>
                <a:gd name="T31" fmla="*/ 3 h 10"/>
                <a:gd name="T32" fmla="*/ 3 w 11"/>
                <a:gd name="T33" fmla="*/ 3 h 10"/>
                <a:gd name="T34" fmla="*/ 3 w 11"/>
                <a:gd name="T35" fmla="*/ 3 h 10"/>
                <a:gd name="T36" fmla="*/ 3 w 11"/>
                <a:gd name="T37" fmla="*/ 3 h 10"/>
                <a:gd name="T38" fmla="*/ 3 w 11"/>
                <a:gd name="T39" fmla="*/ 3 h 10"/>
                <a:gd name="T40" fmla="*/ 3 w 11"/>
                <a:gd name="T41" fmla="*/ 3 h 10"/>
                <a:gd name="T42" fmla="*/ 3 w 11"/>
                <a:gd name="T43" fmla="*/ 2 h 10"/>
                <a:gd name="T44" fmla="*/ 4 w 11"/>
                <a:gd name="T45" fmla="*/ 2 h 10"/>
                <a:gd name="T46" fmla="*/ 4 w 11"/>
                <a:gd name="T47" fmla="*/ 2 h 10"/>
                <a:gd name="T48" fmla="*/ 4 w 11"/>
                <a:gd name="T49" fmla="*/ 0 h 10"/>
                <a:gd name="T50" fmla="*/ 3 w 11"/>
                <a:gd name="T5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3" y="3"/>
                  </a:moveTo>
                  <a:cubicBezTo>
                    <a:pt x="3" y="3"/>
                    <a:pt x="3" y="3"/>
                    <a:pt x="3" y="3"/>
                  </a:cubicBezTo>
                  <a:cubicBezTo>
                    <a:pt x="8" y="7"/>
                    <a:pt x="11" y="10"/>
                    <a:pt x="11" y="10"/>
                  </a:cubicBezTo>
                  <a:cubicBezTo>
                    <a:pt x="11" y="10"/>
                    <a:pt x="11" y="10"/>
                    <a:pt x="11" y="9"/>
                  </a:cubicBezTo>
                  <a:cubicBezTo>
                    <a:pt x="7" y="6"/>
                    <a:pt x="5" y="4"/>
                    <a:pt x="4"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moveTo>
                    <a:pt x="3" y="0"/>
                  </a:moveTo>
                  <a:cubicBezTo>
                    <a:pt x="2" y="0"/>
                    <a:pt x="1" y="0"/>
                    <a:pt x="0" y="1"/>
                  </a:cubicBezTo>
                  <a:cubicBezTo>
                    <a:pt x="1" y="2"/>
                    <a:pt x="1" y="2"/>
                    <a:pt x="2"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2"/>
                  </a:cubicBezTo>
                  <a:cubicBezTo>
                    <a:pt x="3" y="2"/>
                    <a:pt x="3" y="2"/>
                    <a:pt x="4" y="2"/>
                  </a:cubicBezTo>
                  <a:cubicBezTo>
                    <a:pt x="4" y="2"/>
                    <a:pt x="4" y="2"/>
                    <a:pt x="4" y="2"/>
                  </a:cubicBezTo>
                  <a:cubicBezTo>
                    <a:pt x="4" y="1"/>
                    <a:pt x="4" y="1"/>
                    <a:pt x="4" y="0"/>
                  </a:cubicBezTo>
                  <a:cubicBezTo>
                    <a:pt x="4" y="0"/>
                    <a:pt x="3"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9"/>
            <p:cNvSpPr>
              <a:spLocks noEditPoints="1"/>
            </p:cNvSpPr>
            <p:nvPr/>
          </p:nvSpPr>
          <p:spPr bwMode="auto">
            <a:xfrm>
              <a:off x="5113338" y="3702050"/>
              <a:ext cx="641350" cy="654050"/>
            </a:xfrm>
            <a:custGeom>
              <a:avLst/>
              <a:gdLst>
                <a:gd name="T0" fmla="*/ 134 w 151"/>
                <a:gd name="T1" fmla="*/ 67 h 154"/>
                <a:gd name="T2" fmla="*/ 79 w 151"/>
                <a:gd name="T3" fmla="*/ 75 h 154"/>
                <a:gd name="T4" fmla="*/ 40 w 151"/>
                <a:gd name="T5" fmla="*/ 110 h 154"/>
                <a:gd name="T6" fmla="*/ 46 w 151"/>
                <a:gd name="T7" fmla="*/ 116 h 154"/>
                <a:gd name="T8" fmla="*/ 105 w 151"/>
                <a:gd name="T9" fmla="*/ 154 h 154"/>
                <a:gd name="T10" fmla="*/ 134 w 151"/>
                <a:gd name="T11" fmla="*/ 67 h 154"/>
                <a:gd name="T12" fmla="*/ 150 w 151"/>
                <a:gd name="T13" fmla="*/ 0 h 154"/>
                <a:gd name="T14" fmla="*/ 137 w 151"/>
                <a:gd name="T15" fmla="*/ 3 h 154"/>
                <a:gd name="T16" fmla="*/ 36 w 151"/>
                <a:gd name="T17" fmla="*/ 41 h 154"/>
                <a:gd name="T18" fmla="*/ 34 w 151"/>
                <a:gd name="T19" fmla="*/ 44 h 154"/>
                <a:gd name="T20" fmla="*/ 1 w 151"/>
                <a:gd name="T21" fmla="*/ 86 h 154"/>
                <a:gd name="T22" fmla="*/ 0 w 151"/>
                <a:gd name="T23" fmla="*/ 86 h 154"/>
                <a:gd name="T24" fmla="*/ 0 w 151"/>
                <a:gd name="T25" fmla="*/ 87 h 154"/>
                <a:gd name="T26" fmla="*/ 1 w 151"/>
                <a:gd name="T27" fmla="*/ 86 h 154"/>
                <a:gd name="T28" fmla="*/ 38 w 151"/>
                <a:gd name="T29" fmla="*/ 108 h 154"/>
                <a:gd name="T30" fmla="*/ 72 w 151"/>
                <a:gd name="T31" fmla="*/ 76 h 154"/>
                <a:gd name="T32" fmla="*/ 47 w 151"/>
                <a:gd name="T33" fmla="*/ 79 h 154"/>
                <a:gd name="T34" fmla="*/ 73 w 151"/>
                <a:gd name="T35" fmla="*/ 75 h 154"/>
                <a:gd name="T36" fmla="*/ 150 w 151"/>
                <a:gd name="T37" fmla="*/ 0 h 154"/>
                <a:gd name="T38" fmla="*/ 151 w 151"/>
                <a:gd name="T39" fmla="*/ 0 h 154"/>
                <a:gd name="T40" fmla="*/ 148 w 151"/>
                <a:gd name="T41" fmla="*/ 11 h 154"/>
                <a:gd name="T42" fmla="*/ 80 w 151"/>
                <a:gd name="T43" fmla="*/ 73 h 154"/>
                <a:gd name="T44" fmla="*/ 134 w 151"/>
                <a:gd name="T45" fmla="*/ 65 h 154"/>
                <a:gd name="T46" fmla="*/ 151 w 151"/>
                <a:gd name="T47" fmla="*/ 0 h 154"/>
                <a:gd name="T48" fmla="*/ 151 w 151"/>
                <a:gd name="T49" fmla="*/ 0 h 154"/>
                <a:gd name="T50" fmla="*/ 151 w 151"/>
                <a:gd name="T51" fmla="*/ 0 h 154"/>
                <a:gd name="T52" fmla="*/ 151 w 151"/>
                <a:gd name="T5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54">
                  <a:moveTo>
                    <a:pt x="134" y="67"/>
                  </a:moveTo>
                  <a:cubicBezTo>
                    <a:pt x="79" y="75"/>
                    <a:pt x="79" y="75"/>
                    <a:pt x="79" y="75"/>
                  </a:cubicBezTo>
                  <a:cubicBezTo>
                    <a:pt x="40" y="110"/>
                    <a:pt x="40" y="110"/>
                    <a:pt x="40" y="110"/>
                  </a:cubicBezTo>
                  <a:cubicBezTo>
                    <a:pt x="42" y="112"/>
                    <a:pt x="44" y="114"/>
                    <a:pt x="46" y="116"/>
                  </a:cubicBezTo>
                  <a:cubicBezTo>
                    <a:pt x="58" y="129"/>
                    <a:pt x="77" y="148"/>
                    <a:pt x="105" y="154"/>
                  </a:cubicBezTo>
                  <a:cubicBezTo>
                    <a:pt x="115" y="130"/>
                    <a:pt x="126" y="97"/>
                    <a:pt x="134" y="67"/>
                  </a:cubicBezTo>
                  <a:moveTo>
                    <a:pt x="150" y="0"/>
                  </a:moveTo>
                  <a:cubicBezTo>
                    <a:pt x="148" y="0"/>
                    <a:pt x="143" y="1"/>
                    <a:pt x="137" y="3"/>
                  </a:cubicBezTo>
                  <a:cubicBezTo>
                    <a:pt x="115" y="12"/>
                    <a:pt x="75" y="28"/>
                    <a:pt x="36" y="41"/>
                  </a:cubicBezTo>
                  <a:cubicBezTo>
                    <a:pt x="36" y="42"/>
                    <a:pt x="35" y="43"/>
                    <a:pt x="34" y="44"/>
                  </a:cubicBezTo>
                  <a:cubicBezTo>
                    <a:pt x="25" y="65"/>
                    <a:pt x="6" y="82"/>
                    <a:pt x="1" y="86"/>
                  </a:cubicBezTo>
                  <a:cubicBezTo>
                    <a:pt x="0" y="86"/>
                    <a:pt x="0" y="86"/>
                    <a:pt x="0" y="86"/>
                  </a:cubicBezTo>
                  <a:cubicBezTo>
                    <a:pt x="0" y="87"/>
                    <a:pt x="0" y="87"/>
                    <a:pt x="0" y="87"/>
                  </a:cubicBezTo>
                  <a:cubicBezTo>
                    <a:pt x="1" y="86"/>
                    <a:pt x="1" y="86"/>
                    <a:pt x="1" y="86"/>
                  </a:cubicBezTo>
                  <a:cubicBezTo>
                    <a:pt x="6" y="91"/>
                    <a:pt x="23" y="97"/>
                    <a:pt x="38" y="108"/>
                  </a:cubicBezTo>
                  <a:cubicBezTo>
                    <a:pt x="72" y="76"/>
                    <a:pt x="72" y="76"/>
                    <a:pt x="72" y="76"/>
                  </a:cubicBezTo>
                  <a:cubicBezTo>
                    <a:pt x="47" y="79"/>
                    <a:pt x="47" y="79"/>
                    <a:pt x="47" y="79"/>
                  </a:cubicBezTo>
                  <a:cubicBezTo>
                    <a:pt x="73" y="75"/>
                    <a:pt x="73" y="75"/>
                    <a:pt x="73" y="75"/>
                  </a:cubicBezTo>
                  <a:cubicBezTo>
                    <a:pt x="150" y="0"/>
                    <a:pt x="150" y="0"/>
                    <a:pt x="150" y="0"/>
                  </a:cubicBezTo>
                  <a:moveTo>
                    <a:pt x="151" y="0"/>
                  </a:moveTo>
                  <a:cubicBezTo>
                    <a:pt x="151" y="0"/>
                    <a:pt x="150" y="4"/>
                    <a:pt x="148" y="11"/>
                  </a:cubicBezTo>
                  <a:cubicBezTo>
                    <a:pt x="80" y="73"/>
                    <a:pt x="80" y="73"/>
                    <a:pt x="80" y="73"/>
                  </a:cubicBezTo>
                  <a:cubicBezTo>
                    <a:pt x="134" y="65"/>
                    <a:pt x="134" y="65"/>
                    <a:pt x="134" y="65"/>
                  </a:cubicBezTo>
                  <a:cubicBezTo>
                    <a:pt x="143" y="32"/>
                    <a:pt x="150" y="5"/>
                    <a:pt x="151" y="0"/>
                  </a:cubicBezTo>
                  <a:cubicBezTo>
                    <a:pt x="151" y="0"/>
                    <a:pt x="151" y="0"/>
                    <a:pt x="151" y="0"/>
                  </a:cubicBezTo>
                  <a:cubicBezTo>
                    <a:pt x="151" y="0"/>
                    <a:pt x="151" y="0"/>
                    <a:pt x="151" y="0"/>
                  </a:cubicBezTo>
                  <a:cubicBezTo>
                    <a:pt x="151" y="0"/>
                    <a:pt x="151" y="0"/>
                    <a:pt x="15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0"/>
            <p:cNvSpPr>
              <a:spLocks noEditPoints="1"/>
            </p:cNvSpPr>
            <p:nvPr/>
          </p:nvSpPr>
          <p:spPr bwMode="auto">
            <a:xfrm>
              <a:off x="5275263" y="3702050"/>
              <a:ext cx="479425" cy="466725"/>
            </a:xfrm>
            <a:custGeom>
              <a:avLst/>
              <a:gdLst>
                <a:gd name="T0" fmla="*/ 41 w 113"/>
                <a:gd name="T1" fmla="*/ 75 h 110"/>
                <a:gd name="T2" fmla="*/ 34 w 113"/>
                <a:gd name="T3" fmla="*/ 76 h 110"/>
                <a:gd name="T4" fmla="*/ 0 w 113"/>
                <a:gd name="T5" fmla="*/ 108 h 110"/>
                <a:gd name="T6" fmla="*/ 2 w 113"/>
                <a:gd name="T7" fmla="*/ 110 h 110"/>
                <a:gd name="T8" fmla="*/ 41 w 113"/>
                <a:gd name="T9" fmla="*/ 75 h 110"/>
                <a:gd name="T10" fmla="*/ 113 w 113"/>
                <a:gd name="T11" fmla="*/ 0 h 110"/>
                <a:gd name="T12" fmla="*/ 112 w 113"/>
                <a:gd name="T13" fmla="*/ 0 h 110"/>
                <a:gd name="T14" fmla="*/ 112 w 113"/>
                <a:gd name="T15" fmla="*/ 0 h 110"/>
                <a:gd name="T16" fmla="*/ 112 w 113"/>
                <a:gd name="T17" fmla="*/ 0 h 110"/>
                <a:gd name="T18" fmla="*/ 112 w 113"/>
                <a:gd name="T19" fmla="*/ 0 h 110"/>
                <a:gd name="T20" fmla="*/ 35 w 113"/>
                <a:gd name="T21" fmla="*/ 75 h 110"/>
                <a:gd name="T22" fmla="*/ 42 w 113"/>
                <a:gd name="T23" fmla="*/ 73 h 110"/>
                <a:gd name="T24" fmla="*/ 110 w 113"/>
                <a:gd name="T25" fmla="*/ 11 h 110"/>
                <a:gd name="T26" fmla="*/ 113 w 113"/>
                <a:gd name="T27" fmla="*/ 0 h 110"/>
                <a:gd name="T28" fmla="*/ 113 w 113"/>
                <a:gd name="T29" fmla="*/ 0 h 110"/>
                <a:gd name="T30" fmla="*/ 113 w 113"/>
                <a:gd name="T31" fmla="*/ 0 h 110"/>
                <a:gd name="T32" fmla="*/ 113 w 113"/>
                <a:gd name="T33" fmla="*/ 0 h 110"/>
                <a:gd name="T34" fmla="*/ 113 w 113"/>
                <a:gd name="T35" fmla="*/ 0 h 110"/>
                <a:gd name="T36" fmla="*/ 113 w 113"/>
                <a:gd name="T37" fmla="*/ 0 h 110"/>
                <a:gd name="T38" fmla="*/ 113 w 113"/>
                <a:gd name="T3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10">
                  <a:moveTo>
                    <a:pt x="41" y="75"/>
                  </a:moveTo>
                  <a:cubicBezTo>
                    <a:pt x="34" y="76"/>
                    <a:pt x="34" y="76"/>
                    <a:pt x="34" y="76"/>
                  </a:cubicBezTo>
                  <a:cubicBezTo>
                    <a:pt x="0" y="108"/>
                    <a:pt x="0" y="108"/>
                    <a:pt x="0" y="108"/>
                  </a:cubicBezTo>
                  <a:cubicBezTo>
                    <a:pt x="0" y="109"/>
                    <a:pt x="1" y="110"/>
                    <a:pt x="2" y="110"/>
                  </a:cubicBezTo>
                  <a:cubicBezTo>
                    <a:pt x="41" y="75"/>
                    <a:pt x="41" y="75"/>
                    <a:pt x="41" y="75"/>
                  </a:cubicBezTo>
                  <a:moveTo>
                    <a:pt x="113" y="0"/>
                  </a:moveTo>
                  <a:cubicBezTo>
                    <a:pt x="113" y="0"/>
                    <a:pt x="113" y="0"/>
                    <a:pt x="112" y="0"/>
                  </a:cubicBezTo>
                  <a:cubicBezTo>
                    <a:pt x="112" y="0"/>
                    <a:pt x="112" y="0"/>
                    <a:pt x="112" y="0"/>
                  </a:cubicBezTo>
                  <a:cubicBezTo>
                    <a:pt x="112" y="0"/>
                    <a:pt x="112" y="0"/>
                    <a:pt x="112" y="0"/>
                  </a:cubicBezTo>
                  <a:cubicBezTo>
                    <a:pt x="112" y="0"/>
                    <a:pt x="112" y="0"/>
                    <a:pt x="112" y="0"/>
                  </a:cubicBezTo>
                  <a:cubicBezTo>
                    <a:pt x="35" y="75"/>
                    <a:pt x="35" y="75"/>
                    <a:pt x="35" y="75"/>
                  </a:cubicBezTo>
                  <a:cubicBezTo>
                    <a:pt x="42" y="73"/>
                    <a:pt x="42" y="73"/>
                    <a:pt x="42" y="73"/>
                  </a:cubicBezTo>
                  <a:cubicBezTo>
                    <a:pt x="110" y="11"/>
                    <a:pt x="110" y="11"/>
                    <a:pt x="110" y="11"/>
                  </a:cubicBezTo>
                  <a:cubicBezTo>
                    <a:pt x="112" y="4"/>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1"/>
            <p:cNvSpPr>
              <a:spLocks noEditPoints="1"/>
            </p:cNvSpPr>
            <p:nvPr/>
          </p:nvSpPr>
          <p:spPr bwMode="auto">
            <a:xfrm>
              <a:off x="5757863" y="3697288"/>
              <a:ext cx="628650" cy="339725"/>
            </a:xfrm>
            <a:custGeom>
              <a:avLst/>
              <a:gdLst>
                <a:gd name="T0" fmla="*/ 148 w 148"/>
                <a:gd name="T1" fmla="*/ 39 h 80"/>
                <a:gd name="T2" fmla="*/ 139 w 148"/>
                <a:gd name="T3" fmla="*/ 47 h 80"/>
                <a:gd name="T4" fmla="*/ 69 w 148"/>
                <a:gd name="T5" fmla="*/ 57 h 80"/>
                <a:gd name="T6" fmla="*/ 102 w 148"/>
                <a:gd name="T7" fmla="*/ 80 h 80"/>
                <a:gd name="T8" fmla="*/ 139 w 148"/>
                <a:gd name="T9" fmla="*/ 47 h 80"/>
                <a:gd name="T10" fmla="*/ 148 w 148"/>
                <a:gd name="T11" fmla="*/ 40 h 80"/>
                <a:gd name="T12" fmla="*/ 148 w 148"/>
                <a:gd name="T13" fmla="*/ 39 h 80"/>
                <a:gd name="T14" fmla="*/ 148 w 148"/>
                <a:gd name="T15" fmla="*/ 39 h 80"/>
                <a:gd name="T16" fmla="*/ 0 w 148"/>
                <a:gd name="T17" fmla="*/ 1 h 80"/>
                <a:gd name="T18" fmla="*/ 0 w 148"/>
                <a:gd name="T19" fmla="*/ 1 h 80"/>
                <a:gd name="T20" fmla="*/ 7 w 148"/>
                <a:gd name="T21" fmla="*/ 7 h 80"/>
                <a:gd name="T22" fmla="*/ 7 w 148"/>
                <a:gd name="T23" fmla="*/ 7 h 80"/>
                <a:gd name="T24" fmla="*/ 64 w 148"/>
                <a:gd name="T25" fmla="*/ 52 h 80"/>
                <a:gd name="T26" fmla="*/ 147 w 148"/>
                <a:gd name="T27" fmla="*/ 39 h 80"/>
                <a:gd name="T28" fmla="*/ 135 w 148"/>
                <a:gd name="T29" fmla="*/ 33 h 80"/>
                <a:gd name="T30" fmla="*/ 49 w 148"/>
                <a:gd name="T31" fmla="*/ 12 h 80"/>
                <a:gd name="T32" fmla="*/ 8 w 148"/>
                <a:gd name="T33" fmla="*/ 8 h 80"/>
                <a:gd name="T34" fmla="*/ 0 w 148"/>
                <a:gd name="T35" fmla="*/ 1 h 80"/>
                <a:gd name="T36" fmla="*/ 6 w 148"/>
                <a:gd name="T37" fmla="*/ 0 h 80"/>
                <a:gd name="T38" fmla="*/ 3 w 148"/>
                <a:gd name="T39" fmla="*/ 0 h 80"/>
                <a:gd name="T40" fmla="*/ 11 w 148"/>
                <a:gd name="T41" fmla="*/ 2 h 80"/>
                <a:gd name="T42" fmla="*/ 6 w 148"/>
                <a:gd name="T4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 h="80">
                  <a:moveTo>
                    <a:pt x="148" y="39"/>
                  </a:moveTo>
                  <a:cubicBezTo>
                    <a:pt x="148" y="39"/>
                    <a:pt x="145" y="42"/>
                    <a:pt x="139" y="47"/>
                  </a:cubicBezTo>
                  <a:cubicBezTo>
                    <a:pt x="69" y="57"/>
                    <a:pt x="69" y="57"/>
                    <a:pt x="69" y="57"/>
                  </a:cubicBezTo>
                  <a:cubicBezTo>
                    <a:pt x="80" y="65"/>
                    <a:pt x="91" y="73"/>
                    <a:pt x="102" y="80"/>
                  </a:cubicBezTo>
                  <a:cubicBezTo>
                    <a:pt x="117" y="67"/>
                    <a:pt x="131" y="55"/>
                    <a:pt x="139" y="47"/>
                  </a:cubicBezTo>
                  <a:cubicBezTo>
                    <a:pt x="144" y="43"/>
                    <a:pt x="147" y="41"/>
                    <a:pt x="148" y="40"/>
                  </a:cubicBezTo>
                  <a:cubicBezTo>
                    <a:pt x="148" y="40"/>
                    <a:pt x="148" y="39"/>
                    <a:pt x="148" y="39"/>
                  </a:cubicBezTo>
                  <a:cubicBezTo>
                    <a:pt x="148" y="39"/>
                    <a:pt x="148" y="39"/>
                    <a:pt x="148" y="39"/>
                  </a:cubicBezTo>
                  <a:moveTo>
                    <a:pt x="0" y="1"/>
                  </a:moveTo>
                  <a:cubicBezTo>
                    <a:pt x="0" y="1"/>
                    <a:pt x="0" y="1"/>
                    <a:pt x="0" y="1"/>
                  </a:cubicBezTo>
                  <a:cubicBezTo>
                    <a:pt x="1" y="2"/>
                    <a:pt x="3" y="4"/>
                    <a:pt x="7" y="7"/>
                  </a:cubicBezTo>
                  <a:cubicBezTo>
                    <a:pt x="7" y="7"/>
                    <a:pt x="7" y="7"/>
                    <a:pt x="7" y="7"/>
                  </a:cubicBezTo>
                  <a:cubicBezTo>
                    <a:pt x="18" y="16"/>
                    <a:pt x="40" y="34"/>
                    <a:pt x="64" y="52"/>
                  </a:cubicBezTo>
                  <a:cubicBezTo>
                    <a:pt x="147" y="39"/>
                    <a:pt x="147" y="39"/>
                    <a:pt x="147" y="39"/>
                  </a:cubicBezTo>
                  <a:cubicBezTo>
                    <a:pt x="145" y="38"/>
                    <a:pt x="141" y="36"/>
                    <a:pt x="135" y="33"/>
                  </a:cubicBezTo>
                  <a:cubicBezTo>
                    <a:pt x="115" y="29"/>
                    <a:pt x="82" y="22"/>
                    <a:pt x="49" y="12"/>
                  </a:cubicBezTo>
                  <a:cubicBezTo>
                    <a:pt x="8" y="8"/>
                    <a:pt x="8" y="8"/>
                    <a:pt x="8" y="8"/>
                  </a:cubicBezTo>
                  <a:cubicBezTo>
                    <a:pt x="4" y="5"/>
                    <a:pt x="1" y="2"/>
                    <a:pt x="0" y="1"/>
                  </a:cubicBezTo>
                  <a:moveTo>
                    <a:pt x="6" y="0"/>
                  </a:moveTo>
                  <a:cubicBezTo>
                    <a:pt x="5" y="0"/>
                    <a:pt x="4" y="0"/>
                    <a:pt x="3" y="0"/>
                  </a:cubicBezTo>
                  <a:cubicBezTo>
                    <a:pt x="11" y="2"/>
                    <a:pt x="11" y="2"/>
                    <a:pt x="11" y="2"/>
                  </a:cubicBezTo>
                  <a:cubicBezTo>
                    <a:pt x="9" y="1"/>
                    <a:pt x="8"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2"/>
            <p:cNvSpPr>
              <a:spLocks noEditPoints="1"/>
            </p:cNvSpPr>
            <p:nvPr/>
          </p:nvSpPr>
          <p:spPr bwMode="auto">
            <a:xfrm>
              <a:off x="5754688" y="3697288"/>
              <a:ext cx="211138" cy="50800"/>
            </a:xfrm>
            <a:custGeom>
              <a:avLst/>
              <a:gdLst>
                <a:gd name="T0" fmla="*/ 4 w 50"/>
                <a:gd name="T1" fmla="*/ 0 h 12"/>
                <a:gd name="T2" fmla="*/ 1 w 50"/>
                <a:gd name="T3" fmla="*/ 1 h 12"/>
                <a:gd name="T4" fmla="*/ 9 w 50"/>
                <a:gd name="T5" fmla="*/ 8 h 12"/>
                <a:gd name="T6" fmla="*/ 50 w 50"/>
                <a:gd name="T7" fmla="*/ 12 h 12"/>
                <a:gd name="T8" fmla="*/ 12 w 50"/>
                <a:gd name="T9" fmla="*/ 2 h 12"/>
                <a:gd name="T10" fmla="*/ 4 w 50"/>
                <a:gd name="T11" fmla="*/ 0 h 12"/>
                <a:gd name="T12" fmla="*/ 0 w 50"/>
                <a:gd name="T13" fmla="*/ 0 h 12"/>
                <a:gd name="T14" fmla="*/ 0 w 50"/>
                <a:gd name="T15" fmla="*/ 1 h 12"/>
                <a:gd name="T16" fmla="*/ 0 w 50"/>
                <a:gd name="T17" fmla="*/ 1 h 12"/>
                <a:gd name="T18" fmla="*/ 0 w 50"/>
                <a:gd name="T19" fmla="*/ 1 h 12"/>
                <a:gd name="T20" fmla="*/ 0 w 50"/>
                <a:gd name="T21" fmla="*/ 1 h 12"/>
                <a:gd name="T22" fmla="*/ 0 w 50"/>
                <a:gd name="T23" fmla="*/ 1 h 12"/>
                <a:gd name="T24" fmla="*/ 0 w 50"/>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12">
                  <a:moveTo>
                    <a:pt x="4" y="0"/>
                  </a:moveTo>
                  <a:cubicBezTo>
                    <a:pt x="3" y="1"/>
                    <a:pt x="1" y="1"/>
                    <a:pt x="1" y="1"/>
                  </a:cubicBezTo>
                  <a:cubicBezTo>
                    <a:pt x="2" y="2"/>
                    <a:pt x="5" y="5"/>
                    <a:pt x="9" y="8"/>
                  </a:cubicBezTo>
                  <a:cubicBezTo>
                    <a:pt x="50" y="12"/>
                    <a:pt x="50" y="12"/>
                    <a:pt x="50" y="12"/>
                  </a:cubicBezTo>
                  <a:cubicBezTo>
                    <a:pt x="37" y="9"/>
                    <a:pt x="24" y="5"/>
                    <a:pt x="12" y="2"/>
                  </a:cubicBezTo>
                  <a:cubicBezTo>
                    <a:pt x="4" y="0"/>
                    <a:pt x="4" y="0"/>
                    <a:pt x="4" y="0"/>
                  </a:cubicBezTo>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53"/>
            <p:cNvSpPr>
              <a:spLocks noEditPoints="1"/>
            </p:cNvSpPr>
            <p:nvPr/>
          </p:nvSpPr>
          <p:spPr bwMode="auto">
            <a:xfrm>
              <a:off x="5265738" y="3611563"/>
              <a:ext cx="488950" cy="263525"/>
            </a:xfrm>
            <a:custGeom>
              <a:avLst/>
              <a:gdLst>
                <a:gd name="T0" fmla="*/ 45 w 115"/>
                <a:gd name="T1" fmla="*/ 10 h 62"/>
                <a:gd name="T2" fmla="*/ 0 w 115"/>
                <a:gd name="T3" fmla="*/ 62 h 62"/>
                <a:gd name="T4" fmla="*/ 101 w 115"/>
                <a:gd name="T5" fmla="*/ 24 h 62"/>
                <a:gd name="T6" fmla="*/ 112 w 115"/>
                <a:gd name="T7" fmla="*/ 19 h 62"/>
                <a:gd name="T8" fmla="*/ 112 w 115"/>
                <a:gd name="T9" fmla="*/ 19 h 62"/>
                <a:gd name="T10" fmla="*/ 115 w 115"/>
                <a:gd name="T11" fmla="*/ 18 h 62"/>
                <a:gd name="T12" fmla="*/ 115 w 115"/>
                <a:gd name="T13" fmla="*/ 18 h 62"/>
                <a:gd name="T14" fmla="*/ 105 w 115"/>
                <a:gd name="T15" fmla="*/ 22 h 62"/>
                <a:gd name="T16" fmla="*/ 45 w 115"/>
                <a:gd name="T17" fmla="*/ 10 h 62"/>
                <a:gd name="T18" fmla="*/ 73 w 115"/>
                <a:gd name="T19" fmla="*/ 0 h 62"/>
                <a:gd name="T20" fmla="*/ 55 w 115"/>
                <a:gd name="T21" fmla="*/ 5 h 62"/>
                <a:gd name="T22" fmla="*/ 102 w 115"/>
                <a:gd name="T23" fmla="*/ 13 h 62"/>
                <a:gd name="T24" fmla="*/ 73 w 115"/>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2">
                  <a:moveTo>
                    <a:pt x="45" y="10"/>
                  </a:moveTo>
                  <a:cubicBezTo>
                    <a:pt x="21" y="23"/>
                    <a:pt x="8" y="45"/>
                    <a:pt x="0" y="62"/>
                  </a:cubicBezTo>
                  <a:cubicBezTo>
                    <a:pt x="39" y="49"/>
                    <a:pt x="79" y="33"/>
                    <a:pt x="101" y="24"/>
                  </a:cubicBezTo>
                  <a:cubicBezTo>
                    <a:pt x="105" y="22"/>
                    <a:pt x="109" y="20"/>
                    <a:pt x="112" y="19"/>
                  </a:cubicBezTo>
                  <a:cubicBezTo>
                    <a:pt x="112" y="19"/>
                    <a:pt x="112" y="19"/>
                    <a:pt x="112" y="19"/>
                  </a:cubicBezTo>
                  <a:cubicBezTo>
                    <a:pt x="113" y="18"/>
                    <a:pt x="114" y="18"/>
                    <a:pt x="115" y="18"/>
                  </a:cubicBezTo>
                  <a:cubicBezTo>
                    <a:pt x="115" y="18"/>
                    <a:pt x="115" y="18"/>
                    <a:pt x="115" y="18"/>
                  </a:cubicBezTo>
                  <a:cubicBezTo>
                    <a:pt x="113" y="18"/>
                    <a:pt x="110" y="20"/>
                    <a:pt x="105" y="22"/>
                  </a:cubicBezTo>
                  <a:cubicBezTo>
                    <a:pt x="45" y="10"/>
                    <a:pt x="45" y="10"/>
                    <a:pt x="45" y="10"/>
                  </a:cubicBezTo>
                  <a:moveTo>
                    <a:pt x="73" y="0"/>
                  </a:moveTo>
                  <a:cubicBezTo>
                    <a:pt x="67" y="1"/>
                    <a:pt x="61" y="3"/>
                    <a:pt x="55" y="5"/>
                  </a:cubicBezTo>
                  <a:cubicBezTo>
                    <a:pt x="102" y="13"/>
                    <a:pt x="102" y="13"/>
                    <a:pt x="102" y="13"/>
                  </a:cubicBezTo>
                  <a:cubicBezTo>
                    <a:pt x="91" y="9"/>
                    <a:pt x="81" y="5"/>
                    <a:pt x="73"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54"/>
            <p:cNvSpPr/>
            <p:nvPr/>
          </p:nvSpPr>
          <p:spPr bwMode="auto">
            <a:xfrm>
              <a:off x="5457826" y="3633788"/>
              <a:ext cx="296863" cy="71438"/>
            </a:xfrm>
            <a:custGeom>
              <a:avLst/>
              <a:gdLst>
                <a:gd name="T0" fmla="*/ 10 w 70"/>
                <a:gd name="T1" fmla="*/ 0 h 17"/>
                <a:gd name="T2" fmla="*/ 0 w 70"/>
                <a:gd name="T3" fmla="*/ 5 h 17"/>
                <a:gd name="T4" fmla="*/ 60 w 70"/>
                <a:gd name="T5" fmla="*/ 17 h 17"/>
                <a:gd name="T6" fmla="*/ 70 w 70"/>
                <a:gd name="T7" fmla="*/ 13 h 17"/>
                <a:gd name="T8" fmla="*/ 57 w 70"/>
                <a:gd name="T9" fmla="*/ 8 h 17"/>
                <a:gd name="T10" fmla="*/ 10 w 70"/>
                <a:gd name="T11" fmla="*/ 0 h 17"/>
              </a:gdLst>
              <a:ahLst/>
              <a:cxnLst>
                <a:cxn ang="0">
                  <a:pos x="T0" y="T1"/>
                </a:cxn>
                <a:cxn ang="0">
                  <a:pos x="T2" y="T3"/>
                </a:cxn>
                <a:cxn ang="0">
                  <a:pos x="T4" y="T5"/>
                </a:cxn>
                <a:cxn ang="0">
                  <a:pos x="T6" y="T7"/>
                </a:cxn>
                <a:cxn ang="0">
                  <a:pos x="T8" y="T9"/>
                </a:cxn>
                <a:cxn ang="0">
                  <a:pos x="T10" y="T11"/>
                </a:cxn>
              </a:cxnLst>
              <a:rect l="0" t="0" r="r" b="b"/>
              <a:pathLst>
                <a:path w="70" h="17">
                  <a:moveTo>
                    <a:pt x="10" y="0"/>
                  </a:moveTo>
                  <a:cubicBezTo>
                    <a:pt x="7" y="1"/>
                    <a:pt x="3" y="3"/>
                    <a:pt x="0" y="5"/>
                  </a:cubicBezTo>
                  <a:cubicBezTo>
                    <a:pt x="60" y="17"/>
                    <a:pt x="60" y="17"/>
                    <a:pt x="60" y="17"/>
                  </a:cubicBezTo>
                  <a:cubicBezTo>
                    <a:pt x="65" y="15"/>
                    <a:pt x="68" y="13"/>
                    <a:pt x="70" y="13"/>
                  </a:cubicBezTo>
                  <a:cubicBezTo>
                    <a:pt x="65" y="11"/>
                    <a:pt x="61" y="9"/>
                    <a:pt x="57" y="8"/>
                  </a:cubicBezTo>
                  <a:cubicBezTo>
                    <a:pt x="10" y="0"/>
                    <a:pt x="10"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55"/>
            <p:cNvSpPr/>
            <p:nvPr/>
          </p:nvSpPr>
          <p:spPr bwMode="auto">
            <a:xfrm>
              <a:off x="5757863" y="3689350"/>
              <a:ext cx="4763" cy="7938"/>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0"/>
                    <a:pt x="1" y="0"/>
                    <a:pt x="1" y="0"/>
                  </a:cubicBezTo>
                  <a:cubicBezTo>
                    <a:pt x="1" y="0"/>
                    <a:pt x="0" y="0"/>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6"/>
            <p:cNvSpPr/>
            <p:nvPr/>
          </p:nvSpPr>
          <p:spPr bwMode="auto">
            <a:xfrm>
              <a:off x="5754688" y="3689350"/>
              <a:ext cx="28575" cy="12700"/>
            </a:xfrm>
            <a:custGeom>
              <a:avLst/>
              <a:gdLst>
                <a:gd name="T0" fmla="*/ 2 w 7"/>
                <a:gd name="T1" fmla="*/ 0 h 3"/>
                <a:gd name="T2" fmla="*/ 1 w 7"/>
                <a:gd name="T3" fmla="*/ 2 h 3"/>
                <a:gd name="T4" fmla="*/ 0 w 7"/>
                <a:gd name="T5" fmla="*/ 2 h 3"/>
                <a:gd name="T6" fmla="*/ 0 w 7"/>
                <a:gd name="T7" fmla="*/ 3 h 3"/>
                <a:gd name="T8" fmla="*/ 0 w 7"/>
                <a:gd name="T9" fmla="*/ 3 h 3"/>
                <a:gd name="T10" fmla="*/ 0 w 7"/>
                <a:gd name="T11" fmla="*/ 3 h 3"/>
                <a:gd name="T12" fmla="*/ 0 w 7"/>
                <a:gd name="T13" fmla="*/ 3 h 3"/>
                <a:gd name="T14" fmla="*/ 7 w 7"/>
                <a:gd name="T15" fmla="*/ 2 h 3"/>
                <a:gd name="T16" fmla="*/ 2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2" y="0"/>
                  </a:moveTo>
                  <a:cubicBezTo>
                    <a:pt x="1" y="2"/>
                    <a:pt x="1" y="2"/>
                    <a:pt x="1" y="2"/>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0" y="3"/>
                    <a:pt x="3" y="3"/>
                    <a:pt x="7" y="2"/>
                  </a:cubicBezTo>
                  <a:cubicBezTo>
                    <a:pt x="5" y="1"/>
                    <a:pt x="4" y="1"/>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7"/>
            <p:cNvSpPr/>
            <p:nvPr/>
          </p:nvSpPr>
          <p:spPr bwMode="auto">
            <a:xfrm>
              <a:off x="5108576" y="4067175"/>
              <a:ext cx="4763" cy="4763"/>
            </a:xfrm>
            <a:custGeom>
              <a:avLst/>
              <a:gdLst>
                <a:gd name="T0" fmla="*/ 0 w 1"/>
                <a:gd name="T1" fmla="*/ 0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1 h 1"/>
                <a:gd name="T18" fmla="*/ 1 w 1"/>
                <a:gd name="T19" fmla="*/ 0 h 1"/>
                <a:gd name="T20" fmla="*/ 0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0" y="1"/>
                    <a:pt x="0" y="1"/>
                    <a:pt x="0" y="1"/>
                  </a:cubicBezTo>
                  <a:cubicBezTo>
                    <a:pt x="1" y="0"/>
                    <a:pt x="1" y="0"/>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8"/>
            <p:cNvSpPr/>
            <p:nvPr/>
          </p:nvSpPr>
          <p:spPr bwMode="auto">
            <a:xfrm>
              <a:off x="5681663" y="3917950"/>
              <a:ext cx="369888" cy="68263"/>
            </a:xfrm>
            <a:custGeom>
              <a:avLst/>
              <a:gdLst>
                <a:gd name="T0" fmla="*/ 82 w 87"/>
                <a:gd name="T1" fmla="*/ 0 h 16"/>
                <a:gd name="T2" fmla="*/ 0 w 87"/>
                <a:gd name="T3" fmla="*/ 14 h 16"/>
                <a:gd name="T4" fmla="*/ 0 w 87"/>
                <a:gd name="T5" fmla="*/ 16 h 16"/>
                <a:gd name="T6" fmla="*/ 87 w 87"/>
                <a:gd name="T7" fmla="*/ 5 h 16"/>
                <a:gd name="T8" fmla="*/ 82 w 87"/>
                <a:gd name="T9" fmla="*/ 0 h 16"/>
              </a:gdLst>
              <a:ahLst/>
              <a:cxnLst>
                <a:cxn ang="0">
                  <a:pos x="T0" y="T1"/>
                </a:cxn>
                <a:cxn ang="0">
                  <a:pos x="T2" y="T3"/>
                </a:cxn>
                <a:cxn ang="0">
                  <a:pos x="T4" y="T5"/>
                </a:cxn>
                <a:cxn ang="0">
                  <a:pos x="T6" y="T7"/>
                </a:cxn>
                <a:cxn ang="0">
                  <a:pos x="T8" y="T9"/>
                </a:cxn>
              </a:cxnLst>
              <a:rect l="0" t="0" r="r" b="b"/>
              <a:pathLst>
                <a:path w="87" h="16">
                  <a:moveTo>
                    <a:pt x="82" y="0"/>
                  </a:moveTo>
                  <a:cubicBezTo>
                    <a:pt x="0" y="14"/>
                    <a:pt x="0" y="14"/>
                    <a:pt x="0" y="14"/>
                  </a:cubicBezTo>
                  <a:cubicBezTo>
                    <a:pt x="0" y="14"/>
                    <a:pt x="0" y="15"/>
                    <a:pt x="0" y="16"/>
                  </a:cubicBezTo>
                  <a:cubicBezTo>
                    <a:pt x="87" y="5"/>
                    <a:pt x="87" y="5"/>
                    <a:pt x="87" y="5"/>
                  </a:cubicBezTo>
                  <a:cubicBezTo>
                    <a:pt x="85" y="3"/>
                    <a:pt x="83" y="2"/>
                    <a:pt x="8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9"/>
            <p:cNvSpPr>
              <a:spLocks noEditPoints="1"/>
            </p:cNvSpPr>
            <p:nvPr/>
          </p:nvSpPr>
          <p:spPr bwMode="auto">
            <a:xfrm>
              <a:off x="5313363" y="3978275"/>
              <a:ext cx="368300" cy="58738"/>
            </a:xfrm>
            <a:custGeom>
              <a:avLst/>
              <a:gdLst>
                <a:gd name="T0" fmla="*/ 26 w 87"/>
                <a:gd name="T1" fmla="*/ 10 h 14"/>
                <a:gd name="T2" fmla="*/ 0 w 87"/>
                <a:gd name="T3" fmla="*/ 14 h 14"/>
                <a:gd name="T4" fmla="*/ 25 w 87"/>
                <a:gd name="T5" fmla="*/ 11 h 14"/>
                <a:gd name="T6" fmla="*/ 26 w 87"/>
                <a:gd name="T7" fmla="*/ 10 h 14"/>
                <a:gd name="T8" fmla="*/ 87 w 87"/>
                <a:gd name="T9" fmla="*/ 0 h 14"/>
                <a:gd name="T10" fmla="*/ 33 w 87"/>
                <a:gd name="T11" fmla="*/ 8 h 14"/>
                <a:gd name="T12" fmla="*/ 32 w 87"/>
                <a:gd name="T13" fmla="*/ 10 h 14"/>
                <a:gd name="T14" fmla="*/ 87 w 87"/>
                <a:gd name="T15" fmla="*/ 2 h 14"/>
                <a:gd name="T16" fmla="*/ 87 w 8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4">
                  <a:moveTo>
                    <a:pt x="26" y="10"/>
                  </a:moveTo>
                  <a:cubicBezTo>
                    <a:pt x="0" y="14"/>
                    <a:pt x="0" y="14"/>
                    <a:pt x="0" y="14"/>
                  </a:cubicBezTo>
                  <a:cubicBezTo>
                    <a:pt x="25" y="11"/>
                    <a:pt x="25" y="11"/>
                    <a:pt x="25" y="11"/>
                  </a:cubicBezTo>
                  <a:cubicBezTo>
                    <a:pt x="26" y="10"/>
                    <a:pt x="26" y="10"/>
                    <a:pt x="26" y="10"/>
                  </a:cubicBezTo>
                  <a:moveTo>
                    <a:pt x="87" y="0"/>
                  </a:moveTo>
                  <a:cubicBezTo>
                    <a:pt x="33" y="8"/>
                    <a:pt x="33" y="8"/>
                    <a:pt x="33" y="8"/>
                  </a:cubicBezTo>
                  <a:cubicBezTo>
                    <a:pt x="32" y="10"/>
                    <a:pt x="32" y="10"/>
                    <a:pt x="32" y="10"/>
                  </a:cubicBezTo>
                  <a:cubicBezTo>
                    <a:pt x="87" y="2"/>
                    <a:pt x="87" y="2"/>
                    <a:pt x="87" y="2"/>
                  </a:cubicBezTo>
                  <a:cubicBezTo>
                    <a:pt x="87" y="1"/>
                    <a:pt x="87" y="0"/>
                    <a:pt x="8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0"/>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1"/>
            <p:cNvSpPr/>
            <p:nvPr/>
          </p:nvSpPr>
          <p:spPr bwMode="auto">
            <a:xfrm>
              <a:off x="5419726" y="4011613"/>
              <a:ext cx="33338" cy="12700"/>
            </a:xfrm>
            <a:custGeom>
              <a:avLst/>
              <a:gdLst>
                <a:gd name="T0" fmla="*/ 21 w 21"/>
                <a:gd name="T1" fmla="*/ 0 h 8"/>
                <a:gd name="T2" fmla="*/ 2 w 21"/>
                <a:gd name="T3" fmla="*/ 6 h 8"/>
                <a:gd name="T4" fmla="*/ 0 w 21"/>
                <a:gd name="T5" fmla="*/ 8 h 8"/>
                <a:gd name="T6" fmla="*/ 18 w 21"/>
                <a:gd name="T7" fmla="*/ 6 h 8"/>
                <a:gd name="T8" fmla="*/ 21 w 21"/>
                <a:gd name="T9" fmla="*/ 0 h 8"/>
              </a:gdLst>
              <a:ahLst/>
              <a:cxnLst>
                <a:cxn ang="0">
                  <a:pos x="T0" y="T1"/>
                </a:cxn>
                <a:cxn ang="0">
                  <a:pos x="T2" y="T3"/>
                </a:cxn>
                <a:cxn ang="0">
                  <a:pos x="T4" y="T5"/>
                </a:cxn>
                <a:cxn ang="0">
                  <a:pos x="T6" y="T7"/>
                </a:cxn>
                <a:cxn ang="0">
                  <a:pos x="T8" y="T9"/>
                </a:cxn>
              </a:cxnLst>
              <a:rect l="0" t="0" r="r" b="b"/>
              <a:pathLst>
                <a:path w="21" h="8">
                  <a:moveTo>
                    <a:pt x="21" y="0"/>
                  </a:moveTo>
                  <a:lnTo>
                    <a:pt x="2" y="6"/>
                  </a:lnTo>
                  <a:lnTo>
                    <a:pt x="0" y="8"/>
                  </a:lnTo>
                  <a:lnTo>
                    <a:pt x="18" y="6"/>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2"/>
            <p:cNvSpPr/>
            <p:nvPr/>
          </p:nvSpPr>
          <p:spPr bwMode="auto">
            <a:xfrm>
              <a:off x="6030913" y="3862388"/>
              <a:ext cx="355600" cy="77788"/>
            </a:xfrm>
            <a:custGeom>
              <a:avLst/>
              <a:gdLst>
                <a:gd name="T0" fmla="*/ 83 w 84"/>
                <a:gd name="T1" fmla="*/ 0 h 18"/>
                <a:gd name="T2" fmla="*/ 83 w 84"/>
                <a:gd name="T3" fmla="*/ 0 h 18"/>
                <a:gd name="T4" fmla="*/ 0 w 84"/>
                <a:gd name="T5" fmla="*/ 13 h 18"/>
                <a:gd name="T6" fmla="*/ 5 w 84"/>
                <a:gd name="T7" fmla="*/ 18 h 18"/>
                <a:gd name="T8" fmla="*/ 75 w 84"/>
                <a:gd name="T9" fmla="*/ 8 h 18"/>
                <a:gd name="T10" fmla="*/ 84 w 84"/>
                <a:gd name="T11" fmla="*/ 0 h 18"/>
                <a:gd name="T12" fmla="*/ 84 w 84"/>
                <a:gd name="T13" fmla="*/ 0 h 18"/>
                <a:gd name="T14" fmla="*/ 84 w 84"/>
                <a:gd name="T15" fmla="*/ 0 h 18"/>
                <a:gd name="T16" fmla="*/ 84 w 84"/>
                <a:gd name="T17" fmla="*/ 0 h 18"/>
                <a:gd name="T18" fmla="*/ 83 w 84"/>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83" y="0"/>
                  </a:moveTo>
                  <a:cubicBezTo>
                    <a:pt x="83" y="0"/>
                    <a:pt x="83" y="0"/>
                    <a:pt x="83" y="0"/>
                  </a:cubicBezTo>
                  <a:cubicBezTo>
                    <a:pt x="0" y="13"/>
                    <a:pt x="0" y="13"/>
                    <a:pt x="0" y="13"/>
                  </a:cubicBezTo>
                  <a:cubicBezTo>
                    <a:pt x="1" y="15"/>
                    <a:pt x="3" y="16"/>
                    <a:pt x="5" y="18"/>
                  </a:cubicBezTo>
                  <a:cubicBezTo>
                    <a:pt x="75" y="8"/>
                    <a:pt x="75" y="8"/>
                    <a:pt x="75" y="8"/>
                  </a:cubicBezTo>
                  <a:cubicBezTo>
                    <a:pt x="81" y="3"/>
                    <a:pt x="84" y="0"/>
                    <a:pt x="84" y="0"/>
                  </a:cubicBezTo>
                  <a:cubicBezTo>
                    <a:pt x="84" y="0"/>
                    <a:pt x="84" y="0"/>
                    <a:pt x="84" y="0"/>
                  </a:cubicBezTo>
                  <a:cubicBezTo>
                    <a:pt x="84" y="0"/>
                    <a:pt x="84" y="0"/>
                    <a:pt x="84" y="0"/>
                  </a:cubicBezTo>
                  <a:cubicBezTo>
                    <a:pt x="84" y="0"/>
                    <a:pt x="84" y="0"/>
                    <a:pt x="84" y="0"/>
                  </a:cubicBezTo>
                  <a:cubicBezTo>
                    <a:pt x="84" y="0"/>
                    <a:pt x="83" y="0"/>
                    <a:pt x="8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63"/>
            <p:cNvSpPr/>
            <p:nvPr/>
          </p:nvSpPr>
          <p:spPr bwMode="auto">
            <a:xfrm>
              <a:off x="6386513" y="3862388"/>
              <a:ext cx="4763" cy="4763"/>
            </a:xfrm>
            <a:custGeom>
              <a:avLst/>
              <a:gdLst>
                <a:gd name="T0" fmla="*/ 0 w 1"/>
                <a:gd name="T1" fmla="*/ 0 h 1"/>
                <a:gd name="T2" fmla="*/ 0 w 1"/>
                <a:gd name="T3" fmla="*/ 0 h 1"/>
                <a:gd name="T4" fmla="*/ 0 w 1"/>
                <a:gd name="T5" fmla="*/ 0 h 1"/>
                <a:gd name="T6" fmla="*/ 0 w 1"/>
                <a:gd name="T7" fmla="*/ 0 h 1"/>
                <a:gd name="T8" fmla="*/ 1 w 1"/>
                <a:gd name="T9" fmla="*/ 1 h 1"/>
                <a:gd name="T10" fmla="*/ 1 w 1"/>
                <a:gd name="T11" fmla="*/ 1 h 1"/>
                <a:gd name="T12" fmla="*/ 0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1" y="0"/>
                    <a:pt x="1" y="1"/>
                  </a:cubicBezTo>
                  <a:cubicBezTo>
                    <a:pt x="1" y="1"/>
                    <a:pt x="1" y="1"/>
                    <a:pt x="1" y="1"/>
                  </a:cubicBezTo>
                  <a:cubicBezTo>
                    <a:pt x="1" y="0"/>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64"/>
            <p:cNvSpPr/>
            <p:nvPr/>
          </p:nvSpPr>
          <p:spPr bwMode="auto">
            <a:xfrm>
              <a:off x="6480176" y="4021138"/>
              <a:ext cx="869950" cy="735013"/>
            </a:xfrm>
            <a:custGeom>
              <a:avLst/>
              <a:gdLst>
                <a:gd name="T0" fmla="*/ 80 w 205"/>
                <a:gd name="T1" fmla="*/ 0 h 173"/>
                <a:gd name="T2" fmla="*/ 49 w 205"/>
                <a:gd name="T3" fmla="*/ 26 h 173"/>
                <a:gd name="T4" fmla="*/ 169 w 205"/>
                <a:gd name="T5" fmla="*/ 135 h 173"/>
                <a:gd name="T6" fmla="*/ 44 w 205"/>
                <a:gd name="T7" fmla="*/ 28 h 173"/>
                <a:gd name="T8" fmla="*/ 8 w 205"/>
                <a:gd name="T9" fmla="*/ 36 h 173"/>
                <a:gd name="T10" fmla="*/ 0 w 205"/>
                <a:gd name="T11" fmla="*/ 36 h 173"/>
                <a:gd name="T12" fmla="*/ 46 w 205"/>
                <a:gd name="T13" fmla="*/ 144 h 173"/>
                <a:gd name="T14" fmla="*/ 112 w 205"/>
                <a:gd name="T15" fmla="*/ 173 h 173"/>
                <a:gd name="T16" fmla="*/ 149 w 205"/>
                <a:gd name="T17" fmla="*/ 167 h 173"/>
                <a:gd name="T18" fmla="*/ 171 w 205"/>
                <a:gd name="T19" fmla="*/ 165 h 173"/>
                <a:gd name="T20" fmla="*/ 190 w 205"/>
                <a:gd name="T21" fmla="*/ 166 h 173"/>
                <a:gd name="T22" fmla="*/ 203 w 205"/>
                <a:gd name="T23" fmla="*/ 167 h 173"/>
                <a:gd name="T24" fmla="*/ 204 w 205"/>
                <a:gd name="T25" fmla="*/ 167 h 173"/>
                <a:gd name="T26" fmla="*/ 205 w 205"/>
                <a:gd name="T27" fmla="*/ 167 h 173"/>
                <a:gd name="T28" fmla="*/ 205 w 205"/>
                <a:gd name="T29" fmla="*/ 167 h 173"/>
                <a:gd name="T30" fmla="*/ 204 w 205"/>
                <a:gd name="T31" fmla="*/ 167 h 173"/>
                <a:gd name="T32" fmla="*/ 198 w 205"/>
                <a:gd name="T33" fmla="*/ 113 h 173"/>
                <a:gd name="T34" fmla="*/ 176 w 205"/>
                <a:gd name="T35" fmla="*/ 23 h 173"/>
                <a:gd name="T36" fmla="*/ 80 w 205"/>
                <a:gd name="T3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 h="173">
                  <a:moveTo>
                    <a:pt x="80" y="0"/>
                  </a:moveTo>
                  <a:cubicBezTo>
                    <a:pt x="72" y="9"/>
                    <a:pt x="62" y="19"/>
                    <a:pt x="49" y="26"/>
                  </a:cubicBezTo>
                  <a:cubicBezTo>
                    <a:pt x="169" y="135"/>
                    <a:pt x="169" y="135"/>
                    <a:pt x="169" y="135"/>
                  </a:cubicBezTo>
                  <a:cubicBezTo>
                    <a:pt x="44" y="28"/>
                    <a:pt x="44" y="28"/>
                    <a:pt x="44" y="28"/>
                  </a:cubicBezTo>
                  <a:cubicBezTo>
                    <a:pt x="34" y="33"/>
                    <a:pt x="22" y="36"/>
                    <a:pt x="8" y="36"/>
                  </a:cubicBezTo>
                  <a:cubicBezTo>
                    <a:pt x="5" y="36"/>
                    <a:pt x="2" y="36"/>
                    <a:pt x="0" y="36"/>
                  </a:cubicBezTo>
                  <a:cubicBezTo>
                    <a:pt x="14" y="80"/>
                    <a:pt x="32" y="129"/>
                    <a:pt x="46" y="144"/>
                  </a:cubicBezTo>
                  <a:cubicBezTo>
                    <a:pt x="67" y="166"/>
                    <a:pt x="91" y="173"/>
                    <a:pt x="112" y="173"/>
                  </a:cubicBezTo>
                  <a:cubicBezTo>
                    <a:pt x="126" y="173"/>
                    <a:pt x="139" y="170"/>
                    <a:pt x="149" y="167"/>
                  </a:cubicBezTo>
                  <a:cubicBezTo>
                    <a:pt x="157" y="165"/>
                    <a:pt x="164" y="165"/>
                    <a:pt x="171" y="165"/>
                  </a:cubicBezTo>
                  <a:cubicBezTo>
                    <a:pt x="178" y="165"/>
                    <a:pt x="184" y="165"/>
                    <a:pt x="190" y="166"/>
                  </a:cubicBezTo>
                  <a:cubicBezTo>
                    <a:pt x="195" y="166"/>
                    <a:pt x="200" y="167"/>
                    <a:pt x="203" y="167"/>
                  </a:cubicBezTo>
                  <a:cubicBezTo>
                    <a:pt x="203" y="167"/>
                    <a:pt x="204" y="167"/>
                    <a:pt x="204" y="167"/>
                  </a:cubicBezTo>
                  <a:cubicBezTo>
                    <a:pt x="205" y="167"/>
                    <a:pt x="205" y="167"/>
                    <a:pt x="205" y="167"/>
                  </a:cubicBezTo>
                  <a:cubicBezTo>
                    <a:pt x="205" y="167"/>
                    <a:pt x="205" y="167"/>
                    <a:pt x="205" y="167"/>
                  </a:cubicBezTo>
                  <a:cubicBezTo>
                    <a:pt x="204" y="167"/>
                    <a:pt x="204" y="167"/>
                    <a:pt x="204" y="167"/>
                  </a:cubicBezTo>
                  <a:cubicBezTo>
                    <a:pt x="202" y="161"/>
                    <a:pt x="195" y="136"/>
                    <a:pt x="198" y="113"/>
                  </a:cubicBezTo>
                  <a:cubicBezTo>
                    <a:pt x="202" y="91"/>
                    <a:pt x="205" y="54"/>
                    <a:pt x="176" y="23"/>
                  </a:cubicBezTo>
                  <a:cubicBezTo>
                    <a:pt x="154" y="22"/>
                    <a:pt x="117" y="12"/>
                    <a:pt x="8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65"/>
            <p:cNvSpPr>
              <a:spLocks noEditPoints="1"/>
            </p:cNvSpPr>
            <p:nvPr/>
          </p:nvSpPr>
          <p:spPr bwMode="auto">
            <a:xfrm>
              <a:off x="6391276" y="3867150"/>
              <a:ext cx="428625" cy="306388"/>
            </a:xfrm>
            <a:custGeom>
              <a:avLst/>
              <a:gdLst>
                <a:gd name="T0" fmla="*/ 3 w 101"/>
                <a:gd name="T1" fmla="*/ 2 h 72"/>
                <a:gd name="T2" fmla="*/ 70 w 101"/>
                <a:gd name="T3" fmla="*/ 62 h 72"/>
                <a:gd name="T4" fmla="*/ 101 w 101"/>
                <a:gd name="T5" fmla="*/ 36 h 72"/>
                <a:gd name="T6" fmla="*/ 3 w 101"/>
                <a:gd name="T7" fmla="*/ 2 h 72"/>
                <a:gd name="T8" fmla="*/ 0 w 101"/>
                <a:gd name="T9" fmla="*/ 0 h 72"/>
                <a:gd name="T10" fmla="*/ 2 w 101"/>
                <a:gd name="T11" fmla="*/ 9 h 72"/>
                <a:gd name="T12" fmla="*/ 3 w 101"/>
                <a:gd name="T13" fmla="*/ 11 h 72"/>
                <a:gd name="T14" fmla="*/ 21 w 101"/>
                <a:gd name="T15" fmla="*/ 72 h 72"/>
                <a:gd name="T16" fmla="*/ 29 w 101"/>
                <a:gd name="T17" fmla="*/ 72 h 72"/>
                <a:gd name="T18" fmla="*/ 65 w 101"/>
                <a:gd name="T19" fmla="*/ 64 h 72"/>
                <a:gd name="T20" fmla="*/ 3 w 101"/>
                <a:gd name="T21" fmla="*/ 11 h 72"/>
                <a:gd name="T22" fmla="*/ 0 w 101"/>
                <a:gd name="T23" fmla="*/ 0 h 72"/>
                <a:gd name="T24" fmla="*/ 0 w 101"/>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2">
                  <a:moveTo>
                    <a:pt x="3" y="2"/>
                  </a:moveTo>
                  <a:cubicBezTo>
                    <a:pt x="70" y="62"/>
                    <a:pt x="70" y="62"/>
                    <a:pt x="70" y="62"/>
                  </a:cubicBezTo>
                  <a:cubicBezTo>
                    <a:pt x="83" y="55"/>
                    <a:pt x="93" y="45"/>
                    <a:pt x="101" y="36"/>
                  </a:cubicBezTo>
                  <a:cubicBezTo>
                    <a:pt x="58" y="22"/>
                    <a:pt x="15" y="6"/>
                    <a:pt x="3" y="2"/>
                  </a:cubicBezTo>
                  <a:moveTo>
                    <a:pt x="0" y="0"/>
                  </a:moveTo>
                  <a:cubicBezTo>
                    <a:pt x="0" y="2"/>
                    <a:pt x="1" y="5"/>
                    <a:pt x="2" y="9"/>
                  </a:cubicBezTo>
                  <a:cubicBezTo>
                    <a:pt x="2" y="10"/>
                    <a:pt x="2" y="10"/>
                    <a:pt x="3" y="11"/>
                  </a:cubicBezTo>
                  <a:cubicBezTo>
                    <a:pt x="6" y="24"/>
                    <a:pt x="13" y="47"/>
                    <a:pt x="21" y="72"/>
                  </a:cubicBezTo>
                  <a:cubicBezTo>
                    <a:pt x="23" y="72"/>
                    <a:pt x="26" y="72"/>
                    <a:pt x="29" y="72"/>
                  </a:cubicBezTo>
                  <a:cubicBezTo>
                    <a:pt x="43" y="72"/>
                    <a:pt x="55" y="69"/>
                    <a:pt x="65" y="64"/>
                  </a:cubicBezTo>
                  <a:cubicBezTo>
                    <a:pt x="3" y="11"/>
                    <a:pt x="3" y="11"/>
                    <a:pt x="3" y="11"/>
                  </a:cubicBezTo>
                  <a:cubicBezTo>
                    <a:pt x="1" y="6"/>
                    <a:pt x="0" y="2"/>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6"/>
            <p:cNvSpPr/>
            <p:nvPr/>
          </p:nvSpPr>
          <p:spPr bwMode="auto">
            <a:xfrm>
              <a:off x="7350126" y="4730750"/>
              <a:ext cx="0" cy="4763"/>
            </a:xfrm>
            <a:custGeom>
              <a:avLst/>
              <a:gdLst>
                <a:gd name="T0" fmla="*/ 0 h 1"/>
                <a:gd name="T1" fmla="*/ 1 h 1"/>
                <a:gd name="T2" fmla="*/ 1 h 1"/>
                <a:gd name="T3" fmla="*/ 1 h 1"/>
                <a:gd name="T4" fmla="*/ 1 h 1"/>
                <a:gd name="T5" fmla="*/ 0 h 1"/>
                <a:gd name="T6" fmla="*/ 1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0"/>
                    <a:pt x="0" y="0"/>
                    <a:pt x="0" y="0"/>
                  </a:cubicBezTo>
                  <a:cubicBezTo>
                    <a:pt x="0" y="0"/>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7"/>
            <p:cNvSpPr/>
            <p:nvPr/>
          </p:nvSpPr>
          <p:spPr bwMode="auto">
            <a:xfrm>
              <a:off x="6386513" y="3862388"/>
              <a:ext cx="4763" cy="4763"/>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0"/>
                    <a:pt x="1" y="0"/>
                    <a:pt x="1" y="1"/>
                  </a:cubicBezTo>
                  <a:cubicBezTo>
                    <a:pt x="1" y="1"/>
                    <a:pt x="1" y="1"/>
                    <a:pt x="1" y="0"/>
                  </a:cubicBezTo>
                  <a:cubicBezTo>
                    <a:pt x="1"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8"/>
            <p:cNvSpPr/>
            <p:nvPr/>
          </p:nvSpPr>
          <p:spPr bwMode="auto">
            <a:xfrm>
              <a:off x="6667501" y="4130675"/>
              <a:ext cx="530225" cy="463550"/>
            </a:xfrm>
            <a:custGeom>
              <a:avLst/>
              <a:gdLst>
                <a:gd name="T0" fmla="*/ 5 w 125"/>
                <a:gd name="T1" fmla="*/ 0 h 109"/>
                <a:gd name="T2" fmla="*/ 0 w 125"/>
                <a:gd name="T3" fmla="*/ 2 h 109"/>
                <a:gd name="T4" fmla="*/ 125 w 125"/>
                <a:gd name="T5" fmla="*/ 109 h 109"/>
                <a:gd name="T6" fmla="*/ 5 w 125"/>
                <a:gd name="T7" fmla="*/ 0 h 109"/>
              </a:gdLst>
              <a:ahLst/>
              <a:cxnLst>
                <a:cxn ang="0">
                  <a:pos x="T0" y="T1"/>
                </a:cxn>
                <a:cxn ang="0">
                  <a:pos x="T2" y="T3"/>
                </a:cxn>
                <a:cxn ang="0">
                  <a:pos x="T4" y="T5"/>
                </a:cxn>
                <a:cxn ang="0">
                  <a:pos x="T6" y="T7"/>
                </a:cxn>
              </a:cxnLst>
              <a:rect l="0" t="0" r="r" b="b"/>
              <a:pathLst>
                <a:path w="125" h="109">
                  <a:moveTo>
                    <a:pt x="5" y="0"/>
                  </a:moveTo>
                  <a:cubicBezTo>
                    <a:pt x="3" y="1"/>
                    <a:pt x="2" y="2"/>
                    <a:pt x="0" y="2"/>
                  </a:cubicBezTo>
                  <a:cubicBezTo>
                    <a:pt x="125" y="109"/>
                    <a:pt x="125" y="109"/>
                    <a:pt x="125" y="109"/>
                  </a:cubicBezTo>
                  <a:cubicBezTo>
                    <a:pt x="5" y="0"/>
                    <a:pt x="5" y="0"/>
                    <a:pt x="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9"/>
            <p:cNvSpPr/>
            <p:nvPr/>
          </p:nvSpPr>
          <p:spPr bwMode="auto">
            <a:xfrm>
              <a:off x="6391276" y="3867150"/>
              <a:ext cx="296863" cy="273050"/>
            </a:xfrm>
            <a:custGeom>
              <a:avLst/>
              <a:gdLst>
                <a:gd name="T0" fmla="*/ 0 w 70"/>
                <a:gd name="T1" fmla="*/ 0 h 64"/>
                <a:gd name="T2" fmla="*/ 3 w 70"/>
                <a:gd name="T3" fmla="*/ 11 h 64"/>
                <a:gd name="T4" fmla="*/ 65 w 70"/>
                <a:gd name="T5" fmla="*/ 64 h 64"/>
                <a:gd name="T6" fmla="*/ 70 w 70"/>
                <a:gd name="T7" fmla="*/ 62 h 64"/>
                <a:gd name="T8" fmla="*/ 3 w 70"/>
                <a:gd name="T9" fmla="*/ 2 h 64"/>
                <a:gd name="T10" fmla="*/ 0 w 70"/>
                <a:gd name="T11" fmla="*/ 0 h 64"/>
              </a:gdLst>
              <a:ahLst/>
              <a:cxnLst>
                <a:cxn ang="0">
                  <a:pos x="T0" y="T1"/>
                </a:cxn>
                <a:cxn ang="0">
                  <a:pos x="T2" y="T3"/>
                </a:cxn>
                <a:cxn ang="0">
                  <a:pos x="T4" y="T5"/>
                </a:cxn>
                <a:cxn ang="0">
                  <a:pos x="T6" y="T7"/>
                </a:cxn>
                <a:cxn ang="0">
                  <a:pos x="T8" y="T9"/>
                </a:cxn>
                <a:cxn ang="0">
                  <a:pos x="T10" y="T11"/>
                </a:cxn>
              </a:cxnLst>
              <a:rect l="0" t="0" r="r" b="b"/>
              <a:pathLst>
                <a:path w="70" h="64">
                  <a:moveTo>
                    <a:pt x="0" y="0"/>
                  </a:moveTo>
                  <a:cubicBezTo>
                    <a:pt x="0" y="2"/>
                    <a:pt x="1" y="6"/>
                    <a:pt x="3" y="11"/>
                  </a:cubicBezTo>
                  <a:cubicBezTo>
                    <a:pt x="65" y="64"/>
                    <a:pt x="65" y="64"/>
                    <a:pt x="65" y="64"/>
                  </a:cubicBezTo>
                  <a:cubicBezTo>
                    <a:pt x="67" y="64"/>
                    <a:pt x="68" y="63"/>
                    <a:pt x="70" y="62"/>
                  </a:cubicBezTo>
                  <a:cubicBezTo>
                    <a:pt x="3" y="2"/>
                    <a:pt x="3" y="2"/>
                    <a:pt x="3" y="2"/>
                  </a:cubicBezTo>
                  <a:cubicBezTo>
                    <a:pt x="1" y="1"/>
                    <a:pt x="0" y="1"/>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70"/>
            <p:cNvSpPr/>
            <p:nvPr/>
          </p:nvSpPr>
          <p:spPr bwMode="auto">
            <a:xfrm>
              <a:off x="5949951" y="2863850"/>
              <a:ext cx="28575" cy="76200"/>
            </a:xfrm>
            <a:custGeom>
              <a:avLst/>
              <a:gdLst>
                <a:gd name="T0" fmla="*/ 2 w 7"/>
                <a:gd name="T1" fmla="*/ 0 h 18"/>
                <a:gd name="T2" fmla="*/ 0 w 7"/>
                <a:gd name="T3" fmla="*/ 18 h 18"/>
                <a:gd name="T4" fmla="*/ 7 w 7"/>
                <a:gd name="T5" fmla="*/ 2 h 18"/>
                <a:gd name="T6" fmla="*/ 2 w 7"/>
                <a:gd name="T7" fmla="*/ 0 h 18"/>
              </a:gdLst>
              <a:ahLst/>
              <a:cxnLst>
                <a:cxn ang="0">
                  <a:pos x="T0" y="T1"/>
                </a:cxn>
                <a:cxn ang="0">
                  <a:pos x="T2" y="T3"/>
                </a:cxn>
                <a:cxn ang="0">
                  <a:pos x="T4" y="T5"/>
                </a:cxn>
                <a:cxn ang="0">
                  <a:pos x="T6" y="T7"/>
                </a:cxn>
              </a:cxnLst>
              <a:rect l="0" t="0" r="r" b="b"/>
              <a:pathLst>
                <a:path w="7" h="18">
                  <a:moveTo>
                    <a:pt x="2" y="0"/>
                  </a:moveTo>
                  <a:cubicBezTo>
                    <a:pt x="2" y="6"/>
                    <a:pt x="1" y="12"/>
                    <a:pt x="0" y="18"/>
                  </a:cubicBezTo>
                  <a:cubicBezTo>
                    <a:pt x="3" y="12"/>
                    <a:pt x="5" y="7"/>
                    <a:pt x="7" y="2"/>
                  </a:cubicBezTo>
                  <a:cubicBezTo>
                    <a:pt x="6" y="1"/>
                    <a:pt x="4" y="0"/>
                    <a:pt x="2"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71"/>
            <p:cNvSpPr>
              <a:spLocks noEditPoints="1"/>
            </p:cNvSpPr>
            <p:nvPr/>
          </p:nvSpPr>
          <p:spPr bwMode="auto">
            <a:xfrm>
              <a:off x="5364163" y="2828925"/>
              <a:ext cx="593725" cy="820738"/>
            </a:xfrm>
            <a:custGeom>
              <a:avLst/>
              <a:gdLst>
                <a:gd name="T0" fmla="*/ 45 w 140"/>
                <a:gd name="T1" fmla="*/ 42 h 193"/>
                <a:gd name="T2" fmla="*/ 95 w 140"/>
                <a:gd name="T3" fmla="*/ 193 h 193"/>
                <a:gd name="T4" fmla="*/ 112 w 140"/>
                <a:gd name="T5" fmla="*/ 113 h 193"/>
                <a:gd name="T6" fmla="*/ 45 w 140"/>
                <a:gd name="T7" fmla="*/ 42 h 193"/>
                <a:gd name="T8" fmla="*/ 3 w 140"/>
                <a:gd name="T9" fmla="*/ 2 h 193"/>
                <a:gd name="T10" fmla="*/ 7 w 140"/>
                <a:gd name="T11" fmla="*/ 63 h 193"/>
                <a:gd name="T12" fmla="*/ 6 w 140"/>
                <a:gd name="T13" fmla="*/ 124 h 193"/>
                <a:gd name="T14" fmla="*/ 84 w 140"/>
                <a:gd name="T15" fmla="*/ 191 h 193"/>
                <a:gd name="T16" fmla="*/ 29 w 140"/>
                <a:gd name="T17" fmla="*/ 6 h 193"/>
                <a:gd name="T18" fmla="*/ 3 w 140"/>
                <a:gd name="T19" fmla="*/ 2 h 193"/>
                <a:gd name="T20" fmla="*/ 101 w 140"/>
                <a:gd name="T21" fmla="*/ 0 h 193"/>
                <a:gd name="T22" fmla="*/ 64 w 140"/>
                <a:gd name="T23" fmla="*/ 5 h 193"/>
                <a:gd name="T24" fmla="*/ 42 w 140"/>
                <a:gd name="T25" fmla="*/ 7 h 193"/>
                <a:gd name="T26" fmla="*/ 33 w 140"/>
                <a:gd name="T27" fmla="*/ 6 h 193"/>
                <a:gd name="T28" fmla="*/ 44 w 140"/>
                <a:gd name="T29" fmla="*/ 42 h 193"/>
                <a:gd name="T30" fmla="*/ 113 w 140"/>
                <a:gd name="T31" fmla="*/ 110 h 193"/>
                <a:gd name="T32" fmla="*/ 138 w 140"/>
                <a:gd name="T33" fmla="*/ 26 h 193"/>
                <a:gd name="T34" fmla="*/ 140 w 140"/>
                <a:gd name="T35" fmla="*/ 8 h 193"/>
                <a:gd name="T36" fmla="*/ 101 w 140"/>
                <a:gd name="T3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193">
                  <a:moveTo>
                    <a:pt x="45" y="42"/>
                  </a:moveTo>
                  <a:cubicBezTo>
                    <a:pt x="95" y="193"/>
                    <a:pt x="95" y="193"/>
                    <a:pt x="95" y="193"/>
                  </a:cubicBezTo>
                  <a:cubicBezTo>
                    <a:pt x="98" y="177"/>
                    <a:pt x="104" y="146"/>
                    <a:pt x="112" y="113"/>
                  </a:cubicBezTo>
                  <a:cubicBezTo>
                    <a:pt x="45" y="42"/>
                    <a:pt x="45" y="42"/>
                    <a:pt x="45" y="42"/>
                  </a:cubicBezTo>
                  <a:moveTo>
                    <a:pt x="3" y="2"/>
                  </a:moveTo>
                  <a:cubicBezTo>
                    <a:pt x="3" y="11"/>
                    <a:pt x="11" y="38"/>
                    <a:pt x="7" y="63"/>
                  </a:cubicBezTo>
                  <a:cubicBezTo>
                    <a:pt x="4" y="78"/>
                    <a:pt x="0" y="101"/>
                    <a:pt x="6" y="124"/>
                  </a:cubicBezTo>
                  <a:cubicBezTo>
                    <a:pt x="37" y="149"/>
                    <a:pt x="68" y="177"/>
                    <a:pt x="84" y="191"/>
                  </a:cubicBezTo>
                  <a:cubicBezTo>
                    <a:pt x="29" y="6"/>
                    <a:pt x="29" y="6"/>
                    <a:pt x="29" y="6"/>
                  </a:cubicBezTo>
                  <a:cubicBezTo>
                    <a:pt x="17" y="5"/>
                    <a:pt x="7" y="3"/>
                    <a:pt x="3" y="2"/>
                  </a:cubicBezTo>
                  <a:moveTo>
                    <a:pt x="101" y="0"/>
                  </a:moveTo>
                  <a:cubicBezTo>
                    <a:pt x="87" y="0"/>
                    <a:pt x="74" y="3"/>
                    <a:pt x="64" y="5"/>
                  </a:cubicBezTo>
                  <a:cubicBezTo>
                    <a:pt x="57" y="6"/>
                    <a:pt x="49" y="7"/>
                    <a:pt x="42" y="7"/>
                  </a:cubicBezTo>
                  <a:cubicBezTo>
                    <a:pt x="39" y="7"/>
                    <a:pt x="36" y="7"/>
                    <a:pt x="33" y="6"/>
                  </a:cubicBezTo>
                  <a:cubicBezTo>
                    <a:pt x="44" y="42"/>
                    <a:pt x="44" y="42"/>
                    <a:pt x="44" y="42"/>
                  </a:cubicBezTo>
                  <a:cubicBezTo>
                    <a:pt x="113" y="110"/>
                    <a:pt x="113" y="110"/>
                    <a:pt x="113" y="110"/>
                  </a:cubicBezTo>
                  <a:cubicBezTo>
                    <a:pt x="121" y="80"/>
                    <a:pt x="129" y="49"/>
                    <a:pt x="138" y="26"/>
                  </a:cubicBezTo>
                  <a:cubicBezTo>
                    <a:pt x="139" y="20"/>
                    <a:pt x="140" y="14"/>
                    <a:pt x="140" y="8"/>
                  </a:cubicBezTo>
                  <a:cubicBezTo>
                    <a:pt x="127" y="2"/>
                    <a:pt x="113" y="0"/>
                    <a:pt x="101"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72"/>
            <p:cNvSpPr/>
            <p:nvPr/>
          </p:nvSpPr>
          <p:spPr bwMode="auto">
            <a:xfrm>
              <a:off x="5486401" y="2854325"/>
              <a:ext cx="280988" cy="820738"/>
            </a:xfrm>
            <a:custGeom>
              <a:avLst/>
              <a:gdLst>
                <a:gd name="T0" fmla="*/ 0 w 66"/>
                <a:gd name="T1" fmla="*/ 0 h 193"/>
                <a:gd name="T2" fmla="*/ 55 w 66"/>
                <a:gd name="T3" fmla="*/ 185 h 193"/>
                <a:gd name="T4" fmla="*/ 64 w 66"/>
                <a:gd name="T5" fmla="*/ 193 h 193"/>
                <a:gd name="T6" fmla="*/ 66 w 66"/>
                <a:gd name="T7" fmla="*/ 187 h 193"/>
                <a:gd name="T8" fmla="*/ 16 w 66"/>
                <a:gd name="T9" fmla="*/ 36 h 193"/>
                <a:gd name="T10" fmla="*/ 12 w 66"/>
                <a:gd name="T11" fmla="*/ 33 h 193"/>
                <a:gd name="T12" fmla="*/ 15 w 66"/>
                <a:gd name="T13" fmla="*/ 36 h 193"/>
                <a:gd name="T14" fmla="*/ 4 w 66"/>
                <a:gd name="T15" fmla="*/ 0 h 193"/>
                <a:gd name="T16" fmla="*/ 0 w 66"/>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93">
                  <a:moveTo>
                    <a:pt x="0" y="0"/>
                  </a:moveTo>
                  <a:cubicBezTo>
                    <a:pt x="55" y="185"/>
                    <a:pt x="55" y="185"/>
                    <a:pt x="55" y="185"/>
                  </a:cubicBezTo>
                  <a:cubicBezTo>
                    <a:pt x="60" y="189"/>
                    <a:pt x="63" y="192"/>
                    <a:pt x="64" y="193"/>
                  </a:cubicBezTo>
                  <a:cubicBezTo>
                    <a:pt x="65" y="192"/>
                    <a:pt x="65" y="190"/>
                    <a:pt x="66" y="187"/>
                  </a:cubicBezTo>
                  <a:cubicBezTo>
                    <a:pt x="16" y="36"/>
                    <a:pt x="16" y="36"/>
                    <a:pt x="16" y="36"/>
                  </a:cubicBezTo>
                  <a:cubicBezTo>
                    <a:pt x="12" y="33"/>
                    <a:pt x="12" y="33"/>
                    <a:pt x="12" y="33"/>
                  </a:cubicBezTo>
                  <a:cubicBezTo>
                    <a:pt x="15" y="36"/>
                    <a:pt x="15" y="36"/>
                    <a:pt x="15" y="36"/>
                  </a:cubicBezTo>
                  <a:cubicBezTo>
                    <a:pt x="4" y="0"/>
                    <a:pt x="4" y="0"/>
                    <a:pt x="4" y="0"/>
                  </a:cubicBezTo>
                  <a:cubicBezTo>
                    <a:pt x="2" y="0"/>
                    <a:pt x="1"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73"/>
            <p:cNvSpPr/>
            <p:nvPr/>
          </p:nvSpPr>
          <p:spPr bwMode="auto">
            <a:xfrm>
              <a:off x="5389563" y="3357563"/>
              <a:ext cx="368300" cy="317500"/>
            </a:xfrm>
            <a:custGeom>
              <a:avLst/>
              <a:gdLst>
                <a:gd name="T0" fmla="*/ 0 w 87"/>
                <a:gd name="T1" fmla="*/ 0 h 75"/>
                <a:gd name="T2" fmla="*/ 33 w 87"/>
                <a:gd name="T3" fmla="*/ 53 h 75"/>
                <a:gd name="T4" fmla="*/ 44 w 87"/>
                <a:gd name="T5" fmla="*/ 60 h 75"/>
                <a:gd name="T6" fmla="*/ 73 w 87"/>
                <a:gd name="T7" fmla="*/ 73 h 75"/>
                <a:gd name="T8" fmla="*/ 87 w 87"/>
                <a:gd name="T9" fmla="*/ 75 h 75"/>
                <a:gd name="T10" fmla="*/ 87 w 87"/>
                <a:gd name="T11" fmla="*/ 75 h 75"/>
                <a:gd name="T12" fmla="*/ 78 w 87"/>
                <a:gd name="T13" fmla="*/ 67 h 75"/>
                <a:gd name="T14" fmla="*/ 0 w 87"/>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75">
                  <a:moveTo>
                    <a:pt x="0" y="0"/>
                  </a:moveTo>
                  <a:cubicBezTo>
                    <a:pt x="4" y="18"/>
                    <a:pt x="14" y="37"/>
                    <a:pt x="33" y="53"/>
                  </a:cubicBezTo>
                  <a:cubicBezTo>
                    <a:pt x="36" y="56"/>
                    <a:pt x="40" y="58"/>
                    <a:pt x="44" y="60"/>
                  </a:cubicBezTo>
                  <a:cubicBezTo>
                    <a:pt x="52" y="65"/>
                    <a:pt x="62" y="69"/>
                    <a:pt x="73" y="73"/>
                  </a:cubicBezTo>
                  <a:cubicBezTo>
                    <a:pt x="87" y="75"/>
                    <a:pt x="87" y="75"/>
                    <a:pt x="87" y="75"/>
                  </a:cubicBezTo>
                  <a:cubicBezTo>
                    <a:pt x="87" y="75"/>
                    <a:pt x="87" y="75"/>
                    <a:pt x="87" y="75"/>
                  </a:cubicBezTo>
                  <a:cubicBezTo>
                    <a:pt x="86" y="74"/>
                    <a:pt x="83" y="71"/>
                    <a:pt x="78" y="67"/>
                  </a:cubicBezTo>
                  <a:cubicBezTo>
                    <a:pt x="62" y="53"/>
                    <a:pt x="31" y="25"/>
                    <a:pt x="0"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74"/>
            <p:cNvSpPr/>
            <p:nvPr/>
          </p:nvSpPr>
          <p:spPr bwMode="auto">
            <a:xfrm>
              <a:off x="5699126" y="3667125"/>
              <a:ext cx="58738" cy="22225"/>
            </a:xfrm>
            <a:custGeom>
              <a:avLst/>
              <a:gdLst>
                <a:gd name="T0" fmla="*/ 0 w 14"/>
                <a:gd name="T1" fmla="*/ 0 h 5"/>
                <a:gd name="T2" fmla="*/ 13 w 14"/>
                <a:gd name="T3" fmla="*/ 5 h 5"/>
                <a:gd name="T4" fmla="*/ 14 w 14"/>
                <a:gd name="T5" fmla="*/ 4 h 5"/>
                <a:gd name="T6" fmla="*/ 1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4" y="1"/>
                    <a:pt x="8" y="3"/>
                    <a:pt x="13" y="5"/>
                  </a:cubicBezTo>
                  <a:cubicBezTo>
                    <a:pt x="13" y="4"/>
                    <a:pt x="14" y="4"/>
                    <a:pt x="14" y="4"/>
                  </a:cubicBezTo>
                  <a:cubicBezTo>
                    <a:pt x="14" y="4"/>
                    <a:pt x="14" y="3"/>
                    <a:pt x="14"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5"/>
            <p:cNvSpPr>
              <a:spLocks noEditPoints="1"/>
            </p:cNvSpPr>
            <p:nvPr/>
          </p:nvSpPr>
          <p:spPr bwMode="auto">
            <a:xfrm>
              <a:off x="6148388" y="3540125"/>
              <a:ext cx="260350" cy="309563"/>
            </a:xfrm>
            <a:custGeom>
              <a:avLst/>
              <a:gdLst>
                <a:gd name="T0" fmla="*/ 46 w 61"/>
                <a:gd name="T1" fmla="*/ 58 h 73"/>
                <a:gd name="T2" fmla="*/ 61 w 61"/>
                <a:gd name="T3" fmla="*/ 73 h 73"/>
                <a:gd name="T4" fmla="*/ 61 w 61"/>
                <a:gd name="T5" fmla="*/ 73 h 73"/>
                <a:gd name="T6" fmla="*/ 58 w 61"/>
                <a:gd name="T7" fmla="*/ 60 h 73"/>
                <a:gd name="T8" fmla="*/ 58 w 61"/>
                <a:gd name="T9" fmla="*/ 60 h 73"/>
                <a:gd name="T10" fmla="*/ 46 w 61"/>
                <a:gd name="T11" fmla="*/ 58 h 73"/>
                <a:gd name="T12" fmla="*/ 43 w 61"/>
                <a:gd name="T13" fmla="*/ 0 h 73"/>
                <a:gd name="T14" fmla="*/ 0 w 61"/>
                <a:gd name="T15" fmla="*/ 13 h 73"/>
                <a:gd name="T16" fmla="*/ 42 w 61"/>
                <a:gd name="T17" fmla="*/ 54 h 73"/>
                <a:gd name="T18" fmla="*/ 57 w 61"/>
                <a:gd name="T19" fmla="*/ 56 h 73"/>
                <a:gd name="T20" fmla="*/ 43 w 61"/>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3">
                  <a:moveTo>
                    <a:pt x="46" y="58"/>
                  </a:moveTo>
                  <a:cubicBezTo>
                    <a:pt x="61" y="73"/>
                    <a:pt x="61" y="73"/>
                    <a:pt x="61" y="73"/>
                  </a:cubicBezTo>
                  <a:cubicBezTo>
                    <a:pt x="61" y="73"/>
                    <a:pt x="61" y="73"/>
                    <a:pt x="61" y="73"/>
                  </a:cubicBezTo>
                  <a:cubicBezTo>
                    <a:pt x="60" y="70"/>
                    <a:pt x="59" y="66"/>
                    <a:pt x="58" y="60"/>
                  </a:cubicBezTo>
                  <a:cubicBezTo>
                    <a:pt x="58" y="60"/>
                    <a:pt x="58" y="60"/>
                    <a:pt x="58" y="60"/>
                  </a:cubicBezTo>
                  <a:cubicBezTo>
                    <a:pt x="46" y="58"/>
                    <a:pt x="46" y="58"/>
                    <a:pt x="46" y="58"/>
                  </a:cubicBezTo>
                  <a:moveTo>
                    <a:pt x="43" y="0"/>
                  </a:moveTo>
                  <a:cubicBezTo>
                    <a:pt x="29" y="5"/>
                    <a:pt x="14" y="9"/>
                    <a:pt x="0" y="13"/>
                  </a:cubicBezTo>
                  <a:cubicBezTo>
                    <a:pt x="42" y="54"/>
                    <a:pt x="42" y="54"/>
                    <a:pt x="42" y="54"/>
                  </a:cubicBezTo>
                  <a:cubicBezTo>
                    <a:pt x="57" y="56"/>
                    <a:pt x="57" y="56"/>
                    <a:pt x="57" y="56"/>
                  </a:cubicBezTo>
                  <a:cubicBezTo>
                    <a:pt x="54" y="43"/>
                    <a:pt x="49" y="22"/>
                    <a:pt x="43"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6"/>
            <p:cNvSpPr/>
            <p:nvPr/>
          </p:nvSpPr>
          <p:spPr bwMode="auto">
            <a:xfrm>
              <a:off x="6327776" y="3768725"/>
              <a:ext cx="66675" cy="26988"/>
            </a:xfrm>
            <a:custGeom>
              <a:avLst/>
              <a:gdLst>
                <a:gd name="T0" fmla="*/ 0 w 16"/>
                <a:gd name="T1" fmla="*/ 0 h 6"/>
                <a:gd name="T2" fmla="*/ 4 w 16"/>
                <a:gd name="T3" fmla="*/ 4 h 6"/>
                <a:gd name="T4" fmla="*/ 16 w 16"/>
                <a:gd name="T5" fmla="*/ 6 h 6"/>
                <a:gd name="T6" fmla="*/ 15 w 16"/>
                <a:gd name="T7" fmla="*/ 2 h 6"/>
                <a:gd name="T8" fmla="*/ 0 w 16"/>
                <a:gd name="T9" fmla="*/ 0 h 6"/>
              </a:gdLst>
              <a:ahLst/>
              <a:cxnLst>
                <a:cxn ang="0">
                  <a:pos x="T0" y="T1"/>
                </a:cxn>
                <a:cxn ang="0">
                  <a:pos x="T2" y="T3"/>
                </a:cxn>
                <a:cxn ang="0">
                  <a:pos x="T4" y="T5"/>
                </a:cxn>
                <a:cxn ang="0">
                  <a:pos x="T6" y="T7"/>
                </a:cxn>
                <a:cxn ang="0">
                  <a:pos x="T8" y="T9"/>
                </a:cxn>
              </a:cxnLst>
              <a:rect l="0" t="0" r="r" b="b"/>
              <a:pathLst>
                <a:path w="16" h="6">
                  <a:moveTo>
                    <a:pt x="0" y="0"/>
                  </a:moveTo>
                  <a:cubicBezTo>
                    <a:pt x="4" y="4"/>
                    <a:pt x="4" y="4"/>
                    <a:pt x="4" y="4"/>
                  </a:cubicBezTo>
                  <a:cubicBezTo>
                    <a:pt x="16" y="6"/>
                    <a:pt x="16" y="6"/>
                    <a:pt x="16" y="6"/>
                  </a:cubicBezTo>
                  <a:cubicBezTo>
                    <a:pt x="15" y="5"/>
                    <a:pt x="15" y="3"/>
                    <a:pt x="15" y="2"/>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7"/>
            <p:cNvSpPr>
              <a:spLocks noEditPoints="1"/>
            </p:cNvSpPr>
            <p:nvPr/>
          </p:nvSpPr>
          <p:spPr bwMode="auto">
            <a:xfrm>
              <a:off x="5783263" y="3603625"/>
              <a:ext cx="615950" cy="250825"/>
            </a:xfrm>
            <a:custGeom>
              <a:avLst/>
              <a:gdLst>
                <a:gd name="T0" fmla="*/ 43 w 145"/>
                <a:gd name="T1" fmla="*/ 34 h 59"/>
                <a:gd name="T2" fmla="*/ 129 w 145"/>
                <a:gd name="T3" fmla="*/ 55 h 59"/>
                <a:gd name="T4" fmla="*/ 134 w 145"/>
                <a:gd name="T5" fmla="*/ 57 h 59"/>
                <a:gd name="T6" fmla="*/ 141 w 145"/>
                <a:gd name="T7" fmla="*/ 58 h 59"/>
                <a:gd name="T8" fmla="*/ 141 w 145"/>
                <a:gd name="T9" fmla="*/ 58 h 59"/>
                <a:gd name="T10" fmla="*/ 145 w 145"/>
                <a:gd name="T11" fmla="*/ 59 h 59"/>
                <a:gd name="T12" fmla="*/ 145 w 145"/>
                <a:gd name="T13" fmla="*/ 59 h 59"/>
                <a:gd name="T14" fmla="*/ 134 w 145"/>
                <a:gd name="T15" fmla="*/ 57 h 59"/>
                <a:gd name="T16" fmla="*/ 120 w 145"/>
                <a:gd name="T17" fmla="*/ 42 h 59"/>
                <a:gd name="T18" fmla="*/ 43 w 145"/>
                <a:gd name="T19" fmla="*/ 34 h 59"/>
                <a:gd name="T20" fmla="*/ 80 w 145"/>
                <a:gd name="T21" fmla="*/ 0 h 59"/>
                <a:gd name="T22" fmla="*/ 0 w 145"/>
                <a:gd name="T23" fmla="*/ 22 h 59"/>
                <a:gd name="T24" fmla="*/ 5 w 145"/>
                <a:gd name="T25" fmla="*/ 24 h 59"/>
                <a:gd name="T26" fmla="*/ 116 w 145"/>
                <a:gd name="T27" fmla="*/ 38 h 59"/>
                <a:gd name="T28" fmla="*/ 80 w 145"/>
                <a:gd name="T2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59">
                  <a:moveTo>
                    <a:pt x="43" y="34"/>
                  </a:moveTo>
                  <a:cubicBezTo>
                    <a:pt x="76" y="44"/>
                    <a:pt x="109" y="51"/>
                    <a:pt x="129" y="55"/>
                  </a:cubicBezTo>
                  <a:cubicBezTo>
                    <a:pt x="131" y="56"/>
                    <a:pt x="132" y="56"/>
                    <a:pt x="134" y="57"/>
                  </a:cubicBezTo>
                  <a:cubicBezTo>
                    <a:pt x="137" y="57"/>
                    <a:pt x="139" y="58"/>
                    <a:pt x="141" y="58"/>
                  </a:cubicBezTo>
                  <a:cubicBezTo>
                    <a:pt x="141" y="58"/>
                    <a:pt x="141" y="58"/>
                    <a:pt x="141" y="58"/>
                  </a:cubicBezTo>
                  <a:cubicBezTo>
                    <a:pt x="143" y="58"/>
                    <a:pt x="144" y="59"/>
                    <a:pt x="145" y="59"/>
                  </a:cubicBezTo>
                  <a:cubicBezTo>
                    <a:pt x="145" y="59"/>
                    <a:pt x="145" y="59"/>
                    <a:pt x="145" y="59"/>
                  </a:cubicBezTo>
                  <a:cubicBezTo>
                    <a:pt x="143" y="59"/>
                    <a:pt x="139" y="58"/>
                    <a:pt x="134" y="57"/>
                  </a:cubicBezTo>
                  <a:cubicBezTo>
                    <a:pt x="120" y="42"/>
                    <a:pt x="120" y="42"/>
                    <a:pt x="120" y="42"/>
                  </a:cubicBezTo>
                  <a:cubicBezTo>
                    <a:pt x="43" y="34"/>
                    <a:pt x="43" y="34"/>
                    <a:pt x="43" y="34"/>
                  </a:cubicBezTo>
                  <a:moveTo>
                    <a:pt x="80" y="0"/>
                  </a:moveTo>
                  <a:cubicBezTo>
                    <a:pt x="45" y="10"/>
                    <a:pt x="13" y="19"/>
                    <a:pt x="0" y="22"/>
                  </a:cubicBezTo>
                  <a:cubicBezTo>
                    <a:pt x="2" y="22"/>
                    <a:pt x="3" y="23"/>
                    <a:pt x="5" y="24"/>
                  </a:cubicBezTo>
                  <a:cubicBezTo>
                    <a:pt x="116" y="38"/>
                    <a:pt x="116" y="38"/>
                    <a:pt x="116" y="38"/>
                  </a:cubicBezTo>
                  <a:cubicBezTo>
                    <a:pt x="80" y="0"/>
                    <a:pt x="80" y="0"/>
                    <a:pt x="8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8"/>
            <p:cNvSpPr/>
            <p:nvPr/>
          </p:nvSpPr>
          <p:spPr bwMode="auto">
            <a:xfrm>
              <a:off x="5805488" y="3705225"/>
              <a:ext cx="487363" cy="76200"/>
            </a:xfrm>
            <a:custGeom>
              <a:avLst/>
              <a:gdLst>
                <a:gd name="T0" fmla="*/ 0 w 115"/>
                <a:gd name="T1" fmla="*/ 0 h 18"/>
                <a:gd name="T2" fmla="*/ 38 w 115"/>
                <a:gd name="T3" fmla="*/ 10 h 18"/>
                <a:gd name="T4" fmla="*/ 115 w 115"/>
                <a:gd name="T5" fmla="*/ 18 h 18"/>
                <a:gd name="T6" fmla="*/ 111 w 115"/>
                <a:gd name="T7" fmla="*/ 14 h 18"/>
                <a:gd name="T8" fmla="*/ 0 w 115"/>
                <a:gd name="T9" fmla="*/ 0 h 18"/>
              </a:gdLst>
              <a:ahLst/>
              <a:cxnLst>
                <a:cxn ang="0">
                  <a:pos x="T0" y="T1"/>
                </a:cxn>
                <a:cxn ang="0">
                  <a:pos x="T2" y="T3"/>
                </a:cxn>
                <a:cxn ang="0">
                  <a:pos x="T4" y="T5"/>
                </a:cxn>
                <a:cxn ang="0">
                  <a:pos x="T6" y="T7"/>
                </a:cxn>
                <a:cxn ang="0">
                  <a:pos x="T8" y="T9"/>
                </a:cxn>
              </a:cxnLst>
              <a:rect l="0" t="0" r="r" b="b"/>
              <a:pathLst>
                <a:path w="115" h="18">
                  <a:moveTo>
                    <a:pt x="0" y="0"/>
                  </a:moveTo>
                  <a:cubicBezTo>
                    <a:pt x="12" y="3"/>
                    <a:pt x="25" y="7"/>
                    <a:pt x="38" y="10"/>
                  </a:cubicBezTo>
                  <a:cubicBezTo>
                    <a:pt x="115" y="18"/>
                    <a:pt x="115" y="18"/>
                    <a:pt x="115" y="18"/>
                  </a:cubicBezTo>
                  <a:cubicBezTo>
                    <a:pt x="111" y="14"/>
                    <a:pt x="111" y="14"/>
                    <a:pt x="111"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9"/>
            <p:cNvSpPr>
              <a:spLocks noEditPoints="1"/>
            </p:cNvSpPr>
            <p:nvPr/>
          </p:nvSpPr>
          <p:spPr bwMode="auto">
            <a:xfrm>
              <a:off x="5843588" y="2871788"/>
              <a:ext cx="487363" cy="723900"/>
            </a:xfrm>
            <a:custGeom>
              <a:avLst/>
              <a:gdLst>
                <a:gd name="T0" fmla="*/ 92 w 115"/>
                <a:gd name="T1" fmla="*/ 81 h 170"/>
                <a:gd name="T2" fmla="*/ 40 w 115"/>
                <a:gd name="T3" fmla="*/ 139 h 170"/>
                <a:gd name="T4" fmla="*/ 72 w 115"/>
                <a:gd name="T5" fmla="*/ 170 h 170"/>
                <a:gd name="T6" fmla="*/ 115 w 115"/>
                <a:gd name="T7" fmla="*/ 157 h 170"/>
                <a:gd name="T8" fmla="*/ 92 w 115"/>
                <a:gd name="T9" fmla="*/ 81 h 170"/>
                <a:gd name="T10" fmla="*/ 32 w 115"/>
                <a:gd name="T11" fmla="*/ 0 h 170"/>
                <a:gd name="T12" fmla="*/ 25 w 115"/>
                <a:gd name="T13" fmla="*/ 16 h 170"/>
                <a:gd name="T14" fmla="*/ 0 w 115"/>
                <a:gd name="T15" fmla="*/ 100 h 170"/>
                <a:gd name="T16" fmla="*/ 36 w 115"/>
                <a:gd name="T17" fmla="*/ 135 h 170"/>
                <a:gd name="T18" fmla="*/ 91 w 115"/>
                <a:gd name="T19" fmla="*/ 77 h 170"/>
                <a:gd name="T20" fmla="*/ 89 w 115"/>
                <a:gd name="T21" fmla="*/ 72 h 170"/>
                <a:gd name="T22" fmla="*/ 66 w 115"/>
                <a:gd name="T23" fmla="*/ 26 h 170"/>
                <a:gd name="T24" fmla="*/ 32 w 115"/>
                <a:gd name="T25"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70">
                  <a:moveTo>
                    <a:pt x="92" y="81"/>
                  </a:moveTo>
                  <a:cubicBezTo>
                    <a:pt x="40" y="139"/>
                    <a:pt x="40" y="139"/>
                    <a:pt x="40" y="139"/>
                  </a:cubicBezTo>
                  <a:cubicBezTo>
                    <a:pt x="72" y="170"/>
                    <a:pt x="72" y="170"/>
                    <a:pt x="72" y="170"/>
                  </a:cubicBezTo>
                  <a:cubicBezTo>
                    <a:pt x="86" y="166"/>
                    <a:pt x="101" y="162"/>
                    <a:pt x="115" y="157"/>
                  </a:cubicBezTo>
                  <a:cubicBezTo>
                    <a:pt x="108" y="132"/>
                    <a:pt x="100" y="105"/>
                    <a:pt x="92" y="81"/>
                  </a:cubicBezTo>
                  <a:moveTo>
                    <a:pt x="32" y="0"/>
                  </a:moveTo>
                  <a:cubicBezTo>
                    <a:pt x="30" y="5"/>
                    <a:pt x="28" y="10"/>
                    <a:pt x="25" y="16"/>
                  </a:cubicBezTo>
                  <a:cubicBezTo>
                    <a:pt x="16" y="39"/>
                    <a:pt x="8" y="70"/>
                    <a:pt x="0" y="100"/>
                  </a:cubicBezTo>
                  <a:cubicBezTo>
                    <a:pt x="36" y="135"/>
                    <a:pt x="36" y="135"/>
                    <a:pt x="36" y="135"/>
                  </a:cubicBezTo>
                  <a:cubicBezTo>
                    <a:pt x="91" y="77"/>
                    <a:pt x="91" y="77"/>
                    <a:pt x="91" y="77"/>
                  </a:cubicBezTo>
                  <a:cubicBezTo>
                    <a:pt x="90" y="76"/>
                    <a:pt x="89" y="74"/>
                    <a:pt x="89" y="72"/>
                  </a:cubicBezTo>
                  <a:cubicBezTo>
                    <a:pt x="81" y="51"/>
                    <a:pt x="73" y="34"/>
                    <a:pt x="66" y="26"/>
                  </a:cubicBezTo>
                  <a:cubicBezTo>
                    <a:pt x="55" y="13"/>
                    <a:pt x="44" y="5"/>
                    <a:pt x="32"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80"/>
            <p:cNvSpPr/>
            <p:nvPr/>
          </p:nvSpPr>
          <p:spPr bwMode="auto">
            <a:xfrm>
              <a:off x="5754688" y="3684588"/>
              <a:ext cx="3175" cy="4763"/>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1" y="1"/>
                    <a:pt x="1" y="1"/>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81"/>
            <p:cNvSpPr>
              <a:spLocks noEditPoints="1"/>
            </p:cNvSpPr>
            <p:nvPr/>
          </p:nvSpPr>
          <p:spPr bwMode="auto">
            <a:xfrm>
              <a:off x="5757863" y="3309938"/>
              <a:ext cx="365125" cy="387350"/>
            </a:xfrm>
            <a:custGeom>
              <a:avLst/>
              <a:gdLst>
                <a:gd name="T0" fmla="*/ 57 w 86"/>
                <a:gd name="T1" fmla="*/ 39 h 91"/>
                <a:gd name="T2" fmla="*/ 12 w 86"/>
                <a:gd name="T3" fmla="*/ 89 h 91"/>
                <a:gd name="T4" fmla="*/ 6 w 86"/>
                <a:gd name="T5" fmla="*/ 91 h 91"/>
                <a:gd name="T6" fmla="*/ 6 w 86"/>
                <a:gd name="T7" fmla="*/ 91 h 91"/>
                <a:gd name="T8" fmla="*/ 86 w 86"/>
                <a:gd name="T9" fmla="*/ 69 h 91"/>
                <a:gd name="T10" fmla="*/ 57 w 86"/>
                <a:gd name="T11" fmla="*/ 39 h 91"/>
                <a:gd name="T12" fmla="*/ 19 w 86"/>
                <a:gd name="T13" fmla="*/ 0 h 91"/>
                <a:gd name="T14" fmla="*/ 2 w 86"/>
                <a:gd name="T15" fmla="*/ 80 h 91"/>
                <a:gd name="T16" fmla="*/ 0 w 86"/>
                <a:gd name="T17" fmla="*/ 86 h 91"/>
                <a:gd name="T18" fmla="*/ 0 w 86"/>
                <a:gd name="T19" fmla="*/ 86 h 91"/>
                <a:gd name="T20" fmla="*/ 0 w 86"/>
                <a:gd name="T21" fmla="*/ 88 h 91"/>
                <a:gd name="T22" fmla="*/ 0 w 86"/>
                <a:gd name="T23" fmla="*/ 88 h 91"/>
                <a:gd name="T24" fmla="*/ 0 w 86"/>
                <a:gd name="T25" fmla="*/ 89 h 91"/>
                <a:gd name="T26" fmla="*/ 1 w 86"/>
                <a:gd name="T27" fmla="*/ 89 h 91"/>
                <a:gd name="T28" fmla="*/ 53 w 86"/>
                <a:gd name="T29" fmla="*/ 35 h 91"/>
                <a:gd name="T30" fmla="*/ 19 w 86"/>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91">
                  <a:moveTo>
                    <a:pt x="57" y="39"/>
                  </a:moveTo>
                  <a:cubicBezTo>
                    <a:pt x="12" y="89"/>
                    <a:pt x="12" y="89"/>
                    <a:pt x="12" y="89"/>
                  </a:cubicBezTo>
                  <a:cubicBezTo>
                    <a:pt x="10" y="90"/>
                    <a:pt x="8" y="90"/>
                    <a:pt x="6" y="91"/>
                  </a:cubicBezTo>
                  <a:cubicBezTo>
                    <a:pt x="6" y="91"/>
                    <a:pt x="6" y="91"/>
                    <a:pt x="6" y="91"/>
                  </a:cubicBezTo>
                  <a:cubicBezTo>
                    <a:pt x="19" y="88"/>
                    <a:pt x="51" y="79"/>
                    <a:pt x="86" y="69"/>
                  </a:cubicBezTo>
                  <a:cubicBezTo>
                    <a:pt x="57" y="39"/>
                    <a:pt x="57" y="39"/>
                    <a:pt x="57" y="39"/>
                  </a:cubicBezTo>
                  <a:moveTo>
                    <a:pt x="19" y="0"/>
                  </a:moveTo>
                  <a:cubicBezTo>
                    <a:pt x="11" y="33"/>
                    <a:pt x="5" y="64"/>
                    <a:pt x="2" y="80"/>
                  </a:cubicBezTo>
                  <a:cubicBezTo>
                    <a:pt x="1" y="83"/>
                    <a:pt x="1" y="85"/>
                    <a:pt x="0" y="86"/>
                  </a:cubicBezTo>
                  <a:cubicBezTo>
                    <a:pt x="0" y="86"/>
                    <a:pt x="0" y="86"/>
                    <a:pt x="0" y="86"/>
                  </a:cubicBezTo>
                  <a:cubicBezTo>
                    <a:pt x="0" y="87"/>
                    <a:pt x="0" y="88"/>
                    <a:pt x="0" y="88"/>
                  </a:cubicBezTo>
                  <a:cubicBezTo>
                    <a:pt x="0" y="88"/>
                    <a:pt x="0" y="88"/>
                    <a:pt x="0" y="88"/>
                  </a:cubicBezTo>
                  <a:cubicBezTo>
                    <a:pt x="0" y="88"/>
                    <a:pt x="0" y="89"/>
                    <a:pt x="0" y="89"/>
                  </a:cubicBezTo>
                  <a:cubicBezTo>
                    <a:pt x="0" y="89"/>
                    <a:pt x="1" y="89"/>
                    <a:pt x="1" y="89"/>
                  </a:cubicBezTo>
                  <a:cubicBezTo>
                    <a:pt x="53" y="35"/>
                    <a:pt x="53" y="35"/>
                    <a:pt x="53" y="35"/>
                  </a:cubicBezTo>
                  <a:cubicBezTo>
                    <a:pt x="19" y="0"/>
                    <a:pt x="19" y="0"/>
                    <a:pt x="19"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2"/>
            <p:cNvSpPr>
              <a:spLocks noEditPoints="1"/>
            </p:cNvSpPr>
            <p:nvPr/>
          </p:nvSpPr>
          <p:spPr bwMode="auto">
            <a:xfrm>
              <a:off x="5762626" y="3198813"/>
              <a:ext cx="471488" cy="498475"/>
            </a:xfrm>
            <a:custGeom>
              <a:avLst/>
              <a:gdLst>
                <a:gd name="T0" fmla="*/ 52 w 111"/>
                <a:gd name="T1" fmla="*/ 61 h 117"/>
                <a:gd name="T2" fmla="*/ 0 w 111"/>
                <a:gd name="T3" fmla="*/ 115 h 117"/>
                <a:gd name="T4" fmla="*/ 5 w 111"/>
                <a:gd name="T5" fmla="*/ 117 h 117"/>
                <a:gd name="T6" fmla="*/ 11 w 111"/>
                <a:gd name="T7" fmla="*/ 115 h 117"/>
                <a:gd name="T8" fmla="*/ 56 w 111"/>
                <a:gd name="T9" fmla="*/ 65 h 117"/>
                <a:gd name="T10" fmla="*/ 52 w 111"/>
                <a:gd name="T11" fmla="*/ 61 h 117"/>
                <a:gd name="T12" fmla="*/ 110 w 111"/>
                <a:gd name="T13" fmla="*/ 0 h 117"/>
                <a:gd name="T14" fmla="*/ 55 w 111"/>
                <a:gd name="T15" fmla="*/ 58 h 117"/>
                <a:gd name="T16" fmla="*/ 59 w 111"/>
                <a:gd name="T17" fmla="*/ 62 h 117"/>
                <a:gd name="T18" fmla="*/ 111 w 111"/>
                <a:gd name="T19" fmla="*/ 4 h 117"/>
                <a:gd name="T20" fmla="*/ 110 w 111"/>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17">
                  <a:moveTo>
                    <a:pt x="52" y="61"/>
                  </a:moveTo>
                  <a:cubicBezTo>
                    <a:pt x="0" y="115"/>
                    <a:pt x="0" y="115"/>
                    <a:pt x="0" y="115"/>
                  </a:cubicBezTo>
                  <a:cubicBezTo>
                    <a:pt x="2" y="116"/>
                    <a:pt x="3" y="116"/>
                    <a:pt x="5" y="117"/>
                  </a:cubicBezTo>
                  <a:cubicBezTo>
                    <a:pt x="7" y="116"/>
                    <a:pt x="9" y="116"/>
                    <a:pt x="11" y="115"/>
                  </a:cubicBezTo>
                  <a:cubicBezTo>
                    <a:pt x="56" y="65"/>
                    <a:pt x="56" y="65"/>
                    <a:pt x="56" y="65"/>
                  </a:cubicBezTo>
                  <a:cubicBezTo>
                    <a:pt x="52" y="61"/>
                    <a:pt x="52" y="61"/>
                    <a:pt x="52" y="61"/>
                  </a:cubicBezTo>
                  <a:moveTo>
                    <a:pt x="110" y="0"/>
                  </a:moveTo>
                  <a:cubicBezTo>
                    <a:pt x="55" y="58"/>
                    <a:pt x="55" y="58"/>
                    <a:pt x="55" y="58"/>
                  </a:cubicBezTo>
                  <a:cubicBezTo>
                    <a:pt x="59" y="62"/>
                    <a:pt x="59" y="62"/>
                    <a:pt x="59" y="62"/>
                  </a:cubicBezTo>
                  <a:cubicBezTo>
                    <a:pt x="111" y="4"/>
                    <a:pt x="111" y="4"/>
                    <a:pt x="111" y="4"/>
                  </a:cubicBezTo>
                  <a:cubicBezTo>
                    <a:pt x="111" y="3"/>
                    <a:pt x="110" y="2"/>
                    <a:pt x="1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83"/>
            <p:cNvSpPr/>
            <p:nvPr/>
          </p:nvSpPr>
          <p:spPr bwMode="auto">
            <a:xfrm>
              <a:off x="5372101" y="2828925"/>
              <a:ext cx="4763" cy="9525"/>
            </a:xfrm>
            <a:custGeom>
              <a:avLst/>
              <a:gdLst>
                <a:gd name="T0" fmla="*/ 0 w 1"/>
                <a:gd name="T1" fmla="*/ 0 h 2"/>
                <a:gd name="T2" fmla="*/ 0 w 1"/>
                <a:gd name="T3" fmla="*/ 0 h 2"/>
                <a:gd name="T4" fmla="*/ 0 w 1"/>
                <a:gd name="T5" fmla="*/ 0 h 2"/>
                <a:gd name="T6" fmla="*/ 1 w 1"/>
                <a:gd name="T7" fmla="*/ 1 h 2"/>
                <a:gd name="T8" fmla="*/ 1 w 1"/>
                <a:gd name="T9" fmla="*/ 1 h 2"/>
                <a:gd name="T10" fmla="*/ 1 w 1"/>
                <a:gd name="T11" fmla="*/ 2 h 2"/>
                <a:gd name="T12" fmla="*/ 1 w 1"/>
                <a:gd name="T13" fmla="*/ 2 h 2"/>
                <a:gd name="T14" fmla="*/ 1 w 1"/>
                <a:gd name="T15" fmla="*/ 2 h 2"/>
                <a:gd name="T16" fmla="*/ 1 w 1"/>
                <a:gd name="T17" fmla="*/ 1 h 2"/>
                <a:gd name="T18" fmla="*/ 0 w 1"/>
                <a:gd name="T19" fmla="*/ 0 h 2"/>
                <a:gd name="T20" fmla="*/ 0 w 1"/>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0"/>
                  </a:moveTo>
                  <a:cubicBezTo>
                    <a:pt x="0" y="0"/>
                    <a:pt x="0" y="0"/>
                    <a:pt x="0" y="0"/>
                  </a:cubicBezTo>
                  <a:cubicBezTo>
                    <a:pt x="0" y="0"/>
                    <a:pt x="0" y="0"/>
                    <a:pt x="0" y="0"/>
                  </a:cubicBezTo>
                  <a:cubicBezTo>
                    <a:pt x="0" y="0"/>
                    <a:pt x="0" y="1"/>
                    <a:pt x="1" y="1"/>
                  </a:cubicBezTo>
                  <a:cubicBezTo>
                    <a:pt x="1" y="1"/>
                    <a:pt x="1" y="1"/>
                    <a:pt x="1" y="1"/>
                  </a:cubicBezTo>
                  <a:cubicBezTo>
                    <a:pt x="1" y="2"/>
                    <a:pt x="1" y="2"/>
                    <a:pt x="1" y="2"/>
                  </a:cubicBezTo>
                  <a:cubicBezTo>
                    <a:pt x="1" y="2"/>
                    <a:pt x="1" y="2"/>
                    <a:pt x="1" y="2"/>
                  </a:cubicBezTo>
                  <a:cubicBezTo>
                    <a:pt x="1" y="2"/>
                    <a:pt x="1" y="2"/>
                    <a:pt x="1" y="2"/>
                  </a:cubicBezTo>
                  <a:cubicBezTo>
                    <a:pt x="1" y="1"/>
                    <a:pt x="1" y="1"/>
                    <a:pt x="1" y="1"/>
                  </a:cubicBezTo>
                  <a:cubicBezTo>
                    <a:pt x="1" y="1"/>
                    <a:pt x="0" y="0"/>
                    <a:pt x="0" y="0"/>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84"/>
            <p:cNvSpPr/>
            <p:nvPr/>
          </p:nvSpPr>
          <p:spPr bwMode="auto">
            <a:xfrm>
              <a:off x="5549901" y="3008313"/>
              <a:ext cx="293688" cy="301625"/>
            </a:xfrm>
            <a:custGeom>
              <a:avLst/>
              <a:gdLst>
                <a:gd name="T0" fmla="*/ 0 w 69"/>
                <a:gd name="T1" fmla="*/ 0 h 71"/>
                <a:gd name="T2" fmla="*/ 1 w 69"/>
                <a:gd name="T3" fmla="*/ 0 h 71"/>
                <a:gd name="T4" fmla="*/ 68 w 69"/>
                <a:gd name="T5" fmla="*/ 71 h 71"/>
                <a:gd name="T6" fmla="*/ 69 w 69"/>
                <a:gd name="T7" fmla="*/ 68 h 71"/>
                <a:gd name="T8" fmla="*/ 0 w 69"/>
                <a:gd name="T9" fmla="*/ 0 h 71"/>
              </a:gdLst>
              <a:ahLst/>
              <a:cxnLst>
                <a:cxn ang="0">
                  <a:pos x="T0" y="T1"/>
                </a:cxn>
                <a:cxn ang="0">
                  <a:pos x="T2" y="T3"/>
                </a:cxn>
                <a:cxn ang="0">
                  <a:pos x="T4" y="T5"/>
                </a:cxn>
                <a:cxn ang="0">
                  <a:pos x="T6" y="T7"/>
                </a:cxn>
                <a:cxn ang="0">
                  <a:pos x="T8" y="T9"/>
                </a:cxn>
              </a:cxnLst>
              <a:rect l="0" t="0" r="r" b="b"/>
              <a:pathLst>
                <a:path w="69" h="71">
                  <a:moveTo>
                    <a:pt x="0" y="0"/>
                  </a:moveTo>
                  <a:cubicBezTo>
                    <a:pt x="1" y="0"/>
                    <a:pt x="1" y="0"/>
                    <a:pt x="1" y="0"/>
                  </a:cubicBezTo>
                  <a:cubicBezTo>
                    <a:pt x="68" y="71"/>
                    <a:pt x="68" y="71"/>
                    <a:pt x="68" y="71"/>
                  </a:cubicBezTo>
                  <a:cubicBezTo>
                    <a:pt x="69" y="70"/>
                    <a:pt x="69" y="69"/>
                    <a:pt x="69" y="68"/>
                  </a:cubicBezTo>
                  <a:cubicBezTo>
                    <a:pt x="0" y="0"/>
                    <a:pt x="0" y="0"/>
                    <a:pt x="0"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5"/>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6"/>
            <p:cNvSpPr/>
            <p:nvPr/>
          </p:nvSpPr>
          <p:spPr bwMode="auto">
            <a:xfrm>
              <a:off x="5537201" y="2995613"/>
              <a:ext cx="17463" cy="12700"/>
            </a:xfrm>
            <a:custGeom>
              <a:avLst/>
              <a:gdLst>
                <a:gd name="T0" fmla="*/ 0 w 11"/>
                <a:gd name="T1" fmla="*/ 0 h 8"/>
                <a:gd name="T2" fmla="*/ 11 w 11"/>
                <a:gd name="T3" fmla="*/ 8 h 8"/>
                <a:gd name="T4" fmla="*/ 8 w 11"/>
                <a:gd name="T5" fmla="*/ 8 h 8"/>
                <a:gd name="T6" fmla="*/ 0 w 11"/>
                <a:gd name="T7" fmla="*/ 0 h 8"/>
              </a:gdLst>
              <a:ahLst/>
              <a:cxnLst>
                <a:cxn ang="0">
                  <a:pos x="T0" y="T1"/>
                </a:cxn>
                <a:cxn ang="0">
                  <a:pos x="T2" y="T3"/>
                </a:cxn>
                <a:cxn ang="0">
                  <a:pos x="T4" y="T5"/>
                </a:cxn>
                <a:cxn ang="0">
                  <a:pos x="T6" y="T7"/>
                </a:cxn>
              </a:cxnLst>
              <a:rect l="0" t="0" r="r" b="b"/>
              <a:pathLst>
                <a:path w="11" h="8">
                  <a:moveTo>
                    <a:pt x="0" y="0"/>
                  </a:moveTo>
                  <a:lnTo>
                    <a:pt x="11" y="8"/>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87"/>
            <p:cNvSpPr>
              <a:spLocks noEditPoints="1"/>
            </p:cNvSpPr>
            <p:nvPr/>
          </p:nvSpPr>
          <p:spPr bwMode="auto">
            <a:xfrm>
              <a:off x="6122988" y="3595688"/>
              <a:ext cx="285750" cy="258763"/>
            </a:xfrm>
            <a:custGeom>
              <a:avLst/>
              <a:gdLst>
                <a:gd name="T0" fmla="*/ 40 w 67"/>
                <a:gd name="T1" fmla="*/ 44 h 61"/>
                <a:gd name="T2" fmla="*/ 54 w 67"/>
                <a:gd name="T3" fmla="*/ 59 h 61"/>
                <a:gd name="T4" fmla="*/ 65 w 67"/>
                <a:gd name="T5" fmla="*/ 61 h 61"/>
                <a:gd name="T6" fmla="*/ 67 w 67"/>
                <a:gd name="T7" fmla="*/ 60 h 61"/>
                <a:gd name="T8" fmla="*/ 52 w 67"/>
                <a:gd name="T9" fmla="*/ 45 h 61"/>
                <a:gd name="T10" fmla="*/ 40 w 67"/>
                <a:gd name="T11" fmla="*/ 44 h 61"/>
                <a:gd name="T12" fmla="*/ 6 w 67"/>
                <a:gd name="T13" fmla="*/ 0 h 61"/>
                <a:gd name="T14" fmla="*/ 0 w 67"/>
                <a:gd name="T15" fmla="*/ 2 h 61"/>
                <a:gd name="T16" fmla="*/ 36 w 67"/>
                <a:gd name="T17" fmla="*/ 40 h 61"/>
                <a:gd name="T18" fmla="*/ 48 w 67"/>
                <a:gd name="T19" fmla="*/ 41 h 61"/>
                <a:gd name="T20" fmla="*/ 6 w 67"/>
                <a:gd name="T2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1">
                  <a:moveTo>
                    <a:pt x="40" y="44"/>
                  </a:moveTo>
                  <a:cubicBezTo>
                    <a:pt x="54" y="59"/>
                    <a:pt x="54" y="59"/>
                    <a:pt x="54" y="59"/>
                  </a:cubicBezTo>
                  <a:cubicBezTo>
                    <a:pt x="59" y="60"/>
                    <a:pt x="63" y="61"/>
                    <a:pt x="65" y="61"/>
                  </a:cubicBezTo>
                  <a:cubicBezTo>
                    <a:pt x="66" y="61"/>
                    <a:pt x="66" y="60"/>
                    <a:pt x="67" y="60"/>
                  </a:cubicBezTo>
                  <a:cubicBezTo>
                    <a:pt x="52" y="45"/>
                    <a:pt x="52" y="45"/>
                    <a:pt x="52" y="45"/>
                  </a:cubicBezTo>
                  <a:cubicBezTo>
                    <a:pt x="40" y="44"/>
                    <a:pt x="40" y="44"/>
                    <a:pt x="40" y="44"/>
                  </a:cubicBezTo>
                  <a:moveTo>
                    <a:pt x="6" y="0"/>
                  </a:moveTo>
                  <a:cubicBezTo>
                    <a:pt x="4" y="1"/>
                    <a:pt x="2" y="2"/>
                    <a:pt x="0" y="2"/>
                  </a:cubicBezTo>
                  <a:cubicBezTo>
                    <a:pt x="36" y="40"/>
                    <a:pt x="36" y="40"/>
                    <a:pt x="36" y="40"/>
                  </a:cubicBezTo>
                  <a:cubicBezTo>
                    <a:pt x="48" y="41"/>
                    <a:pt x="48" y="41"/>
                    <a:pt x="48" y="41"/>
                  </a:cubicBezTo>
                  <a:cubicBezTo>
                    <a:pt x="6" y="0"/>
                    <a:pt x="6" y="0"/>
                    <a:pt x="6"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8"/>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9"/>
            <p:cNvSpPr/>
            <p:nvPr/>
          </p:nvSpPr>
          <p:spPr bwMode="auto">
            <a:xfrm>
              <a:off x="6276976" y="3765550"/>
              <a:ext cx="66675" cy="20638"/>
            </a:xfrm>
            <a:custGeom>
              <a:avLst/>
              <a:gdLst>
                <a:gd name="T0" fmla="*/ 0 w 42"/>
                <a:gd name="T1" fmla="*/ 0 h 13"/>
                <a:gd name="T2" fmla="*/ 10 w 42"/>
                <a:gd name="T3" fmla="*/ 10 h 13"/>
                <a:gd name="T4" fmla="*/ 42 w 42"/>
                <a:gd name="T5" fmla="*/ 13 h 13"/>
                <a:gd name="T6" fmla="*/ 32 w 42"/>
                <a:gd name="T7" fmla="*/ 2 h 13"/>
                <a:gd name="T8" fmla="*/ 0 w 42"/>
                <a:gd name="T9" fmla="*/ 0 h 13"/>
              </a:gdLst>
              <a:ahLst/>
              <a:cxnLst>
                <a:cxn ang="0">
                  <a:pos x="T0" y="T1"/>
                </a:cxn>
                <a:cxn ang="0">
                  <a:pos x="T2" y="T3"/>
                </a:cxn>
                <a:cxn ang="0">
                  <a:pos x="T4" y="T5"/>
                </a:cxn>
                <a:cxn ang="0">
                  <a:pos x="T6" y="T7"/>
                </a:cxn>
                <a:cxn ang="0">
                  <a:pos x="T8" y="T9"/>
                </a:cxn>
              </a:cxnLst>
              <a:rect l="0" t="0" r="r" b="b"/>
              <a:pathLst>
                <a:path w="42" h="13">
                  <a:moveTo>
                    <a:pt x="0" y="0"/>
                  </a:moveTo>
                  <a:lnTo>
                    <a:pt x="10" y="10"/>
                  </a:lnTo>
                  <a:lnTo>
                    <a:pt x="42" y="13"/>
                  </a:lnTo>
                  <a:lnTo>
                    <a:pt x="3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90"/>
            <p:cNvSpPr>
              <a:spLocks noEditPoints="1"/>
            </p:cNvSpPr>
            <p:nvPr/>
          </p:nvSpPr>
          <p:spPr bwMode="auto">
            <a:xfrm>
              <a:off x="5838826" y="3297238"/>
              <a:ext cx="309563" cy="306388"/>
            </a:xfrm>
            <a:custGeom>
              <a:avLst/>
              <a:gdLst>
                <a:gd name="T0" fmla="*/ 41 w 73"/>
                <a:gd name="T1" fmla="*/ 39 h 72"/>
                <a:gd name="T2" fmla="*/ 38 w 73"/>
                <a:gd name="T3" fmla="*/ 42 h 72"/>
                <a:gd name="T4" fmla="*/ 67 w 73"/>
                <a:gd name="T5" fmla="*/ 72 h 72"/>
                <a:gd name="T6" fmla="*/ 73 w 73"/>
                <a:gd name="T7" fmla="*/ 70 h 72"/>
                <a:gd name="T8" fmla="*/ 41 w 73"/>
                <a:gd name="T9" fmla="*/ 39 h 72"/>
                <a:gd name="T10" fmla="*/ 1 w 73"/>
                <a:gd name="T11" fmla="*/ 0 h 72"/>
                <a:gd name="T12" fmla="*/ 0 w 73"/>
                <a:gd name="T13" fmla="*/ 3 h 72"/>
                <a:gd name="T14" fmla="*/ 34 w 73"/>
                <a:gd name="T15" fmla="*/ 38 h 72"/>
                <a:gd name="T16" fmla="*/ 37 w 73"/>
                <a:gd name="T17" fmla="*/ 35 h 72"/>
                <a:gd name="T18" fmla="*/ 1 w 73"/>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41" y="39"/>
                  </a:moveTo>
                  <a:cubicBezTo>
                    <a:pt x="38" y="42"/>
                    <a:pt x="38" y="42"/>
                    <a:pt x="38" y="42"/>
                  </a:cubicBezTo>
                  <a:cubicBezTo>
                    <a:pt x="67" y="72"/>
                    <a:pt x="67" y="72"/>
                    <a:pt x="67" y="72"/>
                  </a:cubicBezTo>
                  <a:cubicBezTo>
                    <a:pt x="69" y="72"/>
                    <a:pt x="71" y="71"/>
                    <a:pt x="73" y="70"/>
                  </a:cubicBezTo>
                  <a:cubicBezTo>
                    <a:pt x="41" y="39"/>
                    <a:pt x="41" y="39"/>
                    <a:pt x="41" y="39"/>
                  </a:cubicBezTo>
                  <a:moveTo>
                    <a:pt x="1" y="0"/>
                  </a:moveTo>
                  <a:cubicBezTo>
                    <a:pt x="1" y="1"/>
                    <a:pt x="1" y="2"/>
                    <a:pt x="0" y="3"/>
                  </a:cubicBezTo>
                  <a:cubicBezTo>
                    <a:pt x="34" y="38"/>
                    <a:pt x="34" y="38"/>
                    <a:pt x="34" y="38"/>
                  </a:cubicBezTo>
                  <a:cubicBezTo>
                    <a:pt x="37" y="35"/>
                    <a:pt x="37" y="35"/>
                    <a:pt x="37" y="35"/>
                  </a:cubicBezTo>
                  <a:cubicBezTo>
                    <a:pt x="1" y="0"/>
                    <a:pt x="1" y="0"/>
                    <a:pt x="1" y="0"/>
                  </a:cubicBezTo>
                </a:path>
              </a:pathLst>
            </a:custGeom>
            <a:solidFill>
              <a:srgbClr val="41A7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91"/>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92"/>
            <p:cNvSpPr/>
            <p:nvPr/>
          </p:nvSpPr>
          <p:spPr bwMode="auto">
            <a:xfrm>
              <a:off x="5983288" y="3446463"/>
              <a:ext cx="30163" cy="30163"/>
            </a:xfrm>
            <a:custGeom>
              <a:avLst/>
              <a:gdLst>
                <a:gd name="T0" fmla="*/ 8 w 19"/>
                <a:gd name="T1" fmla="*/ 0 h 19"/>
                <a:gd name="T2" fmla="*/ 0 w 19"/>
                <a:gd name="T3" fmla="*/ 8 h 19"/>
                <a:gd name="T4" fmla="*/ 11 w 19"/>
                <a:gd name="T5" fmla="*/ 19 h 19"/>
                <a:gd name="T6" fmla="*/ 19 w 19"/>
                <a:gd name="T7" fmla="*/ 11 h 19"/>
                <a:gd name="T8" fmla="*/ 8 w 19"/>
                <a:gd name="T9" fmla="*/ 0 h 19"/>
              </a:gdLst>
              <a:ahLst/>
              <a:cxnLst>
                <a:cxn ang="0">
                  <a:pos x="T0" y="T1"/>
                </a:cxn>
                <a:cxn ang="0">
                  <a:pos x="T2" y="T3"/>
                </a:cxn>
                <a:cxn ang="0">
                  <a:pos x="T4" y="T5"/>
                </a:cxn>
                <a:cxn ang="0">
                  <a:pos x="T6" y="T7"/>
                </a:cxn>
                <a:cxn ang="0">
                  <a:pos x="T8" y="T9"/>
                </a:cxn>
              </a:cxnLst>
              <a:rect l="0" t="0" r="r" b="b"/>
              <a:pathLst>
                <a:path w="19" h="19">
                  <a:moveTo>
                    <a:pt x="8" y="0"/>
                  </a:moveTo>
                  <a:lnTo>
                    <a:pt x="0" y="8"/>
                  </a:lnTo>
                  <a:lnTo>
                    <a:pt x="11" y="19"/>
                  </a:lnTo>
                  <a:lnTo>
                    <a:pt x="19" y="1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93"/>
            <p:cNvSpPr>
              <a:spLocks noEditPoints="1"/>
            </p:cNvSpPr>
            <p:nvPr/>
          </p:nvSpPr>
          <p:spPr bwMode="auto">
            <a:xfrm>
              <a:off x="6764338" y="3271838"/>
              <a:ext cx="1047750" cy="846138"/>
            </a:xfrm>
            <a:custGeom>
              <a:avLst/>
              <a:gdLst>
                <a:gd name="T0" fmla="*/ 64 w 247"/>
                <a:gd name="T1" fmla="*/ 139 h 199"/>
                <a:gd name="T2" fmla="*/ 64 w 247"/>
                <a:gd name="T3" fmla="*/ 139 h 199"/>
                <a:gd name="T4" fmla="*/ 65 w 247"/>
                <a:gd name="T5" fmla="*/ 139 h 199"/>
                <a:gd name="T6" fmla="*/ 64 w 247"/>
                <a:gd name="T7" fmla="*/ 139 h 199"/>
                <a:gd name="T8" fmla="*/ 247 w 247"/>
                <a:gd name="T9" fmla="*/ 71 h 199"/>
                <a:gd name="T10" fmla="*/ 246 w 247"/>
                <a:gd name="T11" fmla="*/ 71 h 199"/>
                <a:gd name="T12" fmla="*/ 245 w 247"/>
                <a:gd name="T13" fmla="*/ 71 h 199"/>
                <a:gd name="T14" fmla="*/ 245 w 247"/>
                <a:gd name="T15" fmla="*/ 71 h 199"/>
                <a:gd name="T16" fmla="*/ 245 w 247"/>
                <a:gd name="T17" fmla="*/ 71 h 199"/>
                <a:gd name="T18" fmla="*/ 246 w 247"/>
                <a:gd name="T19" fmla="*/ 71 h 199"/>
                <a:gd name="T20" fmla="*/ 246 w 247"/>
                <a:gd name="T21" fmla="*/ 71 h 199"/>
                <a:gd name="T22" fmla="*/ 246 w 247"/>
                <a:gd name="T23" fmla="*/ 71 h 199"/>
                <a:gd name="T24" fmla="*/ 247 w 247"/>
                <a:gd name="T25" fmla="*/ 71 h 199"/>
                <a:gd name="T26" fmla="*/ 247 w 247"/>
                <a:gd name="T27" fmla="*/ 71 h 199"/>
                <a:gd name="T28" fmla="*/ 247 w 247"/>
                <a:gd name="T29" fmla="*/ 71 h 199"/>
                <a:gd name="T30" fmla="*/ 247 w 247"/>
                <a:gd name="T31" fmla="*/ 71 h 199"/>
                <a:gd name="T32" fmla="*/ 247 w 247"/>
                <a:gd name="T33" fmla="*/ 71 h 199"/>
                <a:gd name="T34" fmla="*/ 109 w 247"/>
                <a:gd name="T35" fmla="*/ 0 h 199"/>
                <a:gd name="T36" fmla="*/ 80 w 247"/>
                <a:gd name="T37" fmla="*/ 4 h 199"/>
                <a:gd name="T38" fmla="*/ 51 w 247"/>
                <a:gd name="T39" fmla="*/ 19 h 199"/>
                <a:gd name="T40" fmla="*/ 0 w 247"/>
                <a:gd name="T41" fmla="*/ 58 h 199"/>
                <a:gd name="T42" fmla="*/ 28 w 247"/>
                <a:gd name="T43" fmla="*/ 98 h 199"/>
                <a:gd name="T44" fmla="*/ 38 w 247"/>
                <a:gd name="T45" fmla="*/ 113 h 199"/>
                <a:gd name="T46" fmla="*/ 193 w 247"/>
                <a:gd name="T47" fmla="*/ 82 h 199"/>
                <a:gd name="T48" fmla="*/ 41 w 247"/>
                <a:gd name="T49" fmla="*/ 117 h 199"/>
                <a:gd name="T50" fmla="*/ 63 w 247"/>
                <a:gd name="T51" fmla="*/ 139 h 199"/>
                <a:gd name="T52" fmla="*/ 64 w 247"/>
                <a:gd name="T53" fmla="*/ 139 h 199"/>
                <a:gd name="T54" fmla="*/ 65 w 247"/>
                <a:gd name="T55" fmla="*/ 139 h 199"/>
                <a:gd name="T56" fmla="*/ 65 w 247"/>
                <a:gd name="T57" fmla="*/ 139 h 199"/>
                <a:gd name="T58" fmla="*/ 65 w 247"/>
                <a:gd name="T59" fmla="*/ 139 h 199"/>
                <a:gd name="T60" fmla="*/ 65 w 247"/>
                <a:gd name="T61" fmla="*/ 139 h 199"/>
                <a:gd name="T62" fmla="*/ 65 w 247"/>
                <a:gd name="T63" fmla="*/ 139 h 199"/>
                <a:gd name="T64" fmla="*/ 65 w 247"/>
                <a:gd name="T65" fmla="*/ 139 h 199"/>
                <a:gd name="T66" fmla="*/ 64 w 247"/>
                <a:gd name="T67" fmla="*/ 139 h 199"/>
                <a:gd name="T68" fmla="*/ 64 w 247"/>
                <a:gd name="T69" fmla="*/ 139 h 199"/>
                <a:gd name="T70" fmla="*/ 63 w 247"/>
                <a:gd name="T71" fmla="*/ 139 h 199"/>
                <a:gd name="T72" fmla="*/ 19 w 247"/>
                <a:gd name="T73" fmla="*/ 170 h 199"/>
                <a:gd name="T74" fmla="*/ 13 w 247"/>
                <a:gd name="T75" fmla="*/ 176 h 199"/>
                <a:gd name="T76" fmla="*/ 109 w 247"/>
                <a:gd name="T77" fmla="*/ 199 h 199"/>
                <a:gd name="T78" fmla="*/ 113 w 247"/>
                <a:gd name="T79" fmla="*/ 199 h 199"/>
                <a:gd name="T80" fmla="*/ 120 w 247"/>
                <a:gd name="T81" fmla="*/ 199 h 199"/>
                <a:gd name="T82" fmla="*/ 209 w 247"/>
                <a:gd name="T83" fmla="*/ 121 h 199"/>
                <a:gd name="T84" fmla="*/ 245 w 247"/>
                <a:gd name="T85" fmla="*/ 71 h 199"/>
                <a:gd name="T86" fmla="*/ 193 w 247"/>
                <a:gd name="T87" fmla="*/ 41 h 199"/>
                <a:gd name="T88" fmla="*/ 109 w 247"/>
                <a:gd name="T8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7" h="199">
                  <a:moveTo>
                    <a:pt x="64" y="139"/>
                  </a:moveTo>
                  <a:cubicBezTo>
                    <a:pt x="64" y="139"/>
                    <a:pt x="64" y="139"/>
                    <a:pt x="64" y="139"/>
                  </a:cubicBezTo>
                  <a:cubicBezTo>
                    <a:pt x="65" y="139"/>
                    <a:pt x="65" y="139"/>
                    <a:pt x="65" y="139"/>
                  </a:cubicBezTo>
                  <a:cubicBezTo>
                    <a:pt x="64" y="139"/>
                    <a:pt x="64" y="139"/>
                    <a:pt x="64" y="139"/>
                  </a:cubicBezTo>
                  <a:moveTo>
                    <a:pt x="247" y="71"/>
                  </a:moveTo>
                  <a:cubicBezTo>
                    <a:pt x="246" y="71"/>
                    <a:pt x="246" y="71"/>
                    <a:pt x="246" y="71"/>
                  </a:cubicBezTo>
                  <a:cubicBezTo>
                    <a:pt x="245" y="71"/>
                    <a:pt x="245" y="71"/>
                    <a:pt x="245" y="71"/>
                  </a:cubicBezTo>
                  <a:cubicBezTo>
                    <a:pt x="245" y="71"/>
                    <a:pt x="245" y="71"/>
                    <a:pt x="245" y="71"/>
                  </a:cubicBezTo>
                  <a:cubicBezTo>
                    <a:pt x="245" y="71"/>
                    <a:pt x="245" y="71"/>
                    <a:pt x="245" y="71"/>
                  </a:cubicBezTo>
                  <a:cubicBezTo>
                    <a:pt x="246" y="71"/>
                    <a:pt x="246" y="71"/>
                    <a:pt x="246" y="71"/>
                  </a:cubicBezTo>
                  <a:cubicBezTo>
                    <a:pt x="246" y="71"/>
                    <a:pt x="246" y="71"/>
                    <a:pt x="246" y="71"/>
                  </a:cubicBezTo>
                  <a:cubicBezTo>
                    <a:pt x="246" y="71"/>
                    <a:pt x="246" y="71"/>
                    <a:pt x="246" y="71"/>
                  </a:cubicBezTo>
                  <a:cubicBezTo>
                    <a:pt x="247" y="71"/>
                    <a:pt x="247" y="71"/>
                    <a:pt x="247" y="71"/>
                  </a:cubicBezTo>
                  <a:cubicBezTo>
                    <a:pt x="247" y="71"/>
                    <a:pt x="247" y="71"/>
                    <a:pt x="247" y="71"/>
                  </a:cubicBezTo>
                  <a:cubicBezTo>
                    <a:pt x="247" y="71"/>
                    <a:pt x="247" y="71"/>
                    <a:pt x="247" y="71"/>
                  </a:cubicBezTo>
                  <a:cubicBezTo>
                    <a:pt x="247" y="71"/>
                    <a:pt x="247" y="71"/>
                    <a:pt x="247" y="71"/>
                  </a:cubicBezTo>
                  <a:cubicBezTo>
                    <a:pt x="247" y="71"/>
                    <a:pt x="247" y="71"/>
                    <a:pt x="247" y="71"/>
                  </a:cubicBezTo>
                  <a:moveTo>
                    <a:pt x="109" y="0"/>
                  </a:moveTo>
                  <a:cubicBezTo>
                    <a:pt x="100" y="0"/>
                    <a:pt x="90" y="1"/>
                    <a:pt x="80" y="4"/>
                  </a:cubicBezTo>
                  <a:cubicBezTo>
                    <a:pt x="72" y="6"/>
                    <a:pt x="62" y="12"/>
                    <a:pt x="51" y="19"/>
                  </a:cubicBezTo>
                  <a:cubicBezTo>
                    <a:pt x="36" y="29"/>
                    <a:pt x="18" y="43"/>
                    <a:pt x="0" y="58"/>
                  </a:cubicBezTo>
                  <a:cubicBezTo>
                    <a:pt x="14" y="71"/>
                    <a:pt x="22" y="87"/>
                    <a:pt x="28" y="98"/>
                  </a:cubicBezTo>
                  <a:cubicBezTo>
                    <a:pt x="31" y="104"/>
                    <a:pt x="34" y="109"/>
                    <a:pt x="38" y="113"/>
                  </a:cubicBezTo>
                  <a:cubicBezTo>
                    <a:pt x="193" y="82"/>
                    <a:pt x="193" y="82"/>
                    <a:pt x="193" y="82"/>
                  </a:cubicBezTo>
                  <a:cubicBezTo>
                    <a:pt x="41" y="117"/>
                    <a:pt x="41" y="117"/>
                    <a:pt x="41" y="117"/>
                  </a:cubicBezTo>
                  <a:cubicBezTo>
                    <a:pt x="50" y="128"/>
                    <a:pt x="60" y="137"/>
                    <a:pt x="63" y="139"/>
                  </a:cubicBezTo>
                  <a:cubicBezTo>
                    <a:pt x="64" y="139"/>
                    <a:pt x="64" y="139"/>
                    <a:pt x="64" y="139"/>
                  </a:cubicBezTo>
                  <a:cubicBezTo>
                    <a:pt x="64" y="139"/>
                    <a:pt x="64"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5" y="139"/>
                    <a:pt x="65" y="139"/>
                  </a:cubicBezTo>
                  <a:cubicBezTo>
                    <a:pt x="65" y="139"/>
                    <a:pt x="64" y="139"/>
                    <a:pt x="64" y="139"/>
                  </a:cubicBezTo>
                  <a:cubicBezTo>
                    <a:pt x="64" y="139"/>
                    <a:pt x="64" y="139"/>
                    <a:pt x="64" y="139"/>
                  </a:cubicBezTo>
                  <a:cubicBezTo>
                    <a:pt x="63" y="139"/>
                    <a:pt x="63" y="139"/>
                    <a:pt x="63" y="139"/>
                  </a:cubicBezTo>
                  <a:cubicBezTo>
                    <a:pt x="57" y="144"/>
                    <a:pt x="34" y="153"/>
                    <a:pt x="19" y="170"/>
                  </a:cubicBezTo>
                  <a:cubicBezTo>
                    <a:pt x="17" y="172"/>
                    <a:pt x="15" y="174"/>
                    <a:pt x="13" y="176"/>
                  </a:cubicBezTo>
                  <a:cubicBezTo>
                    <a:pt x="50" y="188"/>
                    <a:pt x="87" y="198"/>
                    <a:pt x="109" y="199"/>
                  </a:cubicBezTo>
                  <a:cubicBezTo>
                    <a:pt x="111" y="199"/>
                    <a:pt x="112" y="199"/>
                    <a:pt x="113" y="199"/>
                  </a:cubicBezTo>
                  <a:cubicBezTo>
                    <a:pt x="116" y="199"/>
                    <a:pt x="118" y="199"/>
                    <a:pt x="120" y="199"/>
                  </a:cubicBezTo>
                  <a:cubicBezTo>
                    <a:pt x="178" y="191"/>
                    <a:pt x="198" y="147"/>
                    <a:pt x="209" y="121"/>
                  </a:cubicBezTo>
                  <a:cubicBezTo>
                    <a:pt x="219" y="97"/>
                    <a:pt x="240" y="79"/>
                    <a:pt x="245" y="71"/>
                  </a:cubicBezTo>
                  <a:cubicBezTo>
                    <a:pt x="238" y="69"/>
                    <a:pt x="211" y="58"/>
                    <a:pt x="193" y="41"/>
                  </a:cubicBezTo>
                  <a:cubicBezTo>
                    <a:pt x="176" y="25"/>
                    <a:pt x="150" y="0"/>
                    <a:pt x="109"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94"/>
            <p:cNvSpPr>
              <a:spLocks noEditPoints="1"/>
            </p:cNvSpPr>
            <p:nvPr/>
          </p:nvSpPr>
          <p:spPr bwMode="auto">
            <a:xfrm>
              <a:off x="6386513" y="3517900"/>
              <a:ext cx="654050" cy="503238"/>
            </a:xfrm>
            <a:custGeom>
              <a:avLst/>
              <a:gdLst>
                <a:gd name="T0" fmla="*/ 154 w 154"/>
                <a:gd name="T1" fmla="*/ 81 h 118"/>
                <a:gd name="T2" fmla="*/ 153 w 154"/>
                <a:gd name="T3" fmla="*/ 81 h 118"/>
                <a:gd name="T4" fmla="*/ 154 w 154"/>
                <a:gd name="T5" fmla="*/ 81 h 118"/>
                <a:gd name="T6" fmla="*/ 153 w 154"/>
                <a:gd name="T7" fmla="*/ 81 h 118"/>
                <a:gd name="T8" fmla="*/ 153 w 154"/>
                <a:gd name="T9" fmla="*/ 81 h 118"/>
                <a:gd name="T10" fmla="*/ 154 w 154"/>
                <a:gd name="T11" fmla="*/ 81 h 118"/>
                <a:gd name="T12" fmla="*/ 154 w 154"/>
                <a:gd name="T13" fmla="*/ 81 h 118"/>
                <a:gd name="T14" fmla="*/ 154 w 154"/>
                <a:gd name="T15" fmla="*/ 81 h 118"/>
                <a:gd name="T16" fmla="*/ 154 w 154"/>
                <a:gd name="T17" fmla="*/ 81 h 118"/>
                <a:gd name="T18" fmla="*/ 154 w 154"/>
                <a:gd name="T19" fmla="*/ 81 h 118"/>
                <a:gd name="T20" fmla="*/ 154 w 154"/>
                <a:gd name="T21" fmla="*/ 81 h 118"/>
                <a:gd name="T22" fmla="*/ 17 w 154"/>
                <a:gd name="T23" fmla="*/ 66 h 118"/>
                <a:gd name="T24" fmla="*/ 9 w 154"/>
                <a:gd name="T25" fmla="*/ 73 h 118"/>
                <a:gd name="T26" fmla="*/ 5 w 154"/>
                <a:gd name="T27" fmla="*/ 78 h 118"/>
                <a:gd name="T28" fmla="*/ 5 w 154"/>
                <a:gd name="T29" fmla="*/ 78 h 118"/>
                <a:gd name="T30" fmla="*/ 3 w 154"/>
                <a:gd name="T31" fmla="*/ 79 h 118"/>
                <a:gd name="T32" fmla="*/ 3 w 154"/>
                <a:gd name="T33" fmla="*/ 79 h 118"/>
                <a:gd name="T34" fmla="*/ 1 w 154"/>
                <a:gd name="T35" fmla="*/ 81 h 118"/>
                <a:gd name="T36" fmla="*/ 56 w 154"/>
                <a:gd name="T37" fmla="*/ 70 h 118"/>
                <a:gd name="T38" fmla="*/ 17 w 154"/>
                <a:gd name="T39" fmla="*/ 66 h 118"/>
                <a:gd name="T40" fmla="*/ 130 w 154"/>
                <a:gd name="T41" fmla="*/ 59 h 118"/>
                <a:gd name="T42" fmla="*/ 79 w 154"/>
                <a:gd name="T43" fmla="*/ 71 h 118"/>
                <a:gd name="T44" fmla="*/ 105 w 154"/>
                <a:gd name="T45" fmla="*/ 75 h 118"/>
                <a:gd name="T46" fmla="*/ 76 w 154"/>
                <a:gd name="T47" fmla="*/ 72 h 118"/>
                <a:gd name="T48" fmla="*/ 13 w 154"/>
                <a:gd name="T49" fmla="*/ 87 h 118"/>
                <a:gd name="T50" fmla="*/ 0 w 154"/>
                <a:gd name="T51" fmla="*/ 82 h 118"/>
                <a:gd name="T52" fmla="*/ 0 w 154"/>
                <a:gd name="T53" fmla="*/ 82 h 118"/>
                <a:gd name="T54" fmla="*/ 1 w 154"/>
                <a:gd name="T55" fmla="*/ 82 h 118"/>
                <a:gd name="T56" fmla="*/ 1 w 154"/>
                <a:gd name="T57" fmla="*/ 82 h 118"/>
                <a:gd name="T58" fmla="*/ 4 w 154"/>
                <a:gd name="T59" fmla="*/ 84 h 118"/>
                <a:gd name="T60" fmla="*/ 102 w 154"/>
                <a:gd name="T61" fmla="*/ 118 h 118"/>
                <a:gd name="T62" fmla="*/ 108 w 154"/>
                <a:gd name="T63" fmla="*/ 112 h 118"/>
                <a:gd name="T64" fmla="*/ 152 w 154"/>
                <a:gd name="T65" fmla="*/ 81 h 118"/>
                <a:gd name="T66" fmla="*/ 153 w 154"/>
                <a:gd name="T67" fmla="*/ 81 h 118"/>
                <a:gd name="T68" fmla="*/ 153 w 154"/>
                <a:gd name="T69" fmla="*/ 81 h 118"/>
                <a:gd name="T70" fmla="*/ 152 w 154"/>
                <a:gd name="T71" fmla="*/ 81 h 118"/>
                <a:gd name="T72" fmla="*/ 130 w 154"/>
                <a:gd name="T73" fmla="*/ 59 h 118"/>
                <a:gd name="T74" fmla="*/ 89 w 154"/>
                <a:gd name="T75" fmla="*/ 0 h 118"/>
                <a:gd name="T76" fmla="*/ 19 w 154"/>
                <a:gd name="T77" fmla="*/ 64 h 118"/>
                <a:gd name="T78" fmla="*/ 60 w 154"/>
                <a:gd name="T79" fmla="*/ 69 h 118"/>
                <a:gd name="T80" fmla="*/ 127 w 154"/>
                <a:gd name="T81" fmla="*/ 55 h 118"/>
                <a:gd name="T82" fmla="*/ 117 w 154"/>
                <a:gd name="T83" fmla="*/ 40 h 118"/>
                <a:gd name="T84" fmla="*/ 89 w 154"/>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 h="118">
                  <a:moveTo>
                    <a:pt x="154" y="81"/>
                  </a:moveTo>
                  <a:cubicBezTo>
                    <a:pt x="153" y="81"/>
                    <a:pt x="153" y="81"/>
                    <a:pt x="153" y="81"/>
                  </a:cubicBezTo>
                  <a:cubicBezTo>
                    <a:pt x="154" y="81"/>
                    <a:pt x="154" y="81"/>
                    <a:pt x="154" y="81"/>
                  </a:cubicBezTo>
                  <a:cubicBezTo>
                    <a:pt x="153" y="81"/>
                    <a:pt x="153" y="81"/>
                    <a:pt x="153" y="81"/>
                  </a:cubicBezTo>
                  <a:cubicBezTo>
                    <a:pt x="153" y="81"/>
                    <a:pt x="153" y="81"/>
                    <a:pt x="153" y="81"/>
                  </a:cubicBezTo>
                  <a:cubicBezTo>
                    <a:pt x="153"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cubicBezTo>
                    <a:pt x="154" y="81"/>
                    <a:pt x="154" y="81"/>
                    <a:pt x="154" y="81"/>
                  </a:cubicBezTo>
                  <a:moveTo>
                    <a:pt x="17" y="66"/>
                  </a:moveTo>
                  <a:cubicBezTo>
                    <a:pt x="14" y="69"/>
                    <a:pt x="11" y="71"/>
                    <a:pt x="9" y="73"/>
                  </a:cubicBezTo>
                  <a:cubicBezTo>
                    <a:pt x="7" y="75"/>
                    <a:pt x="6" y="76"/>
                    <a:pt x="5" y="78"/>
                  </a:cubicBezTo>
                  <a:cubicBezTo>
                    <a:pt x="5" y="78"/>
                    <a:pt x="5" y="78"/>
                    <a:pt x="5" y="78"/>
                  </a:cubicBezTo>
                  <a:cubicBezTo>
                    <a:pt x="4" y="78"/>
                    <a:pt x="4" y="79"/>
                    <a:pt x="3" y="79"/>
                  </a:cubicBezTo>
                  <a:cubicBezTo>
                    <a:pt x="3" y="79"/>
                    <a:pt x="3" y="79"/>
                    <a:pt x="3" y="79"/>
                  </a:cubicBezTo>
                  <a:cubicBezTo>
                    <a:pt x="2" y="80"/>
                    <a:pt x="2" y="81"/>
                    <a:pt x="1" y="81"/>
                  </a:cubicBezTo>
                  <a:cubicBezTo>
                    <a:pt x="56" y="70"/>
                    <a:pt x="56" y="70"/>
                    <a:pt x="56" y="70"/>
                  </a:cubicBezTo>
                  <a:cubicBezTo>
                    <a:pt x="17" y="66"/>
                    <a:pt x="17" y="66"/>
                    <a:pt x="17" y="66"/>
                  </a:cubicBezTo>
                  <a:moveTo>
                    <a:pt x="130" y="59"/>
                  </a:moveTo>
                  <a:cubicBezTo>
                    <a:pt x="79" y="71"/>
                    <a:pt x="79" y="71"/>
                    <a:pt x="79" y="71"/>
                  </a:cubicBezTo>
                  <a:cubicBezTo>
                    <a:pt x="105" y="75"/>
                    <a:pt x="105" y="75"/>
                    <a:pt x="105" y="75"/>
                  </a:cubicBezTo>
                  <a:cubicBezTo>
                    <a:pt x="76" y="72"/>
                    <a:pt x="76" y="72"/>
                    <a:pt x="76" y="72"/>
                  </a:cubicBezTo>
                  <a:cubicBezTo>
                    <a:pt x="13" y="87"/>
                    <a:pt x="13" y="87"/>
                    <a:pt x="13" y="87"/>
                  </a:cubicBezTo>
                  <a:cubicBezTo>
                    <a:pt x="5" y="84"/>
                    <a:pt x="0" y="82"/>
                    <a:pt x="0" y="82"/>
                  </a:cubicBezTo>
                  <a:cubicBezTo>
                    <a:pt x="0" y="82"/>
                    <a:pt x="0" y="82"/>
                    <a:pt x="0" y="82"/>
                  </a:cubicBezTo>
                  <a:cubicBezTo>
                    <a:pt x="0" y="82"/>
                    <a:pt x="0" y="82"/>
                    <a:pt x="1" y="82"/>
                  </a:cubicBezTo>
                  <a:cubicBezTo>
                    <a:pt x="1" y="82"/>
                    <a:pt x="1" y="82"/>
                    <a:pt x="1" y="82"/>
                  </a:cubicBezTo>
                  <a:cubicBezTo>
                    <a:pt x="1" y="83"/>
                    <a:pt x="2" y="83"/>
                    <a:pt x="4" y="84"/>
                  </a:cubicBezTo>
                  <a:cubicBezTo>
                    <a:pt x="16" y="88"/>
                    <a:pt x="59" y="104"/>
                    <a:pt x="102" y="118"/>
                  </a:cubicBezTo>
                  <a:cubicBezTo>
                    <a:pt x="104" y="116"/>
                    <a:pt x="106" y="114"/>
                    <a:pt x="108" y="112"/>
                  </a:cubicBezTo>
                  <a:cubicBezTo>
                    <a:pt x="123" y="95"/>
                    <a:pt x="146" y="86"/>
                    <a:pt x="152" y="81"/>
                  </a:cubicBezTo>
                  <a:cubicBezTo>
                    <a:pt x="153" y="81"/>
                    <a:pt x="153" y="81"/>
                    <a:pt x="153" y="81"/>
                  </a:cubicBezTo>
                  <a:cubicBezTo>
                    <a:pt x="153" y="81"/>
                    <a:pt x="153" y="81"/>
                    <a:pt x="153" y="81"/>
                  </a:cubicBezTo>
                  <a:cubicBezTo>
                    <a:pt x="152" y="81"/>
                    <a:pt x="152" y="81"/>
                    <a:pt x="152" y="81"/>
                  </a:cubicBezTo>
                  <a:cubicBezTo>
                    <a:pt x="149" y="79"/>
                    <a:pt x="139" y="70"/>
                    <a:pt x="130" y="59"/>
                  </a:cubicBezTo>
                  <a:moveTo>
                    <a:pt x="89" y="0"/>
                  </a:moveTo>
                  <a:cubicBezTo>
                    <a:pt x="63" y="23"/>
                    <a:pt x="36" y="48"/>
                    <a:pt x="19" y="64"/>
                  </a:cubicBezTo>
                  <a:cubicBezTo>
                    <a:pt x="60" y="69"/>
                    <a:pt x="60" y="69"/>
                    <a:pt x="60" y="69"/>
                  </a:cubicBezTo>
                  <a:cubicBezTo>
                    <a:pt x="127" y="55"/>
                    <a:pt x="127" y="55"/>
                    <a:pt x="127" y="55"/>
                  </a:cubicBezTo>
                  <a:cubicBezTo>
                    <a:pt x="123" y="51"/>
                    <a:pt x="120" y="46"/>
                    <a:pt x="117" y="40"/>
                  </a:cubicBezTo>
                  <a:cubicBezTo>
                    <a:pt x="111" y="29"/>
                    <a:pt x="103" y="13"/>
                    <a:pt x="89"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95"/>
            <p:cNvSpPr>
              <a:spLocks noEditPoints="1"/>
            </p:cNvSpPr>
            <p:nvPr/>
          </p:nvSpPr>
          <p:spPr bwMode="auto">
            <a:xfrm>
              <a:off x="6459538" y="3790950"/>
              <a:ext cx="373063" cy="46038"/>
            </a:xfrm>
            <a:custGeom>
              <a:avLst/>
              <a:gdLst>
                <a:gd name="T0" fmla="*/ 62 w 88"/>
                <a:gd name="T1" fmla="*/ 7 h 11"/>
                <a:gd name="T2" fmla="*/ 59 w 88"/>
                <a:gd name="T3" fmla="*/ 8 h 11"/>
                <a:gd name="T4" fmla="*/ 88 w 88"/>
                <a:gd name="T5" fmla="*/ 11 h 11"/>
                <a:gd name="T6" fmla="*/ 62 w 88"/>
                <a:gd name="T7" fmla="*/ 7 h 11"/>
                <a:gd name="T8" fmla="*/ 2 w 88"/>
                <a:gd name="T9" fmla="*/ 0 h 11"/>
                <a:gd name="T10" fmla="*/ 0 w 88"/>
                <a:gd name="T11" fmla="*/ 2 h 11"/>
                <a:gd name="T12" fmla="*/ 39 w 88"/>
                <a:gd name="T13" fmla="*/ 6 h 11"/>
                <a:gd name="T14" fmla="*/ 43 w 88"/>
                <a:gd name="T15" fmla="*/ 5 h 11"/>
                <a:gd name="T16" fmla="*/ 2 w 8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
                  <a:moveTo>
                    <a:pt x="62" y="7"/>
                  </a:moveTo>
                  <a:cubicBezTo>
                    <a:pt x="59" y="8"/>
                    <a:pt x="59" y="8"/>
                    <a:pt x="59" y="8"/>
                  </a:cubicBezTo>
                  <a:cubicBezTo>
                    <a:pt x="88" y="11"/>
                    <a:pt x="88" y="11"/>
                    <a:pt x="88" y="11"/>
                  </a:cubicBezTo>
                  <a:cubicBezTo>
                    <a:pt x="62" y="7"/>
                    <a:pt x="62" y="7"/>
                    <a:pt x="62" y="7"/>
                  </a:cubicBezTo>
                  <a:moveTo>
                    <a:pt x="2" y="0"/>
                  </a:moveTo>
                  <a:cubicBezTo>
                    <a:pt x="1" y="1"/>
                    <a:pt x="1" y="1"/>
                    <a:pt x="0" y="2"/>
                  </a:cubicBezTo>
                  <a:cubicBezTo>
                    <a:pt x="39" y="6"/>
                    <a:pt x="39" y="6"/>
                    <a:pt x="39" y="6"/>
                  </a:cubicBezTo>
                  <a:cubicBezTo>
                    <a:pt x="43" y="5"/>
                    <a:pt x="43" y="5"/>
                    <a:pt x="43" y="5"/>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96"/>
            <p:cNvSpPr/>
            <p:nvPr/>
          </p:nvSpPr>
          <p:spPr bwMode="auto">
            <a:xfrm>
              <a:off x="6926263" y="3621088"/>
              <a:ext cx="657225" cy="147638"/>
            </a:xfrm>
            <a:custGeom>
              <a:avLst/>
              <a:gdLst>
                <a:gd name="T0" fmla="*/ 155 w 155"/>
                <a:gd name="T1" fmla="*/ 0 h 35"/>
                <a:gd name="T2" fmla="*/ 0 w 155"/>
                <a:gd name="T3" fmla="*/ 31 h 35"/>
                <a:gd name="T4" fmla="*/ 3 w 155"/>
                <a:gd name="T5" fmla="*/ 35 h 35"/>
                <a:gd name="T6" fmla="*/ 155 w 155"/>
                <a:gd name="T7" fmla="*/ 0 h 35"/>
              </a:gdLst>
              <a:ahLst/>
              <a:cxnLst>
                <a:cxn ang="0">
                  <a:pos x="T0" y="T1"/>
                </a:cxn>
                <a:cxn ang="0">
                  <a:pos x="T2" y="T3"/>
                </a:cxn>
                <a:cxn ang="0">
                  <a:pos x="T4" y="T5"/>
                </a:cxn>
                <a:cxn ang="0">
                  <a:pos x="T6" y="T7"/>
                </a:cxn>
              </a:cxnLst>
              <a:rect l="0" t="0" r="r" b="b"/>
              <a:pathLst>
                <a:path w="155" h="35">
                  <a:moveTo>
                    <a:pt x="155" y="0"/>
                  </a:moveTo>
                  <a:cubicBezTo>
                    <a:pt x="0" y="31"/>
                    <a:pt x="0" y="31"/>
                    <a:pt x="0" y="31"/>
                  </a:cubicBezTo>
                  <a:cubicBezTo>
                    <a:pt x="1" y="33"/>
                    <a:pt x="2" y="34"/>
                    <a:pt x="3" y="35"/>
                  </a:cubicBezTo>
                  <a:cubicBezTo>
                    <a:pt x="155" y="0"/>
                    <a:pt x="155" y="0"/>
                    <a:pt x="155" y="0"/>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7"/>
            <p:cNvSpPr>
              <a:spLocks noEditPoints="1"/>
            </p:cNvSpPr>
            <p:nvPr/>
          </p:nvSpPr>
          <p:spPr bwMode="auto">
            <a:xfrm>
              <a:off x="6386513" y="3752850"/>
              <a:ext cx="552450" cy="134938"/>
            </a:xfrm>
            <a:custGeom>
              <a:avLst/>
              <a:gdLst>
                <a:gd name="T0" fmla="*/ 56 w 130"/>
                <a:gd name="T1" fmla="*/ 15 h 32"/>
                <a:gd name="T2" fmla="*/ 1 w 130"/>
                <a:gd name="T3" fmla="*/ 26 h 32"/>
                <a:gd name="T4" fmla="*/ 1 w 130"/>
                <a:gd name="T5" fmla="*/ 26 h 32"/>
                <a:gd name="T6" fmla="*/ 1 w 130"/>
                <a:gd name="T7" fmla="*/ 27 h 32"/>
                <a:gd name="T8" fmla="*/ 1 w 130"/>
                <a:gd name="T9" fmla="*/ 27 h 32"/>
                <a:gd name="T10" fmla="*/ 0 w 130"/>
                <a:gd name="T11" fmla="*/ 27 h 32"/>
                <a:gd name="T12" fmla="*/ 0 w 130"/>
                <a:gd name="T13" fmla="*/ 27 h 32"/>
                <a:gd name="T14" fmla="*/ 13 w 130"/>
                <a:gd name="T15" fmla="*/ 32 h 32"/>
                <a:gd name="T16" fmla="*/ 76 w 130"/>
                <a:gd name="T17" fmla="*/ 17 h 32"/>
                <a:gd name="T18" fmla="*/ 56 w 130"/>
                <a:gd name="T19" fmla="*/ 15 h 32"/>
                <a:gd name="T20" fmla="*/ 127 w 130"/>
                <a:gd name="T21" fmla="*/ 0 h 32"/>
                <a:gd name="T22" fmla="*/ 60 w 130"/>
                <a:gd name="T23" fmla="*/ 14 h 32"/>
                <a:gd name="T24" fmla="*/ 79 w 130"/>
                <a:gd name="T25" fmla="*/ 16 h 32"/>
                <a:gd name="T26" fmla="*/ 130 w 130"/>
                <a:gd name="T27" fmla="*/ 4 h 32"/>
                <a:gd name="T28" fmla="*/ 127 w 130"/>
                <a:gd name="T2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32">
                  <a:moveTo>
                    <a:pt x="56" y="15"/>
                  </a:moveTo>
                  <a:cubicBezTo>
                    <a:pt x="1" y="26"/>
                    <a:pt x="1" y="26"/>
                    <a:pt x="1" y="26"/>
                  </a:cubicBezTo>
                  <a:cubicBezTo>
                    <a:pt x="1" y="26"/>
                    <a:pt x="1" y="26"/>
                    <a:pt x="1" y="26"/>
                  </a:cubicBezTo>
                  <a:cubicBezTo>
                    <a:pt x="1" y="27"/>
                    <a:pt x="1" y="27"/>
                    <a:pt x="1" y="27"/>
                  </a:cubicBezTo>
                  <a:cubicBezTo>
                    <a:pt x="1" y="27"/>
                    <a:pt x="1" y="27"/>
                    <a:pt x="1" y="27"/>
                  </a:cubicBezTo>
                  <a:cubicBezTo>
                    <a:pt x="0" y="27"/>
                    <a:pt x="0" y="27"/>
                    <a:pt x="0" y="27"/>
                  </a:cubicBezTo>
                  <a:cubicBezTo>
                    <a:pt x="0" y="27"/>
                    <a:pt x="0" y="27"/>
                    <a:pt x="0" y="27"/>
                  </a:cubicBezTo>
                  <a:cubicBezTo>
                    <a:pt x="0" y="27"/>
                    <a:pt x="5" y="29"/>
                    <a:pt x="13" y="32"/>
                  </a:cubicBezTo>
                  <a:cubicBezTo>
                    <a:pt x="76" y="17"/>
                    <a:pt x="76" y="17"/>
                    <a:pt x="76" y="17"/>
                  </a:cubicBezTo>
                  <a:cubicBezTo>
                    <a:pt x="56" y="15"/>
                    <a:pt x="56" y="15"/>
                    <a:pt x="56" y="15"/>
                  </a:cubicBezTo>
                  <a:moveTo>
                    <a:pt x="127" y="0"/>
                  </a:moveTo>
                  <a:cubicBezTo>
                    <a:pt x="60" y="14"/>
                    <a:pt x="60" y="14"/>
                    <a:pt x="60" y="14"/>
                  </a:cubicBezTo>
                  <a:cubicBezTo>
                    <a:pt x="79" y="16"/>
                    <a:pt x="79" y="16"/>
                    <a:pt x="79" y="16"/>
                  </a:cubicBezTo>
                  <a:cubicBezTo>
                    <a:pt x="130" y="4"/>
                    <a:pt x="130" y="4"/>
                    <a:pt x="130" y="4"/>
                  </a:cubicBezTo>
                  <a:cubicBezTo>
                    <a:pt x="129" y="3"/>
                    <a:pt x="128" y="2"/>
                    <a:pt x="127" y="0"/>
                  </a:cubicBezTo>
                </a:path>
              </a:pathLst>
            </a:custGeom>
            <a:solidFill>
              <a:srgbClr val="3472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98"/>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99"/>
            <p:cNvSpPr/>
            <p:nvPr/>
          </p:nvSpPr>
          <p:spPr bwMode="auto">
            <a:xfrm>
              <a:off x="6624638" y="3811588"/>
              <a:ext cx="96838" cy="12700"/>
            </a:xfrm>
            <a:custGeom>
              <a:avLst/>
              <a:gdLst>
                <a:gd name="T0" fmla="*/ 11 w 61"/>
                <a:gd name="T1" fmla="*/ 0 h 8"/>
                <a:gd name="T2" fmla="*/ 0 w 61"/>
                <a:gd name="T3" fmla="*/ 3 h 8"/>
                <a:gd name="T4" fmla="*/ 53 w 61"/>
                <a:gd name="T5" fmla="*/ 8 h 8"/>
                <a:gd name="T6" fmla="*/ 61 w 61"/>
                <a:gd name="T7" fmla="*/ 6 h 8"/>
                <a:gd name="T8" fmla="*/ 11 w 61"/>
                <a:gd name="T9" fmla="*/ 0 h 8"/>
              </a:gdLst>
              <a:ahLst/>
              <a:cxnLst>
                <a:cxn ang="0">
                  <a:pos x="T0" y="T1"/>
                </a:cxn>
                <a:cxn ang="0">
                  <a:pos x="T2" y="T3"/>
                </a:cxn>
                <a:cxn ang="0">
                  <a:pos x="T4" y="T5"/>
                </a:cxn>
                <a:cxn ang="0">
                  <a:pos x="T6" y="T7"/>
                </a:cxn>
                <a:cxn ang="0">
                  <a:pos x="T8" y="T9"/>
                </a:cxn>
              </a:cxnLst>
              <a:rect l="0" t="0" r="r" b="b"/>
              <a:pathLst>
                <a:path w="61" h="8">
                  <a:moveTo>
                    <a:pt x="11" y="0"/>
                  </a:moveTo>
                  <a:lnTo>
                    <a:pt x="0" y="3"/>
                  </a:lnTo>
                  <a:lnTo>
                    <a:pt x="53" y="8"/>
                  </a:lnTo>
                  <a:lnTo>
                    <a:pt x="61" y="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00"/>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01"/>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02"/>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03"/>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04"/>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05"/>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06"/>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07"/>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08"/>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09"/>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10"/>
            <p:cNvSpPr/>
            <p:nvPr/>
          </p:nvSpPr>
          <p:spPr bwMode="auto">
            <a:xfrm>
              <a:off x="6200776" y="2216150"/>
              <a:ext cx="1098550" cy="1638300"/>
            </a:xfrm>
            <a:custGeom>
              <a:avLst/>
              <a:gdLst>
                <a:gd name="T0" fmla="*/ 204 w 259"/>
                <a:gd name="T1" fmla="*/ 66 h 385"/>
                <a:gd name="T2" fmla="*/ 173 w 259"/>
                <a:gd name="T3" fmla="*/ 2 h 385"/>
                <a:gd name="T4" fmla="*/ 174 w 259"/>
                <a:gd name="T5" fmla="*/ 0 h 385"/>
                <a:gd name="T6" fmla="*/ 174 w 259"/>
                <a:gd name="T7" fmla="*/ 1 h 385"/>
                <a:gd name="T8" fmla="*/ 174 w 259"/>
                <a:gd name="T9" fmla="*/ 0 h 385"/>
                <a:gd name="T10" fmla="*/ 173 w 259"/>
                <a:gd name="T11" fmla="*/ 2 h 385"/>
                <a:gd name="T12" fmla="*/ 112 w 259"/>
                <a:gd name="T13" fmla="*/ 39 h 385"/>
                <a:gd name="T14" fmla="*/ 11 w 259"/>
                <a:gd name="T15" fmla="*/ 136 h 385"/>
                <a:gd name="T16" fmla="*/ 59 w 259"/>
                <a:gd name="T17" fmla="*/ 385 h 385"/>
                <a:gd name="T18" fmla="*/ 235 w 259"/>
                <a:gd name="T19" fmla="*/ 202 h 385"/>
                <a:gd name="T20" fmla="*/ 204 w 259"/>
                <a:gd name="T21" fmla="*/ 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385">
                  <a:moveTo>
                    <a:pt x="204" y="66"/>
                  </a:moveTo>
                  <a:cubicBezTo>
                    <a:pt x="185" y="43"/>
                    <a:pt x="175" y="10"/>
                    <a:pt x="173" y="2"/>
                  </a:cubicBezTo>
                  <a:cubicBezTo>
                    <a:pt x="174" y="0"/>
                    <a:pt x="174" y="0"/>
                    <a:pt x="174" y="0"/>
                  </a:cubicBezTo>
                  <a:cubicBezTo>
                    <a:pt x="174" y="0"/>
                    <a:pt x="174" y="0"/>
                    <a:pt x="174" y="1"/>
                  </a:cubicBezTo>
                  <a:cubicBezTo>
                    <a:pt x="173" y="0"/>
                    <a:pt x="174" y="0"/>
                    <a:pt x="174" y="0"/>
                  </a:cubicBezTo>
                  <a:cubicBezTo>
                    <a:pt x="173" y="2"/>
                    <a:pt x="173" y="2"/>
                    <a:pt x="173" y="2"/>
                  </a:cubicBezTo>
                  <a:cubicBezTo>
                    <a:pt x="163" y="7"/>
                    <a:pt x="140" y="30"/>
                    <a:pt x="112" y="39"/>
                  </a:cubicBezTo>
                  <a:cubicBezTo>
                    <a:pt x="80" y="49"/>
                    <a:pt x="26" y="68"/>
                    <a:pt x="11" y="136"/>
                  </a:cubicBezTo>
                  <a:cubicBezTo>
                    <a:pt x="0" y="187"/>
                    <a:pt x="59" y="385"/>
                    <a:pt x="59" y="385"/>
                  </a:cubicBezTo>
                  <a:cubicBezTo>
                    <a:pt x="59" y="385"/>
                    <a:pt x="217" y="251"/>
                    <a:pt x="235" y="202"/>
                  </a:cubicBezTo>
                  <a:cubicBezTo>
                    <a:pt x="259" y="137"/>
                    <a:pt x="225" y="92"/>
                    <a:pt x="204" y="66"/>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11"/>
            <p:cNvSpPr/>
            <p:nvPr/>
          </p:nvSpPr>
          <p:spPr bwMode="auto">
            <a:xfrm>
              <a:off x="6408738" y="2481263"/>
              <a:ext cx="454025" cy="1406525"/>
            </a:xfrm>
            <a:custGeom>
              <a:avLst/>
              <a:gdLst>
                <a:gd name="T0" fmla="*/ 0 w 286"/>
                <a:gd name="T1" fmla="*/ 870 h 886"/>
                <a:gd name="T2" fmla="*/ 286 w 286"/>
                <a:gd name="T3" fmla="*/ 0 h 886"/>
                <a:gd name="T4" fmla="*/ 21 w 286"/>
                <a:gd name="T5" fmla="*/ 886 h 886"/>
                <a:gd name="T6" fmla="*/ 0 w 286"/>
                <a:gd name="T7" fmla="*/ 870 h 886"/>
              </a:gdLst>
              <a:ahLst/>
              <a:cxnLst>
                <a:cxn ang="0">
                  <a:pos x="T0" y="T1"/>
                </a:cxn>
                <a:cxn ang="0">
                  <a:pos x="T2" y="T3"/>
                </a:cxn>
                <a:cxn ang="0">
                  <a:pos x="T4" y="T5"/>
                </a:cxn>
                <a:cxn ang="0">
                  <a:pos x="T6" y="T7"/>
                </a:cxn>
              </a:cxnLst>
              <a:rect l="0" t="0" r="r" b="b"/>
              <a:pathLst>
                <a:path w="286" h="886">
                  <a:moveTo>
                    <a:pt x="0" y="870"/>
                  </a:moveTo>
                  <a:lnTo>
                    <a:pt x="286" y="0"/>
                  </a:lnTo>
                  <a:lnTo>
                    <a:pt x="21" y="886"/>
                  </a:lnTo>
                  <a:lnTo>
                    <a:pt x="0" y="8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12"/>
            <p:cNvSpPr/>
            <p:nvPr/>
          </p:nvSpPr>
          <p:spPr bwMode="auto">
            <a:xfrm>
              <a:off x="6408738" y="2481263"/>
              <a:ext cx="454025" cy="1406525"/>
            </a:xfrm>
            <a:custGeom>
              <a:avLst/>
              <a:gdLst>
                <a:gd name="T0" fmla="*/ 0 w 286"/>
                <a:gd name="T1" fmla="*/ 870 h 886"/>
                <a:gd name="T2" fmla="*/ 286 w 286"/>
                <a:gd name="T3" fmla="*/ 0 h 886"/>
                <a:gd name="T4" fmla="*/ 21 w 286"/>
                <a:gd name="T5" fmla="*/ 886 h 886"/>
              </a:gdLst>
              <a:ahLst/>
              <a:cxnLst>
                <a:cxn ang="0">
                  <a:pos x="T0" y="T1"/>
                </a:cxn>
                <a:cxn ang="0">
                  <a:pos x="T2" y="T3"/>
                </a:cxn>
                <a:cxn ang="0">
                  <a:pos x="T4" y="T5"/>
                </a:cxn>
              </a:cxnLst>
              <a:rect l="0" t="0" r="r" b="b"/>
              <a:pathLst>
                <a:path w="286" h="886">
                  <a:moveTo>
                    <a:pt x="0" y="870"/>
                  </a:moveTo>
                  <a:lnTo>
                    <a:pt x="286" y="0"/>
                  </a:lnTo>
                  <a:lnTo>
                    <a:pt x="21" y="8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13"/>
            <p:cNvSpPr/>
            <p:nvPr/>
          </p:nvSpPr>
          <p:spPr bwMode="auto">
            <a:xfrm>
              <a:off x="5159376" y="3543300"/>
              <a:ext cx="1277938" cy="809625"/>
            </a:xfrm>
            <a:custGeom>
              <a:avLst/>
              <a:gdLst>
                <a:gd name="T0" fmla="*/ 35 w 301"/>
                <a:gd name="T1" fmla="*/ 69 h 190"/>
                <a:gd name="T2" fmla="*/ 2 w 301"/>
                <a:gd name="T3" fmla="*/ 111 h 190"/>
                <a:gd name="T4" fmla="*/ 0 w 301"/>
                <a:gd name="T5" fmla="*/ 112 h 190"/>
                <a:gd name="T6" fmla="*/ 1 w 301"/>
                <a:gd name="T7" fmla="*/ 112 h 190"/>
                <a:gd name="T8" fmla="*/ 0 w 301"/>
                <a:gd name="T9" fmla="*/ 112 h 190"/>
                <a:gd name="T10" fmla="*/ 2 w 301"/>
                <a:gd name="T11" fmla="*/ 111 h 190"/>
                <a:gd name="T12" fmla="*/ 47 w 301"/>
                <a:gd name="T13" fmla="*/ 141 h 190"/>
                <a:gd name="T14" fmla="*/ 146 w 301"/>
                <a:gd name="T15" fmla="*/ 178 h 190"/>
                <a:gd name="T16" fmla="*/ 301 w 301"/>
                <a:gd name="T17" fmla="*/ 63 h 190"/>
                <a:gd name="T18" fmla="*/ 118 w 301"/>
                <a:gd name="T19" fmla="*/ 3 h 190"/>
                <a:gd name="T20" fmla="*/ 35 w 301"/>
                <a:gd name="T21" fmla="*/ 6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190">
                  <a:moveTo>
                    <a:pt x="35" y="69"/>
                  </a:moveTo>
                  <a:cubicBezTo>
                    <a:pt x="26" y="90"/>
                    <a:pt x="7" y="107"/>
                    <a:pt x="2" y="111"/>
                  </a:cubicBezTo>
                  <a:cubicBezTo>
                    <a:pt x="0" y="112"/>
                    <a:pt x="0" y="112"/>
                    <a:pt x="0" y="112"/>
                  </a:cubicBezTo>
                  <a:cubicBezTo>
                    <a:pt x="0" y="112"/>
                    <a:pt x="0" y="111"/>
                    <a:pt x="1" y="112"/>
                  </a:cubicBezTo>
                  <a:cubicBezTo>
                    <a:pt x="0" y="112"/>
                    <a:pt x="0" y="112"/>
                    <a:pt x="0" y="112"/>
                  </a:cubicBezTo>
                  <a:cubicBezTo>
                    <a:pt x="2" y="111"/>
                    <a:pt x="2" y="111"/>
                    <a:pt x="2" y="111"/>
                  </a:cubicBezTo>
                  <a:cubicBezTo>
                    <a:pt x="8" y="116"/>
                    <a:pt x="32" y="125"/>
                    <a:pt x="47" y="141"/>
                  </a:cubicBezTo>
                  <a:cubicBezTo>
                    <a:pt x="64" y="160"/>
                    <a:pt x="95" y="190"/>
                    <a:pt x="146" y="178"/>
                  </a:cubicBezTo>
                  <a:cubicBezTo>
                    <a:pt x="185" y="169"/>
                    <a:pt x="301" y="63"/>
                    <a:pt x="301" y="63"/>
                  </a:cubicBezTo>
                  <a:cubicBezTo>
                    <a:pt x="301" y="63"/>
                    <a:pt x="157" y="0"/>
                    <a:pt x="118" y="3"/>
                  </a:cubicBezTo>
                  <a:cubicBezTo>
                    <a:pt x="66" y="8"/>
                    <a:pt x="46" y="47"/>
                    <a:pt x="35" y="69"/>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14"/>
            <p:cNvSpPr/>
            <p:nvPr/>
          </p:nvSpPr>
          <p:spPr bwMode="auto">
            <a:xfrm>
              <a:off x="5364163" y="3808413"/>
              <a:ext cx="1098550" cy="177800"/>
            </a:xfrm>
            <a:custGeom>
              <a:avLst/>
              <a:gdLst>
                <a:gd name="T0" fmla="*/ 690 w 692"/>
                <a:gd name="T1" fmla="*/ 21 h 112"/>
                <a:gd name="T2" fmla="*/ 0 w 692"/>
                <a:gd name="T3" fmla="*/ 112 h 112"/>
                <a:gd name="T4" fmla="*/ 692 w 692"/>
                <a:gd name="T5" fmla="*/ 0 h 112"/>
                <a:gd name="T6" fmla="*/ 690 w 692"/>
                <a:gd name="T7" fmla="*/ 21 h 112"/>
              </a:gdLst>
              <a:ahLst/>
              <a:cxnLst>
                <a:cxn ang="0">
                  <a:pos x="T0" y="T1"/>
                </a:cxn>
                <a:cxn ang="0">
                  <a:pos x="T2" y="T3"/>
                </a:cxn>
                <a:cxn ang="0">
                  <a:pos x="T4" y="T5"/>
                </a:cxn>
                <a:cxn ang="0">
                  <a:pos x="T6" y="T7"/>
                </a:cxn>
              </a:cxnLst>
              <a:rect l="0" t="0" r="r" b="b"/>
              <a:pathLst>
                <a:path w="692" h="112">
                  <a:moveTo>
                    <a:pt x="690" y="21"/>
                  </a:moveTo>
                  <a:lnTo>
                    <a:pt x="0" y="112"/>
                  </a:lnTo>
                  <a:lnTo>
                    <a:pt x="692" y="0"/>
                  </a:lnTo>
                  <a:lnTo>
                    <a:pt x="6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15"/>
            <p:cNvSpPr/>
            <p:nvPr/>
          </p:nvSpPr>
          <p:spPr bwMode="auto">
            <a:xfrm>
              <a:off x="5364163" y="3808413"/>
              <a:ext cx="1098550" cy="177800"/>
            </a:xfrm>
            <a:custGeom>
              <a:avLst/>
              <a:gdLst>
                <a:gd name="T0" fmla="*/ 690 w 692"/>
                <a:gd name="T1" fmla="*/ 21 h 112"/>
                <a:gd name="T2" fmla="*/ 0 w 692"/>
                <a:gd name="T3" fmla="*/ 112 h 112"/>
                <a:gd name="T4" fmla="*/ 692 w 692"/>
                <a:gd name="T5" fmla="*/ 0 h 112"/>
              </a:gdLst>
              <a:ahLst/>
              <a:cxnLst>
                <a:cxn ang="0">
                  <a:pos x="T0" y="T1"/>
                </a:cxn>
                <a:cxn ang="0">
                  <a:pos x="T2" y="T3"/>
                </a:cxn>
                <a:cxn ang="0">
                  <a:pos x="T4" y="T5"/>
                </a:cxn>
              </a:cxnLst>
              <a:rect l="0" t="0" r="r" b="b"/>
              <a:pathLst>
                <a:path w="692" h="112">
                  <a:moveTo>
                    <a:pt x="690" y="21"/>
                  </a:moveTo>
                  <a:lnTo>
                    <a:pt x="0" y="112"/>
                  </a:lnTo>
                  <a:lnTo>
                    <a:pt x="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16"/>
            <p:cNvSpPr/>
            <p:nvPr/>
          </p:nvSpPr>
          <p:spPr bwMode="auto">
            <a:xfrm>
              <a:off x="6437313" y="3811588"/>
              <a:ext cx="968375" cy="931863"/>
            </a:xfrm>
            <a:custGeom>
              <a:avLst/>
              <a:gdLst>
                <a:gd name="T0" fmla="*/ 220 w 228"/>
                <a:gd name="T1" fmla="*/ 150 h 219"/>
                <a:gd name="T2" fmla="*/ 226 w 228"/>
                <a:gd name="T3" fmla="*/ 204 h 219"/>
                <a:gd name="T4" fmla="*/ 227 w 228"/>
                <a:gd name="T5" fmla="*/ 205 h 219"/>
                <a:gd name="T6" fmla="*/ 227 w 228"/>
                <a:gd name="T7" fmla="*/ 204 h 219"/>
                <a:gd name="T8" fmla="*/ 227 w 228"/>
                <a:gd name="T9" fmla="*/ 205 h 219"/>
                <a:gd name="T10" fmla="*/ 226 w 228"/>
                <a:gd name="T11" fmla="*/ 204 h 219"/>
                <a:gd name="T12" fmla="*/ 171 w 228"/>
                <a:gd name="T13" fmla="*/ 204 h 219"/>
                <a:gd name="T14" fmla="*/ 68 w 228"/>
                <a:gd name="T15" fmla="*/ 181 h 219"/>
                <a:gd name="T16" fmla="*/ 0 w 228"/>
                <a:gd name="T17" fmla="*/ 0 h 219"/>
                <a:gd name="T18" fmla="*/ 187 w 228"/>
                <a:gd name="T19" fmla="*/ 50 h 219"/>
                <a:gd name="T20" fmla="*/ 220 w 228"/>
                <a:gd name="T21" fmla="*/ 15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19">
                  <a:moveTo>
                    <a:pt x="220" y="150"/>
                  </a:moveTo>
                  <a:cubicBezTo>
                    <a:pt x="217" y="173"/>
                    <a:pt x="224" y="198"/>
                    <a:pt x="226" y="204"/>
                  </a:cubicBezTo>
                  <a:cubicBezTo>
                    <a:pt x="227" y="205"/>
                    <a:pt x="227" y="205"/>
                    <a:pt x="227" y="205"/>
                  </a:cubicBezTo>
                  <a:cubicBezTo>
                    <a:pt x="227" y="205"/>
                    <a:pt x="227" y="205"/>
                    <a:pt x="227" y="204"/>
                  </a:cubicBezTo>
                  <a:cubicBezTo>
                    <a:pt x="227" y="205"/>
                    <a:pt x="227" y="205"/>
                    <a:pt x="227" y="205"/>
                  </a:cubicBezTo>
                  <a:cubicBezTo>
                    <a:pt x="226" y="204"/>
                    <a:pt x="226" y="204"/>
                    <a:pt x="226" y="204"/>
                  </a:cubicBezTo>
                  <a:cubicBezTo>
                    <a:pt x="217" y="204"/>
                    <a:pt x="193" y="199"/>
                    <a:pt x="171" y="204"/>
                  </a:cubicBezTo>
                  <a:cubicBezTo>
                    <a:pt x="147" y="210"/>
                    <a:pt x="104" y="219"/>
                    <a:pt x="68" y="181"/>
                  </a:cubicBezTo>
                  <a:cubicBezTo>
                    <a:pt x="41" y="152"/>
                    <a:pt x="0" y="0"/>
                    <a:pt x="0" y="0"/>
                  </a:cubicBezTo>
                  <a:cubicBezTo>
                    <a:pt x="0" y="0"/>
                    <a:pt x="156" y="25"/>
                    <a:pt x="187" y="50"/>
                  </a:cubicBezTo>
                  <a:cubicBezTo>
                    <a:pt x="228" y="82"/>
                    <a:pt x="224" y="125"/>
                    <a:pt x="220" y="150"/>
                  </a:cubicBezTo>
                  <a:close/>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17"/>
            <p:cNvSpPr/>
            <p:nvPr/>
          </p:nvSpPr>
          <p:spPr bwMode="auto">
            <a:xfrm>
              <a:off x="6408738" y="3795713"/>
              <a:ext cx="839788" cy="747713"/>
            </a:xfrm>
            <a:custGeom>
              <a:avLst/>
              <a:gdLst>
                <a:gd name="T0" fmla="*/ 0 w 529"/>
                <a:gd name="T1" fmla="*/ 18 h 471"/>
                <a:gd name="T2" fmla="*/ 529 w 529"/>
                <a:gd name="T3" fmla="*/ 471 h 471"/>
                <a:gd name="T4" fmla="*/ 8 w 529"/>
                <a:gd name="T5" fmla="*/ 0 h 471"/>
                <a:gd name="T6" fmla="*/ 0 w 529"/>
                <a:gd name="T7" fmla="*/ 18 h 471"/>
              </a:gdLst>
              <a:ahLst/>
              <a:cxnLst>
                <a:cxn ang="0">
                  <a:pos x="T0" y="T1"/>
                </a:cxn>
                <a:cxn ang="0">
                  <a:pos x="T2" y="T3"/>
                </a:cxn>
                <a:cxn ang="0">
                  <a:pos x="T4" y="T5"/>
                </a:cxn>
                <a:cxn ang="0">
                  <a:pos x="T6" y="T7"/>
                </a:cxn>
              </a:cxnLst>
              <a:rect l="0" t="0" r="r" b="b"/>
              <a:pathLst>
                <a:path w="529" h="471">
                  <a:moveTo>
                    <a:pt x="0" y="18"/>
                  </a:moveTo>
                  <a:lnTo>
                    <a:pt x="529" y="471"/>
                  </a:lnTo>
                  <a:lnTo>
                    <a:pt x="8" y="0"/>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18"/>
            <p:cNvSpPr/>
            <p:nvPr/>
          </p:nvSpPr>
          <p:spPr bwMode="auto">
            <a:xfrm>
              <a:off x="6408738" y="3795713"/>
              <a:ext cx="839788" cy="747713"/>
            </a:xfrm>
            <a:custGeom>
              <a:avLst/>
              <a:gdLst>
                <a:gd name="T0" fmla="*/ 0 w 529"/>
                <a:gd name="T1" fmla="*/ 18 h 471"/>
                <a:gd name="T2" fmla="*/ 529 w 529"/>
                <a:gd name="T3" fmla="*/ 471 h 471"/>
                <a:gd name="T4" fmla="*/ 8 w 529"/>
                <a:gd name="T5" fmla="*/ 0 h 471"/>
              </a:gdLst>
              <a:ahLst/>
              <a:cxnLst>
                <a:cxn ang="0">
                  <a:pos x="T0" y="T1"/>
                </a:cxn>
                <a:cxn ang="0">
                  <a:pos x="T2" y="T3"/>
                </a:cxn>
                <a:cxn ang="0">
                  <a:pos x="T4" y="T5"/>
                </a:cxn>
              </a:cxnLst>
              <a:rect l="0" t="0" r="r" b="b"/>
              <a:pathLst>
                <a:path w="529" h="471">
                  <a:moveTo>
                    <a:pt x="0" y="18"/>
                  </a:moveTo>
                  <a:lnTo>
                    <a:pt x="529" y="471"/>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19"/>
            <p:cNvSpPr/>
            <p:nvPr/>
          </p:nvSpPr>
          <p:spPr bwMode="auto">
            <a:xfrm>
              <a:off x="5389563" y="2740025"/>
              <a:ext cx="1069975" cy="1063625"/>
            </a:xfrm>
            <a:custGeom>
              <a:avLst/>
              <a:gdLst>
                <a:gd name="T0" fmla="*/ 70 w 252"/>
                <a:gd name="T1" fmla="*/ 14 h 250"/>
                <a:gd name="T2" fmla="*/ 9 w 252"/>
                <a:gd name="T3" fmla="*/ 11 h 250"/>
                <a:gd name="T4" fmla="*/ 8 w 252"/>
                <a:gd name="T5" fmla="*/ 9 h 250"/>
                <a:gd name="T6" fmla="*/ 9 w 252"/>
                <a:gd name="T7" fmla="*/ 10 h 250"/>
                <a:gd name="T8" fmla="*/ 8 w 252"/>
                <a:gd name="T9" fmla="*/ 9 h 250"/>
                <a:gd name="T10" fmla="*/ 9 w 252"/>
                <a:gd name="T11" fmla="*/ 11 h 250"/>
                <a:gd name="T12" fmla="*/ 13 w 252"/>
                <a:gd name="T13" fmla="*/ 72 h 250"/>
                <a:gd name="T14" fmla="*/ 45 w 252"/>
                <a:gd name="T15" fmla="*/ 186 h 250"/>
                <a:gd name="T16" fmla="*/ 252 w 252"/>
                <a:gd name="T17" fmla="*/ 250 h 250"/>
                <a:gd name="T18" fmla="*/ 185 w 252"/>
                <a:gd name="T19" fmla="*/ 45 h 250"/>
                <a:gd name="T20" fmla="*/ 70 w 252"/>
                <a:gd name="T21" fmla="*/ 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50">
                  <a:moveTo>
                    <a:pt x="70" y="14"/>
                  </a:moveTo>
                  <a:cubicBezTo>
                    <a:pt x="45" y="19"/>
                    <a:pt x="17" y="13"/>
                    <a:pt x="9" y="11"/>
                  </a:cubicBezTo>
                  <a:cubicBezTo>
                    <a:pt x="8" y="9"/>
                    <a:pt x="8" y="9"/>
                    <a:pt x="8" y="9"/>
                  </a:cubicBezTo>
                  <a:cubicBezTo>
                    <a:pt x="8" y="9"/>
                    <a:pt x="9" y="10"/>
                    <a:pt x="9" y="10"/>
                  </a:cubicBezTo>
                  <a:cubicBezTo>
                    <a:pt x="8" y="10"/>
                    <a:pt x="8" y="9"/>
                    <a:pt x="8" y="9"/>
                  </a:cubicBezTo>
                  <a:cubicBezTo>
                    <a:pt x="9" y="11"/>
                    <a:pt x="9" y="11"/>
                    <a:pt x="9" y="11"/>
                  </a:cubicBezTo>
                  <a:cubicBezTo>
                    <a:pt x="9" y="20"/>
                    <a:pt x="17" y="47"/>
                    <a:pt x="13" y="72"/>
                  </a:cubicBezTo>
                  <a:cubicBezTo>
                    <a:pt x="8" y="100"/>
                    <a:pt x="0" y="148"/>
                    <a:pt x="45" y="186"/>
                  </a:cubicBezTo>
                  <a:cubicBezTo>
                    <a:pt x="79" y="215"/>
                    <a:pt x="252" y="250"/>
                    <a:pt x="252" y="250"/>
                  </a:cubicBezTo>
                  <a:cubicBezTo>
                    <a:pt x="252" y="250"/>
                    <a:pt x="214" y="78"/>
                    <a:pt x="185" y="45"/>
                  </a:cubicBezTo>
                  <a:cubicBezTo>
                    <a:pt x="146" y="0"/>
                    <a:pt x="98" y="8"/>
                    <a:pt x="70" y="14"/>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20"/>
            <p:cNvSpPr/>
            <p:nvPr/>
          </p:nvSpPr>
          <p:spPr bwMode="auto">
            <a:xfrm>
              <a:off x="5588001" y="2944813"/>
              <a:ext cx="892175" cy="892175"/>
            </a:xfrm>
            <a:custGeom>
              <a:avLst/>
              <a:gdLst>
                <a:gd name="T0" fmla="*/ 541 w 562"/>
                <a:gd name="T1" fmla="*/ 562 h 562"/>
                <a:gd name="T2" fmla="*/ 0 w 562"/>
                <a:gd name="T3" fmla="*/ 0 h 562"/>
                <a:gd name="T4" fmla="*/ 562 w 562"/>
                <a:gd name="T5" fmla="*/ 554 h 562"/>
                <a:gd name="T6" fmla="*/ 541 w 562"/>
                <a:gd name="T7" fmla="*/ 562 h 562"/>
              </a:gdLst>
              <a:ahLst/>
              <a:cxnLst>
                <a:cxn ang="0">
                  <a:pos x="T0" y="T1"/>
                </a:cxn>
                <a:cxn ang="0">
                  <a:pos x="T2" y="T3"/>
                </a:cxn>
                <a:cxn ang="0">
                  <a:pos x="T4" y="T5"/>
                </a:cxn>
                <a:cxn ang="0">
                  <a:pos x="T6" y="T7"/>
                </a:cxn>
              </a:cxnLst>
              <a:rect l="0" t="0" r="r" b="b"/>
              <a:pathLst>
                <a:path w="562" h="562">
                  <a:moveTo>
                    <a:pt x="541" y="562"/>
                  </a:moveTo>
                  <a:lnTo>
                    <a:pt x="0" y="0"/>
                  </a:lnTo>
                  <a:lnTo>
                    <a:pt x="562" y="554"/>
                  </a:lnTo>
                  <a:lnTo>
                    <a:pt x="541" y="5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21"/>
            <p:cNvSpPr/>
            <p:nvPr/>
          </p:nvSpPr>
          <p:spPr bwMode="auto">
            <a:xfrm>
              <a:off x="5588001" y="2944813"/>
              <a:ext cx="892175" cy="892175"/>
            </a:xfrm>
            <a:custGeom>
              <a:avLst/>
              <a:gdLst>
                <a:gd name="T0" fmla="*/ 541 w 562"/>
                <a:gd name="T1" fmla="*/ 562 h 562"/>
                <a:gd name="T2" fmla="*/ 0 w 562"/>
                <a:gd name="T3" fmla="*/ 0 h 562"/>
                <a:gd name="T4" fmla="*/ 562 w 562"/>
                <a:gd name="T5" fmla="*/ 554 h 562"/>
              </a:gdLst>
              <a:ahLst/>
              <a:cxnLst>
                <a:cxn ang="0">
                  <a:pos x="T0" y="T1"/>
                </a:cxn>
                <a:cxn ang="0">
                  <a:pos x="T2" y="T3"/>
                </a:cxn>
                <a:cxn ang="0">
                  <a:pos x="T4" y="T5"/>
                </a:cxn>
              </a:cxnLst>
              <a:rect l="0" t="0" r="r" b="b"/>
              <a:pathLst>
                <a:path w="562" h="562">
                  <a:moveTo>
                    <a:pt x="541" y="562"/>
                  </a:moveTo>
                  <a:lnTo>
                    <a:pt x="0" y="0"/>
                  </a:lnTo>
                  <a:lnTo>
                    <a:pt x="562" y="5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22"/>
            <p:cNvSpPr/>
            <p:nvPr/>
          </p:nvSpPr>
          <p:spPr bwMode="auto">
            <a:xfrm>
              <a:off x="6437313" y="3170238"/>
              <a:ext cx="1427163" cy="922338"/>
            </a:xfrm>
            <a:custGeom>
              <a:avLst/>
              <a:gdLst>
                <a:gd name="T0" fmla="*/ 282 w 336"/>
                <a:gd name="T1" fmla="*/ 53 h 217"/>
                <a:gd name="T2" fmla="*/ 334 w 336"/>
                <a:gd name="T3" fmla="*/ 83 h 217"/>
                <a:gd name="T4" fmla="*/ 336 w 336"/>
                <a:gd name="T5" fmla="*/ 83 h 217"/>
                <a:gd name="T6" fmla="*/ 335 w 336"/>
                <a:gd name="T7" fmla="*/ 83 h 217"/>
                <a:gd name="T8" fmla="*/ 336 w 336"/>
                <a:gd name="T9" fmla="*/ 83 h 217"/>
                <a:gd name="T10" fmla="*/ 334 w 336"/>
                <a:gd name="T11" fmla="*/ 83 h 217"/>
                <a:gd name="T12" fmla="*/ 298 w 336"/>
                <a:gd name="T13" fmla="*/ 133 h 217"/>
                <a:gd name="T14" fmla="*/ 209 w 336"/>
                <a:gd name="T15" fmla="*/ 211 h 217"/>
                <a:gd name="T16" fmla="*/ 0 w 336"/>
                <a:gd name="T17" fmla="*/ 152 h 217"/>
                <a:gd name="T18" fmla="*/ 169 w 336"/>
                <a:gd name="T19" fmla="*/ 16 h 217"/>
                <a:gd name="T20" fmla="*/ 282 w 336"/>
                <a:gd name="T21"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17">
                  <a:moveTo>
                    <a:pt x="282" y="53"/>
                  </a:moveTo>
                  <a:cubicBezTo>
                    <a:pt x="300" y="70"/>
                    <a:pt x="327" y="81"/>
                    <a:pt x="334" y="83"/>
                  </a:cubicBezTo>
                  <a:cubicBezTo>
                    <a:pt x="336" y="83"/>
                    <a:pt x="336" y="83"/>
                    <a:pt x="336" y="83"/>
                  </a:cubicBezTo>
                  <a:cubicBezTo>
                    <a:pt x="336" y="83"/>
                    <a:pt x="335" y="83"/>
                    <a:pt x="335" y="83"/>
                  </a:cubicBezTo>
                  <a:cubicBezTo>
                    <a:pt x="336" y="83"/>
                    <a:pt x="336" y="83"/>
                    <a:pt x="336" y="83"/>
                  </a:cubicBezTo>
                  <a:cubicBezTo>
                    <a:pt x="334" y="83"/>
                    <a:pt x="334" y="83"/>
                    <a:pt x="334" y="83"/>
                  </a:cubicBezTo>
                  <a:cubicBezTo>
                    <a:pt x="329" y="91"/>
                    <a:pt x="308" y="109"/>
                    <a:pt x="298" y="133"/>
                  </a:cubicBezTo>
                  <a:cubicBezTo>
                    <a:pt x="287" y="159"/>
                    <a:pt x="267" y="203"/>
                    <a:pt x="209" y="211"/>
                  </a:cubicBezTo>
                  <a:cubicBezTo>
                    <a:pt x="165" y="217"/>
                    <a:pt x="0" y="152"/>
                    <a:pt x="0" y="152"/>
                  </a:cubicBezTo>
                  <a:cubicBezTo>
                    <a:pt x="0" y="152"/>
                    <a:pt x="126" y="28"/>
                    <a:pt x="169" y="16"/>
                  </a:cubicBezTo>
                  <a:cubicBezTo>
                    <a:pt x="226" y="0"/>
                    <a:pt x="262" y="33"/>
                    <a:pt x="282" y="53"/>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23"/>
            <p:cNvSpPr/>
            <p:nvPr/>
          </p:nvSpPr>
          <p:spPr bwMode="auto">
            <a:xfrm>
              <a:off x="6408738" y="3568700"/>
              <a:ext cx="1225550" cy="280988"/>
            </a:xfrm>
            <a:custGeom>
              <a:avLst/>
              <a:gdLst>
                <a:gd name="T0" fmla="*/ 13 w 772"/>
                <a:gd name="T1" fmla="*/ 177 h 177"/>
                <a:gd name="T2" fmla="*/ 772 w 772"/>
                <a:gd name="T3" fmla="*/ 0 h 177"/>
                <a:gd name="T4" fmla="*/ 0 w 772"/>
                <a:gd name="T5" fmla="*/ 159 h 177"/>
                <a:gd name="T6" fmla="*/ 13 w 772"/>
                <a:gd name="T7" fmla="*/ 177 h 177"/>
              </a:gdLst>
              <a:ahLst/>
              <a:cxnLst>
                <a:cxn ang="0">
                  <a:pos x="T0" y="T1"/>
                </a:cxn>
                <a:cxn ang="0">
                  <a:pos x="T2" y="T3"/>
                </a:cxn>
                <a:cxn ang="0">
                  <a:pos x="T4" y="T5"/>
                </a:cxn>
                <a:cxn ang="0">
                  <a:pos x="T6" y="T7"/>
                </a:cxn>
              </a:cxnLst>
              <a:rect l="0" t="0" r="r" b="b"/>
              <a:pathLst>
                <a:path w="772" h="177">
                  <a:moveTo>
                    <a:pt x="13" y="177"/>
                  </a:moveTo>
                  <a:lnTo>
                    <a:pt x="772" y="0"/>
                  </a:lnTo>
                  <a:lnTo>
                    <a:pt x="0" y="159"/>
                  </a:lnTo>
                  <a:lnTo>
                    <a:pt x="13"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24"/>
            <p:cNvSpPr/>
            <p:nvPr/>
          </p:nvSpPr>
          <p:spPr bwMode="auto">
            <a:xfrm>
              <a:off x="6408738" y="3568700"/>
              <a:ext cx="1225550" cy="280988"/>
            </a:xfrm>
            <a:custGeom>
              <a:avLst/>
              <a:gdLst>
                <a:gd name="T0" fmla="*/ 13 w 772"/>
                <a:gd name="T1" fmla="*/ 177 h 177"/>
                <a:gd name="T2" fmla="*/ 772 w 772"/>
                <a:gd name="T3" fmla="*/ 0 h 177"/>
                <a:gd name="T4" fmla="*/ 0 w 772"/>
                <a:gd name="T5" fmla="*/ 159 h 177"/>
              </a:gdLst>
              <a:ahLst/>
              <a:cxnLst>
                <a:cxn ang="0">
                  <a:pos x="T0" y="T1"/>
                </a:cxn>
                <a:cxn ang="0">
                  <a:pos x="T2" y="T3"/>
                </a:cxn>
                <a:cxn ang="0">
                  <a:pos x="T4" y="T5"/>
                </a:cxn>
              </a:cxnLst>
              <a:rect l="0" t="0" r="r" b="b"/>
              <a:pathLst>
                <a:path w="772" h="177">
                  <a:moveTo>
                    <a:pt x="13" y="177"/>
                  </a:moveTo>
                  <a:lnTo>
                    <a:pt x="772" y="0"/>
                  </a:lnTo>
                  <a:lnTo>
                    <a:pt x="0"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4" name="组合 143"/>
          <p:cNvGrpSpPr/>
          <p:nvPr/>
        </p:nvGrpSpPr>
        <p:grpSpPr>
          <a:xfrm rot="2848420">
            <a:off x="7614470" y="189323"/>
            <a:ext cx="946552" cy="1120130"/>
            <a:chOff x="4927600" y="2063750"/>
            <a:chExt cx="2311400" cy="2735263"/>
          </a:xfrm>
        </p:grpSpPr>
        <p:sp>
          <p:nvSpPr>
            <p:cNvPr id="145" name="Freeform 128"/>
            <p:cNvSpPr/>
            <p:nvPr/>
          </p:nvSpPr>
          <p:spPr bwMode="auto">
            <a:xfrm>
              <a:off x="5213350" y="2633663"/>
              <a:ext cx="2025650" cy="2041525"/>
            </a:xfrm>
            <a:custGeom>
              <a:avLst/>
              <a:gdLst>
                <a:gd name="T0" fmla="*/ 80 w 476"/>
                <a:gd name="T1" fmla="*/ 473 h 480"/>
                <a:gd name="T2" fmla="*/ 139 w 476"/>
                <a:gd name="T3" fmla="*/ 191 h 480"/>
                <a:gd name="T4" fmla="*/ 476 w 476"/>
                <a:gd name="T5" fmla="*/ 0 h 480"/>
                <a:gd name="T6" fmla="*/ 321 w 476"/>
                <a:gd name="T7" fmla="*/ 389 h 480"/>
                <a:gd name="T8" fmla="*/ 80 w 476"/>
                <a:gd name="T9" fmla="*/ 473 h 480"/>
              </a:gdLst>
              <a:ahLst/>
              <a:cxnLst>
                <a:cxn ang="0">
                  <a:pos x="T0" y="T1"/>
                </a:cxn>
                <a:cxn ang="0">
                  <a:pos x="T2" y="T3"/>
                </a:cxn>
                <a:cxn ang="0">
                  <a:pos x="T4" y="T5"/>
                </a:cxn>
                <a:cxn ang="0">
                  <a:pos x="T6" y="T7"/>
                </a:cxn>
                <a:cxn ang="0">
                  <a:pos x="T8" y="T9"/>
                </a:cxn>
              </a:cxnLst>
              <a:rect l="0" t="0" r="r" b="b"/>
              <a:pathLst>
                <a:path w="476" h="480">
                  <a:moveTo>
                    <a:pt x="80" y="473"/>
                  </a:moveTo>
                  <a:cubicBezTo>
                    <a:pt x="80" y="473"/>
                    <a:pt x="0" y="345"/>
                    <a:pt x="139" y="191"/>
                  </a:cubicBezTo>
                  <a:cubicBezTo>
                    <a:pt x="230" y="90"/>
                    <a:pt x="476" y="0"/>
                    <a:pt x="476" y="0"/>
                  </a:cubicBezTo>
                  <a:cubicBezTo>
                    <a:pt x="476" y="0"/>
                    <a:pt x="411" y="297"/>
                    <a:pt x="321" y="389"/>
                  </a:cubicBezTo>
                  <a:cubicBezTo>
                    <a:pt x="231" y="480"/>
                    <a:pt x="80" y="473"/>
                    <a:pt x="80" y="473"/>
                  </a:cubicBezTo>
                </a:path>
              </a:pathLst>
            </a:custGeom>
            <a:solidFill>
              <a:srgbClr val="A8D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9"/>
            <p:cNvSpPr/>
            <p:nvPr/>
          </p:nvSpPr>
          <p:spPr bwMode="auto">
            <a:xfrm>
              <a:off x="5507038" y="2944813"/>
              <a:ext cx="1438275" cy="1790700"/>
            </a:xfrm>
            <a:custGeom>
              <a:avLst/>
              <a:gdLst>
                <a:gd name="T0" fmla="*/ 0 w 338"/>
                <a:gd name="T1" fmla="*/ 409 h 421"/>
                <a:gd name="T2" fmla="*/ 172 w 338"/>
                <a:gd name="T3" fmla="*/ 145 h 421"/>
                <a:gd name="T4" fmla="*/ 338 w 338"/>
                <a:gd name="T5" fmla="*/ 0 h 421"/>
                <a:gd name="T6" fmla="*/ 184 w 338"/>
                <a:gd name="T7" fmla="*/ 154 h 421"/>
                <a:gd name="T8" fmla="*/ 19 w 338"/>
                <a:gd name="T9" fmla="*/ 421 h 421"/>
                <a:gd name="T10" fmla="*/ 0 w 338"/>
                <a:gd name="T11" fmla="*/ 409 h 421"/>
              </a:gdLst>
              <a:ahLst/>
              <a:cxnLst>
                <a:cxn ang="0">
                  <a:pos x="T0" y="T1"/>
                </a:cxn>
                <a:cxn ang="0">
                  <a:pos x="T2" y="T3"/>
                </a:cxn>
                <a:cxn ang="0">
                  <a:pos x="T4" y="T5"/>
                </a:cxn>
                <a:cxn ang="0">
                  <a:pos x="T6" y="T7"/>
                </a:cxn>
                <a:cxn ang="0">
                  <a:pos x="T8" y="T9"/>
                </a:cxn>
                <a:cxn ang="0">
                  <a:pos x="T10" y="T11"/>
                </a:cxn>
              </a:cxnLst>
              <a:rect l="0" t="0" r="r" b="b"/>
              <a:pathLst>
                <a:path w="338" h="421">
                  <a:moveTo>
                    <a:pt x="0" y="409"/>
                  </a:moveTo>
                  <a:cubicBezTo>
                    <a:pt x="0" y="409"/>
                    <a:pt x="12" y="302"/>
                    <a:pt x="172" y="145"/>
                  </a:cubicBezTo>
                  <a:cubicBezTo>
                    <a:pt x="198" y="120"/>
                    <a:pt x="304" y="28"/>
                    <a:pt x="338" y="0"/>
                  </a:cubicBezTo>
                  <a:cubicBezTo>
                    <a:pt x="338" y="0"/>
                    <a:pt x="228" y="99"/>
                    <a:pt x="184" y="154"/>
                  </a:cubicBezTo>
                  <a:cubicBezTo>
                    <a:pt x="128" y="221"/>
                    <a:pt x="57" y="320"/>
                    <a:pt x="19" y="421"/>
                  </a:cubicBezTo>
                  <a:cubicBezTo>
                    <a:pt x="0" y="409"/>
                    <a:pt x="0" y="409"/>
                    <a:pt x="0" y="40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30"/>
            <p:cNvSpPr/>
            <p:nvPr/>
          </p:nvSpPr>
          <p:spPr bwMode="auto">
            <a:xfrm>
              <a:off x="5684838" y="4168775"/>
              <a:ext cx="668338" cy="195263"/>
            </a:xfrm>
            <a:custGeom>
              <a:avLst/>
              <a:gdLst>
                <a:gd name="T0" fmla="*/ 0 w 157"/>
                <a:gd name="T1" fmla="*/ 34 h 46"/>
                <a:gd name="T2" fmla="*/ 79 w 157"/>
                <a:gd name="T3" fmla="*/ 21 h 46"/>
                <a:gd name="T4" fmla="*/ 157 w 157"/>
                <a:gd name="T5" fmla="*/ 0 h 46"/>
                <a:gd name="T6" fmla="*/ 81 w 157"/>
                <a:gd name="T7" fmla="*/ 27 h 46"/>
                <a:gd name="T8" fmla="*/ 2 w 157"/>
                <a:gd name="T9" fmla="*/ 46 h 46"/>
                <a:gd name="T10" fmla="*/ 0 w 157"/>
                <a:gd name="T11" fmla="*/ 34 h 46"/>
              </a:gdLst>
              <a:ahLst/>
              <a:cxnLst>
                <a:cxn ang="0">
                  <a:pos x="T0" y="T1"/>
                </a:cxn>
                <a:cxn ang="0">
                  <a:pos x="T2" y="T3"/>
                </a:cxn>
                <a:cxn ang="0">
                  <a:pos x="T4" y="T5"/>
                </a:cxn>
                <a:cxn ang="0">
                  <a:pos x="T6" y="T7"/>
                </a:cxn>
                <a:cxn ang="0">
                  <a:pos x="T8" y="T9"/>
                </a:cxn>
                <a:cxn ang="0">
                  <a:pos x="T10" y="T11"/>
                </a:cxn>
              </a:cxnLst>
              <a:rect l="0" t="0" r="r" b="b"/>
              <a:pathLst>
                <a:path w="157" h="46">
                  <a:moveTo>
                    <a:pt x="0" y="34"/>
                  </a:moveTo>
                  <a:cubicBezTo>
                    <a:pt x="27" y="32"/>
                    <a:pt x="53" y="27"/>
                    <a:pt x="79" y="21"/>
                  </a:cubicBezTo>
                  <a:cubicBezTo>
                    <a:pt x="105" y="16"/>
                    <a:pt x="131" y="8"/>
                    <a:pt x="157" y="0"/>
                  </a:cubicBezTo>
                  <a:cubicBezTo>
                    <a:pt x="132" y="10"/>
                    <a:pt x="106" y="19"/>
                    <a:pt x="81" y="27"/>
                  </a:cubicBezTo>
                  <a:cubicBezTo>
                    <a:pt x="55" y="35"/>
                    <a:pt x="29" y="42"/>
                    <a:pt x="2" y="46"/>
                  </a:cubicBezTo>
                  <a:cubicBezTo>
                    <a:pt x="0" y="34"/>
                    <a:pt x="0" y="34"/>
                    <a:pt x="0" y="3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31"/>
            <p:cNvSpPr/>
            <p:nvPr/>
          </p:nvSpPr>
          <p:spPr bwMode="auto">
            <a:xfrm>
              <a:off x="5846763" y="3887788"/>
              <a:ext cx="706438" cy="171450"/>
            </a:xfrm>
            <a:custGeom>
              <a:avLst/>
              <a:gdLst>
                <a:gd name="T0" fmla="*/ 1 w 166"/>
                <a:gd name="T1" fmla="*/ 27 h 40"/>
                <a:gd name="T2" fmla="*/ 42 w 166"/>
                <a:gd name="T3" fmla="*/ 27 h 40"/>
                <a:gd name="T4" fmla="*/ 84 w 166"/>
                <a:gd name="T5" fmla="*/ 21 h 40"/>
                <a:gd name="T6" fmla="*/ 166 w 166"/>
                <a:gd name="T7" fmla="*/ 0 h 40"/>
                <a:gd name="T8" fmla="*/ 85 w 166"/>
                <a:gd name="T9" fmla="*/ 27 h 40"/>
                <a:gd name="T10" fmla="*/ 43 w 166"/>
                <a:gd name="T11" fmla="*/ 36 h 40"/>
                <a:gd name="T12" fmla="*/ 0 w 166"/>
                <a:gd name="T13" fmla="*/ 39 h 40"/>
                <a:gd name="T14" fmla="*/ 1 w 166"/>
                <a:gd name="T15" fmla="*/ 2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40">
                  <a:moveTo>
                    <a:pt x="1" y="27"/>
                  </a:moveTo>
                  <a:cubicBezTo>
                    <a:pt x="14" y="29"/>
                    <a:pt x="28" y="28"/>
                    <a:pt x="42" y="27"/>
                  </a:cubicBezTo>
                  <a:cubicBezTo>
                    <a:pt x="56" y="26"/>
                    <a:pt x="70" y="24"/>
                    <a:pt x="84" y="21"/>
                  </a:cubicBezTo>
                  <a:cubicBezTo>
                    <a:pt x="111" y="15"/>
                    <a:pt x="139" y="7"/>
                    <a:pt x="166" y="0"/>
                  </a:cubicBezTo>
                  <a:cubicBezTo>
                    <a:pt x="139" y="9"/>
                    <a:pt x="113" y="19"/>
                    <a:pt x="85" y="27"/>
                  </a:cubicBezTo>
                  <a:cubicBezTo>
                    <a:pt x="71" y="30"/>
                    <a:pt x="57" y="34"/>
                    <a:pt x="43" y="36"/>
                  </a:cubicBezTo>
                  <a:cubicBezTo>
                    <a:pt x="29" y="38"/>
                    <a:pt x="15" y="40"/>
                    <a:pt x="0" y="39"/>
                  </a:cubicBezTo>
                  <a:cubicBezTo>
                    <a:pt x="1" y="27"/>
                    <a:pt x="1" y="27"/>
                    <a:pt x="1" y="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32"/>
            <p:cNvSpPr/>
            <p:nvPr/>
          </p:nvSpPr>
          <p:spPr bwMode="auto">
            <a:xfrm>
              <a:off x="6097588" y="3608388"/>
              <a:ext cx="627063" cy="160338"/>
            </a:xfrm>
            <a:custGeom>
              <a:avLst/>
              <a:gdLst>
                <a:gd name="T0" fmla="*/ 0 w 147"/>
                <a:gd name="T1" fmla="*/ 26 h 38"/>
                <a:gd name="T2" fmla="*/ 74 w 147"/>
                <a:gd name="T3" fmla="*/ 17 h 38"/>
                <a:gd name="T4" fmla="*/ 147 w 147"/>
                <a:gd name="T5" fmla="*/ 0 h 38"/>
                <a:gd name="T6" fmla="*/ 76 w 147"/>
                <a:gd name="T7" fmla="*/ 23 h 38"/>
                <a:gd name="T8" fmla="*/ 1 w 147"/>
                <a:gd name="T9" fmla="*/ 38 h 38"/>
                <a:gd name="T10" fmla="*/ 0 w 147"/>
                <a:gd name="T11" fmla="*/ 26 h 38"/>
              </a:gdLst>
              <a:ahLst/>
              <a:cxnLst>
                <a:cxn ang="0">
                  <a:pos x="T0" y="T1"/>
                </a:cxn>
                <a:cxn ang="0">
                  <a:pos x="T2" y="T3"/>
                </a:cxn>
                <a:cxn ang="0">
                  <a:pos x="T4" y="T5"/>
                </a:cxn>
                <a:cxn ang="0">
                  <a:pos x="T6" y="T7"/>
                </a:cxn>
                <a:cxn ang="0">
                  <a:pos x="T8" y="T9"/>
                </a:cxn>
                <a:cxn ang="0">
                  <a:pos x="T10" y="T11"/>
                </a:cxn>
              </a:cxnLst>
              <a:rect l="0" t="0" r="r" b="b"/>
              <a:pathLst>
                <a:path w="147" h="38">
                  <a:moveTo>
                    <a:pt x="0" y="26"/>
                  </a:moveTo>
                  <a:cubicBezTo>
                    <a:pt x="25" y="25"/>
                    <a:pt x="50" y="22"/>
                    <a:pt x="74" y="17"/>
                  </a:cubicBezTo>
                  <a:cubicBezTo>
                    <a:pt x="99" y="12"/>
                    <a:pt x="123" y="6"/>
                    <a:pt x="147" y="0"/>
                  </a:cubicBezTo>
                  <a:cubicBezTo>
                    <a:pt x="124" y="8"/>
                    <a:pt x="100" y="16"/>
                    <a:pt x="76" y="23"/>
                  </a:cubicBezTo>
                  <a:cubicBezTo>
                    <a:pt x="51" y="30"/>
                    <a:pt x="27" y="35"/>
                    <a:pt x="1" y="38"/>
                  </a:cubicBezTo>
                  <a:cubicBezTo>
                    <a:pt x="0" y="26"/>
                    <a:pt x="0" y="26"/>
                    <a:pt x="0"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33"/>
            <p:cNvSpPr/>
            <p:nvPr/>
          </p:nvSpPr>
          <p:spPr bwMode="auto">
            <a:xfrm>
              <a:off x="6365875" y="3322638"/>
              <a:ext cx="473075" cy="182563"/>
            </a:xfrm>
            <a:custGeom>
              <a:avLst/>
              <a:gdLst>
                <a:gd name="T0" fmla="*/ 0 w 111"/>
                <a:gd name="T1" fmla="*/ 31 h 43"/>
                <a:gd name="T2" fmla="*/ 28 w 111"/>
                <a:gd name="T3" fmla="*/ 27 h 43"/>
                <a:gd name="T4" fmla="*/ 56 w 111"/>
                <a:gd name="T5" fmla="*/ 19 h 43"/>
                <a:gd name="T6" fmla="*/ 111 w 111"/>
                <a:gd name="T7" fmla="*/ 0 h 43"/>
                <a:gd name="T8" fmla="*/ 58 w 111"/>
                <a:gd name="T9" fmla="*/ 25 h 43"/>
                <a:gd name="T10" fmla="*/ 31 w 111"/>
                <a:gd name="T11" fmla="*/ 36 h 43"/>
                <a:gd name="T12" fmla="*/ 1 w 111"/>
                <a:gd name="T13" fmla="*/ 43 h 43"/>
                <a:gd name="T14" fmla="*/ 0 w 111"/>
                <a:gd name="T15" fmla="*/ 31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3">
                  <a:moveTo>
                    <a:pt x="0" y="31"/>
                  </a:moveTo>
                  <a:cubicBezTo>
                    <a:pt x="9" y="31"/>
                    <a:pt x="19" y="29"/>
                    <a:pt x="28" y="27"/>
                  </a:cubicBezTo>
                  <a:cubicBezTo>
                    <a:pt x="38" y="25"/>
                    <a:pt x="47" y="22"/>
                    <a:pt x="56" y="19"/>
                  </a:cubicBezTo>
                  <a:cubicBezTo>
                    <a:pt x="75" y="13"/>
                    <a:pt x="93" y="7"/>
                    <a:pt x="111" y="0"/>
                  </a:cubicBezTo>
                  <a:cubicBezTo>
                    <a:pt x="94" y="8"/>
                    <a:pt x="76" y="17"/>
                    <a:pt x="58" y="25"/>
                  </a:cubicBezTo>
                  <a:cubicBezTo>
                    <a:pt x="49" y="29"/>
                    <a:pt x="40" y="32"/>
                    <a:pt x="31" y="36"/>
                  </a:cubicBezTo>
                  <a:cubicBezTo>
                    <a:pt x="21" y="39"/>
                    <a:pt x="12" y="42"/>
                    <a:pt x="1" y="43"/>
                  </a:cubicBezTo>
                  <a:lnTo>
                    <a:pt x="0"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34"/>
            <p:cNvSpPr/>
            <p:nvPr/>
          </p:nvSpPr>
          <p:spPr bwMode="auto">
            <a:xfrm>
              <a:off x="5664200" y="3798888"/>
              <a:ext cx="93663" cy="539750"/>
            </a:xfrm>
            <a:custGeom>
              <a:avLst/>
              <a:gdLst>
                <a:gd name="T0" fmla="*/ 0 w 22"/>
                <a:gd name="T1" fmla="*/ 127 h 127"/>
                <a:gd name="T2" fmla="*/ 3 w 22"/>
                <a:gd name="T3" fmla="*/ 62 h 127"/>
                <a:gd name="T4" fmla="*/ 9 w 22"/>
                <a:gd name="T5" fmla="*/ 30 h 127"/>
                <a:gd name="T6" fmla="*/ 22 w 22"/>
                <a:gd name="T7" fmla="*/ 0 h 127"/>
                <a:gd name="T8" fmla="*/ 12 w 22"/>
                <a:gd name="T9" fmla="*/ 31 h 127"/>
                <a:gd name="T10" fmla="*/ 9 w 22"/>
                <a:gd name="T11" fmla="*/ 63 h 127"/>
                <a:gd name="T12" fmla="*/ 12 w 22"/>
                <a:gd name="T13" fmla="*/ 127 h 127"/>
                <a:gd name="T14" fmla="*/ 0 w 22"/>
                <a:gd name="T15" fmla="*/ 127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7">
                  <a:moveTo>
                    <a:pt x="0" y="127"/>
                  </a:moveTo>
                  <a:cubicBezTo>
                    <a:pt x="1" y="106"/>
                    <a:pt x="1" y="84"/>
                    <a:pt x="3" y="62"/>
                  </a:cubicBezTo>
                  <a:cubicBezTo>
                    <a:pt x="4" y="51"/>
                    <a:pt x="6" y="41"/>
                    <a:pt x="9" y="30"/>
                  </a:cubicBezTo>
                  <a:cubicBezTo>
                    <a:pt x="11" y="19"/>
                    <a:pt x="15" y="9"/>
                    <a:pt x="22" y="0"/>
                  </a:cubicBezTo>
                  <a:cubicBezTo>
                    <a:pt x="16" y="10"/>
                    <a:pt x="13" y="20"/>
                    <a:pt x="12" y="31"/>
                  </a:cubicBezTo>
                  <a:cubicBezTo>
                    <a:pt x="10" y="41"/>
                    <a:pt x="9" y="52"/>
                    <a:pt x="9" y="63"/>
                  </a:cubicBezTo>
                  <a:cubicBezTo>
                    <a:pt x="9" y="84"/>
                    <a:pt x="11" y="105"/>
                    <a:pt x="12" y="127"/>
                  </a:cubicBezTo>
                  <a:cubicBezTo>
                    <a:pt x="0" y="127"/>
                    <a:pt x="0" y="127"/>
                    <a:pt x="0" y="12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35"/>
            <p:cNvSpPr/>
            <p:nvPr/>
          </p:nvSpPr>
          <p:spPr bwMode="auto">
            <a:xfrm>
              <a:off x="5884863" y="3568700"/>
              <a:ext cx="123825" cy="434975"/>
            </a:xfrm>
            <a:custGeom>
              <a:avLst/>
              <a:gdLst>
                <a:gd name="T0" fmla="*/ 0 w 29"/>
                <a:gd name="T1" fmla="*/ 102 h 102"/>
                <a:gd name="T2" fmla="*/ 6 w 29"/>
                <a:gd name="T3" fmla="*/ 48 h 102"/>
                <a:gd name="T4" fmla="*/ 29 w 29"/>
                <a:gd name="T5" fmla="*/ 0 h 102"/>
                <a:gd name="T6" fmla="*/ 12 w 29"/>
                <a:gd name="T7" fmla="*/ 49 h 102"/>
                <a:gd name="T8" fmla="*/ 12 w 29"/>
                <a:gd name="T9" fmla="*/ 102 h 102"/>
                <a:gd name="T10" fmla="*/ 0 w 29"/>
                <a:gd name="T11" fmla="*/ 102 h 102"/>
              </a:gdLst>
              <a:ahLst/>
              <a:cxnLst>
                <a:cxn ang="0">
                  <a:pos x="T0" y="T1"/>
                </a:cxn>
                <a:cxn ang="0">
                  <a:pos x="T2" y="T3"/>
                </a:cxn>
                <a:cxn ang="0">
                  <a:pos x="T4" y="T5"/>
                </a:cxn>
                <a:cxn ang="0">
                  <a:pos x="T6" y="T7"/>
                </a:cxn>
                <a:cxn ang="0">
                  <a:pos x="T8" y="T9"/>
                </a:cxn>
                <a:cxn ang="0">
                  <a:pos x="T10" y="T11"/>
                </a:cxn>
              </a:cxnLst>
              <a:rect l="0" t="0" r="r" b="b"/>
              <a:pathLst>
                <a:path w="29" h="102">
                  <a:moveTo>
                    <a:pt x="0" y="102"/>
                  </a:moveTo>
                  <a:cubicBezTo>
                    <a:pt x="1" y="84"/>
                    <a:pt x="2" y="66"/>
                    <a:pt x="6" y="48"/>
                  </a:cubicBezTo>
                  <a:cubicBezTo>
                    <a:pt x="11" y="31"/>
                    <a:pt x="18" y="14"/>
                    <a:pt x="29" y="0"/>
                  </a:cubicBezTo>
                  <a:cubicBezTo>
                    <a:pt x="20" y="15"/>
                    <a:pt x="14" y="32"/>
                    <a:pt x="12" y="49"/>
                  </a:cubicBezTo>
                  <a:cubicBezTo>
                    <a:pt x="10" y="67"/>
                    <a:pt x="11" y="84"/>
                    <a:pt x="12" y="102"/>
                  </a:cubicBezTo>
                  <a:cubicBezTo>
                    <a:pt x="0" y="102"/>
                    <a:pt x="0" y="102"/>
                    <a:pt x="0" y="10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36"/>
            <p:cNvSpPr/>
            <p:nvPr/>
          </p:nvSpPr>
          <p:spPr bwMode="auto">
            <a:xfrm>
              <a:off x="6110288" y="3297238"/>
              <a:ext cx="161925" cy="455613"/>
            </a:xfrm>
            <a:custGeom>
              <a:avLst/>
              <a:gdLst>
                <a:gd name="T0" fmla="*/ 0 w 38"/>
                <a:gd name="T1" fmla="*/ 106 h 107"/>
                <a:gd name="T2" fmla="*/ 11 w 38"/>
                <a:gd name="T3" fmla="*/ 50 h 107"/>
                <a:gd name="T4" fmla="*/ 38 w 38"/>
                <a:gd name="T5" fmla="*/ 0 h 107"/>
                <a:gd name="T6" fmla="*/ 17 w 38"/>
                <a:gd name="T7" fmla="*/ 52 h 107"/>
                <a:gd name="T8" fmla="*/ 12 w 38"/>
                <a:gd name="T9" fmla="*/ 107 h 107"/>
                <a:gd name="T10" fmla="*/ 0 w 38"/>
                <a:gd name="T11" fmla="*/ 106 h 107"/>
              </a:gdLst>
              <a:ahLst/>
              <a:cxnLst>
                <a:cxn ang="0">
                  <a:pos x="T0" y="T1"/>
                </a:cxn>
                <a:cxn ang="0">
                  <a:pos x="T2" y="T3"/>
                </a:cxn>
                <a:cxn ang="0">
                  <a:pos x="T4" y="T5"/>
                </a:cxn>
                <a:cxn ang="0">
                  <a:pos x="T6" y="T7"/>
                </a:cxn>
                <a:cxn ang="0">
                  <a:pos x="T8" y="T9"/>
                </a:cxn>
                <a:cxn ang="0">
                  <a:pos x="T10" y="T11"/>
                </a:cxn>
              </a:cxnLst>
              <a:rect l="0" t="0" r="r" b="b"/>
              <a:pathLst>
                <a:path w="38" h="107">
                  <a:moveTo>
                    <a:pt x="0" y="106"/>
                  </a:moveTo>
                  <a:cubicBezTo>
                    <a:pt x="3" y="87"/>
                    <a:pt x="6" y="68"/>
                    <a:pt x="11" y="50"/>
                  </a:cubicBezTo>
                  <a:cubicBezTo>
                    <a:pt x="17" y="32"/>
                    <a:pt x="25" y="14"/>
                    <a:pt x="38" y="0"/>
                  </a:cubicBezTo>
                  <a:cubicBezTo>
                    <a:pt x="27" y="16"/>
                    <a:pt x="20" y="33"/>
                    <a:pt x="17" y="52"/>
                  </a:cubicBezTo>
                  <a:cubicBezTo>
                    <a:pt x="14" y="70"/>
                    <a:pt x="13" y="88"/>
                    <a:pt x="12" y="107"/>
                  </a:cubicBezTo>
                  <a:cubicBezTo>
                    <a:pt x="0" y="106"/>
                    <a:pt x="0" y="106"/>
                    <a:pt x="0" y="10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37"/>
            <p:cNvSpPr/>
            <p:nvPr/>
          </p:nvSpPr>
          <p:spPr bwMode="auto">
            <a:xfrm>
              <a:off x="6340475" y="3101975"/>
              <a:ext cx="277813" cy="387350"/>
            </a:xfrm>
            <a:custGeom>
              <a:avLst/>
              <a:gdLst>
                <a:gd name="T0" fmla="*/ 0 w 65"/>
                <a:gd name="T1" fmla="*/ 87 h 91"/>
                <a:gd name="T2" fmla="*/ 27 w 65"/>
                <a:gd name="T3" fmla="*/ 39 h 91"/>
                <a:gd name="T4" fmla="*/ 65 w 65"/>
                <a:gd name="T5" fmla="*/ 0 h 91"/>
                <a:gd name="T6" fmla="*/ 32 w 65"/>
                <a:gd name="T7" fmla="*/ 43 h 91"/>
                <a:gd name="T8" fmla="*/ 11 w 65"/>
                <a:gd name="T9" fmla="*/ 91 h 91"/>
                <a:gd name="T10" fmla="*/ 0 w 65"/>
                <a:gd name="T11" fmla="*/ 87 h 91"/>
              </a:gdLst>
              <a:ahLst/>
              <a:cxnLst>
                <a:cxn ang="0">
                  <a:pos x="T0" y="T1"/>
                </a:cxn>
                <a:cxn ang="0">
                  <a:pos x="T2" y="T3"/>
                </a:cxn>
                <a:cxn ang="0">
                  <a:pos x="T4" y="T5"/>
                </a:cxn>
                <a:cxn ang="0">
                  <a:pos x="T6" y="T7"/>
                </a:cxn>
                <a:cxn ang="0">
                  <a:pos x="T8" y="T9"/>
                </a:cxn>
                <a:cxn ang="0">
                  <a:pos x="T10" y="T11"/>
                </a:cxn>
              </a:cxnLst>
              <a:rect l="0" t="0" r="r" b="b"/>
              <a:pathLst>
                <a:path w="65" h="91">
                  <a:moveTo>
                    <a:pt x="0" y="87"/>
                  </a:moveTo>
                  <a:cubicBezTo>
                    <a:pt x="7" y="70"/>
                    <a:pt x="16" y="54"/>
                    <a:pt x="27" y="39"/>
                  </a:cubicBezTo>
                  <a:cubicBezTo>
                    <a:pt x="38" y="25"/>
                    <a:pt x="51" y="11"/>
                    <a:pt x="65" y="0"/>
                  </a:cubicBezTo>
                  <a:cubicBezTo>
                    <a:pt x="52" y="13"/>
                    <a:pt x="41" y="27"/>
                    <a:pt x="32" y="43"/>
                  </a:cubicBezTo>
                  <a:cubicBezTo>
                    <a:pt x="23" y="58"/>
                    <a:pt x="16" y="74"/>
                    <a:pt x="11" y="91"/>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38"/>
            <p:cNvSpPr>
              <a:spLocks noEditPoints="1"/>
            </p:cNvSpPr>
            <p:nvPr/>
          </p:nvSpPr>
          <p:spPr bwMode="auto">
            <a:xfrm>
              <a:off x="4983163" y="2114550"/>
              <a:ext cx="1055688" cy="2603500"/>
            </a:xfrm>
            <a:custGeom>
              <a:avLst/>
              <a:gdLst>
                <a:gd name="T0" fmla="*/ 169 w 248"/>
                <a:gd name="T1" fmla="*/ 594 h 612"/>
                <a:gd name="T2" fmla="*/ 153 w 248"/>
                <a:gd name="T3" fmla="*/ 595 h 612"/>
                <a:gd name="T4" fmla="*/ 156 w 248"/>
                <a:gd name="T5" fmla="*/ 606 h 612"/>
                <a:gd name="T6" fmla="*/ 169 w 248"/>
                <a:gd name="T7" fmla="*/ 594 h 612"/>
                <a:gd name="T8" fmla="*/ 135 w 248"/>
                <a:gd name="T9" fmla="*/ 0 h 612"/>
                <a:gd name="T10" fmla="*/ 4 w 248"/>
                <a:gd name="T11" fmla="*/ 365 h 612"/>
                <a:gd name="T12" fmla="*/ 131 w 248"/>
                <a:gd name="T13" fmla="*/ 612 h 612"/>
                <a:gd name="T14" fmla="*/ 129 w 248"/>
                <a:gd name="T15" fmla="*/ 608 h 612"/>
                <a:gd name="T16" fmla="*/ 123 w 248"/>
                <a:gd name="T17" fmla="*/ 604 h 612"/>
                <a:gd name="T18" fmla="*/ 124 w 248"/>
                <a:gd name="T19" fmla="*/ 596 h 612"/>
                <a:gd name="T20" fmla="*/ 107 w 248"/>
                <a:gd name="T21" fmla="*/ 535 h 612"/>
                <a:gd name="T22" fmla="*/ 76 w 248"/>
                <a:gd name="T23" fmla="*/ 494 h 612"/>
                <a:gd name="T24" fmla="*/ 59 w 248"/>
                <a:gd name="T25" fmla="*/ 466 h 612"/>
                <a:gd name="T26" fmla="*/ 50 w 248"/>
                <a:gd name="T27" fmla="*/ 435 h 612"/>
                <a:gd name="T28" fmla="*/ 62 w 248"/>
                <a:gd name="T29" fmla="*/ 465 h 612"/>
                <a:gd name="T30" fmla="*/ 81 w 248"/>
                <a:gd name="T31" fmla="*/ 491 h 612"/>
                <a:gd name="T32" fmla="*/ 104 w 248"/>
                <a:gd name="T33" fmla="*/ 516 h 612"/>
                <a:gd name="T34" fmla="*/ 96 w 248"/>
                <a:gd name="T35" fmla="*/ 442 h 612"/>
                <a:gd name="T36" fmla="*/ 73 w 248"/>
                <a:gd name="T37" fmla="*/ 407 h 612"/>
                <a:gd name="T38" fmla="*/ 59 w 248"/>
                <a:gd name="T39" fmla="*/ 355 h 612"/>
                <a:gd name="T40" fmla="*/ 79 w 248"/>
                <a:gd name="T41" fmla="*/ 404 h 612"/>
                <a:gd name="T42" fmla="*/ 96 w 248"/>
                <a:gd name="T43" fmla="*/ 426 h 612"/>
                <a:gd name="T44" fmla="*/ 96 w 248"/>
                <a:gd name="T45" fmla="*/ 358 h 612"/>
                <a:gd name="T46" fmla="*/ 77 w 248"/>
                <a:gd name="T47" fmla="*/ 322 h 612"/>
                <a:gd name="T48" fmla="*/ 64 w 248"/>
                <a:gd name="T49" fmla="*/ 267 h 612"/>
                <a:gd name="T50" fmla="*/ 82 w 248"/>
                <a:gd name="T51" fmla="*/ 319 h 612"/>
                <a:gd name="T52" fmla="*/ 97 w 248"/>
                <a:gd name="T53" fmla="*/ 342 h 612"/>
                <a:gd name="T54" fmla="*/ 99 w 248"/>
                <a:gd name="T55" fmla="*/ 318 h 612"/>
                <a:gd name="T56" fmla="*/ 103 w 248"/>
                <a:gd name="T57" fmla="*/ 286 h 612"/>
                <a:gd name="T58" fmla="*/ 93 w 248"/>
                <a:gd name="T59" fmla="*/ 233 h 612"/>
                <a:gd name="T60" fmla="*/ 95 w 248"/>
                <a:gd name="T61" fmla="*/ 179 h 612"/>
                <a:gd name="T62" fmla="*/ 99 w 248"/>
                <a:gd name="T63" fmla="*/ 232 h 612"/>
                <a:gd name="T64" fmla="*/ 106 w 248"/>
                <a:gd name="T65" fmla="*/ 261 h 612"/>
                <a:gd name="T66" fmla="*/ 130 w 248"/>
                <a:gd name="T67" fmla="*/ 100 h 612"/>
                <a:gd name="T68" fmla="*/ 114 w 248"/>
                <a:gd name="T69" fmla="*/ 271 h 612"/>
                <a:gd name="T70" fmla="*/ 124 w 248"/>
                <a:gd name="T71" fmla="*/ 259 h 612"/>
                <a:gd name="T72" fmla="*/ 140 w 248"/>
                <a:gd name="T73" fmla="*/ 234 h 612"/>
                <a:gd name="T74" fmla="*/ 169 w 248"/>
                <a:gd name="T75" fmla="*/ 184 h 612"/>
                <a:gd name="T76" fmla="*/ 145 w 248"/>
                <a:gd name="T77" fmla="*/ 237 h 612"/>
                <a:gd name="T78" fmla="*/ 131 w 248"/>
                <a:gd name="T79" fmla="*/ 263 h 612"/>
                <a:gd name="T80" fmla="*/ 114 w 248"/>
                <a:gd name="T81" fmla="*/ 288 h 612"/>
                <a:gd name="T82" fmla="*/ 113 w 248"/>
                <a:gd name="T83" fmla="*/ 288 h 612"/>
                <a:gd name="T84" fmla="*/ 113 w 248"/>
                <a:gd name="T85" fmla="*/ 318 h 612"/>
                <a:gd name="T86" fmla="*/ 114 w 248"/>
                <a:gd name="T87" fmla="*/ 352 h 612"/>
                <a:gd name="T88" fmla="*/ 148 w 248"/>
                <a:gd name="T89" fmla="*/ 313 h 612"/>
                <a:gd name="T90" fmla="*/ 192 w 248"/>
                <a:gd name="T91" fmla="*/ 252 h 612"/>
                <a:gd name="T92" fmla="*/ 153 w 248"/>
                <a:gd name="T93" fmla="*/ 316 h 612"/>
                <a:gd name="T94" fmla="*/ 115 w 248"/>
                <a:gd name="T95" fmla="*/ 367 h 612"/>
                <a:gd name="T96" fmla="*/ 121 w 248"/>
                <a:gd name="T97" fmla="*/ 434 h 612"/>
                <a:gd name="T98" fmla="*/ 193 w 248"/>
                <a:gd name="T99" fmla="*/ 313 h 612"/>
                <a:gd name="T100" fmla="*/ 248 w 248"/>
                <a:gd name="T101" fmla="*/ 265 h 612"/>
                <a:gd name="T102" fmla="*/ 135 w 248"/>
                <a:gd name="T103"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 h="612">
                  <a:moveTo>
                    <a:pt x="169" y="594"/>
                  </a:moveTo>
                  <a:cubicBezTo>
                    <a:pt x="163" y="595"/>
                    <a:pt x="157" y="595"/>
                    <a:pt x="153" y="595"/>
                  </a:cubicBezTo>
                  <a:cubicBezTo>
                    <a:pt x="154" y="599"/>
                    <a:pt x="155" y="603"/>
                    <a:pt x="156" y="606"/>
                  </a:cubicBezTo>
                  <a:cubicBezTo>
                    <a:pt x="160" y="603"/>
                    <a:pt x="164" y="599"/>
                    <a:pt x="169" y="594"/>
                  </a:cubicBezTo>
                  <a:moveTo>
                    <a:pt x="135" y="0"/>
                  </a:moveTo>
                  <a:cubicBezTo>
                    <a:pt x="135" y="0"/>
                    <a:pt x="7" y="229"/>
                    <a:pt x="4" y="365"/>
                  </a:cubicBezTo>
                  <a:cubicBezTo>
                    <a:pt x="0" y="534"/>
                    <a:pt x="95" y="595"/>
                    <a:pt x="131" y="612"/>
                  </a:cubicBezTo>
                  <a:cubicBezTo>
                    <a:pt x="130" y="611"/>
                    <a:pt x="130" y="609"/>
                    <a:pt x="129" y="608"/>
                  </a:cubicBezTo>
                  <a:cubicBezTo>
                    <a:pt x="123" y="604"/>
                    <a:pt x="123" y="604"/>
                    <a:pt x="123" y="604"/>
                  </a:cubicBezTo>
                  <a:cubicBezTo>
                    <a:pt x="123" y="604"/>
                    <a:pt x="123" y="601"/>
                    <a:pt x="124" y="596"/>
                  </a:cubicBezTo>
                  <a:cubicBezTo>
                    <a:pt x="119" y="581"/>
                    <a:pt x="113" y="560"/>
                    <a:pt x="107" y="535"/>
                  </a:cubicBezTo>
                  <a:cubicBezTo>
                    <a:pt x="97" y="522"/>
                    <a:pt x="86" y="508"/>
                    <a:pt x="76" y="494"/>
                  </a:cubicBezTo>
                  <a:cubicBezTo>
                    <a:pt x="70" y="485"/>
                    <a:pt x="64" y="476"/>
                    <a:pt x="59" y="466"/>
                  </a:cubicBezTo>
                  <a:cubicBezTo>
                    <a:pt x="54" y="456"/>
                    <a:pt x="51" y="446"/>
                    <a:pt x="50" y="435"/>
                  </a:cubicBezTo>
                  <a:cubicBezTo>
                    <a:pt x="52" y="446"/>
                    <a:pt x="56" y="456"/>
                    <a:pt x="62" y="465"/>
                  </a:cubicBezTo>
                  <a:cubicBezTo>
                    <a:pt x="67" y="474"/>
                    <a:pt x="74" y="483"/>
                    <a:pt x="81" y="491"/>
                  </a:cubicBezTo>
                  <a:cubicBezTo>
                    <a:pt x="88" y="499"/>
                    <a:pt x="96" y="508"/>
                    <a:pt x="104" y="516"/>
                  </a:cubicBezTo>
                  <a:cubicBezTo>
                    <a:pt x="101" y="495"/>
                    <a:pt x="98" y="470"/>
                    <a:pt x="96" y="442"/>
                  </a:cubicBezTo>
                  <a:cubicBezTo>
                    <a:pt x="88" y="431"/>
                    <a:pt x="80" y="419"/>
                    <a:pt x="73" y="407"/>
                  </a:cubicBezTo>
                  <a:cubicBezTo>
                    <a:pt x="65" y="391"/>
                    <a:pt x="60" y="373"/>
                    <a:pt x="59" y="355"/>
                  </a:cubicBezTo>
                  <a:cubicBezTo>
                    <a:pt x="62" y="373"/>
                    <a:pt x="69" y="389"/>
                    <a:pt x="79" y="404"/>
                  </a:cubicBezTo>
                  <a:cubicBezTo>
                    <a:pt x="84" y="411"/>
                    <a:pt x="90" y="419"/>
                    <a:pt x="96" y="426"/>
                  </a:cubicBezTo>
                  <a:cubicBezTo>
                    <a:pt x="95" y="405"/>
                    <a:pt x="95" y="382"/>
                    <a:pt x="96" y="358"/>
                  </a:cubicBezTo>
                  <a:cubicBezTo>
                    <a:pt x="89" y="346"/>
                    <a:pt x="83" y="334"/>
                    <a:pt x="77" y="322"/>
                  </a:cubicBezTo>
                  <a:cubicBezTo>
                    <a:pt x="69" y="304"/>
                    <a:pt x="64" y="286"/>
                    <a:pt x="64" y="267"/>
                  </a:cubicBezTo>
                  <a:cubicBezTo>
                    <a:pt x="66" y="286"/>
                    <a:pt x="73" y="303"/>
                    <a:pt x="82" y="319"/>
                  </a:cubicBezTo>
                  <a:cubicBezTo>
                    <a:pt x="87" y="327"/>
                    <a:pt x="92" y="334"/>
                    <a:pt x="97" y="342"/>
                  </a:cubicBezTo>
                  <a:cubicBezTo>
                    <a:pt x="98" y="334"/>
                    <a:pt x="98" y="326"/>
                    <a:pt x="99" y="318"/>
                  </a:cubicBezTo>
                  <a:cubicBezTo>
                    <a:pt x="100" y="311"/>
                    <a:pt x="101" y="300"/>
                    <a:pt x="103" y="286"/>
                  </a:cubicBezTo>
                  <a:cubicBezTo>
                    <a:pt x="97" y="269"/>
                    <a:pt x="94" y="251"/>
                    <a:pt x="93" y="233"/>
                  </a:cubicBezTo>
                  <a:cubicBezTo>
                    <a:pt x="91" y="215"/>
                    <a:pt x="92" y="197"/>
                    <a:pt x="95" y="179"/>
                  </a:cubicBezTo>
                  <a:cubicBezTo>
                    <a:pt x="94" y="197"/>
                    <a:pt x="95" y="215"/>
                    <a:pt x="99" y="232"/>
                  </a:cubicBezTo>
                  <a:cubicBezTo>
                    <a:pt x="100" y="242"/>
                    <a:pt x="103" y="252"/>
                    <a:pt x="106" y="261"/>
                  </a:cubicBezTo>
                  <a:cubicBezTo>
                    <a:pt x="113" y="205"/>
                    <a:pt x="125" y="130"/>
                    <a:pt x="130" y="100"/>
                  </a:cubicBezTo>
                  <a:cubicBezTo>
                    <a:pt x="130" y="100"/>
                    <a:pt x="118" y="197"/>
                    <a:pt x="114" y="271"/>
                  </a:cubicBezTo>
                  <a:cubicBezTo>
                    <a:pt x="117" y="267"/>
                    <a:pt x="121" y="263"/>
                    <a:pt x="124" y="259"/>
                  </a:cubicBezTo>
                  <a:cubicBezTo>
                    <a:pt x="129" y="251"/>
                    <a:pt x="135" y="243"/>
                    <a:pt x="140" y="234"/>
                  </a:cubicBezTo>
                  <a:cubicBezTo>
                    <a:pt x="150" y="218"/>
                    <a:pt x="159" y="201"/>
                    <a:pt x="169" y="184"/>
                  </a:cubicBezTo>
                  <a:cubicBezTo>
                    <a:pt x="161" y="202"/>
                    <a:pt x="154" y="220"/>
                    <a:pt x="145" y="237"/>
                  </a:cubicBezTo>
                  <a:cubicBezTo>
                    <a:pt x="141" y="246"/>
                    <a:pt x="136" y="255"/>
                    <a:pt x="131" y="263"/>
                  </a:cubicBezTo>
                  <a:cubicBezTo>
                    <a:pt x="126" y="272"/>
                    <a:pt x="121" y="281"/>
                    <a:pt x="114" y="288"/>
                  </a:cubicBezTo>
                  <a:cubicBezTo>
                    <a:pt x="113" y="288"/>
                    <a:pt x="113" y="288"/>
                    <a:pt x="113" y="288"/>
                  </a:cubicBezTo>
                  <a:cubicBezTo>
                    <a:pt x="113" y="298"/>
                    <a:pt x="113" y="309"/>
                    <a:pt x="113" y="318"/>
                  </a:cubicBezTo>
                  <a:cubicBezTo>
                    <a:pt x="113" y="329"/>
                    <a:pt x="114" y="340"/>
                    <a:pt x="114" y="352"/>
                  </a:cubicBezTo>
                  <a:cubicBezTo>
                    <a:pt x="126" y="340"/>
                    <a:pt x="137" y="327"/>
                    <a:pt x="148" y="313"/>
                  </a:cubicBezTo>
                  <a:cubicBezTo>
                    <a:pt x="164" y="293"/>
                    <a:pt x="178" y="273"/>
                    <a:pt x="192" y="252"/>
                  </a:cubicBezTo>
                  <a:cubicBezTo>
                    <a:pt x="180" y="274"/>
                    <a:pt x="167" y="295"/>
                    <a:pt x="153" y="316"/>
                  </a:cubicBezTo>
                  <a:cubicBezTo>
                    <a:pt x="141" y="334"/>
                    <a:pt x="129" y="351"/>
                    <a:pt x="115" y="367"/>
                  </a:cubicBezTo>
                  <a:cubicBezTo>
                    <a:pt x="117" y="389"/>
                    <a:pt x="118" y="411"/>
                    <a:pt x="121" y="434"/>
                  </a:cubicBezTo>
                  <a:cubicBezTo>
                    <a:pt x="132" y="398"/>
                    <a:pt x="154" y="356"/>
                    <a:pt x="193" y="313"/>
                  </a:cubicBezTo>
                  <a:cubicBezTo>
                    <a:pt x="208" y="297"/>
                    <a:pt x="227" y="280"/>
                    <a:pt x="248" y="265"/>
                  </a:cubicBezTo>
                  <a:cubicBezTo>
                    <a:pt x="210" y="139"/>
                    <a:pt x="135" y="0"/>
                    <a:pt x="1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39"/>
            <p:cNvSpPr>
              <a:spLocks noEditPoints="1"/>
            </p:cNvSpPr>
            <p:nvPr/>
          </p:nvSpPr>
          <p:spPr bwMode="auto">
            <a:xfrm>
              <a:off x="5497513" y="3241675"/>
              <a:ext cx="639763" cy="1403350"/>
            </a:xfrm>
            <a:custGeom>
              <a:avLst/>
              <a:gdLst>
                <a:gd name="T0" fmla="*/ 111 w 150"/>
                <a:gd name="T1" fmla="*/ 249 h 330"/>
                <a:gd name="T2" fmla="*/ 63 w 150"/>
                <a:gd name="T3" fmla="*/ 261 h 330"/>
                <a:gd name="T4" fmla="*/ 31 w 150"/>
                <a:gd name="T5" fmla="*/ 327 h 330"/>
                <a:gd name="T6" fmla="*/ 32 w 150"/>
                <a:gd name="T7" fmla="*/ 330 h 330"/>
                <a:gd name="T8" fmla="*/ 48 w 150"/>
                <a:gd name="T9" fmla="*/ 329 h 330"/>
                <a:gd name="T10" fmla="*/ 111 w 150"/>
                <a:gd name="T11" fmla="*/ 249 h 330"/>
                <a:gd name="T12" fmla="*/ 40 w 150"/>
                <a:gd name="T13" fmla="*/ 233 h 330"/>
                <a:gd name="T14" fmla="*/ 15 w 150"/>
                <a:gd name="T15" fmla="*/ 267 h 330"/>
                <a:gd name="T16" fmla="*/ 19 w 150"/>
                <a:gd name="T17" fmla="*/ 284 h 330"/>
                <a:gd name="T18" fmla="*/ 39 w 150"/>
                <a:gd name="T19" fmla="*/ 244 h 330"/>
                <a:gd name="T20" fmla="*/ 40 w 150"/>
                <a:gd name="T21" fmla="*/ 233 h 330"/>
                <a:gd name="T22" fmla="*/ 139 w 150"/>
                <a:gd name="T23" fmla="*/ 185 h 330"/>
                <a:gd name="T24" fmla="*/ 125 w 150"/>
                <a:gd name="T25" fmla="*/ 188 h 330"/>
                <a:gd name="T26" fmla="*/ 106 w 150"/>
                <a:gd name="T27" fmla="*/ 190 h 330"/>
                <a:gd name="T28" fmla="*/ 70 w 150"/>
                <a:gd name="T29" fmla="*/ 249 h 330"/>
                <a:gd name="T30" fmla="*/ 115 w 150"/>
                <a:gd name="T31" fmla="*/ 241 h 330"/>
                <a:gd name="T32" fmla="*/ 139 w 150"/>
                <a:gd name="T33" fmla="*/ 185 h 330"/>
                <a:gd name="T34" fmla="*/ 150 w 150"/>
                <a:gd name="T35" fmla="*/ 129 h 330"/>
                <a:gd name="T36" fmla="*/ 113 w 150"/>
                <a:gd name="T37" fmla="*/ 180 h 330"/>
                <a:gd name="T38" fmla="*/ 124 w 150"/>
                <a:gd name="T39" fmla="*/ 179 h 330"/>
                <a:gd name="T40" fmla="*/ 142 w 150"/>
                <a:gd name="T41" fmla="*/ 177 h 330"/>
                <a:gd name="T42" fmla="*/ 150 w 150"/>
                <a:gd name="T43" fmla="*/ 130 h 330"/>
                <a:gd name="T44" fmla="*/ 150 w 150"/>
                <a:gd name="T45" fmla="*/ 129 h 330"/>
                <a:gd name="T46" fmla="*/ 127 w 150"/>
                <a:gd name="T47" fmla="*/ 0 h 330"/>
                <a:gd name="T48" fmla="*/ 72 w 150"/>
                <a:gd name="T49" fmla="*/ 48 h 330"/>
                <a:gd name="T50" fmla="*/ 0 w 150"/>
                <a:gd name="T51" fmla="*/ 169 h 330"/>
                <a:gd name="T52" fmla="*/ 0 w 150"/>
                <a:gd name="T53" fmla="*/ 173 h 330"/>
                <a:gd name="T54" fmla="*/ 8 w 150"/>
                <a:gd name="T55" fmla="*/ 165 h 330"/>
                <a:gd name="T56" fmla="*/ 35 w 150"/>
                <a:gd name="T57" fmla="*/ 133 h 330"/>
                <a:gd name="T58" fmla="*/ 84 w 150"/>
                <a:gd name="T59" fmla="*/ 63 h 330"/>
                <a:gd name="T60" fmla="*/ 40 w 150"/>
                <a:gd name="T61" fmla="*/ 136 h 330"/>
                <a:gd name="T62" fmla="*/ 15 w 150"/>
                <a:gd name="T63" fmla="*/ 171 h 330"/>
                <a:gd name="T64" fmla="*/ 2 w 150"/>
                <a:gd name="T65" fmla="*/ 185 h 330"/>
                <a:gd name="T66" fmla="*/ 13 w 150"/>
                <a:gd name="T67" fmla="*/ 254 h 330"/>
                <a:gd name="T68" fmla="*/ 40 w 150"/>
                <a:gd name="T69" fmla="*/ 220 h 330"/>
                <a:gd name="T70" fmla="*/ 42 w 150"/>
                <a:gd name="T71" fmla="*/ 193 h 330"/>
                <a:gd name="T72" fmla="*/ 48 w 150"/>
                <a:gd name="T73" fmla="*/ 161 h 330"/>
                <a:gd name="T74" fmla="*/ 61 w 150"/>
                <a:gd name="T75" fmla="*/ 131 h 330"/>
                <a:gd name="T76" fmla="*/ 51 w 150"/>
                <a:gd name="T77" fmla="*/ 162 h 330"/>
                <a:gd name="T78" fmla="*/ 48 w 150"/>
                <a:gd name="T79" fmla="*/ 194 h 330"/>
                <a:gd name="T80" fmla="*/ 48 w 150"/>
                <a:gd name="T81" fmla="*/ 209 h 330"/>
                <a:gd name="T82" fmla="*/ 92 w 150"/>
                <a:gd name="T83" fmla="*/ 145 h 330"/>
                <a:gd name="T84" fmla="*/ 52 w 150"/>
                <a:gd name="T85" fmla="*/ 215 h 330"/>
                <a:gd name="T86" fmla="*/ 48 w 150"/>
                <a:gd name="T87" fmla="*/ 220 h 330"/>
                <a:gd name="T88" fmla="*/ 49 w 150"/>
                <a:gd name="T89" fmla="*/ 228 h 330"/>
                <a:gd name="T90" fmla="*/ 91 w 150"/>
                <a:gd name="T91" fmla="*/ 167 h 330"/>
                <a:gd name="T92" fmla="*/ 97 w 150"/>
                <a:gd name="T93" fmla="*/ 125 h 330"/>
                <a:gd name="T94" fmla="*/ 120 w 150"/>
                <a:gd name="T95" fmla="*/ 77 h 330"/>
                <a:gd name="T96" fmla="*/ 103 w 150"/>
                <a:gd name="T97" fmla="*/ 126 h 330"/>
                <a:gd name="T98" fmla="*/ 102 w 150"/>
                <a:gd name="T99" fmla="*/ 154 h 330"/>
                <a:gd name="T100" fmla="*/ 146 w 150"/>
                <a:gd name="T101" fmla="*/ 103 h 330"/>
                <a:gd name="T102" fmla="*/ 148 w 150"/>
                <a:gd name="T103" fmla="*/ 93 h 330"/>
                <a:gd name="T104" fmla="*/ 127 w 150"/>
                <a:gd name="T105"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330">
                  <a:moveTo>
                    <a:pt x="111" y="249"/>
                  </a:moveTo>
                  <a:cubicBezTo>
                    <a:pt x="95" y="254"/>
                    <a:pt x="79" y="258"/>
                    <a:pt x="63" y="261"/>
                  </a:cubicBezTo>
                  <a:cubicBezTo>
                    <a:pt x="51" y="283"/>
                    <a:pt x="40" y="305"/>
                    <a:pt x="31" y="327"/>
                  </a:cubicBezTo>
                  <a:cubicBezTo>
                    <a:pt x="31" y="328"/>
                    <a:pt x="31" y="329"/>
                    <a:pt x="32" y="330"/>
                  </a:cubicBezTo>
                  <a:cubicBezTo>
                    <a:pt x="36" y="330"/>
                    <a:pt x="42" y="330"/>
                    <a:pt x="48" y="329"/>
                  </a:cubicBezTo>
                  <a:cubicBezTo>
                    <a:pt x="66" y="312"/>
                    <a:pt x="90" y="284"/>
                    <a:pt x="111" y="249"/>
                  </a:cubicBezTo>
                  <a:moveTo>
                    <a:pt x="40" y="233"/>
                  </a:moveTo>
                  <a:cubicBezTo>
                    <a:pt x="32" y="245"/>
                    <a:pt x="24" y="256"/>
                    <a:pt x="15" y="267"/>
                  </a:cubicBezTo>
                  <a:cubicBezTo>
                    <a:pt x="17" y="273"/>
                    <a:pt x="18" y="278"/>
                    <a:pt x="19" y="284"/>
                  </a:cubicBezTo>
                  <a:cubicBezTo>
                    <a:pt x="24" y="272"/>
                    <a:pt x="31" y="259"/>
                    <a:pt x="39" y="244"/>
                  </a:cubicBezTo>
                  <a:cubicBezTo>
                    <a:pt x="39" y="240"/>
                    <a:pt x="40" y="237"/>
                    <a:pt x="40" y="233"/>
                  </a:cubicBezTo>
                  <a:moveTo>
                    <a:pt x="139" y="185"/>
                  </a:moveTo>
                  <a:cubicBezTo>
                    <a:pt x="135" y="186"/>
                    <a:pt x="130" y="187"/>
                    <a:pt x="125" y="188"/>
                  </a:cubicBezTo>
                  <a:cubicBezTo>
                    <a:pt x="119" y="189"/>
                    <a:pt x="113" y="190"/>
                    <a:pt x="106" y="190"/>
                  </a:cubicBezTo>
                  <a:cubicBezTo>
                    <a:pt x="94" y="209"/>
                    <a:pt x="81" y="229"/>
                    <a:pt x="70" y="249"/>
                  </a:cubicBezTo>
                  <a:cubicBezTo>
                    <a:pt x="85" y="247"/>
                    <a:pt x="100" y="244"/>
                    <a:pt x="115" y="241"/>
                  </a:cubicBezTo>
                  <a:cubicBezTo>
                    <a:pt x="125" y="224"/>
                    <a:pt x="133" y="205"/>
                    <a:pt x="139" y="185"/>
                  </a:cubicBezTo>
                  <a:moveTo>
                    <a:pt x="150" y="129"/>
                  </a:moveTo>
                  <a:cubicBezTo>
                    <a:pt x="138" y="145"/>
                    <a:pt x="125" y="162"/>
                    <a:pt x="113" y="180"/>
                  </a:cubicBezTo>
                  <a:cubicBezTo>
                    <a:pt x="117" y="180"/>
                    <a:pt x="121" y="179"/>
                    <a:pt x="124" y="179"/>
                  </a:cubicBezTo>
                  <a:cubicBezTo>
                    <a:pt x="130" y="179"/>
                    <a:pt x="136" y="178"/>
                    <a:pt x="142" y="177"/>
                  </a:cubicBezTo>
                  <a:cubicBezTo>
                    <a:pt x="146" y="162"/>
                    <a:pt x="149" y="147"/>
                    <a:pt x="150" y="130"/>
                  </a:cubicBezTo>
                  <a:cubicBezTo>
                    <a:pt x="150" y="130"/>
                    <a:pt x="150" y="130"/>
                    <a:pt x="150" y="129"/>
                  </a:cubicBezTo>
                  <a:moveTo>
                    <a:pt x="127" y="0"/>
                  </a:moveTo>
                  <a:cubicBezTo>
                    <a:pt x="106" y="15"/>
                    <a:pt x="87" y="32"/>
                    <a:pt x="72" y="48"/>
                  </a:cubicBezTo>
                  <a:cubicBezTo>
                    <a:pt x="33" y="91"/>
                    <a:pt x="11" y="133"/>
                    <a:pt x="0" y="169"/>
                  </a:cubicBezTo>
                  <a:cubicBezTo>
                    <a:pt x="0" y="171"/>
                    <a:pt x="0" y="172"/>
                    <a:pt x="0" y="173"/>
                  </a:cubicBezTo>
                  <a:cubicBezTo>
                    <a:pt x="3" y="170"/>
                    <a:pt x="6" y="168"/>
                    <a:pt x="8" y="165"/>
                  </a:cubicBezTo>
                  <a:cubicBezTo>
                    <a:pt x="18" y="155"/>
                    <a:pt x="27" y="144"/>
                    <a:pt x="35" y="133"/>
                  </a:cubicBezTo>
                  <a:cubicBezTo>
                    <a:pt x="53" y="111"/>
                    <a:pt x="68" y="87"/>
                    <a:pt x="84" y="63"/>
                  </a:cubicBezTo>
                  <a:cubicBezTo>
                    <a:pt x="70" y="88"/>
                    <a:pt x="56" y="113"/>
                    <a:pt x="40" y="136"/>
                  </a:cubicBezTo>
                  <a:cubicBezTo>
                    <a:pt x="32" y="148"/>
                    <a:pt x="24" y="160"/>
                    <a:pt x="15" y="171"/>
                  </a:cubicBezTo>
                  <a:cubicBezTo>
                    <a:pt x="11" y="176"/>
                    <a:pt x="6" y="181"/>
                    <a:pt x="2" y="185"/>
                  </a:cubicBezTo>
                  <a:cubicBezTo>
                    <a:pt x="5" y="208"/>
                    <a:pt x="8" y="231"/>
                    <a:pt x="13" y="254"/>
                  </a:cubicBezTo>
                  <a:cubicBezTo>
                    <a:pt x="22" y="243"/>
                    <a:pt x="31" y="232"/>
                    <a:pt x="40" y="220"/>
                  </a:cubicBezTo>
                  <a:cubicBezTo>
                    <a:pt x="40" y="211"/>
                    <a:pt x="41" y="202"/>
                    <a:pt x="42" y="193"/>
                  </a:cubicBezTo>
                  <a:cubicBezTo>
                    <a:pt x="43" y="182"/>
                    <a:pt x="45" y="172"/>
                    <a:pt x="48" y="161"/>
                  </a:cubicBezTo>
                  <a:cubicBezTo>
                    <a:pt x="50" y="150"/>
                    <a:pt x="54" y="140"/>
                    <a:pt x="61" y="131"/>
                  </a:cubicBezTo>
                  <a:cubicBezTo>
                    <a:pt x="55" y="141"/>
                    <a:pt x="52" y="151"/>
                    <a:pt x="51" y="162"/>
                  </a:cubicBezTo>
                  <a:cubicBezTo>
                    <a:pt x="49" y="172"/>
                    <a:pt x="48" y="183"/>
                    <a:pt x="48" y="194"/>
                  </a:cubicBezTo>
                  <a:cubicBezTo>
                    <a:pt x="48" y="199"/>
                    <a:pt x="48" y="204"/>
                    <a:pt x="48" y="209"/>
                  </a:cubicBezTo>
                  <a:cubicBezTo>
                    <a:pt x="63" y="189"/>
                    <a:pt x="78" y="167"/>
                    <a:pt x="92" y="145"/>
                  </a:cubicBezTo>
                  <a:cubicBezTo>
                    <a:pt x="79" y="169"/>
                    <a:pt x="66" y="192"/>
                    <a:pt x="52" y="215"/>
                  </a:cubicBezTo>
                  <a:cubicBezTo>
                    <a:pt x="51" y="216"/>
                    <a:pt x="50" y="218"/>
                    <a:pt x="48" y="220"/>
                  </a:cubicBezTo>
                  <a:cubicBezTo>
                    <a:pt x="49" y="222"/>
                    <a:pt x="49" y="225"/>
                    <a:pt x="49" y="228"/>
                  </a:cubicBezTo>
                  <a:cubicBezTo>
                    <a:pt x="60" y="210"/>
                    <a:pt x="74" y="189"/>
                    <a:pt x="91" y="167"/>
                  </a:cubicBezTo>
                  <a:cubicBezTo>
                    <a:pt x="92" y="153"/>
                    <a:pt x="94" y="139"/>
                    <a:pt x="97" y="125"/>
                  </a:cubicBezTo>
                  <a:cubicBezTo>
                    <a:pt x="102" y="108"/>
                    <a:pt x="109" y="91"/>
                    <a:pt x="120" y="77"/>
                  </a:cubicBezTo>
                  <a:cubicBezTo>
                    <a:pt x="111" y="92"/>
                    <a:pt x="105" y="109"/>
                    <a:pt x="103" y="126"/>
                  </a:cubicBezTo>
                  <a:cubicBezTo>
                    <a:pt x="102" y="136"/>
                    <a:pt x="102" y="145"/>
                    <a:pt x="102" y="154"/>
                  </a:cubicBezTo>
                  <a:cubicBezTo>
                    <a:pt x="115" y="138"/>
                    <a:pt x="130" y="121"/>
                    <a:pt x="146" y="103"/>
                  </a:cubicBezTo>
                  <a:cubicBezTo>
                    <a:pt x="147" y="100"/>
                    <a:pt x="148" y="96"/>
                    <a:pt x="148" y="93"/>
                  </a:cubicBezTo>
                  <a:cubicBezTo>
                    <a:pt x="145" y="65"/>
                    <a:pt x="138" y="33"/>
                    <a:pt x="127"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40"/>
            <p:cNvSpPr>
              <a:spLocks noEditPoints="1"/>
            </p:cNvSpPr>
            <p:nvPr/>
          </p:nvSpPr>
          <p:spPr bwMode="auto">
            <a:xfrm>
              <a:off x="5507038" y="3679825"/>
              <a:ext cx="630238" cy="1020763"/>
            </a:xfrm>
            <a:custGeom>
              <a:avLst/>
              <a:gdLst>
                <a:gd name="T0" fmla="*/ 1 w 148"/>
                <a:gd name="T1" fmla="*/ 228 h 240"/>
                <a:gd name="T2" fmla="*/ 0 w 148"/>
                <a:gd name="T3" fmla="*/ 236 h 240"/>
                <a:gd name="T4" fmla="*/ 6 w 148"/>
                <a:gd name="T5" fmla="*/ 240 h 240"/>
                <a:gd name="T6" fmla="*/ 1 w 148"/>
                <a:gd name="T7" fmla="*/ 228 h 240"/>
                <a:gd name="T8" fmla="*/ 37 w 148"/>
                <a:gd name="T9" fmla="*/ 141 h 240"/>
                <a:gd name="T10" fmla="*/ 17 w 148"/>
                <a:gd name="T11" fmla="*/ 181 h 240"/>
                <a:gd name="T12" fmla="*/ 29 w 148"/>
                <a:gd name="T13" fmla="*/ 224 h 240"/>
                <a:gd name="T14" fmla="*/ 61 w 148"/>
                <a:gd name="T15" fmla="*/ 158 h 240"/>
                <a:gd name="T16" fmla="*/ 44 w 148"/>
                <a:gd name="T17" fmla="*/ 161 h 240"/>
                <a:gd name="T18" fmla="*/ 43 w 148"/>
                <a:gd name="T19" fmla="*/ 155 h 240"/>
                <a:gd name="T20" fmla="*/ 37 w 148"/>
                <a:gd name="T21" fmla="*/ 155 h 240"/>
                <a:gd name="T22" fmla="*/ 37 w 148"/>
                <a:gd name="T23" fmla="*/ 141 h 240"/>
                <a:gd name="T24" fmla="*/ 144 w 148"/>
                <a:gd name="T25" fmla="*/ 0 h 240"/>
                <a:gd name="T26" fmla="*/ 100 w 148"/>
                <a:gd name="T27" fmla="*/ 51 h 240"/>
                <a:gd name="T28" fmla="*/ 101 w 148"/>
                <a:gd name="T29" fmla="*/ 76 h 240"/>
                <a:gd name="T30" fmla="*/ 89 w 148"/>
                <a:gd name="T31" fmla="*/ 76 h 240"/>
                <a:gd name="T32" fmla="*/ 89 w 148"/>
                <a:gd name="T33" fmla="*/ 64 h 240"/>
                <a:gd name="T34" fmla="*/ 47 w 148"/>
                <a:gd name="T35" fmla="*/ 125 h 240"/>
                <a:gd name="T36" fmla="*/ 49 w 148"/>
                <a:gd name="T37" fmla="*/ 149 h 240"/>
                <a:gd name="T38" fmla="*/ 68 w 148"/>
                <a:gd name="T39" fmla="*/ 146 h 240"/>
                <a:gd name="T40" fmla="*/ 104 w 148"/>
                <a:gd name="T41" fmla="*/ 87 h 240"/>
                <a:gd name="T42" fmla="*/ 88 w 148"/>
                <a:gd name="T43" fmla="*/ 88 h 240"/>
                <a:gd name="T44" fmla="*/ 80 w 148"/>
                <a:gd name="T45" fmla="*/ 88 h 240"/>
                <a:gd name="T46" fmla="*/ 81 w 148"/>
                <a:gd name="T47" fmla="*/ 76 h 240"/>
                <a:gd name="T48" fmla="*/ 101 w 148"/>
                <a:gd name="T49" fmla="*/ 77 h 240"/>
                <a:gd name="T50" fmla="*/ 111 w 148"/>
                <a:gd name="T51" fmla="*/ 77 h 240"/>
                <a:gd name="T52" fmla="*/ 148 w 148"/>
                <a:gd name="T53" fmla="*/ 26 h 240"/>
                <a:gd name="T54" fmla="*/ 148 w 148"/>
                <a:gd name="T55" fmla="*/ 20 h 240"/>
                <a:gd name="T56" fmla="*/ 140 w 148"/>
                <a:gd name="T57" fmla="*/ 21 h 240"/>
                <a:gd name="T58" fmla="*/ 139 w 148"/>
                <a:gd name="T59" fmla="*/ 9 h 240"/>
                <a:gd name="T60" fmla="*/ 143 w 148"/>
                <a:gd name="T61" fmla="*/ 9 h 240"/>
                <a:gd name="T62" fmla="*/ 144 w 148"/>
                <a:gd name="T6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40">
                  <a:moveTo>
                    <a:pt x="1" y="228"/>
                  </a:moveTo>
                  <a:cubicBezTo>
                    <a:pt x="0" y="233"/>
                    <a:pt x="0" y="236"/>
                    <a:pt x="0" y="236"/>
                  </a:cubicBezTo>
                  <a:cubicBezTo>
                    <a:pt x="6" y="240"/>
                    <a:pt x="6" y="240"/>
                    <a:pt x="6" y="240"/>
                  </a:cubicBezTo>
                  <a:cubicBezTo>
                    <a:pt x="5" y="237"/>
                    <a:pt x="3" y="232"/>
                    <a:pt x="1" y="228"/>
                  </a:cubicBezTo>
                  <a:moveTo>
                    <a:pt x="37" y="141"/>
                  </a:moveTo>
                  <a:cubicBezTo>
                    <a:pt x="29" y="156"/>
                    <a:pt x="22" y="169"/>
                    <a:pt x="17" y="181"/>
                  </a:cubicBezTo>
                  <a:cubicBezTo>
                    <a:pt x="21" y="196"/>
                    <a:pt x="24" y="210"/>
                    <a:pt x="29" y="224"/>
                  </a:cubicBezTo>
                  <a:cubicBezTo>
                    <a:pt x="38" y="202"/>
                    <a:pt x="49" y="180"/>
                    <a:pt x="61" y="158"/>
                  </a:cubicBezTo>
                  <a:cubicBezTo>
                    <a:pt x="55" y="159"/>
                    <a:pt x="50" y="160"/>
                    <a:pt x="44" y="161"/>
                  </a:cubicBezTo>
                  <a:cubicBezTo>
                    <a:pt x="43" y="155"/>
                    <a:pt x="43" y="155"/>
                    <a:pt x="43" y="155"/>
                  </a:cubicBezTo>
                  <a:cubicBezTo>
                    <a:pt x="37" y="155"/>
                    <a:pt x="37" y="155"/>
                    <a:pt x="37" y="155"/>
                  </a:cubicBezTo>
                  <a:cubicBezTo>
                    <a:pt x="37" y="151"/>
                    <a:pt x="37" y="146"/>
                    <a:pt x="37" y="141"/>
                  </a:cubicBezTo>
                  <a:moveTo>
                    <a:pt x="144" y="0"/>
                  </a:moveTo>
                  <a:cubicBezTo>
                    <a:pt x="128" y="18"/>
                    <a:pt x="113" y="35"/>
                    <a:pt x="100" y="51"/>
                  </a:cubicBezTo>
                  <a:cubicBezTo>
                    <a:pt x="100" y="59"/>
                    <a:pt x="100" y="67"/>
                    <a:pt x="101" y="76"/>
                  </a:cubicBezTo>
                  <a:cubicBezTo>
                    <a:pt x="89" y="76"/>
                    <a:pt x="89" y="76"/>
                    <a:pt x="89" y="76"/>
                  </a:cubicBezTo>
                  <a:cubicBezTo>
                    <a:pt x="89" y="72"/>
                    <a:pt x="89" y="68"/>
                    <a:pt x="89" y="64"/>
                  </a:cubicBezTo>
                  <a:cubicBezTo>
                    <a:pt x="72" y="86"/>
                    <a:pt x="58" y="107"/>
                    <a:pt x="47" y="125"/>
                  </a:cubicBezTo>
                  <a:cubicBezTo>
                    <a:pt x="47" y="133"/>
                    <a:pt x="48" y="141"/>
                    <a:pt x="49" y="149"/>
                  </a:cubicBezTo>
                  <a:cubicBezTo>
                    <a:pt x="55" y="148"/>
                    <a:pt x="61" y="147"/>
                    <a:pt x="68" y="146"/>
                  </a:cubicBezTo>
                  <a:cubicBezTo>
                    <a:pt x="79" y="126"/>
                    <a:pt x="92" y="106"/>
                    <a:pt x="104" y="87"/>
                  </a:cubicBezTo>
                  <a:cubicBezTo>
                    <a:pt x="99" y="88"/>
                    <a:pt x="94" y="88"/>
                    <a:pt x="88" y="88"/>
                  </a:cubicBezTo>
                  <a:cubicBezTo>
                    <a:pt x="86" y="88"/>
                    <a:pt x="83" y="88"/>
                    <a:pt x="80" y="88"/>
                  </a:cubicBezTo>
                  <a:cubicBezTo>
                    <a:pt x="81" y="76"/>
                    <a:pt x="81" y="76"/>
                    <a:pt x="81" y="76"/>
                  </a:cubicBezTo>
                  <a:cubicBezTo>
                    <a:pt x="88" y="77"/>
                    <a:pt x="94" y="77"/>
                    <a:pt x="101" y="77"/>
                  </a:cubicBezTo>
                  <a:cubicBezTo>
                    <a:pt x="104" y="77"/>
                    <a:pt x="108" y="77"/>
                    <a:pt x="111" y="77"/>
                  </a:cubicBezTo>
                  <a:cubicBezTo>
                    <a:pt x="123" y="59"/>
                    <a:pt x="136" y="42"/>
                    <a:pt x="148" y="26"/>
                  </a:cubicBezTo>
                  <a:cubicBezTo>
                    <a:pt x="148" y="24"/>
                    <a:pt x="148" y="22"/>
                    <a:pt x="148" y="20"/>
                  </a:cubicBezTo>
                  <a:cubicBezTo>
                    <a:pt x="145" y="21"/>
                    <a:pt x="143" y="21"/>
                    <a:pt x="140" y="21"/>
                  </a:cubicBezTo>
                  <a:cubicBezTo>
                    <a:pt x="139" y="9"/>
                    <a:pt x="139" y="9"/>
                    <a:pt x="139" y="9"/>
                  </a:cubicBezTo>
                  <a:cubicBezTo>
                    <a:pt x="140" y="9"/>
                    <a:pt x="142" y="9"/>
                    <a:pt x="143" y="9"/>
                  </a:cubicBezTo>
                  <a:cubicBezTo>
                    <a:pt x="143" y="6"/>
                    <a:pt x="144" y="3"/>
                    <a:pt x="14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41"/>
            <p:cNvSpPr/>
            <p:nvPr/>
          </p:nvSpPr>
          <p:spPr bwMode="auto">
            <a:xfrm>
              <a:off x="5689600" y="4267200"/>
              <a:ext cx="298450" cy="96838"/>
            </a:xfrm>
            <a:custGeom>
              <a:avLst/>
              <a:gdLst>
                <a:gd name="T0" fmla="*/ 70 w 70"/>
                <a:gd name="T1" fmla="*/ 0 h 23"/>
                <a:gd name="T2" fmla="*/ 25 w 70"/>
                <a:gd name="T3" fmla="*/ 8 h 23"/>
                <a:gd name="T4" fmla="*/ 6 w 70"/>
                <a:gd name="T5" fmla="*/ 11 h 23"/>
                <a:gd name="T6" fmla="*/ 6 w 70"/>
                <a:gd name="T7" fmla="*/ 17 h 23"/>
                <a:gd name="T8" fmla="*/ 0 w 70"/>
                <a:gd name="T9" fmla="*/ 17 h 23"/>
                <a:gd name="T10" fmla="*/ 1 w 70"/>
                <a:gd name="T11" fmla="*/ 23 h 23"/>
                <a:gd name="T12" fmla="*/ 18 w 70"/>
                <a:gd name="T13" fmla="*/ 20 h 23"/>
                <a:gd name="T14" fmla="*/ 66 w 70"/>
                <a:gd name="T15" fmla="*/ 8 h 23"/>
                <a:gd name="T16" fmla="*/ 70 w 70"/>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3">
                  <a:moveTo>
                    <a:pt x="70" y="0"/>
                  </a:moveTo>
                  <a:cubicBezTo>
                    <a:pt x="55" y="3"/>
                    <a:pt x="40" y="6"/>
                    <a:pt x="25" y="8"/>
                  </a:cubicBezTo>
                  <a:cubicBezTo>
                    <a:pt x="18" y="9"/>
                    <a:pt x="12" y="10"/>
                    <a:pt x="6" y="11"/>
                  </a:cubicBezTo>
                  <a:cubicBezTo>
                    <a:pt x="6" y="13"/>
                    <a:pt x="6" y="15"/>
                    <a:pt x="6" y="17"/>
                  </a:cubicBezTo>
                  <a:cubicBezTo>
                    <a:pt x="0" y="17"/>
                    <a:pt x="0" y="17"/>
                    <a:pt x="0" y="17"/>
                  </a:cubicBezTo>
                  <a:cubicBezTo>
                    <a:pt x="1" y="23"/>
                    <a:pt x="1" y="23"/>
                    <a:pt x="1" y="23"/>
                  </a:cubicBezTo>
                  <a:cubicBezTo>
                    <a:pt x="7" y="22"/>
                    <a:pt x="12" y="21"/>
                    <a:pt x="18" y="20"/>
                  </a:cubicBezTo>
                  <a:cubicBezTo>
                    <a:pt x="34" y="17"/>
                    <a:pt x="50" y="13"/>
                    <a:pt x="66" y="8"/>
                  </a:cubicBezTo>
                  <a:cubicBezTo>
                    <a:pt x="67" y="6"/>
                    <a:pt x="69" y="3"/>
                    <a:pt x="7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42"/>
            <p:cNvSpPr/>
            <p:nvPr/>
          </p:nvSpPr>
          <p:spPr bwMode="auto">
            <a:xfrm>
              <a:off x="5846763" y="3994150"/>
              <a:ext cx="255588" cy="60325"/>
            </a:xfrm>
            <a:custGeom>
              <a:avLst/>
              <a:gdLst>
                <a:gd name="T0" fmla="*/ 60 w 60"/>
                <a:gd name="T1" fmla="*/ 0 h 14"/>
                <a:gd name="T2" fmla="*/ 42 w 60"/>
                <a:gd name="T3" fmla="*/ 2 h 14"/>
                <a:gd name="T4" fmla="*/ 31 w 60"/>
                <a:gd name="T5" fmla="*/ 3 h 14"/>
                <a:gd name="T6" fmla="*/ 21 w 60"/>
                <a:gd name="T7" fmla="*/ 3 h 14"/>
                <a:gd name="T8" fmla="*/ 1 w 60"/>
                <a:gd name="T9" fmla="*/ 2 h 14"/>
                <a:gd name="T10" fmla="*/ 0 w 60"/>
                <a:gd name="T11" fmla="*/ 14 h 14"/>
                <a:gd name="T12" fmla="*/ 8 w 60"/>
                <a:gd name="T13" fmla="*/ 14 h 14"/>
                <a:gd name="T14" fmla="*/ 24 w 60"/>
                <a:gd name="T15" fmla="*/ 13 h 14"/>
                <a:gd name="T16" fmla="*/ 43 w 60"/>
                <a:gd name="T17" fmla="*/ 11 h 14"/>
                <a:gd name="T18" fmla="*/ 57 w 60"/>
                <a:gd name="T19" fmla="*/ 8 h 14"/>
                <a:gd name="T20" fmla="*/ 60 w 60"/>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
                  <a:moveTo>
                    <a:pt x="60" y="0"/>
                  </a:moveTo>
                  <a:cubicBezTo>
                    <a:pt x="54" y="1"/>
                    <a:pt x="48" y="2"/>
                    <a:pt x="42" y="2"/>
                  </a:cubicBezTo>
                  <a:cubicBezTo>
                    <a:pt x="39" y="2"/>
                    <a:pt x="35" y="3"/>
                    <a:pt x="31" y="3"/>
                  </a:cubicBezTo>
                  <a:cubicBezTo>
                    <a:pt x="28" y="3"/>
                    <a:pt x="24" y="3"/>
                    <a:pt x="21" y="3"/>
                  </a:cubicBezTo>
                  <a:cubicBezTo>
                    <a:pt x="14" y="3"/>
                    <a:pt x="8" y="3"/>
                    <a:pt x="1" y="2"/>
                  </a:cubicBezTo>
                  <a:cubicBezTo>
                    <a:pt x="0" y="14"/>
                    <a:pt x="0" y="14"/>
                    <a:pt x="0" y="14"/>
                  </a:cubicBezTo>
                  <a:cubicBezTo>
                    <a:pt x="3" y="14"/>
                    <a:pt x="6" y="14"/>
                    <a:pt x="8" y="14"/>
                  </a:cubicBezTo>
                  <a:cubicBezTo>
                    <a:pt x="14" y="14"/>
                    <a:pt x="19" y="14"/>
                    <a:pt x="24" y="13"/>
                  </a:cubicBezTo>
                  <a:cubicBezTo>
                    <a:pt x="31" y="13"/>
                    <a:pt x="37" y="12"/>
                    <a:pt x="43" y="11"/>
                  </a:cubicBezTo>
                  <a:cubicBezTo>
                    <a:pt x="48" y="10"/>
                    <a:pt x="53" y="9"/>
                    <a:pt x="57" y="8"/>
                  </a:cubicBezTo>
                  <a:cubicBezTo>
                    <a:pt x="58" y="6"/>
                    <a:pt x="59" y="3"/>
                    <a:pt x="6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43"/>
            <p:cNvSpPr/>
            <p:nvPr/>
          </p:nvSpPr>
          <p:spPr bwMode="auto">
            <a:xfrm>
              <a:off x="6097588" y="3717925"/>
              <a:ext cx="39688" cy="50800"/>
            </a:xfrm>
            <a:custGeom>
              <a:avLst/>
              <a:gdLst>
                <a:gd name="T0" fmla="*/ 4 w 9"/>
                <a:gd name="T1" fmla="*/ 0 h 12"/>
                <a:gd name="T2" fmla="*/ 0 w 9"/>
                <a:gd name="T3" fmla="*/ 0 h 12"/>
                <a:gd name="T4" fmla="*/ 1 w 9"/>
                <a:gd name="T5" fmla="*/ 12 h 12"/>
                <a:gd name="T6" fmla="*/ 9 w 9"/>
                <a:gd name="T7" fmla="*/ 11 h 12"/>
                <a:gd name="T8" fmla="*/ 9 w 9"/>
                <a:gd name="T9" fmla="*/ 7 h 12"/>
                <a:gd name="T10" fmla="*/ 3 w 9"/>
                <a:gd name="T11" fmla="*/ 7 h 12"/>
                <a:gd name="T12" fmla="*/ 4 w 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 h="12">
                  <a:moveTo>
                    <a:pt x="4" y="0"/>
                  </a:moveTo>
                  <a:cubicBezTo>
                    <a:pt x="3" y="0"/>
                    <a:pt x="1" y="0"/>
                    <a:pt x="0" y="0"/>
                  </a:cubicBezTo>
                  <a:cubicBezTo>
                    <a:pt x="1" y="12"/>
                    <a:pt x="1" y="12"/>
                    <a:pt x="1" y="12"/>
                  </a:cubicBezTo>
                  <a:cubicBezTo>
                    <a:pt x="4" y="12"/>
                    <a:pt x="6" y="12"/>
                    <a:pt x="9" y="11"/>
                  </a:cubicBezTo>
                  <a:cubicBezTo>
                    <a:pt x="9" y="10"/>
                    <a:pt x="9" y="9"/>
                    <a:pt x="9" y="7"/>
                  </a:cubicBezTo>
                  <a:cubicBezTo>
                    <a:pt x="3" y="7"/>
                    <a:pt x="3" y="7"/>
                    <a:pt x="3" y="7"/>
                  </a:cubicBezTo>
                  <a:cubicBezTo>
                    <a:pt x="3" y="5"/>
                    <a:pt x="3" y="2"/>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44"/>
            <p:cNvSpPr>
              <a:spLocks noEditPoints="1"/>
            </p:cNvSpPr>
            <p:nvPr/>
          </p:nvSpPr>
          <p:spPr bwMode="auto">
            <a:xfrm>
              <a:off x="5664200" y="3798888"/>
              <a:ext cx="93663" cy="539750"/>
            </a:xfrm>
            <a:custGeom>
              <a:avLst/>
              <a:gdLst>
                <a:gd name="T0" fmla="*/ 9 w 22"/>
                <a:gd name="T1" fmla="*/ 89 h 127"/>
                <a:gd name="T2" fmla="*/ 1 w 22"/>
                <a:gd name="T3" fmla="*/ 102 h 127"/>
                <a:gd name="T4" fmla="*/ 0 w 22"/>
                <a:gd name="T5" fmla="*/ 113 h 127"/>
                <a:gd name="T6" fmla="*/ 0 w 22"/>
                <a:gd name="T7" fmla="*/ 127 h 127"/>
                <a:gd name="T8" fmla="*/ 6 w 22"/>
                <a:gd name="T9" fmla="*/ 127 h 127"/>
                <a:gd name="T10" fmla="*/ 12 w 22"/>
                <a:gd name="T11" fmla="*/ 127 h 127"/>
                <a:gd name="T12" fmla="*/ 12 w 22"/>
                <a:gd name="T13" fmla="*/ 121 h 127"/>
                <a:gd name="T14" fmla="*/ 10 w 22"/>
                <a:gd name="T15" fmla="*/ 97 h 127"/>
                <a:gd name="T16" fmla="*/ 9 w 22"/>
                <a:gd name="T17" fmla="*/ 89 h 127"/>
                <a:gd name="T18" fmla="*/ 22 w 22"/>
                <a:gd name="T19" fmla="*/ 0 h 127"/>
                <a:gd name="T20" fmla="*/ 9 w 22"/>
                <a:gd name="T21" fmla="*/ 30 h 127"/>
                <a:gd name="T22" fmla="*/ 3 w 22"/>
                <a:gd name="T23" fmla="*/ 62 h 127"/>
                <a:gd name="T24" fmla="*/ 1 w 22"/>
                <a:gd name="T25" fmla="*/ 89 h 127"/>
                <a:gd name="T26" fmla="*/ 8 w 22"/>
                <a:gd name="T27" fmla="*/ 80 h 127"/>
                <a:gd name="T28" fmla="*/ 9 w 22"/>
                <a:gd name="T29" fmla="*/ 78 h 127"/>
                <a:gd name="T30" fmla="*/ 9 w 22"/>
                <a:gd name="T31" fmla="*/ 63 h 127"/>
                <a:gd name="T32" fmla="*/ 12 w 22"/>
                <a:gd name="T33" fmla="*/ 31 h 127"/>
                <a:gd name="T34" fmla="*/ 22 w 22"/>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27">
                  <a:moveTo>
                    <a:pt x="9" y="89"/>
                  </a:moveTo>
                  <a:cubicBezTo>
                    <a:pt x="7" y="93"/>
                    <a:pt x="4" y="98"/>
                    <a:pt x="1" y="102"/>
                  </a:cubicBezTo>
                  <a:cubicBezTo>
                    <a:pt x="1" y="106"/>
                    <a:pt x="0" y="109"/>
                    <a:pt x="0" y="113"/>
                  </a:cubicBezTo>
                  <a:cubicBezTo>
                    <a:pt x="0" y="118"/>
                    <a:pt x="0" y="123"/>
                    <a:pt x="0" y="127"/>
                  </a:cubicBezTo>
                  <a:cubicBezTo>
                    <a:pt x="6" y="127"/>
                    <a:pt x="6" y="127"/>
                    <a:pt x="6" y="127"/>
                  </a:cubicBezTo>
                  <a:cubicBezTo>
                    <a:pt x="12" y="127"/>
                    <a:pt x="12" y="127"/>
                    <a:pt x="12" y="127"/>
                  </a:cubicBezTo>
                  <a:cubicBezTo>
                    <a:pt x="12" y="125"/>
                    <a:pt x="12" y="123"/>
                    <a:pt x="12" y="121"/>
                  </a:cubicBezTo>
                  <a:cubicBezTo>
                    <a:pt x="11" y="113"/>
                    <a:pt x="10" y="105"/>
                    <a:pt x="10" y="97"/>
                  </a:cubicBezTo>
                  <a:cubicBezTo>
                    <a:pt x="10" y="94"/>
                    <a:pt x="10" y="91"/>
                    <a:pt x="9" y="89"/>
                  </a:cubicBezTo>
                  <a:moveTo>
                    <a:pt x="22" y="0"/>
                  </a:moveTo>
                  <a:cubicBezTo>
                    <a:pt x="15" y="9"/>
                    <a:pt x="11" y="19"/>
                    <a:pt x="9" y="30"/>
                  </a:cubicBezTo>
                  <a:cubicBezTo>
                    <a:pt x="6" y="41"/>
                    <a:pt x="4" y="51"/>
                    <a:pt x="3" y="62"/>
                  </a:cubicBezTo>
                  <a:cubicBezTo>
                    <a:pt x="2" y="71"/>
                    <a:pt x="1" y="80"/>
                    <a:pt x="1" y="89"/>
                  </a:cubicBezTo>
                  <a:cubicBezTo>
                    <a:pt x="3" y="86"/>
                    <a:pt x="5" y="83"/>
                    <a:pt x="8" y="80"/>
                  </a:cubicBezTo>
                  <a:cubicBezTo>
                    <a:pt x="8" y="80"/>
                    <a:pt x="9" y="79"/>
                    <a:pt x="9" y="78"/>
                  </a:cubicBezTo>
                  <a:cubicBezTo>
                    <a:pt x="9" y="73"/>
                    <a:pt x="9" y="68"/>
                    <a:pt x="9" y="63"/>
                  </a:cubicBezTo>
                  <a:cubicBezTo>
                    <a:pt x="9" y="52"/>
                    <a:pt x="10" y="41"/>
                    <a:pt x="12" y="31"/>
                  </a:cubicBezTo>
                  <a:cubicBezTo>
                    <a:pt x="13" y="20"/>
                    <a:pt x="16" y="10"/>
                    <a:pt x="22"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45"/>
            <p:cNvSpPr/>
            <p:nvPr/>
          </p:nvSpPr>
          <p:spPr bwMode="auto">
            <a:xfrm>
              <a:off x="5884863" y="3568700"/>
              <a:ext cx="123825" cy="434975"/>
            </a:xfrm>
            <a:custGeom>
              <a:avLst/>
              <a:gdLst>
                <a:gd name="T0" fmla="*/ 29 w 29"/>
                <a:gd name="T1" fmla="*/ 0 h 102"/>
                <a:gd name="T2" fmla="*/ 6 w 29"/>
                <a:gd name="T3" fmla="*/ 48 h 102"/>
                <a:gd name="T4" fmla="*/ 0 w 29"/>
                <a:gd name="T5" fmla="*/ 90 h 102"/>
                <a:gd name="T6" fmla="*/ 0 w 29"/>
                <a:gd name="T7" fmla="*/ 102 h 102"/>
                <a:gd name="T8" fmla="*/ 12 w 29"/>
                <a:gd name="T9" fmla="*/ 102 h 102"/>
                <a:gd name="T10" fmla="*/ 11 w 29"/>
                <a:gd name="T11" fmla="*/ 77 h 102"/>
                <a:gd name="T12" fmla="*/ 12 w 29"/>
                <a:gd name="T13" fmla="*/ 49 h 102"/>
                <a:gd name="T14" fmla="*/ 29 w 29"/>
                <a:gd name="T15" fmla="*/ 0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2">
                  <a:moveTo>
                    <a:pt x="29" y="0"/>
                  </a:moveTo>
                  <a:cubicBezTo>
                    <a:pt x="18" y="14"/>
                    <a:pt x="11" y="31"/>
                    <a:pt x="6" y="48"/>
                  </a:cubicBezTo>
                  <a:cubicBezTo>
                    <a:pt x="3" y="62"/>
                    <a:pt x="1" y="76"/>
                    <a:pt x="0" y="90"/>
                  </a:cubicBezTo>
                  <a:cubicBezTo>
                    <a:pt x="0" y="94"/>
                    <a:pt x="0" y="98"/>
                    <a:pt x="0" y="102"/>
                  </a:cubicBezTo>
                  <a:cubicBezTo>
                    <a:pt x="12" y="102"/>
                    <a:pt x="12" y="102"/>
                    <a:pt x="12" y="102"/>
                  </a:cubicBezTo>
                  <a:cubicBezTo>
                    <a:pt x="11" y="93"/>
                    <a:pt x="11" y="85"/>
                    <a:pt x="11" y="77"/>
                  </a:cubicBezTo>
                  <a:cubicBezTo>
                    <a:pt x="11" y="68"/>
                    <a:pt x="11" y="59"/>
                    <a:pt x="12" y="49"/>
                  </a:cubicBezTo>
                  <a:cubicBezTo>
                    <a:pt x="14" y="32"/>
                    <a:pt x="20" y="15"/>
                    <a:pt x="2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46"/>
            <p:cNvSpPr/>
            <p:nvPr/>
          </p:nvSpPr>
          <p:spPr bwMode="auto">
            <a:xfrm>
              <a:off x="6110288" y="3636963"/>
              <a:ext cx="26988" cy="111125"/>
            </a:xfrm>
            <a:custGeom>
              <a:avLst/>
              <a:gdLst>
                <a:gd name="T0" fmla="*/ 4 w 6"/>
                <a:gd name="T1" fmla="*/ 0 h 26"/>
                <a:gd name="T2" fmla="*/ 2 w 6"/>
                <a:gd name="T3" fmla="*/ 10 h 26"/>
                <a:gd name="T4" fmla="*/ 1 w 6"/>
                <a:gd name="T5" fmla="*/ 19 h 26"/>
                <a:gd name="T6" fmla="*/ 0 w 6"/>
                <a:gd name="T7" fmla="*/ 26 h 26"/>
                <a:gd name="T8" fmla="*/ 6 w 6"/>
                <a:gd name="T9" fmla="*/ 26 h 26"/>
                <a:gd name="T10" fmla="*/ 4 w 6"/>
                <a:gd name="T11" fmla="*/ 0 h 26"/>
              </a:gdLst>
              <a:ahLst/>
              <a:cxnLst>
                <a:cxn ang="0">
                  <a:pos x="T0" y="T1"/>
                </a:cxn>
                <a:cxn ang="0">
                  <a:pos x="T2" y="T3"/>
                </a:cxn>
                <a:cxn ang="0">
                  <a:pos x="T4" y="T5"/>
                </a:cxn>
                <a:cxn ang="0">
                  <a:pos x="T6" y="T7"/>
                </a:cxn>
                <a:cxn ang="0">
                  <a:pos x="T8" y="T9"/>
                </a:cxn>
                <a:cxn ang="0">
                  <a:pos x="T10" y="T11"/>
                </a:cxn>
              </a:cxnLst>
              <a:rect l="0" t="0" r="r" b="b"/>
              <a:pathLst>
                <a:path w="6" h="26">
                  <a:moveTo>
                    <a:pt x="4" y="0"/>
                  </a:moveTo>
                  <a:cubicBezTo>
                    <a:pt x="4" y="3"/>
                    <a:pt x="3" y="7"/>
                    <a:pt x="2" y="10"/>
                  </a:cubicBezTo>
                  <a:cubicBezTo>
                    <a:pt x="2" y="13"/>
                    <a:pt x="1" y="16"/>
                    <a:pt x="1" y="19"/>
                  </a:cubicBezTo>
                  <a:cubicBezTo>
                    <a:pt x="0" y="21"/>
                    <a:pt x="0" y="24"/>
                    <a:pt x="0" y="26"/>
                  </a:cubicBezTo>
                  <a:cubicBezTo>
                    <a:pt x="6" y="26"/>
                    <a:pt x="6" y="26"/>
                    <a:pt x="6" y="26"/>
                  </a:cubicBezTo>
                  <a:cubicBezTo>
                    <a:pt x="6" y="18"/>
                    <a:pt x="5" y="9"/>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47"/>
            <p:cNvSpPr>
              <a:spLocks noEditPoints="1"/>
            </p:cNvSpPr>
            <p:nvPr/>
          </p:nvSpPr>
          <p:spPr bwMode="auto">
            <a:xfrm>
              <a:off x="5387975" y="2540000"/>
              <a:ext cx="147638" cy="1803400"/>
            </a:xfrm>
            <a:custGeom>
              <a:avLst/>
              <a:gdLst>
                <a:gd name="T0" fmla="*/ 1 w 35"/>
                <a:gd name="T1" fmla="*/ 258 h 424"/>
                <a:gd name="T2" fmla="*/ 1 w 35"/>
                <a:gd name="T3" fmla="*/ 326 h 424"/>
                <a:gd name="T4" fmla="*/ 17 w 35"/>
                <a:gd name="T5" fmla="*/ 344 h 424"/>
                <a:gd name="T6" fmla="*/ 8 w 35"/>
                <a:gd name="T7" fmla="*/ 352 h 424"/>
                <a:gd name="T8" fmla="*/ 1 w 35"/>
                <a:gd name="T9" fmla="*/ 342 h 424"/>
                <a:gd name="T10" fmla="*/ 9 w 35"/>
                <a:gd name="T11" fmla="*/ 416 h 424"/>
                <a:gd name="T12" fmla="*/ 17 w 35"/>
                <a:gd name="T13" fmla="*/ 424 h 424"/>
                <a:gd name="T14" fmla="*/ 20 w 35"/>
                <a:gd name="T15" fmla="*/ 358 h 424"/>
                <a:gd name="T16" fmla="*/ 10 w 35"/>
                <a:gd name="T17" fmla="*/ 367 h 424"/>
                <a:gd name="T18" fmla="*/ 3 w 35"/>
                <a:gd name="T19" fmla="*/ 357 h 424"/>
                <a:gd name="T20" fmla="*/ 25 w 35"/>
                <a:gd name="T21" fmla="*/ 339 h 424"/>
                <a:gd name="T22" fmla="*/ 26 w 35"/>
                <a:gd name="T23" fmla="*/ 334 h 424"/>
                <a:gd name="T24" fmla="*/ 20 w 35"/>
                <a:gd name="T25" fmla="*/ 267 h 424"/>
                <a:gd name="T26" fmla="*/ 12 w 35"/>
                <a:gd name="T27" fmla="*/ 277 h 424"/>
                <a:gd name="T28" fmla="*/ 3 w 35"/>
                <a:gd name="T29" fmla="*/ 268 h 424"/>
                <a:gd name="T30" fmla="*/ 6 w 35"/>
                <a:gd name="T31" fmla="*/ 266 h 424"/>
                <a:gd name="T32" fmla="*/ 1 w 35"/>
                <a:gd name="T33" fmla="*/ 258 h 424"/>
                <a:gd name="T34" fmla="*/ 15 w 35"/>
                <a:gd name="T35" fmla="*/ 185 h 424"/>
                <a:gd name="T36" fmla="*/ 8 w 35"/>
                <a:gd name="T37" fmla="*/ 187 h 424"/>
                <a:gd name="T38" fmla="*/ 8 w 35"/>
                <a:gd name="T39" fmla="*/ 186 h 424"/>
                <a:gd name="T40" fmla="*/ 4 w 35"/>
                <a:gd name="T41" fmla="*/ 218 h 424"/>
                <a:gd name="T42" fmla="*/ 2 w 35"/>
                <a:gd name="T43" fmla="*/ 242 h 424"/>
                <a:gd name="T44" fmla="*/ 14 w 35"/>
                <a:gd name="T45" fmla="*/ 258 h 424"/>
                <a:gd name="T46" fmla="*/ 19 w 35"/>
                <a:gd name="T47" fmla="*/ 252 h 424"/>
                <a:gd name="T48" fmla="*/ 18 w 35"/>
                <a:gd name="T49" fmla="*/ 218 h 424"/>
                <a:gd name="T50" fmla="*/ 18 w 35"/>
                <a:gd name="T51" fmla="*/ 188 h 424"/>
                <a:gd name="T52" fmla="*/ 15 w 35"/>
                <a:gd name="T53" fmla="*/ 185 h 424"/>
                <a:gd name="T54" fmla="*/ 35 w 35"/>
                <a:gd name="T55" fmla="*/ 0 h 424"/>
                <a:gd name="T56" fmla="*/ 11 w 35"/>
                <a:gd name="T57" fmla="*/ 161 h 424"/>
                <a:gd name="T58" fmla="*/ 16 w 35"/>
                <a:gd name="T59" fmla="*/ 175 h 424"/>
                <a:gd name="T60" fmla="*/ 19 w 35"/>
                <a:gd name="T61" fmla="*/ 171 h 424"/>
                <a:gd name="T62" fmla="*/ 35 w 35"/>
                <a:gd name="T63" fmla="*/ 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424">
                  <a:moveTo>
                    <a:pt x="1" y="258"/>
                  </a:moveTo>
                  <a:cubicBezTo>
                    <a:pt x="0" y="282"/>
                    <a:pt x="0" y="305"/>
                    <a:pt x="1" y="326"/>
                  </a:cubicBezTo>
                  <a:cubicBezTo>
                    <a:pt x="6" y="332"/>
                    <a:pt x="12" y="338"/>
                    <a:pt x="17" y="344"/>
                  </a:cubicBezTo>
                  <a:cubicBezTo>
                    <a:pt x="8" y="352"/>
                    <a:pt x="8" y="352"/>
                    <a:pt x="8" y="352"/>
                  </a:cubicBezTo>
                  <a:cubicBezTo>
                    <a:pt x="6" y="349"/>
                    <a:pt x="4" y="345"/>
                    <a:pt x="1" y="342"/>
                  </a:cubicBezTo>
                  <a:cubicBezTo>
                    <a:pt x="3" y="370"/>
                    <a:pt x="6" y="395"/>
                    <a:pt x="9" y="416"/>
                  </a:cubicBezTo>
                  <a:cubicBezTo>
                    <a:pt x="12" y="419"/>
                    <a:pt x="15" y="422"/>
                    <a:pt x="17" y="424"/>
                  </a:cubicBezTo>
                  <a:cubicBezTo>
                    <a:pt x="15" y="405"/>
                    <a:pt x="15" y="383"/>
                    <a:pt x="20" y="358"/>
                  </a:cubicBezTo>
                  <a:cubicBezTo>
                    <a:pt x="17" y="361"/>
                    <a:pt x="13" y="364"/>
                    <a:pt x="10" y="367"/>
                  </a:cubicBezTo>
                  <a:cubicBezTo>
                    <a:pt x="3" y="357"/>
                    <a:pt x="3" y="357"/>
                    <a:pt x="3" y="357"/>
                  </a:cubicBezTo>
                  <a:cubicBezTo>
                    <a:pt x="10" y="352"/>
                    <a:pt x="18" y="346"/>
                    <a:pt x="25" y="339"/>
                  </a:cubicBezTo>
                  <a:cubicBezTo>
                    <a:pt x="25" y="338"/>
                    <a:pt x="26" y="336"/>
                    <a:pt x="26" y="334"/>
                  </a:cubicBezTo>
                  <a:cubicBezTo>
                    <a:pt x="23" y="311"/>
                    <a:pt x="22" y="289"/>
                    <a:pt x="20" y="267"/>
                  </a:cubicBezTo>
                  <a:cubicBezTo>
                    <a:pt x="18" y="271"/>
                    <a:pt x="15" y="274"/>
                    <a:pt x="12" y="277"/>
                  </a:cubicBezTo>
                  <a:cubicBezTo>
                    <a:pt x="3" y="268"/>
                    <a:pt x="3" y="268"/>
                    <a:pt x="3" y="268"/>
                  </a:cubicBezTo>
                  <a:cubicBezTo>
                    <a:pt x="4" y="268"/>
                    <a:pt x="5" y="267"/>
                    <a:pt x="6" y="266"/>
                  </a:cubicBezTo>
                  <a:cubicBezTo>
                    <a:pt x="4" y="263"/>
                    <a:pt x="3" y="261"/>
                    <a:pt x="1" y="258"/>
                  </a:cubicBezTo>
                  <a:moveTo>
                    <a:pt x="15" y="185"/>
                  </a:moveTo>
                  <a:cubicBezTo>
                    <a:pt x="8" y="187"/>
                    <a:pt x="8" y="187"/>
                    <a:pt x="8" y="187"/>
                  </a:cubicBezTo>
                  <a:cubicBezTo>
                    <a:pt x="8" y="187"/>
                    <a:pt x="8" y="187"/>
                    <a:pt x="8" y="186"/>
                  </a:cubicBezTo>
                  <a:cubicBezTo>
                    <a:pt x="6" y="200"/>
                    <a:pt x="5" y="211"/>
                    <a:pt x="4" y="218"/>
                  </a:cubicBezTo>
                  <a:cubicBezTo>
                    <a:pt x="3" y="226"/>
                    <a:pt x="3" y="234"/>
                    <a:pt x="2" y="242"/>
                  </a:cubicBezTo>
                  <a:cubicBezTo>
                    <a:pt x="6" y="247"/>
                    <a:pt x="10" y="253"/>
                    <a:pt x="14" y="258"/>
                  </a:cubicBezTo>
                  <a:cubicBezTo>
                    <a:pt x="16" y="256"/>
                    <a:pt x="18" y="254"/>
                    <a:pt x="19" y="252"/>
                  </a:cubicBezTo>
                  <a:cubicBezTo>
                    <a:pt x="19" y="240"/>
                    <a:pt x="18" y="229"/>
                    <a:pt x="18" y="218"/>
                  </a:cubicBezTo>
                  <a:cubicBezTo>
                    <a:pt x="18" y="209"/>
                    <a:pt x="18" y="198"/>
                    <a:pt x="18" y="188"/>
                  </a:cubicBezTo>
                  <a:cubicBezTo>
                    <a:pt x="15" y="185"/>
                    <a:pt x="15" y="185"/>
                    <a:pt x="15" y="185"/>
                  </a:cubicBezTo>
                  <a:moveTo>
                    <a:pt x="35" y="0"/>
                  </a:moveTo>
                  <a:cubicBezTo>
                    <a:pt x="30" y="30"/>
                    <a:pt x="18" y="105"/>
                    <a:pt x="11" y="161"/>
                  </a:cubicBezTo>
                  <a:cubicBezTo>
                    <a:pt x="12" y="166"/>
                    <a:pt x="14" y="170"/>
                    <a:pt x="16" y="175"/>
                  </a:cubicBezTo>
                  <a:cubicBezTo>
                    <a:pt x="17" y="174"/>
                    <a:pt x="18" y="172"/>
                    <a:pt x="19" y="171"/>
                  </a:cubicBezTo>
                  <a:cubicBezTo>
                    <a:pt x="23" y="97"/>
                    <a:pt x="35" y="0"/>
                    <a:pt x="35"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48"/>
            <p:cNvSpPr>
              <a:spLocks noEditPoints="1"/>
            </p:cNvSpPr>
            <p:nvPr/>
          </p:nvSpPr>
          <p:spPr bwMode="auto">
            <a:xfrm>
              <a:off x="5451475" y="3960813"/>
              <a:ext cx="101600" cy="420688"/>
            </a:xfrm>
            <a:custGeom>
              <a:avLst/>
              <a:gdLst>
                <a:gd name="T0" fmla="*/ 13 w 24"/>
                <a:gd name="T1" fmla="*/ 16 h 99"/>
                <a:gd name="T2" fmla="*/ 5 w 24"/>
                <a:gd name="T3" fmla="*/ 24 h 99"/>
                <a:gd name="T4" fmla="*/ 2 w 24"/>
                <a:gd name="T5" fmla="*/ 90 h 99"/>
                <a:gd name="T6" fmla="*/ 11 w 24"/>
                <a:gd name="T7" fmla="*/ 99 h 99"/>
                <a:gd name="T8" fmla="*/ 24 w 24"/>
                <a:gd name="T9" fmla="*/ 85 h 99"/>
                <a:gd name="T10" fmla="*/ 13 w 24"/>
                <a:gd name="T11" fmla="*/ 16 h 99"/>
                <a:gd name="T12" fmla="*/ 11 w 24"/>
                <a:gd name="T13" fmla="*/ 0 h 99"/>
                <a:gd name="T14" fmla="*/ 10 w 24"/>
                <a:gd name="T15" fmla="*/ 5 h 99"/>
                <a:gd name="T16" fmla="*/ 11 w 24"/>
                <a:gd name="T17" fmla="*/ 4 h 99"/>
                <a:gd name="T18" fmla="*/ 11 w 2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99">
                  <a:moveTo>
                    <a:pt x="13" y="16"/>
                  </a:moveTo>
                  <a:cubicBezTo>
                    <a:pt x="10" y="19"/>
                    <a:pt x="8" y="21"/>
                    <a:pt x="5" y="24"/>
                  </a:cubicBezTo>
                  <a:cubicBezTo>
                    <a:pt x="0" y="49"/>
                    <a:pt x="0" y="71"/>
                    <a:pt x="2" y="90"/>
                  </a:cubicBezTo>
                  <a:cubicBezTo>
                    <a:pt x="5" y="93"/>
                    <a:pt x="8" y="96"/>
                    <a:pt x="11" y="99"/>
                  </a:cubicBezTo>
                  <a:cubicBezTo>
                    <a:pt x="15" y="94"/>
                    <a:pt x="20" y="89"/>
                    <a:pt x="24" y="85"/>
                  </a:cubicBezTo>
                  <a:cubicBezTo>
                    <a:pt x="19" y="62"/>
                    <a:pt x="16" y="39"/>
                    <a:pt x="13" y="16"/>
                  </a:cubicBezTo>
                  <a:moveTo>
                    <a:pt x="11" y="0"/>
                  </a:moveTo>
                  <a:cubicBezTo>
                    <a:pt x="11" y="2"/>
                    <a:pt x="10" y="4"/>
                    <a:pt x="10" y="5"/>
                  </a:cubicBezTo>
                  <a:cubicBezTo>
                    <a:pt x="10" y="5"/>
                    <a:pt x="11" y="4"/>
                    <a:pt x="11" y="4"/>
                  </a:cubicBezTo>
                  <a:cubicBezTo>
                    <a:pt x="11" y="3"/>
                    <a:pt x="11" y="2"/>
                    <a:pt x="11"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49"/>
            <p:cNvSpPr>
              <a:spLocks noEditPoints="1"/>
            </p:cNvSpPr>
            <p:nvPr/>
          </p:nvSpPr>
          <p:spPr bwMode="auto">
            <a:xfrm>
              <a:off x="5438775" y="4391025"/>
              <a:ext cx="238125" cy="407988"/>
            </a:xfrm>
            <a:custGeom>
              <a:avLst/>
              <a:gdLst>
                <a:gd name="T0" fmla="*/ 46 w 56"/>
                <a:gd name="T1" fmla="*/ 60 h 96"/>
                <a:gd name="T2" fmla="*/ 43 w 56"/>
                <a:gd name="T3" fmla="*/ 60 h 96"/>
                <a:gd name="T4" fmla="*/ 35 w 56"/>
                <a:gd name="T5" fmla="*/ 81 h 96"/>
                <a:gd name="T6" fmla="*/ 22 w 56"/>
                <a:gd name="T7" fmla="*/ 73 h 96"/>
                <a:gd name="T8" fmla="*/ 24 w 56"/>
                <a:gd name="T9" fmla="*/ 77 h 96"/>
                <a:gd name="T10" fmla="*/ 34 w 56"/>
                <a:gd name="T11" fmla="*/ 96 h 96"/>
                <a:gd name="T12" fmla="*/ 56 w 56"/>
                <a:gd name="T13" fmla="*/ 93 h 96"/>
                <a:gd name="T14" fmla="*/ 49 w 56"/>
                <a:gd name="T15" fmla="*/ 71 h 96"/>
                <a:gd name="T16" fmla="*/ 46 w 56"/>
                <a:gd name="T17" fmla="*/ 60 h 96"/>
                <a:gd name="T18" fmla="*/ 0 w 56"/>
                <a:gd name="T19" fmla="*/ 0 h 96"/>
                <a:gd name="T20" fmla="*/ 17 w 56"/>
                <a:gd name="T21" fmla="*/ 61 h 96"/>
                <a:gd name="T22" fmla="*/ 21 w 56"/>
                <a:gd name="T23" fmla="*/ 48 h 96"/>
                <a:gd name="T24" fmla="*/ 9 w 56"/>
                <a:gd name="T25" fmla="*/ 9 h 96"/>
                <a:gd name="T26" fmla="*/ 0 w 56"/>
                <a:gd name="T2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96">
                  <a:moveTo>
                    <a:pt x="46" y="60"/>
                  </a:moveTo>
                  <a:cubicBezTo>
                    <a:pt x="45" y="60"/>
                    <a:pt x="44" y="60"/>
                    <a:pt x="43" y="60"/>
                  </a:cubicBezTo>
                  <a:cubicBezTo>
                    <a:pt x="40" y="67"/>
                    <a:pt x="38" y="74"/>
                    <a:pt x="35" y="81"/>
                  </a:cubicBezTo>
                  <a:cubicBezTo>
                    <a:pt x="22" y="73"/>
                    <a:pt x="22" y="73"/>
                    <a:pt x="22" y="73"/>
                  </a:cubicBezTo>
                  <a:cubicBezTo>
                    <a:pt x="23" y="74"/>
                    <a:pt x="23" y="76"/>
                    <a:pt x="24" y="77"/>
                  </a:cubicBezTo>
                  <a:cubicBezTo>
                    <a:pt x="30" y="90"/>
                    <a:pt x="34" y="96"/>
                    <a:pt x="34" y="96"/>
                  </a:cubicBezTo>
                  <a:cubicBezTo>
                    <a:pt x="56" y="93"/>
                    <a:pt x="56" y="93"/>
                    <a:pt x="56" y="93"/>
                  </a:cubicBezTo>
                  <a:cubicBezTo>
                    <a:pt x="54" y="86"/>
                    <a:pt x="51" y="79"/>
                    <a:pt x="49" y="71"/>
                  </a:cubicBezTo>
                  <a:cubicBezTo>
                    <a:pt x="48" y="68"/>
                    <a:pt x="47" y="64"/>
                    <a:pt x="46" y="60"/>
                  </a:cubicBezTo>
                  <a:moveTo>
                    <a:pt x="0" y="0"/>
                  </a:moveTo>
                  <a:cubicBezTo>
                    <a:pt x="6" y="25"/>
                    <a:pt x="12" y="46"/>
                    <a:pt x="17" y="61"/>
                  </a:cubicBezTo>
                  <a:cubicBezTo>
                    <a:pt x="18" y="57"/>
                    <a:pt x="19" y="53"/>
                    <a:pt x="21" y="48"/>
                  </a:cubicBezTo>
                  <a:cubicBezTo>
                    <a:pt x="17" y="39"/>
                    <a:pt x="12" y="26"/>
                    <a:pt x="9" y="9"/>
                  </a:cubicBezTo>
                  <a:cubicBezTo>
                    <a:pt x="6" y="6"/>
                    <a:pt x="3" y="3"/>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0"/>
            <p:cNvSpPr>
              <a:spLocks noEditPoints="1"/>
            </p:cNvSpPr>
            <p:nvPr/>
          </p:nvSpPr>
          <p:spPr bwMode="auto">
            <a:xfrm>
              <a:off x="5476875" y="4376738"/>
              <a:ext cx="157163" cy="268288"/>
            </a:xfrm>
            <a:custGeom>
              <a:avLst/>
              <a:gdLst>
                <a:gd name="T0" fmla="*/ 36 w 37"/>
                <a:gd name="T1" fmla="*/ 60 h 63"/>
                <a:gd name="T2" fmla="*/ 34 w 37"/>
                <a:gd name="T3" fmla="*/ 63 h 63"/>
                <a:gd name="T4" fmla="*/ 37 w 37"/>
                <a:gd name="T5" fmla="*/ 63 h 63"/>
                <a:gd name="T6" fmla="*/ 36 w 37"/>
                <a:gd name="T7" fmla="*/ 60 h 63"/>
                <a:gd name="T8" fmla="*/ 20 w 37"/>
                <a:gd name="T9" fmla="*/ 0 h 63"/>
                <a:gd name="T10" fmla="*/ 9 w 37"/>
                <a:gd name="T11" fmla="*/ 14 h 63"/>
                <a:gd name="T12" fmla="*/ 5 w 37"/>
                <a:gd name="T13" fmla="*/ 10 h 63"/>
                <a:gd name="T14" fmla="*/ 1 w 37"/>
                <a:gd name="T15" fmla="*/ 14 h 63"/>
                <a:gd name="T16" fmla="*/ 0 w 37"/>
                <a:gd name="T17" fmla="*/ 12 h 63"/>
                <a:gd name="T18" fmla="*/ 12 w 37"/>
                <a:gd name="T19" fmla="*/ 51 h 63"/>
                <a:gd name="T20" fmla="*/ 24 w 37"/>
                <a:gd name="T21" fmla="*/ 17 h 63"/>
                <a:gd name="T22" fmla="*/ 20 w 37"/>
                <a:gd name="T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63">
                  <a:moveTo>
                    <a:pt x="36" y="60"/>
                  </a:moveTo>
                  <a:cubicBezTo>
                    <a:pt x="35" y="61"/>
                    <a:pt x="35" y="62"/>
                    <a:pt x="34" y="63"/>
                  </a:cubicBezTo>
                  <a:cubicBezTo>
                    <a:pt x="35" y="63"/>
                    <a:pt x="36" y="63"/>
                    <a:pt x="37" y="63"/>
                  </a:cubicBezTo>
                  <a:cubicBezTo>
                    <a:pt x="36" y="62"/>
                    <a:pt x="36" y="61"/>
                    <a:pt x="36" y="60"/>
                  </a:cubicBezTo>
                  <a:moveTo>
                    <a:pt x="20" y="0"/>
                  </a:moveTo>
                  <a:cubicBezTo>
                    <a:pt x="17" y="4"/>
                    <a:pt x="13" y="9"/>
                    <a:pt x="9" y="14"/>
                  </a:cubicBezTo>
                  <a:cubicBezTo>
                    <a:pt x="5" y="10"/>
                    <a:pt x="5" y="10"/>
                    <a:pt x="5" y="10"/>
                  </a:cubicBezTo>
                  <a:cubicBezTo>
                    <a:pt x="1" y="14"/>
                    <a:pt x="1" y="14"/>
                    <a:pt x="1" y="14"/>
                  </a:cubicBezTo>
                  <a:cubicBezTo>
                    <a:pt x="0" y="13"/>
                    <a:pt x="0" y="13"/>
                    <a:pt x="0" y="12"/>
                  </a:cubicBezTo>
                  <a:cubicBezTo>
                    <a:pt x="3" y="29"/>
                    <a:pt x="8" y="42"/>
                    <a:pt x="12" y="51"/>
                  </a:cubicBezTo>
                  <a:cubicBezTo>
                    <a:pt x="14" y="42"/>
                    <a:pt x="18" y="31"/>
                    <a:pt x="24" y="17"/>
                  </a:cubicBezTo>
                  <a:cubicBezTo>
                    <a:pt x="23" y="11"/>
                    <a:pt x="22" y="6"/>
                    <a:pt x="2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1"/>
            <p:cNvSpPr/>
            <p:nvPr/>
          </p:nvSpPr>
          <p:spPr bwMode="auto">
            <a:xfrm>
              <a:off x="5510213" y="4449763"/>
              <a:ext cx="119063" cy="285750"/>
            </a:xfrm>
            <a:custGeom>
              <a:avLst/>
              <a:gdLst>
                <a:gd name="T0" fmla="*/ 16 w 28"/>
                <a:gd name="T1" fmla="*/ 0 h 67"/>
                <a:gd name="T2" fmla="*/ 4 w 28"/>
                <a:gd name="T3" fmla="*/ 34 h 67"/>
                <a:gd name="T4" fmla="*/ 0 w 28"/>
                <a:gd name="T5" fmla="*/ 47 h 67"/>
                <a:gd name="T6" fmla="*/ 5 w 28"/>
                <a:gd name="T7" fmla="*/ 59 h 67"/>
                <a:gd name="T8" fmla="*/ 18 w 28"/>
                <a:gd name="T9" fmla="*/ 67 h 67"/>
                <a:gd name="T10" fmla="*/ 26 w 28"/>
                <a:gd name="T11" fmla="*/ 46 h 67"/>
                <a:gd name="T12" fmla="*/ 28 w 28"/>
                <a:gd name="T13" fmla="*/ 43 h 67"/>
                <a:gd name="T14" fmla="*/ 16 w 28"/>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7">
                  <a:moveTo>
                    <a:pt x="16" y="0"/>
                  </a:moveTo>
                  <a:cubicBezTo>
                    <a:pt x="10" y="14"/>
                    <a:pt x="6" y="25"/>
                    <a:pt x="4" y="34"/>
                  </a:cubicBezTo>
                  <a:cubicBezTo>
                    <a:pt x="2" y="39"/>
                    <a:pt x="1" y="43"/>
                    <a:pt x="0" y="47"/>
                  </a:cubicBezTo>
                  <a:cubicBezTo>
                    <a:pt x="2" y="51"/>
                    <a:pt x="4" y="56"/>
                    <a:pt x="5" y="59"/>
                  </a:cubicBezTo>
                  <a:cubicBezTo>
                    <a:pt x="18" y="67"/>
                    <a:pt x="18" y="67"/>
                    <a:pt x="18" y="67"/>
                  </a:cubicBezTo>
                  <a:cubicBezTo>
                    <a:pt x="21" y="60"/>
                    <a:pt x="23" y="53"/>
                    <a:pt x="26" y="46"/>
                  </a:cubicBezTo>
                  <a:cubicBezTo>
                    <a:pt x="27" y="45"/>
                    <a:pt x="27" y="44"/>
                    <a:pt x="28" y="43"/>
                  </a:cubicBezTo>
                  <a:cubicBezTo>
                    <a:pt x="23" y="29"/>
                    <a:pt x="20" y="15"/>
                    <a:pt x="1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2"/>
            <p:cNvSpPr>
              <a:spLocks noEditPoints="1"/>
            </p:cNvSpPr>
            <p:nvPr/>
          </p:nvSpPr>
          <p:spPr bwMode="auto">
            <a:xfrm>
              <a:off x="5497513" y="3859213"/>
              <a:ext cx="392113" cy="577850"/>
            </a:xfrm>
            <a:custGeom>
              <a:avLst/>
              <a:gdLst>
                <a:gd name="T0" fmla="*/ 40 w 92"/>
                <a:gd name="T1" fmla="*/ 75 h 136"/>
                <a:gd name="T2" fmla="*/ 13 w 92"/>
                <a:gd name="T3" fmla="*/ 109 h 136"/>
                <a:gd name="T4" fmla="*/ 0 w 92"/>
                <a:gd name="T5" fmla="*/ 123 h 136"/>
                <a:gd name="T6" fmla="*/ 4 w 92"/>
                <a:gd name="T7" fmla="*/ 127 h 136"/>
                <a:gd name="T8" fmla="*/ 0 w 92"/>
                <a:gd name="T9" fmla="*/ 132 h 136"/>
                <a:gd name="T10" fmla="*/ 4 w 92"/>
                <a:gd name="T11" fmla="*/ 136 h 136"/>
                <a:gd name="T12" fmla="*/ 15 w 92"/>
                <a:gd name="T13" fmla="*/ 122 h 136"/>
                <a:gd name="T14" fmla="*/ 40 w 92"/>
                <a:gd name="T15" fmla="*/ 88 h 136"/>
                <a:gd name="T16" fmla="*/ 40 w 92"/>
                <a:gd name="T17" fmla="*/ 75 h 136"/>
                <a:gd name="T18" fmla="*/ 92 w 92"/>
                <a:gd name="T19" fmla="*/ 0 h 136"/>
                <a:gd name="T20" fmla="*/ 48 w 92"/>
                <a:gd name="T21" fmla="*/ 64 h 136"/>
                <a:gd name="T22" fmla="*/ 48 w 92"/>
                <a:gd name="T23" fmla="*/ 75 h 136"/>
                <a:gd name="T24" fmla="*/ 52 w 92"/>
                <a:gd name="T25" fmla="*/ 70 h 136"/>
                <a:gd name="T26" fmla="*/ 92 w 92"/>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36">
                  <a:moveTo>
                    <a:pt x="40" y="75"/>
                  </a:moveTo>
                  <a:cubicBezTo>
                    <a:pt x="31" y="87"/>
                    <a:pt x="22" y="98"/>
                    <a:pt x="13" y="109"/>
                  </a:cubicBezTo>
                  <a:cubicBezTo>
                    <a:pt x="9" y="113"/>
                    <a:pt x="4" y="118"/>
                    <a:pt x="0" y="123"/>
                  </a:cubicBezTo>
                  <a:cubicBezTo>
                    <a:pt x="1" y="124"/>
                    <a:pt x="3" y="126"/>
                    <a:pt x="4" y="127"/>
                  </a:cubicBezTo>
                  <a:cubicBezTo>
                    <a:pt x="0" y="132"/>
                    <a:pt x="0" y="132"/>
                    <a:pt x="0" y="132"/>
                  </a:cubicBezTo>
                  <a:cubicBezTo>
                    <a:pt x="4" y="136"/>
                    <a:pt x="4" y="136"/>
                    <a:pt x="4" y="136"/>
                  </a:cubicBezTo>
                  <a:cubicBezTo>
                    <a:pt x="8" y="131"/>
                    <a:pt x="12" y="126"/>
                    <a:pt x="15" y="122"/>
                  </a:cubicBezTo>
                  <a:cubicBezTo>
                    <a:pt x="24" y="111"/>
                    <a:pt x="32" y="100"/>
                    <a:pt x="40" y="88"/>
                  </a:cubicBezTo>
                  <a:cubicBezTo>
                    <a:pt x="40" y="84"/>
                    <a:pt x="40" y="79"/>
                    <a:pt x="40" y="75"/>
                  </a:cubicBezTo>
                  <a:moveTo>
                    <a:pt x="92" y="0"/>
                  </a:moveTo>
                  <a:cubicBezTo>
                    <a:pt x="78" y="22"/>
                    <a:pt x="63" y="44"/>
                    <a:pt x="48" y="64"/>
                  </a:cubicBezTo>
                  <a:cubicBezTo>
                    <a:pt x="48" y="68"/>
                    <a:pt x="48" y="71"/>
                    <a:pt x="48" y="75"/>
                  </a:cubicBezTo>
                  <a:cubicBezTo>
                    <a:pt x="50" y="73"/>
                    <a:pt x="51" y="71"/>
                    <a:pt x="52" y="70"/>
                  </a:cubicBezTo>
                  <a:cubicBezTo>
                    <a:pt x="66" y="47"/>
                    <a:pt x="79" y="24"/>
                    <a:pt x="92"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3"/>
            <p:cNvSpPr/>
            <p:nvPr/>
          </p:nvSpPr>
          <p:spPr bwMode="auto">
            <a:xfrm>
              <a:off x="5668963" y="4130675"/>
              <a:ext cx="33338" cy="101600"/>
            </a:xfrm>
            <a:custGeom>
              <a:avLst/>
              <a:gdLst>
                <a:gd name="T0" fmla="*/ 8 w 8"/>
                <a:gd name="T1" fmla="*/ 0 h 24"/>
                <a:gd name="T2" fmla="*/ 7 w 8"/>
                <a:gd name="T3" fmla="*/ 2 h 24"/>
                <a:gd name="T4" fmla="*/ 0 w 8"/>
                <a:gd name="T5" fmla="*/ 11 h 24"/>
                <a:gd name="T6" fmla="*/ 0 w 8"/>
                <a:gd name="T7" fmla="*/ 24 h 24"/>
                <a:gd name="T8" fmla="*/ 8 w 8"/>
                <a:gd name="T9" fmla="*/ 11 h 24"/>
                <a:gd name="T10" fmla="*/ 8 w 8"/>
                <a:gd name="T11" fmla="*/ 0 h 24"/>
              </a:gdLst>
              <a:ahLst/>
              <a:cxnLst>
                <a:cxn ang="0">
                  <a:pos x="T0" y="T1"/>
                </a:cxn>
                <a:cxn ang="0">
                  <a:pos x="T2" y="T3"/>
                </a:cxn>
                <a:cxn ang="0">
                  <a:pos x="T4" y="T5"/>
                </a:cxn>
                <a:cxn ang="0">
                  <a:pos x="T6" y="T7"/>
                </a:cxn>
                <a:cxn ang="0">
                  <a:pos x="T8" y="T9"/>
                </a:cxn>
                <a:cxn ang="0">
                  <a:pos x="T10" y="T11"/>
                </a:cxn>
              </a:cxnLst>
              <a:rect l="0" t="0" r="r" b="b"/>
              <a:pathLst>
                <a:path w="8" h="24">
                  <a:moveTo>
                    <a:pt x="8" y="0"/>
                  </a:moveTo>
                  <a:cubicBezTo>
                    <a:pt x="8" y="1"/>
                    <a:pt x="7" y="2"/>
                    <a:pt x="7" y="2"/>
                  </a:cubicBezTo>
                  <a:cubicBezTo>
                    <a:pt x="4" y="5"/>
                    <a:pt x="2" y="8"/>
                    <a:pt x="0" y="11"/>
                  </a:cubicBezTo>
                  <a:cubicBezTo>
                    <a:pt x="0" y="15"/>
                    <a:pt x="0" y="20"/>
                    <a:pt x="0" y="24"/>
                  </a:cubicBezTo>
                  <a:cubicBezTo>
                    <a:pt x="3" y="20"/>
                    <a:pt x="6" y="15"/>
                    <a:pt x="8" y="11"/>
                  </a:cubicBezTo>
                  <a:cubicBezTo>
                    <a:pt x="8" y="7"/>
                    <a:pt x="8" y="4"/>
                    <a:pt x="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4"/>
            <p:cNvSpPr/>
            <p:nvPr/>
          </p:nvSpPr>
          <p:spPr bwMode="auto">
            <a:xfrm>
              <a:off x="5400675" y="3981450"/>
              <a:ext cx="93663" cy="119063"/>
            </a:xfrm>
            <a:custGeom>
              <a:avLst/>
              <a:gdLst>
                <a:gd name="T0" fmla="*/ 22 w 22"/>
                <a:gd name="T1" fmla="*/ 0 h 28"/>
                <a:gd name="T2" fmla="*/ 0 w 22"/>
                <a:gd name="T3" fmla="*/ 18 h 28"/>
                <a:gd name="T4" fmla="*/ 7 w 22"/>
                <a:gd name="T5" fmla="*/ 28 h 28"/>
                <a:gd name="T6" fmla="*/ 17 w 22"/>
                <a:gd name="T7" fmla="*/ 19 h 28"/>
                <a:gd name="T8" fmla="*/ 22 w 22"/>
                <a:gd name="T9" fmla="*/ 0 h 28"/>
              </a:gdLst>
              <a:ahLst/>
              <a:cxnLst>
                <a:cxn ang="0">
                  <a:pos x="T0" y="T1"/>
                </a:cxn>
                <a:cxn ang="0">
                  <a:pos x="T2" y="T3"/>
                </a:cxn>
                <a:cxn ang="0">
                  <a:pos x="T4" y="T5"/>
                </a:cxn>
                <a:cxn ang="0">
                  <a:pos x="T6" y="T7"/>
                </a:cxn>
                <a:cxn ang="0">
                  <a:pos x="T8" y="T9"/>
                </a:cxn>
              </a:cxnLst>
              <a:rect l="0" t="0" r="r" b="b"/>
              <a:pathLst>
                <a:path w="22" h="28">
                  <a:moveTo>
                    <a:pt x="22" y="0"/>
                  </a:moveTo>
                  <a:cubicBezTo>
                    <a:pt x="15" y="7"/>
                    <a:pt x="7" y="13"/>
                    <a:pt x="0" y="18"/>
                  </a:cubicBezTo>
                  <a:cubicBezTo>
                    <a:pt x="7" y="28"/>
                    <a:pt x="7" y="28"/>
                    <a:pt x="7" y="28"/>
                  </a:cubicBezTo>
                  <a:cubicBezTo>
                    <a:pt x="10" y="25"/>
                    <a:pt x="14" y="22"/>
                    <a:pt x="17" y="19"/>
                  </a:cubicBezTo>
                  <a:cubicBezTo>
                    <a:pt x="18" y="13"/>
                    <a:pt x="20" y="7"/>
                    <a:pt x="22"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5"/>
            <p:cNvSpPr/>
            <p:nvPr/>
          </p:nvSpPr>
          <p:spPr bwMode="auto">
            <a:xfrm>
              <a:off x="5472113" y="3509963"/>
              <a:ext cx="384175" cy="552450"/>
            </a:xfrm>
            <a:custGeom>
              <a:avLst/>
              <a:gdLst>
                <a:gd name="T0" fmla="*/ 90 w 90"/>
                <a:gd name="T1" fmla="*/ 0 h 130"/>
                <a:gd name="T2" fmla="*/ 41 w 90"/>
                <a:gd name="T3" fmla="*/ 70 h 130"/>
                <a:gd name="T4" fmla="*/ 14 w 90"/>
                <a:gd name="T5" fmla="*/ 102 h 130"/>
                <a:gd name="T6" fmla="*/ 6 w 90"/>
                <a:gd name="T7" fmla="*/ 110 h 130"/>
                <a:gd name="T8" fmla="*/ 5 w 90"/>
                <a:gd name="T9" fmla="*/ 111 h 130"/>
                <a:gd name="T10" fmla="*/ 0 w 90"/>
                <a:gd name="T11" fmla="*/ 130 h 130"/>
                <a:gd name="T12" fmla="*/ 8 w 90"/>
                <a:gd name="T13" fmla="*/ 122 h 130"/>
                <a:gd name="T14" fmla="*/ 21 w 90"/>
                <a:gd name="T15" fmla="*/ 108 h 130"/>
                <a:gd name="T16" fmla="*/ 46 w 90"/>
                <a:gd name="T17" fmla="*/ 73 h 130"/>
                <a:gd name="T18" fmla="*/ 90 w 90"/>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0">
                  <a:moveTo>
                    <a:pt x="90" y="0"/>
                  </a:moveTo>
                  <a:cubicBezTo>
                    <a:pt x="74" y="24"/>
                    <a:pt x="59" y="48"/>
                    <a:pt x="41" y="70"/>
                  </a:cubicBezTo>
                  <a:cubicBezTo>
                    <a:pt x="33" y="81"/>
                    <a:pt x="24" y="92"/>
                    <a:pt x="14" y="102"/>
                  </a:cubicBezTo>
                  <a:cubicBezTo>
                    <a:pt x="12" y="105"/>
                    <a:pt x="9" y="107"/>
                    <a:pt x="6" y="110"/>
                  </a:cubicBezTo>
                  <a:cubicBezTo>
                    <a:pt x="6" y="110"/>
                    <a:pt x="5" y="111"/>
                    <a:pt x="5" y="111"/>
                  </a:cubicBezTo>
                  <a:cubicBezTo>
                    <a:pt x="3" y="118"/>
                    <a:pt x="1" y="124"/>
                    <a:pt x="0" y="130"/>
                  </a:cubicBezTo>
                  <a:cubicBezTo>
                    <a:pt x="3" y="127"/>
                    <a:pt x="5" y="125"/>
                    <a:pt x="8" y="122"/>
                  </a:cubicBezTo>
                  <a:cubicBezTo>
                    <a:pt x="12" y="118"/>
                    <a:pt x="17" y="113"/>
                    <a:pt x="21" y="108"/>
                  </a:cubicBezTo>
                  <a:cubicBezTo>
                    <a:pt x="30" y="97"/>
                    <a:pt x="38" y="85"/>
                    <a:pt x="46" y="73"/>
                  </a:cubicBezTo>
                  <a:cubicBezTo>
                    <a:pt x="62" y="50"/>
                    <a:pt x="76" y="25"/>
                    <a:pt x="9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6"/>
            <p:cNvSpPr/>
            <p:nvPr/>
          </p:nvSpPr>
          <p:spPr bwMode="auto">
            <a:xfrm>
              <a:off x="5400675" y="3186113"/>
              <a:ext cx="400050" cy="531813"/>
            </a:xfrm>
            <a:custGeom>
              <a:avLst/>
              <a:gdLst>
                <a:gd name="T0" fmla="*/ 94 w 94"/>
                <a:gd name="T1" fmla="*/ 0 h 125"/>
                <a:gd name="T2" fmla="*/ 50 w 94"/>
                <a:gd name="T3" fmla="*/ 61 h 125"/>
                <a:gd name="T4" fmla="*/ 16 w 94"/>
                <a:gd name="T5" fmla="*/ 100 h 125"/>
                <a:gd name="T6" fmla="*/ 11 w 94"/>
                <a:gd name="T7" fmla="*/ 106 h 125"/>
                <a:gd name="T8" fmla="*/ 16 w 94"/>
                <a:gd name="T9" fmla="*/ 113 h 125"/>
                <a:gd name="T10" fmla="*/ 6 w 94"/>
                <a:gd name="T11" fmla="*/ 119 h 125"/>
                <a:gd name="T12" fmla="*/ 3 w 94"/>
                <a:gd name="T13" fmla="*/ 114 h 125"/>
                <a:gd name="T14" fmla="*/ 0 w 94"/>
                <a:gd name="T15" fmla="*/ 116 h 125"/>
                <a:gd name="T16" fmla="*/ 9 w 94"/>
                <a:gd name="T17" fmla="*/ 125 h 125"/>
                <a:gd name="T18" fmla="*/ 17 w 94"/>
                <a:gd name="T19" fmla="*/ 115 h 125"/>
                <a:gd name="T20" fmla="*/ 55 w 94"/>
                <a:gd name="T21" fmla="*/ 64 h 125"/>
                <a:gd name="T22" fmla="*/ 94 w 94"/>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25">
                  <a:moveTo>
                    <a:pt x="94" y="0"/>
                  </a:moveTo>
                  <a:cubicBezTo>
                    <a:pt x="80" y="21"/>
                    <a:pt x="66" y="41"/>
                    <a:pt x="50" y="61"/>
                  </a:cubicBezTo>
                  <a:cubicBezTo>
                    <a:pt x="39" y="75"/>
                    <a:pt x="28" y="88"/>
                    <a:pt x="16" y="100"/>
                  </a:cubicBezTo>
                  <a:cubicBezTo>
                    <a:pt x="15" y="102"/>
                    <a:pt x="13" y="104"/>
                    <a:pt x="11" y="106"/>
                  </a:cubicBezTo>
                  <a:cubicBezTo>
                    <a:pt x="13" y="108"/>
                    <a:pt x="15" y="110"/>
                    <a:pt x="16" y="113"/>
                  </a:cubicBezTo>
                  <a:cubicBezTo>
                    <a:pt x="6" y="119"/>
                    <a:pt x="6" y="119"/>
                    <a:pt x="6" y="119"/>
                  </a:cubicBezTo>
                  <a:cubicBezTo>
                    <a:pt x="5" y="118"/>
                    <a:pt x="4" y="116"/>
                    <a:pt x="3" y="114"/>
                  </a:cubicBezTo>
                  <a:cubicBezTo>
                    <a:pt x="2" y="115"/>
                    <a:pt x="1" y="116"/>
                    <a:pt x="0" y="116"/>
                  </a:cubicBezTo>
                  <a:cubicBezTo>
                    <a:pt x="9" y="125"/>
                    <a:pt x="9" y="125"/>
                    <a:pt x="9" y="125"/>
                  </a:cubicBezTo>
                  <a:cubicBezTo>
                    <a:pt x="12" y="122"/>
                    <a:pt x="15" y="119"/>
                    <a:pt x="17" y="115"/>
                  </a:cubicBezTo>
                  <a:cubicBezTo>
                    <a:pt x="31" y="99"/>
                    <a:pt x="43" y="82"/>
                    <a:pt x="55" y="64"/>
                  </a:cubicBezTo>
                  <a:cubicBezTo>
                    <a:pt x="69" y="43"/>
                    <a:pt x="82" y="22"/>
                    <a:pt x="9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
            <p:cNvSpPr/>
            <p:nvPr/>
          </p:nvSpPr>
          <p:spPr bwMode="auto">
            <a:xfrm>
              <a:off x="5451475" y="2897188"/>
              <a:ext cx="250825" cy="442913"/>
            </a:xfrm>
            <a:custGeom>
              <a:avLst/>
              <a:gdLst>
                <a:gd name="T0" fmla="*/ 59 w 59"/>
                <a:gd name="T1" fmla="*/ 0 h 104"/>
                <a:gd name="T2" fmla="*/ 30 w 59"/>
                <a:gd name="T3" fmla="*/ 50 h 104"/>
                <a:gd name="T4" fmla="*/ 14 w 59"/>
                <a:gd name="T5" fmla="*/ 75 h 104"/>
                <a:gd name="T6" fmla="*/ 4 w 59"/>
                <a:gd name="T7" fmla="*/ 87 h 104"/>
                <a:gd name="T8" fmla="*/ 1 w 59"/>
                <a:gd name="T9" fmla="*/ 91 h 104"/>
                <a:gd name="T10" fmla="*/ 4 w 59"/>
                <a:gd name="T11" fmla="*/ 99 h 104"/>
                <a:gd name="T12" fmla="*/ 0 w 59"/>
                <a:gd name="T13" fmla="*/ 101 h 104"/>
                <a:gd name="T14" fmla="*/ 3 w 59"/>
                <a:gd name="T15" fmla="*/ 104 h 104"/>
                <a:gd name="T16" fmla="*/ 4 w 59"/>
                <a:gd name="T17" fmla="*/ 104 h 104"/>
                <a:gd name="T18" fmla="*/ 21 w 59"/>
                <a:gd name="T19" fmla="*/ 79 h 104"/>
                <a:gd name="T20" fmla="*/ 35 w 59"/>
                <a:gd name="T21" fmla="*/ 53 h 104"/>
                <a:gd name="T22" fmla="*/ 59 w 59"/>
                <a:gd name="T2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04">
                  <a:moveTo>
                    <a:pt x="59" y="0"/>
                  </a:moveTo>
                  <a:cubicBezTo>
                    <a:pt x="49" y="17"/>
                    <a:pt x="40" y="34"/>
                    <a:pt x="30" y="50"/>
                  </a:cubicBezTo>
                  <a:cubicBezTo>
                    <a:pt x="25" y="59"/>
                    <a:pt x="19" y="67"/>
                    <a:pt x="14" y="75"/>
                  </a:cubicBezTo>
                  <a:cubicBezTo>
                    <a:pt x="11" y="79"/>
                    <a:pt x="7" y="83"/>
                    <a:pt x="4" y="87"/>
                  </a:cubicBezTo>
                  <a:cubicBezTo>
                    <a:pt x="3" y="88"/>
                    <a:pt x="2" y="90"/>
                    <a:pt x="1" y="91"/>
                  </a:cubicBezTo>
                  <a:cubicBezTo>
                    <a:pt x="2" y="94"/>
                    <a:pt x="3" y="96"/>
                    <a:pt x="4" y="99"/>
                  </a:cubicBezTo>
                  <a:cubicBezTo>
                    <a:pt x="0" y="101"/>
                    <a:pt x="0" y="101"/>
                    <a:pt x="0" y="101"/>
                  </a:cubicBezTo>
                  <a:cubicBezTo>
                    <a:pt x="3" y="104"/>
                    <a:pt x="3" y="104"/>
                    <a:pt x="3" y="104"/>
                  </a:cubicBezTo>
                  <a:cubicBezTo>
                    <a:pt x="4" y="104"/>
                    <a:pt x="4" y="104"/>
                    <a:pt x="4" y="104"/>
                  </a:cubicBezTo>
                  <a:cubicBezTo>
                    <a:pt x="11" y="97"/>
                    <a:pt x="16" y="88"/>
                    <a:pt x="21" y="79"/>
                  </a:cubicBezTo>
                  <a:cubicBezTo>
                    <a:pt x="26" y="71"/>
                    <a:pt x="31" y="62"/>
                    <a:pt x="35" y="53"/>
                  </a:cubicBezTo>
                  <a:cubicBezTo>
                    <a:pt x="44" y="36"/>
                    <a:pt x="51" y="18"/>
                    <a:pt x="59"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8"/>
            <p:cNvSpPr/>
            <p:nvPr/>
          </p:nvSpPr>
          <p:spPr bwMode="auto">
            <a:xfrm>
              <a:off x="5195888" y="3965575"/>
              <a:ext cx="280988" cy="463550"/>
            </a:xfrm>
            <a:custGeom>
              <a:avLst/>
              <a:gdLst>
                <a:gd name="T0" fmla="*/ 0 w 66"/>
                <a:gd name="T1" fmla="*/ 0 h 109"/>
                <a:gd name="T2" fmla="*/ 9 w 66"/>
                <a:gd name="T3" fmla="*/ 31 h 109"/>
                <a:gd name="T4" fmla="*/ 26 w 66"/>
                <a:gd name="T5" fmla="*/ 59 h 109"/>
                <a:gd name="T6" fmla="*/ 57 w 66"/>
                <a:gd name="T7" fmla="*/ 100 h 109"/>
                <a:gd name="T8" fmla="*/ 66 w 66"/>
                <a:gd name="T9" fmla="*/ 109 h 109"/>
                <a:gd name="T10" fmla="*/ 62 w 66"/>
                <a:gd name="T11" fmla="*/ 89 h 109"/>
                <a:gd name="T12" fmla="*/ 54 w 66"/>
                <a:gd name="T13" fmla="*/ 81 h 109"/>
                <a:gd name="T14" fmla="*/ 31 w 66"/>
                <a:gd name="T15" fmla="*/ 56 h 109"/>
                <a:gd name="T16" fmla="*/ 12 w 66"/>
                <a:gd name="T17" fmla="*/ 30 h 109"/>
                <a:gd name="T18" fmla="*/ 0 w 66"/>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09">
                  <a:moveTo>
                    <a:pt x="0" y="0"/>
                  </a:moveTo>
                  <a:cubicBezTo>
                    <a:pt x="1" y="11"/>
                    <a:pt x="4" y="21"/>
                    <a:pt x="9" y="31"/>
                  </a:cubicBezTo>
                  <a:cubicBezTo>
                    <a:pt x="14" y="41"/>
                    <a:pt x="20" y="50"/>
                    <a:pt x="26" y="59"/>
                  </a:cubicBezTo>
                  <a:cubicBezTo>
                    <a:pt x="36" y="73"/>
                    <a:pt x="47" y="87"/>
                    <a:pt x="57" y="100"/>
                  </a:cubicBezTo>
                  <a:cubicBezTo>
                    <a:pt x="60" y="103"/>
                    <a:pt x="63" y="106"/>
                    <a:pt x="66" y="109"/>
                  </a:cubicBezTo>
                  <a:cubicBezTo>
                    <a:pt x="64" y="103"/>
                    <a:pt x="63" y="97"/>
                    <a:pt x="62" y="89"/>
                  </a:cubicBezTo>
                  <a:cubicBezTo>
                    <a:pt x="60" y="87"/>
                    <a:pt x="57" y="84"/>
                    <a:pt x="54" y="81"/>
                  </a:cubicBezTo>
                  <a:cubicBezTo>
                    <a:pt x="46" y="73"/>
                    <a:pt x="38" y="64"/>
                    <a:pt x="31" y="56"/>
                  </a:cubicBezTo>
                  <a:cubicBezTo>
                    <a:pt x="24" y="48"/>
                    <a:pt x="17" y="39"/>
                    <a:pt x="12" y="30"/>
                  </a:cubicBezTo>
                  <a:cubicBezTo>
                    <a:pt x="6" y="21"/>
                    <a:pt x="2" y="11"/>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9"/>
            <p:cNvSpPr/>
            <p:nvPr/>
          </p:nvSpPr>
          <p:spPr bwMode="auto">
            <a:xfrm>
              <a:off x="5459413" y="4343400"/>
              <a:ext cx="55563" cy="93663"/>
            </a:xfrm>
            <a:custGeom>
              <a:avLst/>
              <a:gdLst>
                <a:gd name="T0" fmla="*/ 0 w 13"/>
                <a:gd name="T1" fmla="*/ 0 h 22"/>
                <a:gd name="T2" fmla="*/ 4 w 13"/>
                <a:gd name="T3" fmla="*/ 20 h 22"/>
                <a:gd name="T4" fmla="*/ 5 w 13"/>
                <a:gd name="T5" fmla="*/ 22 h 22"/>
                <a:gd name="T6" fmla="*/ 9 w 13"/>
                <a:gd name="T7" fmla="*/ 18 h 22"/>
                <a:gd name="T8" fmla="*/ 13 w 13"/>
                <a:gd name="T9" fmla="*/ 13 h 22"/>
                <a:gd name="T10" fmla="*/ 9 w 13"/>
                <a:gd name="T11" fmla="*/ 9 h 22"/>
                <a:gd name="T12" fmla="*/ 0 w 1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3" h="22">
                  <a:moveTo>
                    <a:pt x="0" y="0"/>
                  </a:moveTo>
                  <a:cubicBezTo>
                    <a:pt x="1" y="8"/>
                    <a:pt x="2" y="14"/>
                    <a:pt x="4" y="20"/>
                  </a:cubicBezTo>
                  <a:cubicBezTo>
                    <a:pt x="4" y="21"/>
                    <a:pt x="4" y="21"/>
                    <a:pt x="5" y="22"/>
                  </a:cubicBezTo>
                  <a:cubicBezTo>
                    <a:pt x="9" y="18"/>
                    <a:pt x="9" y="18"/>
                    <a:pt x="9" y="18"/>
                  </a:cubicBezTo>
                  <a:cubicBezTo>
                    <a:pt x="13" y="13"/>
                    <a:pt x="13" y="13"/>
                    <a:pt x="13" y="13"/>
                  </a:cubicBezTo>
                  <a:cubicBezTo>
                    <a:pt x="12" y="12"/>
                    <a:pt x="10" y="10"/>
                    <a:pt x="9" y="9"/>
                  </a:cubicBezTo>
                  <a:cubicBezTo>
                    <a:pt x="6" y="6"/>
                    <a:pt x="3" y="3"/>
                    <a:pt x="0" y="0"/>
                  </a:cubicBezTo>
                </a:path>
              </a:pathLst>
            </a:custGeom>
            <a:solidFill>
              <a:srgbClr val="91C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60"/>
            <p:cNvSpPr/>
            <p:nvPr/>
          </p:nvSpPr>
          <p:spPr bwMode="auto">
            <a:xfrm>
              <a:off x="5233988" y="3624263"/>
              <a:ext cx="225425" cy="412750"/>
            </a:xfrm>
            <a:custGeom>
              <a:avLst/>
              <a:gdLst>
                <a:gd name="T0" fmla="*/ 0 w 53"/>
                <a:gd name="T1" fmla="*/ 0 h 97"/>
                <a:gd name="T2" fmla="*/ 14 w 53"/>
                <a:gd name="T3" fmla="*/ 52 h 97"/>
                <a:gd name="T4" fmla="*/ 37 w 53"/>
                <a:gd name="T5" fmla="*/ 87 h 97"/>
                <a:gd name="T6" fmla="*/ 44 w 53"/>
                <a:gd name="T7" fmla="*/ 97 h 97"/>
                <a:gd name="T8" fmla="*/ 53 w 53"/>
                <a:gd name="T9" fmla="*/ 89 h 97"/>
                <a:gd name="T10" fmla="*/ 37 w 53"/>
                <a:gd name="T11" fmla="*/ 71 h 97"/>
                <a:gd name="T12" fmla="*/ 20 w 53"/>
                <a:gd name="T13" fmla="*/ 49 h 97"/>
                <a:gd name="T14" fmla="*/ 0 w 5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97">
                  <a:moveTo>
                    <a:pt x="0" y="0"/>
                  </a:moveTo>
                  <a:cubicBezTo>
                    <a:pt x="1" y="18"/>
                    <a:pt x="6" y="36"/>
                    <a:pt x="14" y="52"/>
                  </a:cubicBezTo>
                  <a:cubicBezTo>
                    <a:pt x="21" y="64"/>
                    <a:pt x="29" y="76"/>
                    <a:pt x="37" y="87"/>
                  </a:cubicBezTo>
                  <a:cubicBezTo>
                    <a:pt x="40" y="90"/>
                    <a:pt x="42" y="94"/>
                    <a:pt x="44" y="97"/>
                  </a:cubicBezTo>
                  <a:cubicBezTo>
                    <a:pt x="53" y="89"/>
                    <a:pt x="53" y="89"/>
                    <a:pt x="53" y="89"/>
                  </a:cubicBezTo>
                  <a:cubicBezTo>
                    <a:pt x="48" y="83"/>
                    <a:pt x="42" y="77"/>
                    <a:pt x="37" y="71"/>
                  </a:cubicBezTo>
                  <a:cubicBezTo>
                    <a:pt x="31" y="64"/>
                    <a:pt x="25" y="56"/>
                    <a:pt x="20" y="49"/>
                  </a:cubicBezTo>
                  <a:cubicBezTo>
                    <a:pt x="10" y="34"/>
                    <a:pt x="3" y="18"/>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61"/>
            <p:cNvSpPr/>
            <p:nvPr/>
          </p:nvSpPr>
          <p:spPr bwMode="auto">
            <a:xfrm>
              <a:off x="5254625" y="3249613"/>
              <a:ext cx="214313" cy="442913"/>
            </a:xfrm>
            <a:custGeom>
              <a:avLst/>
              <a:gdLst>
                <a:gd name="T0" fmla="*/ 0 w 50"/>
                <a:gd name="T1" fmla="*/ 0 h 104"/>
                <a:gd name="T2" fmla="*/ 13 w 50"/>
                <a:gd name="T3" fmla="*/ 55 h 104"/>
                <a:gd name="T4" fmla="*/ 32 w 50"/>
                <a:gd name="T5" fmla="*/ 91 h 104"/>
                <a:gd name="T6" fmla="*/ 37 w 50"/>
                <a:gd name="T7" fmla="*/ 99 h 104"/>
                <a:gd name="T8" fmla="*/ 40 w 50"/>
                <a:gd name="T9" fmla="*/ 104 h 104"/>
                <a:gd name="T10" fmla="*/ 50 w 50"/>
                <a:gd name="T11" fmla="*/ 98 h 104"/>
                <a:gd name="T12" fmla="*/ 45 w 50"/>
                <a:gd name="T13" fmla="*/ 91 h 104"/>
                <a:gd name="T14" fmla="*/ 33 w 50"/>
                <a:gd name="T15" fmla="*/ 75 h 104"/>
                <a:gd name="T16" fmla="*/ 18 w 50"/>
                <a:gd name="T17" fmla="*/ 52 h 104"/>
                <a:gd name="T18" fmla="*/ 0 w 50"/>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04">
                  <a:moveTo>
                    <a:pt x="0" y="0"/>
                  </a:moveTo>
                  <a:cubicBezTo>
                    <a:pt x="0" y="19"/>
                    <a:pt x="5" y="37"/>
                    <a:pt x="13" y="55"/>
                  </a:cubicBezTo>
                  <a:cubicBezTo>
                    <a:pt x="19" y="67"/>
                    <a:pt x="25" y="79"/>
                    <a:pt x="32" y="91"/>
                  </a:cubicBezTo>
                  <a:cubicBezTo>
                    <a:pt x="34" y="94"/>
                    <a:pt x="35" y="96"/>
                    <a:pt x="37" y="99"/>
                  </a:cubicBezTo>
                  <a:cubicBezTo>
                    <a:pt x="38" y="101"/>
                    <a:pt x="39" y="103"/>
                    <a:pt x="40" y="104"/>
                  </a:cubicBezTo>
                  <a:cubicBezTo>
                    <a:pt x="50" y="98"/>
                    <a:pt x="50" y="98"/>
                    <a:pt x="50" y="98"/>
                  </a:cubicBezTo>
                  <a:cubicBezTo>
                    <a:pt x="49" y="95"/>
                    <a:pt x="47" y="93"/>
                    <a:pt x="45" y="91"/>
                  </a:cubicBezTo>
                  <a:cubicBezTo>
                    <a:pt x="41" y="86"/>
                    <a:pt x="37" y="80"/>
                    <a:pt x="33" y="75"/>
                  </a:cubicBezTo>
                  <a:cubicBezTo>
                    <a:pt x="28" y="67"/>
                    <a:pt x="23" y="60"/>
                    <a:pt x="18" y="52"/>
                  </a:cubicBezTo>
                  <a:cubicBezTo>
                    <a:pt x="9" y="36"/>
                    <a:pt x="2" y="19"/>
                    <a:pt x="0"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62"/>
            <p:cNvSpPr/>
            <p:nvPr/>
          </p:nvSpPr>
          <p:spPr bwMode="auto">
            <a:xfrm>
              <a:off x="5370513" y="2876550"/>
              <a:ext cx="98425" cy="458788"/>
            </a:xfrm>
            <a:custGeom>
              <a:avLst/>
              <a:gdLst>
                <a:gd name="T0" fmla="*/ 4 w 23"/>
                <a:gd name="T1" fmla="*/ 0 h 108"/>
                <a:gd name="T2" fmla="*/ 2 w 23"/>
                <a:gd name="T3" fmla="*/ 54 h 108"/>
                <a:gd name="T4" fmla="*/ 12 w 23"/>
                <a:gd name="T5" fmla="*/ 107 h 108"/>
                <a:gd name="T6" fmla="*/ 12 w 23"/>
                <a:gd name="T7" fmla="*/ 108 h 108"/>
                <a:gd name="T8" fmla="*/ 19 w 23"/>
                <a:gd name="T9" fmla="*/ 106 h 108"/>
                <a:gd name="T10" fmla="*/ 23 w 23"/>
                <a:gd name="T11" fmla="*/ 104 h 108"/>
                <a:gd name="T12" fmla="*/ 20 w 23"/>
                <a:gd name="T13" fmla="*/ 96 h 108"/>
                <a:gd name="T14" fmla="*/ 15 w 23"/>
                <a:gd name="T15" fmla="*/ 82 h 108"/>
                <a:gd name="T16" fmla="*/ 8 w 23"/>
                <a:gd name="T17" fmla="*/ 53 h 108"/>
                <a:gd name="T18" fmla="*/ 4 w 23"/>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08">
                  <a:moveTo>
                    <a:pt x="4" y="0"/>
                  </a:moveTo>
                  <a:cubicBezTo>
                    <a:pt x="1" y="18"/>
                    <a:pt x="0" y="36"/>
                    <a:pt x="2" y="54"/>
                  </a:cubicBezTo>
                  <a:cubicBezTo>
                    <a:pt x="3" y="72"/>
                    <a:pt x="6" y="90"/>
                    <a:pt x="12" y="107"/>
                  </a:cubicBezTo>
                  <a:cubicBezTo>
                    <a:pt x="12" y="108"/>
                    <a:pt x="12" y="108"/>
                    <a:pt x="12" y="108"/>
                  </a:cubicBezTo>
                  <a:cubicBezTo>
                    <a:pt x="19" y="106"/>
                    <a:pt x="19" y="106"/>
                    <a:pt x="19" y="106"/>
                  </a:cubicBezTo>
                  <a:cubicBezTo>
                    <a:pt x="23" y="104"/>
                    <a:pt x="23" y="104"/>
                    <a:pt x="23" y="104"/>
                  </a:cubicBezTo>
                  <a:cubicBezTo>
                    <a:pt x="22" y="101"/>
                    <a:pt x="21" y="99"/>
                    <a:pt x="20" y="96"/>
                  </a:cubicBezTo>
                  <a:cubicBezTo>
                    <a:pt x="18" y="91"/>
                    <a:pt x="16" y="87"/>
                    <a:pt x="15" y="82"/>
                  </a:cubicBezTo>
                  <a:cubicBezTo>
                    <a:pt x="12" y="73"/>
                    <a:pt x="9" y="63"/>
                    <a:pt x="8" y="53"/>
                  </a:cubicBezTo>
                  <a:cubicBezTo>
                    <a:pt x="4" y="36"/>
                    <a:pt x="3" y="18"/>
                    <a:pt x="4"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63"/>
            <p:cNvSpPr/>
            <p:nvPr/>
          </p:nvSpPr>
          <p:spPr bwMode="auto">
            <a:xfrm>
              <a:off x="4927600" y="2063750"/>
              <a:ext cx="1192213" cy="2624138"/>
            </a:xfrm>
            <a:custGeom>
              <a:avLst/>
              <a:gdLst>
                <a:gd name="T0" fmla="*/ 145 w 280"/>
                <a:gd name="T1" fmla="*/ 617 h 617"/>
                <a:gd name="T2" fmla="*/ 5 w 280"/>
                <a:gd name="T3" fmla="*/ 365 h 617"/>
                <a:gd name="T4" fmla="*/ 136 w 280"/>
                <a:gd name="T5" fmla="*/ 0 h 617"/>
                <a:gd name="T6" fmla="*/ 272 w 280"/>
                <a:gd name="T7" fmla="*/ 395 h 617"/>
                <a:gd name="T8" fmla="*/ 145 w 280"/>
                <a:gd name="T9" fmla="*/ 617 h 617"/>
              </a:gdLst>
              <a:ahLst/>
              <a:cxnLst>
                <a:cxn ang="0">
                  <a:pos x="T0" y="T1"/>
                </a:cxn>
                <a:cxn ang="0">
                  <a:pos x="T2" y="T3"/>
                </a:cxn>
                <a:cxn ang="0">
                  <a:pos x="T4" y="T5"/>
                </a:cxn>
                <a:cxn ang="0">
                  <a:pos x="T6" y="T7"/>
                </a:cxn>
                <a:cxn ang="0">
                  <a:pos x="T8" y="T9"/>
                </a:cxn>
              </a:cxnLst>
              <a:rect l="0" t="0" r="r" b="b"/>
              <a:pathLst>
                <a:path w="280" h="617">
                  <a:moveTo>
                    <a:pt x="145" y="617"/>
                  </a:moveTo>
                  <a:cubicBezTo>
                    <a:pt x="145" y="617"/>
                    <a:pt x="0" y="572"/>
                    <a:pt x="5" y="365"/>
                  </a:cubicBezTo>
                  <a:cubicBezTo>
                    <a:pt x="8" y="229"/>
                    <a:pt x="136" y="0"/>
                    <a:pt x="136" y="0"/>
                  </a:cubicBezTo>
                  <a:cubicBezTo>
                    <a:pt x="136" y="0"/>
                    <a:pt x="280" y="267"/>
                    <a:pt x="272" y="395"/>
                  </a:cubicBezTo>
                  <a:cubicBezTo>
                    <a:pt x="264" y="524"/>
                    <a:pt x="145" y="617"/>
                    <a:pt x="145" y="617"/>
                  </a:cubicBezTo>
                  <a:close/>
                </a:path>
              </a:pathLst>
            </a:custGeom>
            <a:solidFill>
              <a:srgbClr val="66C3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64"/>
            <p:cNvSpPr/>
            <p:nvPr/>
          </p:nvSpPr>
          <p:spPr bwMode="auto">
            <a:xfrm>
              <a:off x="5272088" y="2489200"/>
              <a:ext cx="354013" cy="2259013"/>
            </a:xfrm>
            <a:custGeom>
              <a:avLst/>
              <a:gdLst>
                <a:gd name="T0" fmla="*/ 61 w 83"/>
                <a:gd name="T1" fmla="*/ 531 h 531"/>
                <a:gd name="T2" fmla="*/ 19 w 83"/>
                <a:gd name="T3" fmla="*/ 218 h 531"/>
                <a:gd name="T4" fmla="*/ 50 w 83"/>
                <a:gd name="T5" fmla="*/ 0 h 531"/>
                <a:gd name="T6" fmla="*/ 33 w 83"/>
                <a:gd name="T7" fmla="*/ 218 h 531"/>
                <a:gd name="T8" fmla="*/ 83 w 83"/>
                <a:gd name="T9" fmla="*/ 528 h 531"/>
              </a:gdLst>
              <a:ahLst/>
              <a:cxnLst>
                <a:cxn ang="0">
                  <a:pos x="T0" y="T1"/>
                </a:cxn>
                <a:cxn ang="0">
                  <a:pos x="T2" y="T3"/>
                </a:cxn>
                <a:cxn ang="0">
                  <a:pos x="T4" y="T5"/>
                </a:cxn>
                <a:cxn ang="0">
                  <a:pos x="T6" y="T7"/>
                </a:cxn>
                <a:cxn ang="0">
                  <a:pos x="T8" y="T9"/>
                </a:cxn>
              </a:cxnLst>
              <a:rect l="0" t="0" r="r" b="b"/>
              <a:pathLst>
                <a:path w="83" h="531">
                  <a:moveTo>
                    <a:pt x="61" y="531"/>
                  </a:moveTo>
                  <a:cubicBezTo>
                    <a:pt x="61" y="531"/>
                    <a:pt x="0" y="442"/>
                    <a:pt x="19" y="218"/>
                  </a:cubicBezTo>
                  <a:cubicBezTo>
                    <a:pt x="22" y="182"/>
                    <a:pt x="42" y="44"/>
                    <a:pt x="50" y="0"/>
                  </a:cubicBezTo>
                  <a:cubicBezTo>
                    <a:pt x="50" y="0"/>
                    <a:pt x="31" y="148"/>
                    <a:pt x="33" y="218"/>
                  </a:cubicBezTo>
                  <a:cubicBezTo>
                    <a:pt x="35" y="305"/>
                    <a:pt x="46" y="426"/>
                    <a:pt x="83" y="52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65"/>
            <p:cNvSpPr/>
            <p:nvPr/>
          </p:nvSpPr>
          <p:spPr bwMode="auto">
            <a:xfrm>
              <a:off x="5426075" y="3806825"/>
              <a:ext cx="412750" cy="579438"/>
            </a:xfrm>
            <a:custGeom>
              <a:avLst/>
              <a:gdLst>
                <a:gd name="T0" fmla="*/ 0 w 97"/>
                <a:gd name="T1" fmla="*/ 128 h 136"/>
                <a:gd name="T2" fmla="*/ 52 w 97"/>
                <a:gd name="T3" fmla="*/ 66 h 136"/>
                <a:gd name="T4" fmla="*/ 97 w 97"/>
                <a:gd name="T5" fmla="*/ 0 h 136"/>
                <a:gd name="T6" fmla="*/ 57 w 97"/>
                <a:gd name="T7" fmla="*/ 70 h 136"/>
                <a:gd name="T8" fmla="*/ 9 w 97"/>
                <a:gd name="T9" fmla="*/ 136 h 136"/>
                <a:gd name="T10" fmla="*/ 0 w 97"/>
                <a:gd name="T11" fmla="*/ 128 h 136"/>
              </a:gdLst>
              <a:ahLst/>
              <a:cxnLst>
                <a:cxn ang="0">
                  <a:pos x="T0" y="T1"/>
                </a:cxn>
                <a:cxn ang="0">
                  <a:pos x="T2" y="T3"/>
                </a:cxn>
                <a:cxn ang="0">
                  <a:pos x="T4" y="T5"/>
                </a:cxn>
                <a:cxn ang="0">
                  <a:pos x="T6" y="T7"/>
                </a:cxn>
                <a:cxn ang="0">
                  <a:pos x="T8" y="T9"/>
                </a:cxn>
                <a:cxn ang="0">
                  <a:pos x="T10" y="T11"/>
                </a:cxn>
              </a:cxnLst>
              <a:rect l="0" t="0" r="r" b="b"/>
              <a:pathLst>
                <a:path w="97" h="136">
                  <a:moveTo>
                    <a:pt x="0" y="128"/>
                  </a:moveTo>
                  <a:cubicBezTo>
                    <a:pt x="19" y="108"/>
                    <a:pt x="36" y="88"/>
                    <a:pt x="52" y="66"/>
                  </a:cubicBezTo>
                  <a:cubicBezTo>
                    <a:pt x="68" y="45"/>
                    <a:pt x="82" y="23"/>
                    <a:pt x="97" y="0"/>
                  </a:cubicBezTo>
                  <a:cubicBezTo>
                    <a:pt x="84" y="24"/>
                    <a:pt x="71" y="47"/>
                    <a:pt x="57" y="70"/>
                  </a:cubicBezTo>
                  <a:cubicBezTo>
                    <a:pt x="42" y="92"/>
                    <a:pt x="27" y="115"/>
                    <a:pt x="9" y="136"/>
                  </a:cubicBezTo>
                  <a:lnTo>
                    <a:pt x="0"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66"/>
            <p:cNvSpPr/>
            <p:nvPr/>
          </p:nvSpPr>
          <p:spPr bwMode="auto">
            <a:xfrm>
              <a:off x="5348288" y="3459163"/>
              <a:ext cx="455613" cy="590550"/>
            </a:xfrm>
            <a:custGeom>
              <a:avLst/>
              <a:gdLst>
                <a:gd name="T0" fmla="*/ 0 w 107"/>
                <a:gd name="T1" fmla="*/ 129 h 139"/>
                <a:gd name="T2" fmla="*/ 31 w 107"/>
                <a:gd name="T3" fmla="*/ 102 h 139"/>
                <a:gd name="T4" fmla="*/ 58 w 107"/>
                <a:gd name="T5" fmla="*/ 70 h 139"/>
                <a:gd name="T6" fmla="*/ 107 w 107"/>
                <a:gd name="T7" fmla="*/ 0 h 139"/>
                <a:gd name="T8" fmla="*/ 63 w 107"/>
                <a:gd name="T9" fmla="*/ 73 h 139"/>
                <a:gd name="T10" fmla="*/ 38 w 107"/>
                <a:gd name="T11" fmla="*/ 108 h 139"/>
                <a:gd name="T12" fmla="*/ 7 w 107"/>
                <a:gd name="T13" fmla="*/ 139 h 139"/>
                <a:gd name="T14" fmla="*/ 0 w 107"/>
                <a:gd name="T15" fmla="*/ 129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39">
                  <a:moveTo>
                    <a:pt x="0" y="129"/>
                  </a:moveTo>
                  <a:cubicBezTo>
                    <a:pt x="11" y="121"/>
                    <a:pt x="21" y="112"/>
                    <a:pt x="31" y="102"/>
                  </a:cubicBezTo>
                  <a:cubicBezTo>
                    <a:pt x="41" y="92"/>
                    <a:pt x="50" y="81"/>
                    <a:pt x="58" y="70"/>
                  </a:cubicBezTo>
                  <a:cubicBezTo>
                    <a:pt x="76" y="48"/>
                    <a:pt x="91" y="24"/>
                    <a:pt x="107" y="0"/>
                  </a:cubicBezTo>
                  <a:cubicBezTo>
                    <a:pt x="93" y="25"/>
                    <a:pt x="79" y="50"/>
                    <a:pt x="63" y="73"/>
                  </a:cubicBezTo>
                  <a:cubicBezTo>
                    <a:pt x="55" y="85"/>
                    <a:pt x="47" y="97"/>
                    <a:pt x="38" y="108"/>
                  </a:cubicBezTo>
                  <a:cubicBezTo>
                    <a:pt x="29" y="119"/>
                    <a:pt x="18" y="129"/>
                    <a:pt x="7" y="139"/>
                  </a:cubicBezTo>
                  <a:lnTo>
                    <a:pt x="0"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67"/>
            <p:cNvSpPr/>
            <p:nvPr/>
          </p:nvSpPr>
          <p:spPr bwMode="auto">
            <a:xfrm>
              <a:off x="5348288" y="3135313"/>
              <a:ext cx="401638" cy="531813"/>
            </a:xfrm>
            <a:custGeom>
              <a:avLst/>
              <a:gdLst>
                <a:gd name="T0" fmla="*/ 0 w 94"/>
                <a:gd name="T1" fmla="*/ 116 h 125"/>
                <a:gd name="T2" fmla="*/ 50 w 94"/>
                <a:gd name="T3" fmla="*/ 61 h 125"/>
                <a:gd name="T4" fmla="*/ 94 w 94"/>
                <a:gd name="T5" fmla="*/ 0 h 125"/>
                <a:gd name="T6" fmla="*/ 55 w 94"/>
                <a:gd name="T7" fmla="*/ 64 h 125"/>
                <a:gd name="T8" fmla="*/ 9 w 94"/>
                <a:gd name="T9" fmla="*/ 125 h 125"/>
                <a:gd name="T10" fmla="*/ 0 w 94"/>
                <a:gd name="T11" fmla="*/ 116 h 125"/>
              </a:gdLst>
              <a:ahLst/>
              <a:cxnLst>
                <a:cxn ang="0">
                  <a:pos x="T0" y="T1"/>
                </a:cxn>
                <a:cxn ang="0">
                  <a:pos x="T2" y="T3"/>
                </a:cxn>
                <a:cxn ang="0">
                  <a:pos x="T4" y="T5"/>
                </a:cxn>
                <a:cxn ang="0">
                  <a:pos x="T6" y="T7"/>
                </a:cxn>
                <a:cxn ang="0">
                  <a:pos x="T8" y="T9"/>
                </a:cxn>
                <a:cxn ang="0">
                  <a:pos x="T10" y="T11"/>
                </a:cxn>
              </a:cxnLst>
              <a:rect l="0" t="0" r="r" b="b"/>
              <a:pathLst>
                <a:path w="94" h="125">
                  <a:moveTo>
                    <a:pt x="0" y="116"/>
                  </a:moveTo>
                  <a:cubicBezTo>
                    <a:pt x="18" y="99"/>
                    <a:pt x="35" y="81"/>
                    <a:pt x="50" y="61"/>
                  </a:cubicBezTo>
                  <a:cubicBezTo>
                    <a:pt x="66" y="41"/>
                    <a:pt x="80" y="21"/>
                    <a:pt x="94" y="0"/>
                  </a:cubicBezTo>
                  <a:cubicBezTo>
                    <a:pt x="82" y="22"/>
                    <a:pt x="69" y="43"/>
                    <a:pt x="55" y="64"/>
                  </a:cubicBezTo>
                  <a:cubicBezTo>
                    <a:pt x="41" y="85"/>
                    <a:pt x="26" y="106"/>
                    <a:pt x="9" y="125"/>
                  </a:cubicBezTo>
                  <a:lnTo>
                    <a:pt x="0" y="1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68"/>
            <p:cNvSpPr/>
            <p:nvPr/>
          </p:nvSpPr>
          <p:spPr bwMode="auto">
            <a:xfrm>
              <a:off x="5383213" y="2846388"/>
              <a:ext cx="268288" cy="442913"/>
            </a:xfrm>
            <a:custGeom>
              <a:avLst/>
              <a:gdLst>
                <a:gd name="T0" fmla="*/ 0 w 63"/>
                <a:gd name="T1" fmla="*/ 96 h 104"/>
                <a:gd name="T2" fmla="*/ 18 w 63"/>
                <a:gd name="T3" fmla="*/ 75 h 104"/>
                <a:gd name="T4" fmla="*/ 34 w 63"/>
                <a:gd name="T5" fmla="*/ 50 h 104"/>
                <a:gd name="T6" fmla="*/ 63 w 63"/>
                <a:gd name="T7" fmla="*/ 0 h 104"/>
                <a:gd name="T8" fmla="*/ 39 w 63"/>
                <a:gd name="T9" fmla="*/ 53 h 104"/>
                <a:gd name="T10" fmla="*/ 25 w 63"/>
                <a:gd name="T11" fmla="*/ 79 h 104"/>
                <a:gd name="T12" fmla="*/ 8 w 63"/>
                <a:gd name="T13" fmla="*/ 104 h 104"/>
                <a:gd name="T14" fmla="*/ 0 w 63"/>
                <a:gd name="T15" fmla="*/ 96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04">
                  <a:moveTo>
                    <a:pt x="0" y="96"/>
                  </a:moveTo>
                  <a:cubicBezTo>
                    <a:pt x="6" y="90"/>
                    <a:pt x="12" y="82"/>
                    <a:pt x="18" y="75"/>
                  </a:cubicBezTo>
                  <a:cubicBezTo>
                    <a:pt x="23" y="67"/>
                    <a:pt x="29" y="59"/>
                    <a:pt x="34" y="50"/>
                  </a:cubicBezTo>
                  <a:cubicBezTo>
                    <a:pt x="44" y="34"/>
                    <a:pt x="53" y="17"/>
                    <a:pt x="63" y="0"/>
                  </a:cubicBezTo>
                  <a:cubicBezTo>
                    <a:pt x="55" y="18"/>
                    <a:pt x="48" y="36"/>
                    <a:pt x="39" y="53"/>
                  </a:cubicBezTo>
                  <a:cubicBezTo>
                    <a:pt x="35" y="62"/>
                    <a:pt x="30" y="71"/>
                    <a:pt x="25" y="79"/>
                  </a:cubicBezTo>
                  <a:cubicBezTo>
                    <a:pt x="20" y="88"/>
                    <a:pt x="15" y="97"/>
                    <a:pt x="8" y="104"/>
                  </a:cubicBezTo>
                  <a:lnTo>
                    <a:pt x="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69"/>
            <p:cNvSpPr/>
            <p:nvPr/>
          </p:nvSpPr>
          <p:spPr bwMode="auto">
            <a:xfrm>
              <a:off x="5145088" y="3913188"/>
              <a:ext cx="319088" cy="473075"/>
            </a:xfrm>
            <a:custGeom>
              <a:avLst/>
              <a:gdLst>
                <a:gd name="T0" fmla="*/ 67 w 75"/>
                <a:gd name="T1" fmla="*/ 111 h 111"/>
                <a:gd name="T2" fmla="*/ 26 w 75"/>
                <a:gd name="T3" fmla="*/ 59 h 111"/>
                <a:gd name="T4" fmla="*/ 9 w 75"/>
                <a:gd name="T5" fmla="*/ 31 h 111"/>
                <a:gd name="T6" fmla="*/ 0 w 75"/>
                <a:gd name="T7" fmla="*/ 0 h 111"/>
                <a:gd name="T8" fmla="*/ 12 w 75"/>
                <a:gd name="T9" fmla="*/ 30 h 111"/>
                <a:gd name="T10" fmla="*/ 31 w 75"/>
                <a:gd name="T11" fmla="*/ 56 h 111"/>
                <a:gd name="T12" fmla="*/ 75 w 75"/>
                <a:gd name="T13" fmla="*/ 102 h 111"/>
                <a:gd name="T14" fmla="*/ 67 w 75"/>
                <a:gd name="T15" fmla="*/ 111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1">
                  <a:moveTo>
                    <a:pt x="67" y="111"/>
                  </a:moveTo>
                  <a:cubicBezTo>
                    <a:pt x="53" y="94"/>
                    <a:pt x="38" y="77"/>
                    <a:pt x="26" y="59"/>
                  </a:cubicBezTo>
                  <a:cubicBezTo>
                    <a:pt x="20" y="50"/>
                    <a:pt x="14" y="41"/>
                    <a:pt x="9" y="31"/>
                  </a:cubicBezTo>
                  <a:cubicBezTo>
                    <a:pt x="4" y="21"/>
                    <a:pt x="1" y="11"/>
                    <a:pt x="0" y="0"/>
                  </a:cubicBezTo>
                  <a:cubicBezTo>
                    <a:pt x="2" y="11"/>
                    <a:pt x="6" y="21"/>
                    <a:pt x="12" y="30"/>
                  </a:cubicBezTo>
                  <a:cubicBezTo>
                    <a:pt x="17" y="39"/>
                    <a:pt x="24" y="48"/>
                    <a:pt x="31" y="56"/>
                  </a:cubicBezTo>
                  <a:cubicBezTo>
                    <a:pt x="45" y="72"/>
                    <a:pt x="60" y="87"/>
                    <a:pt x="75" y="102"/>
                  </a:cubicBezTo>
                  <a:lnTo>
                    <a:pt x="67"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70"/>
            <p:cNvSpPr/>
            <p:nvPr/>
          </p:nvSpPr>
          <p:spPr bwMode="auto">
            <a:xfrm>
              <a:off x="5183188" y="3573463"/>
              <a:ext cx="225425" cy="412750"/>
            </a:xfrm>
            <a:custGeom>
              <a:avLst/>
              <a:gdLst>
                <a:gd name="T0" fmla="*/ 44 w 53"/>
                <a:gd name="T1" fmla="*/ 97 h 97"/>
                <a:gd name="T2" fmla="*/ 14 w 53"/>
                <a:gd name="T3" fmla="*/ 52 h 97"/>
                <a:gd name="T4" fmla="*/ 0 w 53"/>
                <a:gd name="T5" fmla="*/ 0 h 97"/>
                <a:gd name="T6" fmla="*/ 20 w 53"/>
                <a:gd name="T7" fmla="*/ 49 h 97"/>
                <a:gd name="T8" fmla="*/ 53 w 53"/>
                <a:gd name="T9" fmla="*/ 89 h 97"/>
                <a:gd name="T10" fmla="*/ 44 w 53"/>
                <a:gd name="T11" fmla="*/ 97 h 97"/>
              </a:gdLst>
              <a:ahLst/>
              <a:cxnLst>
                <a:cxn ang="0">
                  <a:pos x="T0" y="T1"/>
                </a:cxn>
                <a:cxn ang="0">
                  <a:pos x="T2" y="T3"/>
                </a:cxn>
                <a:cxn ang="0">
                  <a:pos x="T4" y="T5"/>
                </a:cxn>
                <a:cxn ang="0">
                  <a:pos x="T6" y="T7"/>
                </a:cxn>
                <a:cxn ang="0">
                  <a:pos x="T8" y="T9"/>
                </a:cxn>
                <a:cxn ang="0">
                  <a:pos x="T10" y="T11"/>
                </a:cxn>
              </a:cxnLst>
              <a:rect l="0" t="0" r="r" b="b"/>
              <a:pathLst>
                <a:path w="53" h="97">
                  <a:moveTo>
                    <a:pt x="44" y="97"/>
                  </a:moveTo>
                  <a:cubicBezTo>
                    <a:pt x="33" y="83"/>
                    <a:pt x="23" y="68"/>
                    <a:pt x="14" y="52"/>
                  </a:cubicBezTo>
                  <a:cubicBezTo>
                    <a:pt x="6" y="36"/>
                    <a:pt x="1" y="18"/>
                    <a:pt x="0" y="0"/>
                  </a:cubicBezTo>
                  <a:cubicBezTo>
                    <a:pt x="3" y="18"/>
                    <a:pt x="10" y="34"/>
                    <a:pt x="20" y="49"/>
                  </a:cubicBezTo>
                  <a:cubicBezTo>
                    <a:pt x="29" y="63"/>
                    <a:pt x="41" y="76"/>
                    <a:pt x="53" y="89"/>
                  </a:cubicBezTo>
                  <a:lnTo>
                    <a:pt x="44" y="9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71"/>
            <p:cNvSpPr/>
            <p:nvPr/>
          </p:nvSpPr>
          <p:spPr bwMode="auto">
            <a:xfrm>
              <a:off x="5203825" y="3198813"/>
              <a:ext cx="212725" cy="442913"/>
            </a:xfrm>
            <a:custGeom>
              <a:avLst/>
              <a:gdLst>
                <a:gd name="T0" fmla="*/ 40 w 50"/>
                <a:gd name="T1" fmla="*/ 104 h 104"/>
                <a:gd name="T2" fmla="*/ 13 w 50"/>
                <a:gd name="T3" fmla="*/ 55 h 104"/>
                <a:gd name="T4" fmla="*/ 0 w 50"/>
                <a:gd name="T5" fmla="*/ 0 h 104"/>
                <a:gd name="T6" fmla="*/ 18 w 50"/>
                <a:gd name="T7" fmla="*/ 52 h 104"/>
                <a:gd name="T8" fmla="*/ 50 w 50"/>
                <a:gd name="T9" fmla="*/ 98 h 104"/>
                <a:gd name="T10" fmla="*/ 40 w 50"/>
                <a:gd name="T11" fmla="*/ 104 h 104"/>
              </a:gdLst>
              <a:ahLst/>
              <a:cxnLst>
                <a:cxn ang="0">
                  <a:pos x="T0" y="T1"/>
                </a:cxn>
                <a:cxn ang="0">
                  <a:pos x="T2" y="T3"/>
                </a:cxn>
                <a:cxn ang="0">
                  <a:pos x="T4" y="T5"/>
                </a:cxn>
                <a:cxn ang="0">
                  <a:pos x="T6" y="T7"/>
                </a:cxn>
                <a:cxn ang="0">
                  <a:pos x="T8" y="T9"/>
                </a:cxn>
                <a:cxn ang="0">
                  <a:pos x="T10" y="T11"/>
                </a:cxn>
              </a:cxnLst>
              <a:rect l="0" t="0" r="r" b="b"/>
              <a:pathLst>
                <a:path w="50" h="104">
                  <a:moveTo>
                    <a:pt x="40" y="104"/>
                  </a:moveTo>
                  <a:cubicBezTo>
                    <a:pt x="31" y="88"/>
                    <a:pt x="21" y="72"/>
                    <a:pt x="13" y="55"/>
                  </a:cubicBezTo>
                  <a:cubicBezTo>
                    <a:pt x="5" y="37"/>
                    <a:pt x="0" y="19"/>
                    <a:pt x="0" y="0"/>
                  </a:cubicBezTo>
                  <a:cubicBezTo>
                    <a:pt x="2" y="19"/>
                    <a:pt x="9" y="36"/>
                    <a:pt x="18" y="52"/>
                  </a:cubicBezTo>
                  <a:cubicBezTo>
                    <a:pt x="28" y="68"/>
                    <a:pt x="39" y="83"/>
                    <a:pt x="50" y="98"/>
                  </a:cubicBezTo>
                  <a:lnTo>
                    <a:pt x="4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72"/>
            <p:cNvSpPr/>
            <p:nvPr/>
          </p:nvSpPr>
          <p:spPr bwMode="auto">
            <a:xfrm>
              <a:off x="5319713" y="2825750"/>
              <a:ext cx="96838" cy="458788"/>
            </a:xfrm>
            <a:custGeom>
              <a:avLst/>
              <a:gdLst>
                <a:gd name="T0" fmla="*/ 12 w 23"/>
                <a:gd name="T1" fmla="*/ 108 h 108"/>
                <a:gd name="T2" fmla="*/ 2 w 23"/>
                <a:gd name="T3" fmla="*/ 54 h 108"/>
                <a:gd name="T4" fmla="*/ 4 w 23"/>
                <a:gd name="T5" fmla="*/ 0 h 108"/>
                <a:gd name="T6" fmla="*/ 8 w 23"/>
                <a:gd name="T7" fmla="*/ 53 h 108"/>
                <a:gd name="T8" fmla="*/ 23 w 23"/>
                <a:gd name="T9" fmla="*/ 104 h 108"/>
                <a:gd name="T10" fmla="*/ 12 w 23"/>
                <a:gd name="T11" fmla="*/ 108 h 108"/>
              </a:gdLst>
              <a:ahLst/>
              <a:cxnLst>
                <a:cxn ang="0">
                  <a:pos x="T0" y="T1"/>
                </a:cxn>
                <a:cxn ang="0">
                  <a:pos x="T2" y="T3"/>
                </a:cxn>
                <a:cxn ang="0">
                  <a:pos x="T4" y="T5"/>
                </a:cxn>
                <a:cxn ang="0">
                  <a:pos x="T6" y="T7"/>
                </a:cxn>
                <a:cxn ang="0">
                  <a:pos x="T8" y="T9"/>
                </a:cxn>
                <a:cxn ang="0">
                  <a:pos x="T10" y="T11"/>
                </a:cxn>
              </a:cxnLst>
              <a:rect l="0" t="0" r="r" b="b"/>
              <a:pathLst>
                <a:path w="23" h="108">
                  <a:moveTo>
                    <a:pt x="12" y="108"/>
                  </a:moveTo>
                  <a:cubicBezTo>
                    <a:pt x="7" y="91"/>
                    <a:pt x="3" y="72"/>
                    <a:pt x="2" y="54"/>
                  </a:cubicBezTo>
                  <a:cubicBezTo>
                    <a:pt x="0" y="36"/>
                    <a:pt x="1" y="18"/>
                    <a:pt x="4" y="0"/>
                  </a:cubicBezTo>
                  <a:cubicBezTo>
                    <a:pt x="3" y="18"/>
                    <a:pt x="4" y="36"/>
                    <a:pt x="8" y="53"/>
                  </a:cubicBezTo>
                  <a:cubicBezTo>
                    <a:pt x="11" y="71"/>
                    <a:pt x="16" y="88"/>
                    <a:pt x="23" y="104"/>
                  </a:cubicBezTo>
                  <a:lnTo>
                    <a:pt x="1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矩形 6"/>
          <p:cNvSpPr/>
          <p:nvPr/>
        </p:nvSpPr>
        <p:spPr>
          <a:xfrm>
            <a:off x="4507896" y="-106532"/>
            <a:ext cx="3187624" cy="4227991"/>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8" b="34757"/>
          <a:stretch>
            <a:fillRect/>
          </a:stretch>
        </p:blipFill>
        <p:spPr>
          <a:xfrm>
            <a:off x="3503293" y="2238406"/>
            <a:ext cx="5185414" cy="2849730"/>
          </a:xfrm>
          <a:prstGeom prst="rect">
            <a:avLst/>
          </a:prstGeom>
        </p:spPr>
      </p:pic>
      <p:grpSp>
        <p:nvGrpSpPr>
          <p:cNvPr id="25" name="组合 24"/>
          <p:cNvGrpSpPr/>
          <p:nvPr/>
        </p:nvGrpSpPr>
        <p:grpSpPr>
          <a:xfrm>
            <a:off x="5715461" y="1735177"/>
            <a:ext cx="914400" cy="914400"/>
            <a:chOff x="1917577" y="1189608"/>
            <a:chExt cx="914400" cy="914400"/>
          </a:xfrm>
        </p:grpSpPr>
        <p:sp>
          <p:nvSpPr>
            <p:cNvPr id="20" name="矩形 19"/>
            <p:cNvSpPr/>
            <p:nvPr/>
          </p:nvSpPr>
          <p:spPr>
            <a:xfrm>
              <a:off x="1917577" y="1189608"/>
              <a:ext cx="914400" cy="914400"/>
            </a:xfrm>
            <a:prstGeom prst="rect">
              <a:avLst/>
            </a:prstGeom>
            <a:noFill/>
            <a:ln>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630790" y="1735177"/>
            <a:ext cx="914400" cy="914400"/>
            <a:chOff x="1917577" y="1189608"/>
            <a:chExt cx="914400" cy="914400"/>
          </a:xfrm>
        </p:grpSpPr>
        <p:sp>
          <p:nvSpPr>
            <p:cNvPr id="27" name="矩形 26"/>
            <p:cNvSpPr/>
            <p:nvPr/>
          </p:nvSpPr>
          <p:spPr>
            <a:xfrm>
              <a:off x="1917577" y="1189608"/>
              <a:ext cx="914400" cy="914400"/>
            </a:xfrm>
            <a:prstGeom prst="rect">
              <a:avLst/>
            </a:prstGeom>
            <a:noFill/>
            <a:ln>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917577" y="1189608"/>
              <a:ext cx="914400" cy="914400"/>
            </a:xfrm>
            <a:prstGeom prst="line">
              <a:avLst/>
            </a:prstGeom>
            <a:ln>
              <a:solidFill>
                <a:schemeClr val="tx1">
                  <a:lumMod val="50000"/>
                  <a:lumOff val="50000"/>
                </a:schemeClr>
              </a:solidFill>
              <a:prstDash val="lgDash"/>
            </a:ln>
          </p:spPr>
          <p:style>
            <a:lnRef idx="1">
              <a:schemeClr val="accent1"/>
            </a:lnRef>
            <a:fillRef idx="0">
              <a:schemeClr val="accent1"/>
            </a:fillRef>
            <a:effectRef idx="0">
              <a:schemeClr val="accent1"/>
            </a:effectRef>
            <a:fontRef idx="minor">
              <a:schemeClr val="tx1"/>
            </a:fontRef>
          </p:style>
        </p:cxnSp>
      </p:grpSp>
      <p:pic>
        <p:nvPicPr>
          <p:cNvPr id="32" name="图片 31"/>
          <p:cNvPicPr>
            <a:picLocks noChangeAspect="1"/>
          </p:cNvPicPr>
          <p:nvPr/>
        </p:nvPicPr>
        <p:blipFill>
          <a:blip r:embed="rId2"/>
          <a:stretch>
            <a:fillRect/>
          </a:stretch>
        </p:blipFill>
        <p:spPr>
          <a:xfrm>
            <a:off x="6749632" y="1805247"/>
            <a:ext cx="676715" cy="774259"/>
          </a:xfrm>
          <a:prstGeom prst="rect">
            <a:avLst/>
          </a:prstGeom>
        </p:spPr>
      </p:pic>
      <p:pic>
        <p:nvPicPr>
          <p:cNvPr id="33" name="图片 32"/>
          <p:cNvPicPr>
            <a:picLocks noChangeAspect="1"/>
          </p:cNvPicPr>
          <p:nvPr/>
        </p:nvPicPr>
        <p:blipFill>
          <a:blip r:embed="rId3"/>
          <a:stretch>
            <a:fillRect/>
          </a:stretch>
        </p:blipFill>
        <p:spPr>
          <a:xfrm>
            <a:off x="5788579" y="1790006"/>
            <a:ext cx="768163" cy="804742"/>
          </a:xfrm>
          <a:prstGeom prst="rect">
            <a:avLst/>
          </a:prstGeom>
        </p:spPr>
      </p:pic>
      <p:pic>
        <p:nvPicPr>
          <p:cNvPr id="34" name="图片 33"/>
          <p:cNvPicPr>
            <a:picLocks noChangeAspect="1"/>
          </p:cNvPicPr>
          <p:nvPr/>
        </p:nvPicPr>
        <p:blipFill>
          <a:blip r:embed="rId4"/>
          <a:stretch>
            <a:fillRect/>
          </a:stretch>
        </p:blipFill>
        <p:spPr>
          <a:xfrm>
            <a:off x="6336360" y="336263"/>
            <a:ext cx="993734" cy="1042506"/>
          </a:xfrm>
          <a:prstGeom prst="rect">
            <a:avLst/>
          </a:prstGeom>
        </p:spPr>
      </p:pic>
      <p:pic>
        <p:nvPicPr>
          <p:cNvPr id="35" name="图片 34"/>
          <p:cNvPicPr>
            <a:picLocks noChangeAspect="1"/>
          </p:cNvPicPr>
          <p:nvPr/>
        </p:nvPicPr>
        <p:blipFill>
          <a:blip r:embed="rId5"/>
          <a:stretch>
            <a:fillRect/>
          </a:stretch>
        </p:blipFill>
        <p:spPr>
          <a:xfrm>
            <a:off x="4883942" y="343340"/>
            <a:ext cx="1018120" cy="1018120"/>
          </a:xfrm>
          <a:prstGeom prst="rect">
            <a:avLst/>
          </a:prstGeom>
        </p:spPr>
      </p:pic>
      <p:sp>
        <p:nvSpPr>
          <p:cNvPr id="244" name="文本框 243"/>
          <p:cNvSpPr txBox="1"/>
          <p:nvPr/>
        </p:nvSpPr>
        <p:spPr>
          <a:xfrm>
            <a:off x="5188637" y="4957735"/>
            <a:ext cx="1826141" cy="584775"/>
          </a:xfrm>
          <a:prstGeom prst="rect">
            <a:avLst/>
          </a:prstGeom>
          <a:noFill/>
        </p:spPr>
        <p:txBody>
          <a:bodyPr wrap="none" rtlCol="0">
            <a:spAutoFit/>
          </a:bodyPr>
          <a:lstStyle/>
          <a:p>
            <a:r>
              <a:rPr lang="zh-CN" altLang="en-US" sz="3200" dirty="0">
                <a:solidFill>
                  <a:schemeClr val="accent6">
                    <a:lumMod val="75000"/>
                  </a:schemeClr>
                </a:solidFill>
                <a:latin typeface="方正清刻本悦宋简体" panose="02000000000000000000" pitchFamily="2" charset="-122"/>
                <a:ea typeface="方正清刻本悦宋简体" panose="02000000000000000000" pitchFamily="2" charset="-122"/>
              </a:rPr>
              <a:t>谢谢聆听</a:t>
            </a:r>
            <a:endParaRPr lang="zh-CN" altLang="en-US" sz="3200" dirty="0">
              <a:solidFill>
                <a:schemeClr val="accent6">
                  <a:lumMod val="75000"/>
                </a:schemeClr>
              </a:solidFill>
              <a:latin typeface="方正清刻本悦宋简体" panose="02000000000000000000" pitchFamily="2" charset="-122"/>
              <a:ea typeface="方正清刻本悦宋简体" panose="02000000000000000000" pitchFamily="2" charset="-122"/>
            </a:endParaRPr>
          </a:p>
        </p:txBody>
      </p:sp>
      <p:sp>
        <p:nvSpPr>
          <p:cNvPr id="245" name="Freeform 511"/>
          <p:cNvSpPr>
            <a:spLocks noEditPoints="1"/>
          </p:cNvSpPr>
          <p:nvPr/>
        </p:nvSpPr>
        <p:spPr bwMode="auto">
          <a:xfrm rot="5400000">
            <a:off x="5882216" y="1051726"/>
            <a:ext cx="432652" cy="703340"/>
          </a:xfrm>
          <a:custGeom>
            <a:avLst/>
            <a:gdLst>
              <a:gd name="T0" fmla="*/ 118 w 213"/>
              <a:gd name="T1" fmla="*/ 262 h 348"/>
              <a:gd name="T2" fmla="*/ 135 w 213"/>
              <a:gd name="T3" fmla="*/ 291 h 348"/>
              <a:gd name="T4" fmla="*/ 120 w 213"/>
              <a:gd name="T5" fmla="*/ 284 h 348"/>
              <a:gd name="T6" fmla="*/ 183 w 213"/>
              <a:gd name="T7" fmla="*/ 315 h 348"/>
              <a:gd name="T8" fmla="*/ 181 w 213"/>
              <a:gd name="T9" fmla="*/ 246 h 348"/>
              <a:gd name="T10" fmla="*/ 169 w 213"/>
              <a:gd name="T11" fmla="*/ 253 h 348"/>
              <a:gd name="T12" fmla="*/ 164 w 213"/>
              <a:gd name="T13" fmla="*/ 236 h 348"/>
              <a:gd name="T14" fmla="*/ 164 w 213"/>
              <a:gd name="T15" fmla="*/ 102 h 348"/>
              <a:gd name="T16" fmla="*/ 177 w 213"/>
              <a:gd name="T17" fmla="*/ 102 h 348"/>
              <a:gd name="T18" fmla="*/ 173 w 213"/>
              <a:gd name="T19" fmla="*/ 113 h 348"/>
              <a:gd name="T20" fmla="*/ 163 w 213"/>
              <a:gd name="T21" fmla="*/ 112 h 348"/>
              <a:gd name="T22" fmla="*/ 189 w 213"/>
              <a:gd name="T23" fmla="*/ 39 h 348"/>
              <a:gd name="T24" fmla="*/ 178 w 213"/>
              <a:gd name="T25" fmla="*/ 65 h 348"/>
              <a:gd name="T26" fmla="*/ 208 w 213"/>
              <a:gd name="T27" fmla="*/ 35 h 348"/>
              <a:gd name="T28" fmla="*/ 136 w 213"/>
              <a:gd name="T29" fmla="*/ 28 h 348"/>
              <a:gd name="T30" fmla="*/ 139 w 213"/>
              <a:gd name="T31" fmla="*/ 17 h 348"/>
              <a:gd name="T32" fmla="*/ 138 w 213"/>
              <a:gd name="T33" fmla="*/ 1 h 348"/>
              <a:gd name="T34" fmla="*/ 149 w 213"/>
              <a:gd name="T35" fmla="*/ 78 h 348"/>
              <a:gd name="T36" fmla="*/ 18 w 213"/>
              <a:gd name="T37" fmla="*/ 163 h 348"/>
              <a:gd name="T38" fmla="*/ 100 w 213"/>
              <a:gd name="T39" fmla="*/ 179 h 348"/>
              <a:gd name="T40" fmla="*/ 69 w 213"/>
              <a:gd name="T41" fmla="*/ 135 h 348"/>
              <a:gd name="T42" fmla="*/ 94 w 213"/>
              <a:gd name="T43" fmla="*/ 128 h 348"/>
              <a:gd name="T44" fmla="*/ 109 w 213"/>
              <a:gd name="T45" fmla="*/ 129 h 348"/>
              <a:gd name="T46" fmla="*/ 110 w 213"/>
              <a:gd name="T47" fmla="*/ 106 h 348"/>
              <a:gd name="T48" fmla="*/ 118 w 213"/>
              <a:gd name="T49" fmla="*/ 201 h 348"/>
              <a:gd name="T50" fmla="*/ 138 w 213"/>
              <a:gd name="T51" fmla="*/ 219 h 348"/>
              <a:gd name="T52" fmla="*/ 193 w 213"/>
              <a:gd name="T53" fmla="*/ 197 h 348"/>
              <a:gd name="T54" fmla="*/ 149 w 213"/>
              <a:gd name="T55" fmla="*/ 164 h 348"/>
              <a:gd name="T56" fmla="*/ 136 w 213"/>
              <a:gd name="T57" fmla="*/ 198 h 348"/>
              <a:gd name="T58" fmla="*/ 159 w 213"/>
              <a:gd name="T59" fmla="*/ 180 h 348"/>
              <a:gd name="T60" fmla="*/ 128 w 213"/>
              <a:gd name="T61" fmla="*/ 162 h 348"/>
              <a:gd name="T62" fmla="*/ 134 w 213"/>
              <a:gd name="T63" fmla="*/ 94 h 348"/>
              <a:gd name="T64" fmla="*/ 97 w 213"/>
              <a:gd name="T65" fmla="*/ 53 h 348"/>
              <a:gd name="T66" fmla="*/ 112 w 213"/>
              <a:gd name="T67" fmla="*/ 64 h 348"/>
              <a:gd name="T68" fmla="*/ 116 w 213"/>
              <a:gd name="T69" fmla="*/ 55 h 348"/>
              <a:gd name="T70" fmla="*/ 123 w 213"/>
              <a:gd name="T71" fmla="*/ 66 h 348"/>
              <a:gd name="T72" fmla="*/ 133 w 213"/>
              <a:gd name="T73" fmla="*/ 85 h 348"/>
              <a:gd name="T74" fmla="*/ 139 w 213"/>
              <a:gd name="T75" fmla="*/ 70 h 348"/>
              <a:gd name="T76" fmla="*/ 138 w 213"/>
              <a:gd name="T77" fmla="*/ 52 h 348"/>
              <a:gd name="T78" fmla="*/ 129 w 213"/>
              <a:gd name="T79" fmla="*/ 56 h 348"/>
              <a:gd name="T80" fmla="*/ 119 w 213"/>
              <a:gd name="T81" fmla="*/ 49 h 348"/>
              <a:gd name="T82" fmla="*/ 64 w 213"/>
              <a:gd name="T83" fmla="*/ 80 h 348"/>
              <a:gd name="T84" fmla="*/ 18 w 213"/>
              <a:gd name="T85" fmla="*/ 163 h 348"/>
              <a:gd name="T86" fmla="*/ 113 w 213"/>
              <a:gd name="T87" fmla="*/ 219 h 348"/>
              <a:gd name="T88" fmla="*/ 100 w 213"/>
              <a:gd name="T89" fmla="*/ 227 h 348"/>
              <a:gd name="T90" fmla="*/ 107 w 213"/>
              <a:gd name="T91" fmla="*/ 233 h 348"/>
              <a:gd name="T92" fmla="*/ 81 w 213"/>
              <a:gd name="T93" fmla="*/ 248 h 348"/>
              <a:gd name="T94" fmla="*/ 71 w 213"/>
              <a:gd name="T95" fmla="*/ 256 h 348"/>
              <a:gd name="T96" fmla="*/ 34 w 213"/>
              <a:gd name="T97" fmla="*/ 201 h 348"/>
              <a:gd name="T98" fmla="*/ 39 w 213"/>
              <a:gd name="T99" fmla="*/ 232 h 348"/>
              <a:gd name="T100" fmla="*/ 34 w 213"/>
              <a:gd name="T101" fmla="*/ 218 h 348"/>
              <a:gd name="T102" fmla="*/ 41 w 213"/>
              <a:gd name="T103" fmla="*/ 267 h 348"/>
              <a:gd name="T104" fmla="*/ 64 w 213"/>
              <a:gd name="T105" fmla="*/ 276 h 348"/>
              <a:gd name="T106" fmla="*/ 64 w 213"/>
              <a:gd name="T107" fmla="*/ 29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3" h="348">
                <a:moveTo>
                  <a:pt x="164" y="236"/>
                </a:moveTo>
                <a:cubicBezTo>
                  <a:pt x="155" y="241"/>
                  <a:pt x="155" y="253"/>
                  <a:pt x="154" y="266"/>
                </a:cubicBezTo>
                <a:cubicBezTo>
                  <a:pt x="143" y="261"/>
                  <a:pt x="133" y="257"/>
                  <a:pt x="118" y="262"/>
                </a:cubicBezTo>
                <a:cubicBezTo>
                  <a:pt x="85" y="274"/>
                  <a:pt x="87" y="310"/>
                  <a:pt x="103" y="329"/>
                </a:cubicBezTo>
                <a:cubicBezTo>
                  <a:pt x="118" y="347"/>
                  <a:pt x="147" y="346"/>
                  <a:pt x="158" y="326"/>
                </a:cubicBezTo>
                <a:cubicBezTo>
                  <a:pt x="167" y="302"/>
                  <a:pt x="155" y="288"/>
                  <a:pt x="135" y="291"/>
                </a:cubicBezTo>
                <a:cubicBezTo>
                  <a:pt x="135" y="291"/>
                  <a:pt x="133" y="293"/>
                  <a:pt x="128" y="291"/>
                </a:cubicBezTo>
                <a:cubicBezTo>
                  <a:pt x="128" y="291"/>
                  <a:pt x="132" y="298"/>
                  <a:pt x="128" y="303"/>
                </a:cubicBezTo>
                <a:cubicBezTo>
                  <a:pt x="123" y="308"/>
                  <a:pt x="109" y="301"/>
                  <a:pt x="120" y="284"/>
                </a:cubicBezTo>
                <a:cubicBezTo>
                  <a:pt x="138" y="268"/>
                  <a:pt x="161" y="280"/>
                  <a:pt x="168" y="289"/>
                </a:cubicBezTo>
                <a:cubicBezTo>
                  <a:pt x="173" y="295"/>
                  <a:pt x="185" y="323"/>
                  <a:pt x="160" y="348"/>
                </a:cubicBezTo>
                <a:cubicBezTo>
                  <a:pt x="160" y="348"/>
                  <a:pt x="179" y="337"/>
                  <a:pt x="183" y="315"/>
                </a:cubicBezTo>
                <a:cubicBezTo>
                  <a:pt x="183" y="315"/>
                  <a:pt x="184" y="297"/>
                  <a:pt x="177" y="290"/>
                </a:cubicBezTo>
                <a:cubicBezTo>
                  <a:pt x="177" y="290"/>
                  <a:pt x="150" y="265"/>
                  <a:pt x="167" y="247"/>
                </a:cubicBezTo>
                <a:cubicBezTo>
                  <a:pt x="176" y="241"/>
                  <a:pt x="181" y="246"/>
                  <a:pt x="181" y="246"/>
                </a:cubicBezTo>
                <a:cubicBezTo>
                  <a:pt x="181" y="246"/>
                  <a:pt x="187" y="254"/>
                  <a:pt x="181" y="256"/>
                </a:cubicBezTo>
                <a:cubicBezTo>
                  <a:pt x="176" y="257"/>
                  <a:pt x="179" y="252"/>
                  <a:pt x="179" y="252"/>
                </a:cubicBezTo>
                <a:cubicBezTo>
                  <a:pt x="179" y="252"/>
                  <a:pt x="174" y="248"/>
                  <a:pt x="169" y="253"/>
                </a:cubicBezTo>
                <a:cubicBezTo>
                  <a:pt x="165" y="257"/>
                  <a:pt x="165" y="272"/>
                  <a:pt x="180" y="274"/>
                </a:cubicBezTo>
                <a:cubicBezTo>
                  <a:pt x="180" y="274"/>
                  <a:pt x="196" y="275"/>
                  <a:pt x="198" y="258"/>
                </a:cubicBezTo>
                <a:cubicBezTo>
                  <a:pt x="198" y="234"/>
                  <a:pt x="173" y="230"/>
                  <a:pt x="164" y="236"/>
                </a:cubicBezTo>
                <a:close/>
                <a:moveTo>
                  <a:pt x="165" y="116"/>
                </a:moveTo>
                <a:cubicBezTo>
                  <a:pt x="167" y="115"/>
                  <a:pt x="167" y="114"/>
                  <a:pt x="168" y="113"/>
                </a:cubicBezTo>
                <a:cubicBezTo>
                  <a:pt x="171" y="107"/>
                  <a:pt x="164" y="102"/>
                  <a:pt x="164" y="102"/>
                </a:cubicBezTo>
                <a:cubicBezTo>
                  <a:pt x="157" y="98"/>
                  <a:pt x="145" y="103"/>
                  <a:pt x="145" y="116"/>
                </a:cubicBezTo>
                <a:cubicBezTo>
                  <a:pt x="145" y="130"/>
                  <a:pt x="156" y="135"/>
                  <a:pt x="165" y="135"/>
                </a:cubicBezTo>
                <a:cubicBezTo>
                  <a:pt x="177" y="134"/>
                  <a:pt x="188" y="118"/>
                  <a:pt x="177" y="102"/>
                </a:cubicBezTo>
                <a:cubicBezTo>
                  <a:pt x="165" y="88"/>
                  <a:pt x="152" y="99"/>
                  <a:pt x="152" y="99"/>
                </a:cubicBezTo>
                <a:cubicBezTo>
                  <a:pt x="152" y="99"/>
                  <a:pt x="168" y="96"/>
                  <a:pt x="172" y="108"/>
                </a:cubicBezTo>
                <a:cubicBezTo>
                  <a:pt x="173" y="110"/>
                  <a:pt x="173" y="111"/>
                  <a:pt x="173" y="113"/>
                </a:cubicBezTo>
                <a:cubicBezTo>
                  <a:pt x="172" y="121"/>
                  <a:pt x="166" y="122"/>
                  <a:pt x="161" y="121"/>
                </a:cubicBezTo>
                <a:cubicBezTo>
                  <a:pt x="156" y="120"/>
                  <a:pt x="152" y="113"/>
                  <a:pt x="156" y="109"/>
                </a:cubicBezTo>
                <a:cubicBezTo>
                  <a:pt x="160" y="104"/>
                  <a:pt x="166" y="111"/>
                  <a:pt x="163" y="112"/>
                </a:cubicBezTo>
                <a:cubicBezTo>
                  <a:pt x="161" y="113"/>
                  <a:pt x="159" y="110"/>
                  <a:pt x="159" y="110"/>
                </a:cubicBezTo>
                <a:cubicBezTo>
                  <a:pt x="159" y="110"/>
                  <a:pt x="158" y="118"/>
                  <a:pt x="165" y="116"/>
                </a:cubicBezTo>
                <a:close/>
                <a:moveTo>
                  <a:pt x="189" y="39"/>
                </a:moveTo>
                <a:cubicBezTo>
                  <a:pt x="172" y="34"/>
                  <a:pt x="164" y="46"/>
                  <a:pt x="168" y="61"/>
                </a:cubicBezTo>
                <a:cubicBezTo>
                  <a:pt x="168" y="61"/>
                  <a:pt x="170" y="62"/>
                  <a:pt x="169" y="66"/>
                </a:cubicBezTo>
                <a:cubicBezTo>
                  <a:pt x="169" y="66"/>
                  <a:pt x="173" y="63"/>
                  <a:pt x="178" y="65"/>
                </a:cubicBezTo>
                <a:cubicBezTo>
                  <a:pt x="182" y="68"/>
                  <a:pt x="179" y="79"/>
                  <a:pt x="164" y="73"/>
                </a:cubicBezTo>
                <a:cubicBezTo>
                  <a:pt x="150" y="62"/>
                  <a:pt x="156" y="43"/>
                  <a:pt x="162" y="37"/>
                </a:cubicBezTo>
                <a:cubicBezTo>
                  <a:pt x="166" y="32"/>
                  <a:pt x="185" y="20"/>
                  <a:pt x="208" y="35"/>
                </a:cubicBezTo>
                <a:cubicBezTo>
                  <a:pt x="208" y="35"/>
                  <a:pt x="197" y="18"/>
                  <a:pt x="177" y="22"/>
                </a:cubicBezTo>
                <a:cubicBezTo>
                  <a:pt x="177" y="22"/>
                  <a:pt x="167" y="24"/>
                  <a:pt x="160" y="29"/>
                </a:cubicBezTo>
                <a:cubicBezTo>
                  <a:pt x="160" y="29"/>
                  <a:pt x="151" y="39"/>
                  <a:pt x="136" y="28"/>
                </a:cubicBezTo>
                <a:cubicBezTo>
                  <a:pt x="130" y="21"/>
                  <a:pt x="134" y="15"/>
                  <a:pt x="134" y="15"/>
                </a:cubicBezTo>
                <a:cubicBezTo>
                  <a:pt x="134" y="15"/>
                  <a:pt x="139" y="11"/>
                  <a:pt x="142" y="15"/>
                </a:cubicBezTo>
                <a:cubicBezTo>
                  <a:pt x="143" y="18"/>
                  <a:pt x="139" y="17"/>
                  <a:pt x="139" y="17"/>
                </a:cubicBezTo>
                <a:cubicBezTo>
                  <a:pt x="139" y="17"/>
                  <a:pt x="137" y="24"/>
                  <a:pt x="141" y="27"/>
                </a:cubicBezTo>
                <a:cubicBezTo>
                  <a:pt x="146" y="30"/>
                  <a:pt x="157" y="29"/>
                  <a:pt x="157" y="15"/>
                </a:cubicBezTo>
                <a:cubicBezTo>
                  <a:pt x="157" y="15"/>
                  <a:pt x="156" y="0"/>
                  <a:pt x="138" y="1"/>
                </a:cubicBezTo>
                <a:cubicBezTo>
                  <a:pt x="120" y="5"/>
                  <a:pt x="122" y="23"/>
                  <a:pt x="128" y="30"/>
                </a:cubicBezTo>
                <a:cubicBezTo>
                  <a:pt x="133" y="36"/>
                  <a:pt x="139" y="40"/>
                  <a:pt x="150" y="38"/>
                </a:cubicBezTo>
                <a:cubicBezTo>
                  <a:pt x="149" y="38"/>
                  <a:pt x="134" y="56"/>
                  <a:pt x="149" y="78"/>
                </a:cubicBezTo>
                <a:cubicBezTo>
                  <a:pt x="163" y="100"/>
                  <a:pt x="188" y="95"/>
                  <a:pt x="201" y="81"/>
                </a:cubicBezTo>
                <a:cubicBezTo>
                  <a:pt x="213" y="67"/>
                  <a:pt x="205" y="45"/>
                  <a:pt x="189" y="39"/>
                </a:cubicBezTo>
                <a:close/>
                <a:moveTo>
                  <a:pt x="18" y="163"/>
                </a:moveTo>
                <a:cubicBezTo>
                  <a:pt x="26" y="190"/>
                  <a:pt x="53" y="182"/>
                  <a:pt x="53" y="182"/>
                </a:cubicBezTo>
                <a:cubicBezTo>
                  <a:pt x="53" y="182"/>
                  <a:pt x="54" y="208"/>
                  <a:pt x="78" y="206"/>
                </a:cubicBezTo>
                <a:cubicBezTo>
                  <a:pt x="101" y="205"/>
                  <a:pt x="100" y="179"/>
                  <a:pt x="100" y="179"/>
                </a:cubicBezTo>
                <a:cubicBezTo>
                  <a:pt x="100" y="179"/>
                  <a:pt x="121" y="171"/>
                  <a:pt x="123" y="143"/>
                </a:cubicBezTo>
                <a:cubicBezTo>
                  <a:pt x="125" y="116"/>
                  <a:pt x="101" y="108"/>
                  <a:pt x="91" y="110"/>
                </a:cubicBezTo>
                <a:cubicBezTo>
                  <a:pt x="91" y="110"/>
                  <a:pt x="71" y="114"/>
                  <a:pt x="69" y="135"/>
                </a:cubicBezTo>
                <a:cubicBezTo>
                  <a:pt x="70" y="157"/>
                  <a:pt x="91" y="156"/>
                  <a:pt x="91" y="156"/>
                </a:cubicBezTo>
                <a:cubicBezTo>
                  <a:pt x="91" y="156"/>
                  <a:pt x="104" y="155"/>
                  <a:pt x="104" y="139"/>
                </a:cubicBezTo>
                <a:cubicBezTo>
                  <a:pt x="103" y="129"/>
                  <a:pt x="94" y="128"/>
                  <a:pt x="94" y="128"/>
                </a:cubicBezTo>
                <a:cubicBezTo>
                  <a:pt x="94" y="128"/>
                  <a:pt x="99" y="138"/>
                  <a:pt x="91" y="140"/>
                </a:cubicBezTo>
                <a:cubicBezTo>
                  <a:pt x="84" y="142"/>
                  <a:pt x="85" y="131"/>
                  <a:pt x="86" y="128"/>
                </a:cubicBezTo>
                <a:cubicBezTo>
                  <a:pt x="87" y="125"/>
                  <a:pt x="97" y="115"/>
                  <a:pt x="109" y="129"/>
                </a:cubicBezTo>
                <a:cubicBezTo>
                  <a:pt x="120" y="147"/>
                  <a:pt x="102" y="170"/>
                  <a:pt x="86" y="170"/>
                </a:cubicBezTo>
                <a:cubicBezTo>
                  <a:pt x="70" y="171"/>
                  <a:pt x="50" y="158"/>
                  <a:pt x="56" y="127"/>
                </a:cubicBezTo>
                <a:cubicBezTo>
                  <a:pt x="65" y="98"/>
                  <a:pt x="92" y="96"/>
                  <a:pt x="110" y="106"/>
                </a:cubicBezTo>
                <a:cubicBezTo>
                  <a:pt x="125" y="116"/>
                  <a:pt x="134" y="131"/>
                  <a:pt x="124" y="159"/>
                </a:cubicBezTo>
                <a:cubicBezTo>
                  <a:pt x="121" y="164"/>
                  <a:pt x="114" y="173"/>
                  <a:pt x="114" y="173"/>
                </a:cubicBezTo>
                <a:cubicBezTo>
                  <a:pt x="114" y="173"/>
                  <a:pt x="101" y="191"/>
                  <a:pt x="118" y="201"/>
                </a:cubicBezTo>
                <a:cubicBezTo>
                  <a:pt x="117" y="203"/>
                  <a:pt x="117" y="203"/>
                  <a:pt x="117" y="203"/>
                </a:cubicBezTo>
                <a:cubicBezTo>
                  <a:pt x="117" y="203"/>
                  <a:pt x="113" y="214"/>
                  <a:pt x="123" y="220"/>
                </a:cubicBezTo>
                <a:cubicBezTo>
                  <a:pt x="133" y="227"/>
                  <a:pt x="138" y="219"/>
                  <a:pt x="138" y="219"/>
                </a:cubicBezTo>
                <a:cubicBezTo>
                  <a:pt x="138" y="219"/>
                  <a:pt x="142" y="237"/>
                  <a:pt x="162" y="232"/>
                </a:cubicBezTo>
                <a:cubicBezTo>
                  <a:pt x="176" y="228"/>
                  <a:pt x="176" y="216"/>
                  <a:pt x="176" y="216"/>
                </a:cubicBezTo>
                <a:cubicBezTo>
                  <a:pt x="176" y="216"/>
                  <a:pt x="191" y="216"/>
                  <a:pt x="193" y="197"/>
                </a:cubicBezTo>
                <a:cubicBezTo>
                  <a:pt x="195" y="178"/>
                  <a:pt x="177" y="176"/>
                  <a:pt x="177" y="176"/>
                </a:cubicBezTo>
                <a:cubicBezTo>
                  <a:pt x="177" y="176"/>
                  <a:pt x="182" y="161"/>
                  <a:pt x="165" y="156"/>
                </a:cubicBezTo>
                <a:cubicBezTo>
                  <a:pt x="154" y="154"/>
                  <a:pt x="149" y="164"/>
                  <a:pt x="149" y="164"/>
                </a:cubicBezTo>
                <a:cubicBezTo>
                  <a:pt x="149" y="164"/>
                  <a:pt x="138" y="158"/>
                  <a:pt x="132" y="167"/>
                </a:cubicBezTo>
                <a:cubicBezTo>
                  <a:pt x="128" y="175"/>
                  <a:pt x="132" y="181"/>
                  <a:pt x="132" y="181"/>
                </a:cubicBezTo>
                <a:cubicBezTo>
                  <a:pt x="132" y="181"/>
                  <a:pt x="124" y="190"/>
                  <a:pt x="136" y="198"/>
                </a:cubicBezTo>
                <a:cubicBezTo>
                  <a:pt x="149" y="203"/>
                  <a:pt x="151" y="195"/>
                  <a:pt x="151" y="195"/>
                </a:cubicBezTo>
                <a:cubicBezTo>
                  <a:pt x="151" y="195"/>
                  <a:pt x="143" y="194"/>
                  <a:pt x="142" y="190"/>
                </a:cubicBezTo>
                <a:cubicBezTo>
                  <a:pt x="139" y="183"/>
                  <a:pt x="147" y="173"/>
                  <a:pt x="159" y="180"/>
                </a:cubicBezTo>
                <a:cubicBezTo>
                  <a:pt x="171" y="187"/>
                  <a:pt x="162" y="206"/>
                  <a:pt x="154" y="208"/>
                </a:cubicBezTo>
                <a:cubicBezTo>
                  <a:pt x="146" y="210"/>
                  <a:pt x="131" y="209"/>
                  <a:pt x="125" y="195"/>
                </a:cubicBezTo>
                <a:cubicBezTo>
                  <a:pt x="125" y="195"/>
                  <a:pt x="117" y="175"/>
                  <a:pt x="128" y="162"/>
                </a:cubicBezTo>
                <a:cubicBezTo>
                  <a:pt x="128" y="162"/>
                  <a:pt x="145" y="163"/>
                  <a:pt x="147" y="142"/>
                </a:cubicBezTo>
                <a:cubicBezTo>
                  <a:pt x="148" y="125"/>
                  <a:pt x="135" y="123"/>
                  <a:pt x="135" y="123"/>
                </a:cubicBezTo>
                <a:cubicBezTo>
                  <a:pt x="135" y="123"/>
                  <a:pt x="148" y="109"/>
                  <a:pt x="134" y="94"/>
                </a:cubicBezTo>
                <a:cubicBezTo>
                  <a:pt x="122" y="83"/>
                  <a:pt x="112" y="89"/>
                  <a:pt x="112" y="89"/>
                </a:cubicBezTo>
                <a:cubicBezTo>
                  <a:pt x="112" y="89"/>
                  <a:pt x="110" y="78"/>
                  <a:pt x="101" y="69"/>
                </a:cubicBezTo>
                <a:cubicBezTo>
                  <a:pt x="101" y="69"/>
                  <a:pt x="96" y="66"/>
                  <a:pt x="97" y="53"/>
                </a:cubicBezTo>
                <a:cubicBezTo>
                  <a:pt x="97" y="53"/>
                  <a:pt x="98" y="43"/>
                  <a:pt x="110" y="47"/>
                </a:cubicBezTo>
                <a:cubicBezTo>
                  <a:pt x="124" y="56"/>
                  <a:pt x="118" y="63"/>
                  <a:pt x="118" y="63"/>
                </a:cubicBezTo>
                <a:cubicBezTo>
                  <a:pt x="118" y="63"/>
                  <a:pt x="116" y="67"/>
                  <a:pt x="112" y="64"/>
                </a:cubicBezTo>
                <a:cubicBezTo>
                  <a:pt x="111" y="63"/>
                  <a:pt x="111" y="63"/>
                  <a:pt x="111" y="63"/>
                </a:cubicBezTo>
                <a:cubicBezTo>
                  <a:pt x="111" y="63"/>
                  <a:pt x="112" y="63"/>
                  <a:pt x="113" y="63"/>
                </a:cubicBezTo>
                <a:cubicBezTo>
                  <a:pt x="116" y="64"/>
                  <a:pt x="120" y="58"/>
                  <a:pt x="116" y="55"/>
                </a:cubicBezTo>
                <a:cubicBezTo>
                  <a:pt x="115" y="54"/>
                  <a:pt x="113" y="54"/>
                  <a:pt x="113" y="54"/>
                </a:cubicBezTo>
                <a:cubicBezTo>
                  <a:pt x="99" y="54"/>
                  <a:pt x="105" y="68"/>
                  <a:pt x="105" y="68"/>
                </a:cubicBezTo>
                <a:cubicBezTo>
                  <a:pt x="105" y="68"/>
                  <a:pt x="113" y="79"/>
                  <a:pt x="123" y="66"/>
                </a:cubicBezTo>
                <a:cubicBezTo>
                  <a:pt x="123" y="66"/>
                  <a:pt x="124" y="67"/>
                  <a:pt x="123" y="68"/>
                </a:cubicBezTo>
                <a:cubicBezTo>
                  <a:pt x="123" y="69"/>
                  <a:pt x="115" y="75"/>
                  <a:pt x="121" y="83"/>
                </a:cubicBezTo>
                <a:cubicBezTo>
                  <a:pt x="126" y="88"/>
                  <a:pt x="133" y="85"/>
                  <a:pt x="133" y="85"/>
                </a:cubicBezTo>
                <a:cubicBezTo>
                  <a:pt x="133" y="85"/>
                  <a:pt x="135" y="86"/>
                  <a:pt x="136" y="88"/>
                </a:cubicBezTo>
                <a:cubicBezTo>
                  <a:pt x="136" y="88"/>
                  <a:pt x="135" y="86"/>
                  <a:pt x="136" y="84"/>
                </a:cubicBezTo>
                <a:cubicBezTo>
                  <a:pt x="137" y="83"/>
                  <a:pt x="143" y="78"/>
                  <a:pt x="139" y="70"/>
                </a:cubicBezTo>
                <a:cubicBezTo>
                  <a:pt x="135" y="62"/>
                  <a:pt x="127" y="65"/>
                  <a:pt x="127" y="65"/>
                </a:cubicBezTo>
                <a:cubicBezTo>
                  <a:pt x="126" y="64"/>
                  <a:pt x="126" y="64"/>
                  <a:pt x="126" y="64"/>
                </a:cubicBezTo>
                <a:cubicBezTo>
                  <a:pt x="126" y="64"/>
                  <a:pt x="138" y="65"/>
                  <a:pt x="138" y="52"/>
                </a:cubicBezTo>
                <a:cubicBezTo>
                  <a:pt x="138" y="39"/>
                  <a:pt x="127" y="41"/>
                  <a:pt x="124" y="45"/>
                </a:cubicBezTo>
                <a:cubicBezTo>
                  <a:pt x="123" y="46"/>
                  <a:pt x="122" y="51"/>
                  <a:pt x="123" y="54"/>
                </a:cubicBezTo>
                <a:cubicBezTo>
                  <a:pt x="124" y="56"/>
                  <a:pt x="127" y="57"/>
                  <a:pt x="129" y="56"/>
                </a:cubicBezTo>
                <a:cubicBezTo>
                  <a:pt x="129" y="56"/>
                  <a:pt x="132" y="54"/>
                  <a:pt x="130" y="52"/>
                </a:cubicBezTo>
                <a:cubicBezTo>
                  <a:pt x="130" y="52"/>
                  <a:pt x="133" y="54"/>
                  <a:pt x="130" y="58"/>
                </a:cubicBezTo>
                <a:cubicBezTo>
                  <a:pt x="128" y="62"/>
                  <a:pt x="121" y="55"/>
                  <a:pt x="119" y="49"/>
                </a:cubicBezTo>
                <a:cubicBezTo>
                  <a:pt x="116" y="42"/>
                  <a:pt x="100" y="36"/>
                  <a:pt x="95" y="45"/>
                </a:cubicBezTo>
                <a:cubicBezTo>
                  <a:pt x="89" y="54"/>
                  <a:pt x="92" y="65"/>
                  <a:pt x="92" y="65"/>
                </a:cubicBezTo>
                <a:cubicBezTo>
                  <a:pt x="92" y="65"/>
                  <a:pt x="73" y="61"/>
                  <a:pt x="64" y="80"/>
                </a:cubicBezTo>
                <a:cubicBezTo>
                  <a:pt x="64" y="80"/>
                  <a:pt x="39" y="65"/>
                  <a:pt x="27" y="89"/>
                </a:cubicBezTo>
                <a:cubicBezTo>
                  <a:pt x="17" y="109"/>
                  <a:pt x="30" y="125"/>
                  <a:pt x="30" y="125"/>
                </a:cubicBezTo>
                <a:cubicBezTo>
                  <a:pt x="30" y="125"/>
                  <a:pt x="10" y="136"/>
                  <a:pt x="18" y="163"/>
                </a:cubicBezTo>
                <a:close/>
                <a:moveTo>
                  <a:pt x="109" y="254"/>
                </a:moveTo>
                <a:cubicBezTo>
                  <a:pt x="119" y="255"/>
                  <a:pt x="124" y="253"/>
                  <a:pt x="126" y="242"/>
                </a:cubicBezTo>
                <a:cubicBezTo>
                  <a:pt x="127" y="228"/>
                  <a:pt x="113" y="219"/>
                  <a:pt x="113" y="219"/>
                </a:cubicBezTo>
                <a:cubicBezTo>
                  <a:pt x="115" y="246"/>
                  <a:pt x="99" y="246"/>
                  <a:pt x="91" y="242"/>
                </a:cubicBezTo>
                <a:cubicBezTo>
                  <a:pt x="83" y="239"/>
                  <a:pt x="80" y="224"/>
                  <a:pt x="90" y="219"/>
                </a:cubicBezTo>
                <a:cubicBezTo>
                  <a:pt x="100" y="214"/>
                  <a:pt x="104" y="227"/>
                  <a:pt x="100" y="227"/>
                </a:cubicBezTo>
                <a:cubicBezTo>
                  <a:pt x="95" y="228"/>
                  <a:pt x="94" y="224"/>
                  <a:pt x="94" y="224"/>
                </a:cubicBezTo>
                <a:cubicBezTo>
                  <a:pt x="90" y="226"/>
                  <a:pt x="92" y="232"/>
                  <a:pt x="92" y="232"/>
                </a:cubicBezTo>
                <a:cubicBezTo>
                  <a:pt x="92" y="232"/>
                  <a:pt x="98" y="242"/>
                  <a:pt x="107" y="233"/>
                </a:cubicBezTo>
                <a:cubicBezTo>
                  <a:pt x="116" y="216"/>
                  <a:pt x="97" y="211"/>
                  <a:pt x="97" y="211"/>
                </a:cubicBezTo>
                <a:cubicBezTo>
                  <a:pt x="97" y="211"/>
                  <a:pt x="76" y="205"/>
                  <a:pt x="68" y="226"/>
                </a:cubicBezTo>
                <a:cubicBezTo>
                  <a:pt x="62" y="247"/>
                  <a:pt x="81" y="248"/>
                  <a:pt x="81" y="248"/>
                </a:cubicBezTo>
                <a:cubicBezTo>
                  <a:pt x="81" y="248"/>
                  <a:pt x="76" y="262"/>
                  <a:pt x="90" y="268"/>
                </a:cubicBezTo>
                <a:cubicBezTo>
                  <a:pt x="105" y="273"/>
                  <a:pt x="110" y="254"/>
                  <a:pt x="109" y="254"/>
                </a:cubicBezTo>
                <a:close/>
                <a:moveTo>
                  <a:pt x="71" y="256"/>
                </a:moveTo>
                <a:cubicBezTo>
                  <a:pt x="64" y="251"/>
                  <a:pt x="55" y="254"/>
                  <a:pt x="55" y="254"/>
                </a:cubicBezTo>
                <a:cubicBezTo>
                  <a:pt x="55" y="254"/>
                  <a:pt x="62" y="247"/>
                  <a:pt x="61" y="229"/>
                </a:cubicBezTo>
                <a:cubicBezTo>
                  <a:pt x="58" y="202"/>
                  <a:pt x="34" y="201"/>
                  <a:pt x="34" y="201"/>
                </a:cubicBezTo>
                <a:cubicBezTo>
                  <a:pt x="15" y="201"/>
                  <a:pt x="9" y="213"/>
                  <a:pt x="7" y="219"/>
                </a:cubicBezTo>
                <a:cubicBezTo>
                  <a:pt x="5" y="224"/>
                  <a:pt x="0" y="248"/>
                  <a:pt x="21" y="255"/>
                </a:cubicBezTo>
                <a:cubicBezTo>
                  <a:pt x="42" y="258"/>
                  <a:pt x="40" y="234"/>
                  <a:pt x="39" y="232"/>
                </a:cubicBezTo>
                <a:cubicBezTo>
                  <a:pt x="37" y="229"/>
                  <a:pt x="38" y="225"/>
                  <a:pt x="38" y="225"/>
                </a:cubicBezTo>
                <a:cubicBezTo>
                  <a:pt x="37" y="226"/>
                  <a:pt x="33" y="230"/>
                  <a:pt x="30" y="227"/>
                </a:cubicBezTo>
                <a:cubicBezTo>
                  <a:pt x="26" y="221"/>
                  <a:pt x="34" y="218"/>
                  <a:pt x="34" y="218"/>
                </a:cubicBezTo>
                <a:cubicBezTo>
                  <a:pt x="45" y="216"/>
                  <a:pt x="57" y="241"/>
                  <a:pt x="41" y="258"/>
                </a:cubicBezTo>
                <a:cubicBezTo>
                  <a:pt x="25" y="273"/>
                  <a:pt x="3" y="259"/>
                  <a:pt x="3" y="259"/>
                </a:cubicBezTo>
                <a:cubicBezTo>
                  <a:pt x="16" y="282"/>
                  <a:pt x="41" y="267"/>
                  <a:pt x="41" y="267"/>
                </a:cubicBezTo>
                <a:cubicBezTo>
                  <a:pt x="41" y="267"/>
                  <a:pt x="52" y="256"/>
                  <a:pt x="61" y="260"/>
                </a:cubicBezTo>
                <a:cubicBezTo>
                  <a:pt x="77" y="265"/>
                  <a:pt x="70" y="280"/>
                  <a:pt x="66" y="280"/>
                </a:cubicBezTo>
                <a:cubicBezTo>
                  <a:pt x="62" y="280"/>
                  <a:pt x="64" y="276"/>
                  <a:pt x="64" y="276"/>
                </a:cubicBezTo>
                <a:cubicBezTo>
                  <a:pt x="70" y="270"/>
                  <a:pt x="63" y="265"/>
                  <a:pt x="62" y="265"/>
                </a:cubicBezTo>
                <a:cubicBezTo>
                  <a:pt x="51" y="261"/>
                  <a:pt x="49" y="273"/>
                  <a:pt x="49" y="273"/>
                </a:cubicBezTo>
                <a:cubicBezTo>
                  <a:pt x="49" y="273"/>
                  <a:pt x="44" y="292"/>
                  <a:pt x="64" y="293"/>
                </a:cubicBezTo>
                <a:cubicBezTo>
                  <a:pt x="82" y="291"/>
                  <a:pt x="80" y="270"/>
                  <a:pt x="80" y="270"/>
                </a:cubicBezTo>
                <a:cubicBezTo>
                  <a:pt x="80" y="270"/>
                  <a:pt x="80" y="262"/>
                  <a:pt x="71" y="256"/>
                </a:cubicBezTo>
                <a:close/>
              </a:path>
            </a:pathLst>
          </a:custGeom>
          <a:solidFill>
            <a:srgbClr val="548235"/>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p>
        </p:txBody>
      </p:sp>
      <p:pic>
        <p:nvPicPr>
          <p:cNvPr id="259" name="图片 258"/>
          <p:cNvPicPr>
            <a:picLocks noChangeAspect="1"/>
          </p:cNvPicPr>
          <p:nvPr/>
        </p:nvPicPr>
        <p:blipFill>
          <a:blip r:embed="rId6"/>
          <a:stretch>
            <a:fillRect/>
          </a:stretch>
        </p:blipFill>
        <p:spPr>
          <a:xfrm>
            <a:off x="5149703" y="1335321"/>
            <a:ext cx="506012" cy="1426588"/>
          </a:xfrm>
          <a:prstGeom prst="rect">
            <a:avLst/>
          </a:prstGeom>
        </p:spPr>
      </p:pic>
      <p:sp>
        <p:nvSpPr>
          <p:cNvPr id="260" name="矩形 259"/>
          <p:cNvSpPr/>
          <p:nvPr/>
        </p:nvSpPr>
        <p:spPr>
          <a:xfrm>
            <a:off x="4500051" y="5863443"/>
            <a:ext cx="3187624" cy="1114407"/>
          </a:xfrm>
          <a:prstGeom prst="rect">
            <a:avLst/>
          </a:prstGeom>
          <a:solidFill>
            <a:srgbClr val="F3F9F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矩形: 圆角 257"/>
          <p:cNvSpPr/>
          <p:nvPr/>
        </p:nvSpPr>
        <p:spPr>
          <a:xfrm>
            <a:off x="5320174" y="6053960"/>
            <a:ext cx="1568898" cy="302724"/>
          </a:xfrm>
          <a:prstGeom prst="roundRect">
            <a:avLst>
              <a:gd name="adj" fmla="val 50000"/>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lumMod val="75000"/>
                    <a:lumOff val="25000"/>
                  </a:schemeClr>
                </a:solidFill>
              </a:rPr>
              <a:t>演讲人：</a:t>
            </a:r>
            <a:endParaRPr lang="zh-CN" altLang="en-US" sz="1200" dirty="0">
              <a:solidFill>
                <a:schemeClr val="tx1">
                  <a:lumMod val="75000"/>
                  <a:lumOff val="2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默认字体">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2411</Words>
  <Application>WPS 演示</Application>
  <PresentationFormat>宽屏</PresentationFormat>
  <Paragraphs>219</Paragraphs>
  <Slides>16</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方正清刻本悦宋简体</vt:lpstr>
      <vt:lpstr>方正祥隶繁体</vt:lpstr>
      <vt:lpstr>等线</vt:lpstr>
      <vt:lpstr>微软雅黑</vt:lpstr>
      <vt:lpstr>Arial Unicode MS</vt:lpstr>
      <vt:lpstr>等线 Light</vt:lpstr>
      <vt:lpstr>隶书</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43</cp:revision>
  <dcterms:created xsi:type="dcterms:W3CDTF">2017-05-18T23:47:00Z</dcterms:created>
  <dcterms:modified xsi:type="dcterms:W3CDTF">2018-05-14T06:13:36Z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