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66" r:id="rId2"/>
    <p:sldId id="3168" r:id="rId3"/>
    <p:sldId id="3167" r:id="rId4"/>
    <p:sldId id="3123" r:id="rId5"/>
    <p:sldId id="3120" r:id="rId6"/>
    <p:sldId id="3125" r:id="rId7"/>
    <p:sldId id="3132" r:id="rId8"/>
    <p:sldId id="3169" r:id="rId9"/>
    <p:sldId id="3122" r:id="rId10"/>
    <p:sldId id="3124" r:id="rId11"/>
    <p:sldId id="3118" r:id="rId12"/>
    <p:sldId id="3128" r:id="rId13"/>
    <p:sldId id="3170" r:id="rId14"/>
    <p:sldId id="3117" r:id="rId15"/>
    <p:sldId id="3127" r:id="rId16"/>
    <p:sldId id="3119" r:id="rId17"/>
    <p:sldId id="3131" r:id="rId18"/>
    <p:sldId id="3171" r:id="rId19"/>
    <p:sldId id="3130" r:id="rId20"/>
    <p:sldId id="3126" r:id="rId21"/>
    <p:sldId id="3121" r:id="rId22"/>
    <p:sldId id="3172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206C"/>
    <a:srgbClr val="BC148E"/>
    <a:srgbClr val="0A1A3B"/>
    <a:srgbClr val="CE000D"/>
    <a:srgbClr val="FE67BE"/>
    <a:srgbClr val="84004C"/>
    <a:srgbClr val="8B2FC3"/>
    <a:srgbClr val="C9247B"/>
    <a:srgbClr val="F3C5BE"/>
    <a:srgbClr val="60A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79" autoAdjust="0"/>
    <p:restoredTop sz="92986" autoAdjust="0"/>
  </p:normalViewPr>
  <p:slideViewPr>
    <p:cSldViewPr>
      <p:cViewPr>
        <p:scale>
          <a:sx n="75" d="100"/>
          <a:sy n="75" d="100"/>
        </p:scale>
        <p:origin x="2106" y="75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12839466497"/>
          <c:y val="1.9316848786758798E-2"/>
        </c:manualLayout>
      </c:layout>
      <c:overlay val="0"/>
      <c:spPr>
        <a:noFill/>
        <a:ln w="2538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  <c:extLst>
              <c:ext xmlns:c16="http://schemas.microsoft.com/office/drawing/2014/chart" uri="{C3380CC4-5D6E-409C-BE32-E72D297353CC}">
                <c16:uniqueId val="{00000001-14F0-44A9-BC50-7422BEDBF6A7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  <c:extLst>
              <c:ext xmlns:c16="http://schemas.microsoft.com/office/drawing/2014/chart" uri="{C3380CC4-5D6E-409C-BE32-E72D297353CC}">
                <c16:uniqueId val="{00000003-14F0-44A9-BC50-7422BEDBF6A7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14F0-44A9-BC50-7422BEDBF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3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69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  <c:extLst>
              <c:ext xmlns:c16="http://schemas.microsoft.com/office/drawing/2014/chart" uri="{C3380CC4-5D6E-409C-BE32-E72D297353CC}">
                <c16:uniqueId val="{00000001-9B8B-47F4-856B-EC9FEECAA2E6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9B8B-47F4-856B-EC9FEECAA2E6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3-9B8B-47F4-856B-EC9FEECAA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69E-2"/>
        </c:manualLayout>
      </c:layout>
      <c:overlay val="0"/>
      <c:spPr>
        <a:noFill/>
        <a:ln w="2541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  <c:extLst>
              <c:ext xmlns:c16="http://schemas.microsoft.com/office/drawing/2014/chart" uri="{C3380CC4-5D6E-409C-BE32-E72D297353CC}">
                <c16:uniqueId val="{00000001-DDF8-4E97-9F4E-B8D043AD651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  <c:extLst>
              <c:ext xmlns:c16="http://schemas.microsoft.com/office/drawing/2014/chart" uri="{C3380CC4-5D6E-409C-BE32-E72D297353CC}">
                <c16:uniqueId val="{00000003-DDF8-4E97-9F4E-B8D043AD6514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DDF8-4E97-9F4E-B8D043AD6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700985239"/>
          <c:y val="1.9316859890001186E-2"/>
        </c:manualLayout>
      </c:layout>
      <c:overlay val="0"/>
      <c:spPr>
        <a:noFill/>
        <a:ln w="2538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  <c:extLst>
              <c:ext xmlns:c16="http://schemas.microsoft.com/office/drawing/2014/chart" uri="{C3380CC4-5D6E-409C-BE32-E72D297353CC}">
                <c16:uniqueId val="{00000001-1E10-40D4-9AE1-4E1F37FDC8B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  <c:extLst>
              <c:ext xmlns:c16="http://schemas.microsoft.com/office/drawing/2014/chart" uri="{C3380CC4-5D6E-409C-BE32-E72D297353CC}">
                <c16:uniqueId val="{00000003-1E10-40D4-9AE1-4E1F37FDC8B5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1E10-40D4-9AE1-4E1F37FDC8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2016-11-14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2016-11-14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94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801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711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73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666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845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695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069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31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36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642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16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377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00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83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42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018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1164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493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914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71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49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90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2016-11-14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361909" y="5416525"/>
            <a:ext cx="813493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cap="all" dirty="0">
                <a:solidFill>
                  <a:schemeClr val="accent1">
                    <a:lumMod val="7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医学手术学术报告</a:t>
            </a: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2937420" y="6263138"/>
            <a:ext cx="6983913" cy="4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REPORT SURGERY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621844" y="6663103"/>
            <a:ext cx="56150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400" cap="all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3372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6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任意多边形 49"/>
          <p:cNvSpPr/>
          <p:nvPr/>
        </p:nvSpPr>
        <p:spPr bwMode="auto">
          <a:xfrm>
            <a:off x="347488" y="-16511"/>
            <a:ext cx="6171436" cy="7247823"/>
          </a:xfrm>
          <a:custGeom>
            <a:avLst/>
            <a:gdLst>
              <a:gd name="connsiteX0" fmla="*/ 0 w 3810000"/>
              <a:gd name="connsiteY0" fmla="*/ 0 h 5181600"/>
              <a:gd name="connsiteX1" fmla="*/ 1079500 w 3810000"/>
              <a:gd name="connsiteY1" fmla="*/ 5181600 h 5181600"/>
              <a:gd name="connsiteX2" fmla="*/ 3810000 w 3810000"/>
              <a:gd name="connsiteY2" fmla="*/ 5181600 h 5181600"/>
              <a:gd name="connsiteX3" fmla="*/ 2514600 w 3810000"/>
              <a:gd name="connsiteY3" fmla="*/ 12700 h 5181600"/>
              <a:gd name="connsiteX4" fmla="*/ 0 w 3810000"/>
              <a:gd name="connsiteY4" fmla="*/ 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181600">
                <a:moveTo>
                  <a:pt x="0" y="0"/>
                </a:moveTo>
                <a:lnTo>
                  <a:pt x="1079500" y="5181600"/>
                </a:lnTo>
                <a:lnTo>
                  <a:pt x="3810000" y="5181600"/>
                </a:lnTo>
                <a:lnTo>
                  <a:pt x="2514600" y="127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" name="任意多边形 3"/>
          <p:cNvSpPr/>
          <p:nvPr/>
        </p:nvSpPr>
        <p:spPr bwMode="auto">
          <a:xfrm>
            <a:off x="1588" y="-16511"/>
            <a:ext cx="6171436" cy="7247823"/>
          </a:xfrm>
          <a:custGeom>
            <a:avLst/>
            <a:gdLst>
              <a:gd name="connsiteX0" fmla="*/ 0 w 3810000"/>
              <a:gd name="connsiteY0" fmla="*/ 0 h 5181600"/>
              <a:gd name="connsiteX1" fmla="*/ 1079500 w 3810000"/>
              <a:gd name="connsiteY1" fmla="*/ 5181600 h 5181600"/>
              <a:gd name="connsiteX2" fmla="*/ 3810000 w 3810000"/>
              <a:gd name="connsiteY2" fmla="*/ 5181600 h 5181600"/>
              <a:gd name="connsiteX3" fmla="*/ 2514600 w 3810000"/>
              <a:gd name="connsiteY3" fmla="*/ 12700 h 5181600"/>
              <a:gd name="connsiteX4" fmla="*/ 0 w 3810000"/>
              <a:gd name="connsiteY4" fmla="*/ 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181600">
                <a:moveTo>
                  <a:pt x="0" y="0"/>
                </a:moveTo>
                <a:lnTo>
                  <a:pt x="1079500" y="5181600"/>
                </a:lnTo>
                <a:lnTo>
                  <a:pt x="3810000" y="5181600"/>
                </a:lnTo>
                <a:lnTo>
                  <a:pt x="2514600" y="127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7" name="TextBox 12"/>
          <p:cNvSpPr>
            <a:spLocks noChangeArrowheads="1"/>
          </p:cNvSpPr>
          <p:nvPr/>
        </p:nvSpPr>
        <p:spPr bwMode="auto">
          <a:xfrm>
            <a:off x="1677434" y="134652"/>
            <a:ext cx="1969682" cy="116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95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8" name="TextBox 13"/>
          <p:cNvSpPr>
            <a:spLocks noChangeArrowheads="1"/>
          </p:cNvSpPr>
          <p:nvPr/>
        </p:nvSpPr>
        <p:spPr bwMode="auto">
          <a:xfrm>
            <a:off x="6864826" y="2392341"/>
            <a:ext cx="4794877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14"/>
          <p:cNvSpPr>
            <a:spLocks noChangeArrowheads="1"/>
          </p:cNvSpPr>
          <p:nvPr/>
        </p:nvSpPr>
        <p:spPr bwMode="auto">
          <a:xfrm>
            <a:off x="6864826" y="3172242"/>
            <a:ext cx="4794877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15"/>
          <p:cNvSpPr>
            <a:spLocks noChangeArrowheads="1"/>
          </p:cNvSpPr>
          <p:nvPr/>
        </p:nvSpPr>
        <p:spPr bwMode="auto">
          <a:xfrm>
            <a:off x="6864826" y="3952141"/>
            <a:ext cx="4794877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16"/>
          <p:cNvSpPr>
            <a:spLocks noChangeArrowheads="1"/>
          </p:cNvSpPr>
          <p:nvPr/>
        </p:nvSpPr>
        <p:spPr bwMode="auto">
          <a:xfrm>
            <a:off x="6864826" y="4732041"/>
            <a:ext cx="4794877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五边形 2"/>
          <p:cNvSpPr>
            <a:spLocks noChangeArrowheads="1"/>
          </p:cNvSpPr>
          <p:nvPr/>
        </p:nvSpPr>
        <p:spPr bwMode="auto">
          <a:xfrm>
            <a:off x="6193705" y="2392339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五边形 18"/>
          <p:cNvSpPr>
            <a:spLocks noChangeArrowheads="1"/>
          </p:cNvSpPr>
          <p:nvPr/>
        </p:nvSpPr>
        <p:spPr bwMode="auto">
          <a:xfrm>
            <a:off x="6193705" y="4732038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五边形 19"/>
          <p:cNvSpPr>
            <a:spLocks noChangeArrowheads="1"/>
          </p:cNvSpPr>
          <p:nvPr/>
        </p:nvSpPr>
        <p:spPr bwMode="auto">
          <a:xfrm>
            <a:off x="6193705" y="3172238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五边形 20"/>
          <p:cNvSpPr>
            <a:spLocks noChangeArrowheads="1"/>
          </p:cNvSpPr>
          <p:nvPr/>
        </p:nvSpPr>
        <p:spPr bwMode="auto">
          <a:xfrm>
            <a:off x="6193705" y="3952137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5"/>
          <p:cNvSpPr>
            <a:spLocks noChangeArrowheads="1"/>
          </p:cNvSpPr>
          <p:nvPr/>
        </p:nvSpPr>
        <p:spPr bwMode="auto">
          <a:xfrm>
            <a:off x="6193706" y="2303565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505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6193706" y="3063382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5059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9"/>
          <p:cNvSpPr>
            <a:spLocks noChangeArrowheads="1"/>
          </p:cNvSpPr>
          <p:nvPr/>
        </p:nvSpPr>
        <p:spPr bwMode="auto">
          <a:xfrm>
            <a:off x="6193706" y="3821524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5059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1"/>
          <p:cNvSpPr>
            <a:spLocks noChangeArrowheads="1"/>
          </p:cNvSpPr>
          <p:nvPr/>
        </p:nvSpPr>
        <p:spPr bwMode="auto">
          <a:xfrm>
            <a:off x="6193706" y="4581340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5059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47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5676" y="1869164"/>
            <a:ext cx="4303712" cy="430371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315" y="1440954"/>
            <a:ext cx="1174841" cy="1174841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293" y="2744063"/>
            <a:ext cx="3036479" cy="2553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6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659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939888" y="3197022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indent="0"/>
            <a:r>
              <a:rPr lang="zh-CN" altLang="en-US" sz="4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888" y="3971696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888" y="4429177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4149" y="3976277"/>
            <a:ext cx="2343175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4153" y="4434389"/>
            <a:ext cx="2127173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9854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054962" y="4015778"/>
            <a:ext cx="2510645" cy="1171489"/>
            <a:chOff x="7393782" y="3794125"/>
            <a:chExt cx="1830388" cy="854075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7393782" y="3879850"/>
              <a:ext cx="870744" cy="768350"/>
            </a:xfrm>
            <a:custGeom>
              <a:avLst/>
              <a:gdLst>
                <a:gd name="T0" fmla="*/ 187 w 254"/>
                <a:gd name="T1" fmla="*/ 68 h 224"/>
                <a:gd name="T2" fmla="*/ 188 w 254"/>
                <a:gd name="T3" fmla="*/ 81 h 224"/>
                <a:gd name="T4" fmla="*/ 186 w 254"/>
                <a:gd name="T5" fmla="*/ 82 h 224"/>
                <a:gd name="T6" fmla="*/ 148 w 254"/>
                <a:gd name="T7" fmla="*/ 66 h 224"/>
                <a:gd name="T8" fmla="*/ 130 w 254"/>
                <a:gd name="T9" fmla="*/ 69 h 224"/>
                <a:gd name="T10" fmla="*/ 102 w 254"/>
                <a:gd name="T11" fmla="*/ 91 h 224"/>
                <a:gd name="T12" fmla="*/ 75 w 254"/>
                <a:gd name="T13" fmla="*/ 81 h 224"/>
                <a:gd name="T14" fmla="*/ 32 w 254"/>
                <a:gd name="T15" fmla="*/ 125 h 224"/>
                <a:gd name="T16" fmla="*/ 32 w 254"/>
                <a:gd name="T17" fmla="*/ 133 h 224"/>
                <a:gd name="T18" fmla="*/ 0 w 254"/>
                <a:gd name="T19" fmla="*/ 178 h 224"/>
                <a:gd name="T20" fmla="*/ 47 w 254"/>
                <a:gd name="T21" fmla="*/ 224 h 224"/>
                <a:gd name="T22" fmla="*/ 54 w 254"/>
                <a:gd name="T23" fmla="*/ 224 h 224"/>
                <a:gd name="T24" fmla="*/ 130 w 254"/>
                <a:gd name="T25" fmla="*/ 224 h 224"/>
                <a:gd name="T26" fmla="*/ 194 w 254"/>
                <a:gd name="T27" fmla="*/ 224 h 224"/>
                <a:gd name="T28" fmla="*/ 199 w 254"/>
                <a:gd name="T29" fmla="*/ 224 h 224"/>
                <a:gd name="T30" fmla="*/ 203 w 254"/>
                <a:gd name="T31" fmla="*/ 224 h 224"/>
                <a:gd name="T32" fmla="*/ 211 w 254"/>
                <a:gd name="T33" fmla="*/ 224 h 224"/>
                <a:gd name="T34" fmla="*/ 221 w 254"/>
                <a:gd name="T35" fmla="*/ 224 h 224"/>
                <a:gd name="T36" fmla="*/ 254 w 254"/>
                <a:gd name="T37" fmla="*/ 224 h 224"/>
                <a:gd name="T38" fmla="*/ 254 w 254"/>
                <a:gd name="T39" fmla="*/ 0 h 224"/>
                <a:gd name="T40" fmla="*/ 187 w 254"/>
                <a:gd name="T41" fmla="*/ 68 h 224"/>
                <a:gd name="T42" fmla="*/ 107 w 254"/>
                <a:gd name="T43" fmla="*/ 154 h 224"/>
                <a:gd name="T44" fmla="*/ 107 w 254"/>
                <a:gd name="T45" fmla="*/ 154 h 224"/>
                <a:gd name="T46" fmla="*/ 107 w 254"/>
                <a:gd name="T47" fmla="*/ 15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4" h="224">
                  <a:moveTo>
                    <a:pt x="187" y="68"/>
                  </a:moveTo>
                  <a:cubicBezTo>
                    <a:pt x="187" y="72"/>
                    <a:pt x="187" y="77"/>
                    <a:pt x="188" y="81"/>
                  </a:cubicBezTo>
                  <a:cubicBezTo>
                    <a:pt x="187" y="81"/>
                    <a:pt x="187" y="81"/>
                    <a:pt x="186" y="82"/>
                  </a:cubicBezTo>
                  <a:cubicBezTo>
                    <a:pt x="176" y="72"/>
                    <a:pt x="163" y="66"/>
                    <a:pt x="148" y="66"/>
                  </a:cubicBezTo>
                  <a:cubicBezTo>
                    <a:pt x="142" y="66"/>
                    <a:pt x="135" y="67"/>
                    <a:pt x="130" y="69"/>
                  </a:cubicBezTo>
                  <a:cubicBezTo>
                    <a:pt x="118" y="73"/>
                    <a:pt x="109" y="81"/>
                    <a:pt x="102" y="91"/>
                  </a:cubicBezTo>
                  <a:cubicBezTo>
                    <a:pt x="95" y="85"/>
                    <a:pt x="85" y="81"/>
                    <a:pt x="75" y="81"/>
                  </a:cubicBezTo>
                  <a:cubicBezTo>
                    <a:pt x="51" y="81"/>
                    <a:pt x="32" y="101"/>
                    <a:pt x="32" y="125"/>
                  </a:cubicBezTo>
                  <a:cubicBezTo>
                    <a:pt x="32" y="128"/>
                    <a:pt x="32" y="130"/>
                    <a:pt x="32" y="133"/>
                  </a:cubicBezTo>
                  <a:cubicBezTo>
                    <a:pt x="14" y="139"/>
                    <a:pt x="0" y="157"/>
                    <a:pt x="0" y="178"/>
                  </a:cubicBezTo>
                  <a:cubicBezTo>
                    <a:pt x="0" y="203"/>
                    <a:pt x="21" y="224"/>
                    <a:pt x="47" y="224"/>
                  </a:cubicBezTo>
                  <a:cubicBezTo>
                    <a:pt x="49" y="224"/>
                    <a:pt x="51" y="224"/>
                    <a:pt x="54" y="224"/>
                  </a:cubicBezTo>
                  <a:cubicBezTo>
                    <a:pt x="130" y="224"/>
                    <a:pt x="130" y="224"/>
                    <a:pt x="130" y="224"/>
                  </a:cubicBezTo>
                  <a:cubicBezTo>
                    <a:pt x="194" y="224"/>
                    <a:pt x="194" y="224"/>
                    <a:pt x="194" y="224"/>
                  </a:cubicBezTo>
                  <a:cubicBezTo>
                    <a:pt x="195" y="224"/>
                    <a:pt x="197" y="224"/>
                    <a:pt x="199" y="224"/>
                  </a:cubicBezTo>
                  <a:cubicBezTo>
                    <a:pt x="201" y="224"/>
                    <a:pt x="202" y="224"/>
                    <a:pt x="203" y="224"/>
                  </a:cubicBezTo>
                  <a:cubicBezTo>
                    <a:pt x="206" y="224"/>
                    <a:pt x="208" y="224"/>
                    <a:pt x="211" y="224"/>
                  </a:cubicBezTo>
                  <a:cubicBezTo>
                    <a:pt x="214" y="224"/>
                    <a:pt x="218" y="224"/>
                    <a:pt x="221" y="224"/>
                  </a:cubicBezTo>
                  <a:cubicBezTo>
                    <a:pt x="254" y="224"/>
                    <a:pt x="254" y="224"/>
                    <a:pt x="254" y="22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17" y="0"/>
                    <a:pt x="187" y="31"/>
                    <a:pt x="187" y="68"/>
                  </a:cubicBezTo>
                  <a:close/>
                  <a:moveTo>
                    <a:pt x="107" y="154"/>
                  </a:moveTo>
                  <a:cubicBezTo>
                    <a:pt x="107" y="154"/>
                    <a:pt x="107" y="154"/>
                    <a:pt x="107" y="154"/>
                  </a:cubicBezTo>
                  <a:cubicBezTo>
                    <a:pt x="107" y="154"/>
                    <a:pt x="107" y="154"/>
                    <a:pt x="107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8264526" y="3794125"/>
              <a:ext cx="959644" cy="854075"/>
            </a:xfrm>
            <a:custGeom>
              <a:avLst/>
              <a:gdLst>
                <a:gd name="T0" fmla="*/ 199 w 280"/>
                <a:gd name="T1" fmla="*/ 81 h 249"/>
                <a:gd name="T2" fmla="*/ 115 w 280"/>
                <a:gd name="T3" fmla="*/ 0 h 249"/>
                <a:gd name="T4" fmla="*/ 87 w 280"/>
                <a:gd name="T5" fmla="*/ 5 h 249"/>
                <a:gd name="T6" fmla="*/ 44 w 280"/>
                <a:gd name="T7" fmla="*/ 40 h 249"/>
                <a:gd name="T8" fmla="*/ 1 w 280"/>
                <a:gd name="T9" fmla="*/ 25 h 249"/>
                <a:gd name="T10" fmla="*/ 0 w 280"/>
                <a:gd name="T11" fmla="*/ 25 h 249"/>
                <a:gd name="T12" fmla="*/ 0 w 280"/>
                <a:gd name="T13" fmla="*/ 249 h 249"/>
                <a:gd name="T14" fmla="*/ 87 w 280"/>
                <a:gd name="T15" fmla="*/ 249 h 249"/>
                <a:gd name="T16" fmla="*/ 187 w 280"/>
                <a:gd name="T17" fmla="*/ 249 h 249"/>
                <a:gd name="T18" fmla="*/ 196 w 280"/>
                <a:gd name="T19" fmla="*/ 249 h 249"/>
                <a:gd name="T20" fmla="*/ 280 w 280"/>
                <a:gd name="T21" fmla="*/ 165 h 249"/>
                <a:gd name="T22" fmla="*/ 199 w 280"/>
                <a:gd name="T23" fmla="*/ 81 h 249"/>
                <a:gd name="T24" fmla="*/ 51 w 280"/>
                <a:gd name="T25" fmla="*/ 139 h 249"/>
                <a:gd name="T26" fmla="*/ 51 w 280"/>
                <a:gd name="T27" fmla="*/ 139 h 249"/>
                <a:gd name="T28" fmla="*/ 51 w 280"/>
                <a:gd name="T29" fmla="*/ 13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249">
                  <a:moveTo>
                    <a:pt x="199" y="81"/>
                  </a:moveTo>
                  <a:cubicBezTo>
                    <a:pt x="197" y="36"/>
                    <a:pt x="161" y="0"/>
                    <a:pt x="115" y="0"/>
                  </a:cubicBezTo>
                  <a:cubicBezTo>
                    <a:pt x="105" y="0"/>
                    <a:pt x="96" y="2"/>
                    <a:pt x="87" y="5"/>
                  </a:cubicBezTo>
                  <a:cubicBezTo>
                    <a:pt x="69" y="12"/>
                    <a:pt x="54" y="24"/>
                    <a:pt x="44" y="40"/>
                  </a:cubicBezTo>
                  <a:cubicBezTo>
                    <a:pt x="32" y="31"/>
                    <a:pt x="17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87" y="249"/>
                    <a:pt x="87" y="249"/>
                    <a:pt x="87" y="249"/>
                  </a:cubicBezTo>
                  <a:cubicBezTo>
                    <a:pt x="187" y="249"/>
                    <a:pt x="187" y="249"/>
                    <a:pt x="187" y="249"/>
                  </a:cubicBezTo>
                  <a:cubicBezTo>
                    <a:pt x="190" y="249"/>
                    <a:pt x="193" y="249"/>
                    <a:pt x="196" y="249"/>
                  </a:cubicBezTo>
                  <a:cubicBezTo>
                    <a:pt x="242" y="249"/>
                    <a:pt x="280" y="212"/>
                    <a:pt x="280" y="165"/>
                  </a:cubicBezTo>
                  <a:cubicBezTo>
                    <a:pt x="280" y="120"/>
                    <a:pt x="244" y="83"/>
                    <a:pt x="199" y="81"/>
                  </a:cubicBezTo>
                  <a:close/>
                  <a:moveTo>
                    <a:pt x="51" y="139"/>
                  </a:moveTo>
                  <a:cubicBezTo>
                    <a:pt x="51" y="139"/>
                    <a:pt x="51" y="139"/>
                    <a:pt x="51" y="139"/>
                  </a:cubicBezTo>
                  <a:cubicBezTo>
                    <a:pt x="51" y="139"/>
                    <a:pt x="51" y="139"/>
                    <a:pt x="51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74376" y="2629480"/>
            <a:ext cx="3075749" cy="3043724"/>
            <a:chOff x="304800" y="434975"/>
            <a:chExt cx="3963988" cy="3922713"/>
          </a:xfrm>
          <a:solidFill>
            <a:schemeClr val="accent4"/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469900" y="3235325"/>
              <a:ext cx="1223963" cy="992188"/>
            </a:xfrm>
            <a:custGeom>
              <a:avLst/>
              <a:gdLst>
                <a:gd name="T0" fmla="*/ 92 w 170"/>
                <a:gd name="T1" fmla="*/ 44 h 138"/>
                <a:gd name="T2" fmla="*/ 93 w 170"/>
                <a:gd name="T3" fmla="*/ 45 h 138"/>
                <a:gd name="T4" fmla="*/ 140 w 170"/>
                <a:gd name="T5" fmla="*/ 138 h 138"/>
                <a:gd name="T6" fmla="*/ 153 w 170"/>
                <a:gd name="T7" fmla="*/ 129 h 138"/>
                <a:gd name="T8" fmla="*/ 169 w 170"/>
                <a:gd name="T9" fmla="*/ 104 h 138"/>
                <a:gd name="T10" fmla="*/ 170 w 170"/>
                <a:gd name="T11" fmla="*/ 99 h 138"/>
                <a:gd name="T12" fmla="*/ 169 w 170"/>
                <a:gd name="T13" fmla="*/ 104 h 138"/>
                <a:gd name="T14" fmla="*/ 153 w 170"/>
                <a:gd name="T15" fmla="*/ 129 h 138"/>
                <a:gd name="T16" fmla="*/ 140 w 170"/>
                <a:gd name="T17" fmla="*/ 138 h 138"/>
                <a:gd name="T18" fmla="*/ 93 w 170"/>
                <a:gd name="T19" fmla="*/ 45 h 138"/>
                <a:gd name="T20" fmla="*/ 92 w 170"/>
                <a:gd name="T21" fmla="*/ 44 h 138"/>
                <a:gd name="T22" fmla="*/ 90 w 170"/>
                <a:gd name="T23" fmla="*/ 43 h 138"/>
                <a:gd name="T24" fmla="*/ 90 w 170"/>
                <a:gd name="T25" fmla="*/ 43 h 138"/>
                <a:gd name="T26" fmla="*/ 90 w 170"/>
                <a:gd name="T27" fmla="*/ 43 h 138"/>
                <a:gd name="T28" fmla="*/ 90 w 170"/>
                <a:gd name="T29" fmla="*/ 43 h 138"/>
                <a:gd name="T30" fmla="*/ 90 w 170"/>
                <a:gd name="T31" fmla="*/ 43 h 138"/>
                <a:gd name="T32" fmla="*/ 90 w 170"/>
                <a:gd name="T33" fmla="*/ 43 h 138"/>
                <a:gd name="T34" fmla="*/ 2 w 170"/>
                <a:gd name="T35" fmla="*/ 2 h 138"/>
                <a:gd name="T36" fmla="*/ 3 w 170"/>
                <a:gd name="T37" fmla="*/ 2 h 138"/>
                <a:gd name="T38" fmla="*/ 4 w 170"/>
                <a:gd name="T39" fmla="*/ 3 h 138"/>
                <a:gd name="T40" fmla="*/ 2 w 170"/>
                <a:gd name="T41" fmla="*/ 2 h 138"/>
                <a:gd name="T42" fmla="*/ 0 w 170"/>
                <a:gd name="T43" fmla="*/ 0 h 138"/>
                <a:gd name="T44" fmla="*/ 0 w 170"/>
                <a:gd name="T45" fmla="*/ 0 h 138"/>
                <a:gd name="T46" fmla="*/ 1 w 170"/>
                <a:gd name="T47" fmla="*/ 1 h 138"/>
                <a:gd name="T48" fmla="*/ 0 w 170"/>
                <a:gd name="T4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0" h="138">
                  <a:moveTo>
                    <a:pt x="92" y="44"/>
                  </a:moveTo>
                  <a:cubicBezTo>
                    <a:pt x="92" y="44"/>
                    <a:pt x="93" y="45"/>
                    <a:pt x="93" y="45"/>
                  </a:cubicBezTo>
                  <a:cubicBezTo>
                    <a:pt x="114" y="97"/>
                    <a:pt x="130" y="128"/>
                    <a:pt x="140" y="138"/>
                  </a:cubicBezTo>
                  <a:cubicBezTo>
                    <a:pt x="143" y="137"/>
                    <a:pt x="148" y="135"/>
                    <a:pt x="153" y="129"/>
                  </a:cubicBezTo>
                  <a:cubicBezTo>
                    <a:pt x="163" y="119"/>
                    <a:pt x="168" y="111"/>
                    <a:pt x="169" y="104"/>
                  </a:cubicBezTo>
                  <a:cubicBezTo>
                    <a:pt x="170" y="103"/>
                    <a:pt x="170" y="101"/>
                    <a:pt x="170" y="99"/>
                  </a:cubicBezTo>
                  <a:cubicBezTo>
                    <a:pt x="170" y="101"/>
                    <a:pt x="170" y="103"/>
                    <a:pt x="169" y="104"/>
                  </a:cubicBezTo>
                  <a:cubicBezTo>
                    <a:pt x="168" y="111"/>
                    <a:pt x="163" y="119"/>
                    <a:pt x="153" y="129"/>
                  </a:cubicBezTo>
                  <a:cubicBezTo>
                    <a:pt x="148" y="135"/>
                    <a:pt x="143" y="137"/>
                    <a:pt x="140" y="138"/>
                  </a:cubicBezTo>
                  <a:cubicBezTo>
                    <a:pt x="130" y="128"/>
                    <a:pt x="114" y="97"/>
                    <a:pt x="93" y="45"/>
                  </a:cubicBezTo>
                  <a:cubicBezTo>
                    <a:pt x="93" y="45"/>
                    <a:pt x="92" y="44"/>
                    <a:pt x="92" y="44"/>
                  </a:cubicBezTo>
                  <a:moveTo>
                    <a:pt x="90" y="43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moveTo>
                    <a:pt x="2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3" y="2"/>
                    <a:pt x="2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04800" y="434975"/>
              <a:ext cx="3963988" cy="3922713"/>
            </a:xfrm>
            <a:custGeom>
              <a:avLst/>
              <a:gdLst>
                <a:gd name="T0" fmla="*/ 285 w 551"/>
                <a:gd name="T1" fmla="*/ 110 h 545"/>
                <a:gd name="T2" fmla="*/ 296 w 551"/>
                <a:gd name="T3" fmla="*/ 99 h 545"/>
                <a:gd name="T4" fmla="*/ 298 w 551"/>
                <a:gd name="T5" fmla="*/ 72 h 545"/>
                <a:gd name="T6" fmla="*/ 258 w 551"/>
                <a:gd name="T7" fmla="*/ 85 h 545"/>
                <a:gd name="T8" fmla="*/ 240 w 551"/>
                <a:gd name="T9" fmla="*/ 104 h 545"/>
                <a:gd name="T10" fmla="*/ 175 w 551"/>
                <a:gd name="T11" fmla="*/ 95 h 545"/>
                <a:gd name="T12" fmla="*/ 188 w 551"/>
                <a:gd name="T13" fmla="*/ 82 h 545"/>
                <a:gd name="T14" fmla="*/ 189 w 551"/>
                <a:gd name="T15" fmla="*/ 57 h 545"/>
                <a:gd name="T16" fmla="*/ 157 w 551"/>
                <a:gd name="T17" fmla="*/ 62 h 545"/>
                <a:gd name="T18" fmla="*/ 130 w 551"/>
                <a:gd name="T19" fmla="*/ 89 h 545"/>
                <a:gd name="T20" fmla="*/ 9 w 551"/>
                <a:gd name="T21" fmla="*/ 85 h 545"/>
                <a:gd name="T22" fmla="*/ 1 w 551"/>
                <a:gd name="T23" fmla="*/ 102 h 545"/>
                <a:gd name="T24" fmla="*/ 5 w 551"/>
                <a:gd name="T25" fmla="*/ 119 h 545"/>
                <a:gd name="T26" fmla="*/ 46 w 551"/>
                <a:gd name="T27" fmla="*/ 131 h 545"/>
                <a:gd name="T28" fmla="*/ 168 w 551"/>
                <a:gd name="T29" fmla="*/ 171 h 545"/>
                <a:gd name="T30" fmla="*/ 266 w 551"/>
                <a:gd name="T31" fmla="*/ 215 h 545"/>
                <a:gd name="T32" fmla="*/ 252 w 551"/>
                <a:gd name="T33" fmla="*/ 247 h 545"/>
                <a:gd name="T34" fmla="*/ 147 w 551"/>
                <a:gd name="T35" fmla="*/ 368 h 545"/>
                <a:gd name="T36" fmla="*/ 103 w 551"/>
                <a:gd name="T37" fmla="*/ 363 h 545"/>
                <a:gd name="T38" fmla="*/ 56 w 551"/>
                <a:gd name="T39" fmla="*/ 359 h 545"/>
                <a:gd name="T40" fmla="*/ 31 w 551"/>
                <a:gd name="T41" fmla="*/ 376 h 545"/>
                <a:gd name="T42" fmla="*/ 23 w 551"/>
                <a:gd name="T43" fmla="*/ 389 h 545"/>
                <a:gd name="T44" fmla="*/ 116 w 551"/>
                <a:gd name="T45" fmla="*/ 434 h 545"/>
                <a:gd name="T46" fmla="*/ 163 w 551"/>
                <a:gd name="T47" fmla="*/ 527 h 545"/>
                <a:gd name="T48" fmla="*/ 176 w 551"/>
                <a:gd name="T49" fmla="*/ 518 h 545"/>
                <a:gd name="T50" fmla="*/ 192 w 551"/>
                <a:gd name="T51" fmla="*/ 493 h 545"/>
                <a:gd name="T52" fmla="*/ 188 w 551"/>
                <a:gd name="T53" fmla="*/ 446 h 545"/>
                <a:gd name="T54" fmla="*/ 181 w 551"/>
                <a:gd name="T55" fmla="*/ 401 h 545"/>
                <a:gd name="T56" fmla="*/ 266 w 551"/>
                <a:gd name="T57" fmla="*/ 329 h 545"/>
                <a:gd name="T58" fmla="*/ 320 w 551"/>
                <a:gd name="T59" fmla="*/ 280 h 545"/>
                <a:gd name="T60" fmla="*/ 333 w 551"/>
                <a:gd name="T61" fmla="*/ 280 h 545"/>
                <a:gd name="T62" fmla="*/ 379 w 551"/>
                <a:gd name="T63" fmla="*/ 378 h 545"/>
                <a:gd name="T64" fmla="*/ 420 w 551"/>
                <a:gd name="T65" fmla="*/ 500 h 545"/>
                <a:gd name="T66" fmla="*/ 434 w 551"/>
                <a:gd name="T67" fmla="*/ 541 h 545"/>
                <a:gd name="T68" fmla="*/ 450 w 551"/>
                <a:gd name="T69" fmla="*/ 544 h 545"/>
                <a:gd name="T70" fmla="*/ 467 w 551"/>
                <a:gd name="T71" fmla="*/ 536 h 545"/>
                <a:gd name="T72" fmla="*/ 462 w 551"/>
                <a:gd name="T73" fmla="*/ 415 h 545"/>
                <a:gd name="T74" fmla="*/ 488 w 551"/>
                <a:gd name="T75" fmla="*/ 388 h 545"/>
                <a:gd name="T76" fmla="*/ 493 w 551"/>
                <a:gd name="T77" fmla="*/ 355 h 545"/>
                <a:gd name="T78" fmla="*/ 467 w 551"/>
                <a:gd name="T79" fmla="*/ 357 h 545"/>
                <a:gd name="T80" fmla="*/ 454 w 551"/>
                <a:gd name="T81" fmla="*/ 370 h 545"/>
                <a:gd name="T82" fmla="*/ 445 w 551"/>
                <a:gd name="T83" fmla="*/ 305 h 545"/>
                <a:gd name="T84" fmla="*/ 463 w 551"/>
                <a:gd name="T85" fmla="*/ 287 h 545"/>
                <a:gd name="T86" fmla="*/ 475 w 551"/>
                <a:gd name="T87" fmla="*/ 246 h 545"/>
                <a:gd name="T88" fmla="*/ 449 w 551"/>
                <a:gd name="T89" fmla="*/ 249 h 545"/>
                <a:gd name="T90" fmla="*/ 438 w 551"/>
                <a:gd name="T91" fmla="*/ 260 h 545"/>
                <a:gd name="T92" fmla="*/ 429 w 551"/>
                <a:gd name="T93" fmla="*/ 163 h 545"/>
                <a:gd name="T94" fmla="*/ 486 w 551"/>
                <a:gd name="T95" fmla="*/ 105 h 545"/>
                <a:gd name="T96" fmla="*/ 534 w 551"/>
                <a:gd name="T97" fmla="*/ 7 h 545"/>
                <a:gd name="T98" fmla="*/ 489 w 551"/>
                <a:gd name="T99" fmla="*/ 21 h 545"/>
                <a:gd name="T100" fmla="*/ 439 w 551"/>
                <a:gd name="T101" fmla="*/ 59 h 545"/>
                <a:gd name="T102" fmla="*/ 382 w 551"/>
                <a:gd name="T103" fmla="*/ 117 h 545"/>
                <a:gd name="T104" fmla="*/ 285 w 551"/>
                <a:gd name="T105" fmla="*/ 11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1" h="545">
                  <a:moveTo>
                    <a:pt x="285" y="110"/>
                  </a:moveTo>
                  <a:cubicBezTo>
                    <a:pt x="296" y="99"/>
                    <a:pt x="296" y="99"/>
                    <a:pt x="296" y="99"/>
                  </a:cubicBezTo>
                  <a:cubicBezTo>
                    <a:pt x="306" y="89"/>
                    <a:pt x="306" y="80"/>
                    <a:pt x="298" y="72"/>
                  </a:cubicBezTo>
                  <a:cubicBezTo>
                    <a:pt x="289" y="63"/>
                    <a:pt x="275" y="68"/>
                    <a:pt x="258" y="85"/>
                  </a:cubicBezTo>
                  <a:cubicBezTo>
                    <a:pt x="240" y="104"/>
                    <a:pt x="240" y="104"/>
                    <a:pt x="240" y="104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8" y="82"/>
                    <a:pt x="188" y="82"/>
                    <a:pt x="188" y="82"/>
                  </a:cubicBezTo>
                  <a:cubicBezTo>
                    <a:pt x="197" y="73"/>
                    <a:pt x="197" y="65"/>
                    <a:pt x="189" y="57"/>
                  </a:cubicBezTo>
                  <a:cubicBezTo>
                    <a:pt x="180" y="47"/>
                    <a:pt x="169" y="49"/>
                    <a:pt x="157" y="62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57" y="78"/>
                    <a:pt x="17" y="77"/>
                    <a:pt x="9" y="85"/>
                  </a:cubicBezTo>
                  <a:cubicBezTo>
                    <a:pt x="5" y="89"/>
                    <a:pt x="3" y="95"/>
                    <a:pt x="1" y="102"/>
                  </a:cubicBezTo>
                  <a:cubicBezTo>
                    <a:pt x="0" y="110"/>
                    <a:pt x="1" y="115"/>
                    <a:pt x="5" y="119"/>
                  </a:cubicBezTo>
                  <a:cubicBezTo>
                    <a:pt x="8" y="122"/>
                    <a:pt x="22" y="126"/>
                    <a:pt x="46" y="131"/>
                  </a:cubicBezTo>
                  <a:cubicBezTo>
                    <a:pt x="70" y="136"/>
                    <a:pt x="111" y="149"/>
                    <a:pt x="168" y="171"/>
                  </a:cubicBezTo>
                  <a:cubicBezTo>
                    <a:pt x="225" y="192"/>
                    <a:pt x="258" y="207"/>
                    <a:pt x="266" y="215"/>
                  </a:cubicBezTo>
                  <a:cubicBezTo>
                    <a:pt x="272" y="220"/>
                    <a:pt x="267" y="231"/>
                    <a:pt x="252" y="247"/>
                  </a:cubicBezTo>
                  <a:cubicBezTo>
                    <a:pt x="200" y="300"/>
                    <a:pt x="165" y="341"/>
                    <a:pt x="147" y="368"/>
                  </a:cubicBezTo>
                  <a:cubicBezTo>
                    <a:pt x="142" y="368"/>
                    <a:pt x="128" y="367"/>
                    <a:pt x="103" y="363"/>
                  </a:cubicBezTo>
                  <a:cubicBezTo>
                    <a:pt x="78" y="359"/>
                    <a:pt x="62" y="358"/>
                    <a:pt x="56" y="359"/>
                  </a:cubicBezTo>
                  <a:cubicBezTo>
                    <a:pt x="49" y="360"/>
                    <a:pt x="41" y="366"/>
                    <a:pt x="31" y="376"/>
                  </a:cubicBezTo>
                  <a:cubicBezTo>
                    <a:pt x="26" y="381"/>
                    <a:pt x="23" y="385"/>
                    <a:pt x="23" y="389"/>
                  </a:cubicBezTo>
                  <a:cubicBezTo>
                    <a:pt x="29" y="395"/>
                    <a:pt x="60" y="410"/>
                    <a:pt x="116" y="434"/>
                  </a:cubicBezTo>
                  <a:cubicBezTo>
                    <a:pt x="137" y="486"/>
                    <a:pt x="153" y="517"/>
                    <a:pt x="163" y="527"/>
                  </a:cubicBezTo>
                  <a:cubicBezTo>
                    <a:pt x="166" y="526"/>
                    <a:pt x="171" y="524"/>
                    <a:pt x="176" y="518"/>
                  </a:cubicBezTo>
                  <a:cubicBezTo>
                    <a:pt x="186" y="508"/>
                    <a:pt x="191" y="500"/>
                    <a:pt x="192" y="493"/>
                  </a:cubicBezTo>
                  <a:cubicBezTo>
                    <a:pt x="194" y="487"/>
                    <a:pt x="192" y="471"/>
                    <a:pt x="188" y="446"/>
                  </a:cubicBezTo>
                  <a:cubicBezTo>
                    <a:pt x="183" y="421"/>
                    <a:pt x="181" y="406"/>
                    <a:pt x="181" y="401"/>
                  </a:cubicBezTo>
                  <a:cubicBezTo>
                    <a:pt x="208" y="383"/>
                    <a:pt x="236" y="358"/>
                    <a:pt x="266" y="329"/>
                  </a:cubicBezTo>
                  <a:cubicBezTo>
                    <a:pt x="296" y="299"/>
                    <a:pt x="314" y="282"/>
                    <a:pt x="320" y="280"/>
                  </a:cubicBezTo>
                  <a:cubicBezTo>
                    <a:pt x="325" y="277"/>
                    <a:pt x="330" y="277"/>
                    <a:pt x="333" y="280"/>
                  </a:cubicBezTo>
                  <a:cubicBezTo>
                    <a:pt x="341" y="288"/>
                    <a:pt x="356" y="321"/>
                    <a:pt x="379" y="378"/>
                  </a:cubicBezTo>
                  <a:cubicBezTo>
                    <a:pt x="401" y="435"/>
                    <a:pt x="415" y="476"/>
                    <a:pt x="420" y="500"/>
                  </a:cubicBezTo>
                  <a:cubicBezTo>
                    <a:pt x="426" y="524"/>
                    <a:pt x="430" y="537"/>
                    <a:pt x="434" y="541"/>
                  </a:cubicBezTo>
                  <a:cubicBezTo>
                    <a:pt x="437" y="544"/>
                    <a:pt x="443" y="545"/>
                    <a:pt x="450" y="544"/>
                  </a:cubicBezTo>
                  <a:cubicBezTo>
                    <a:pt x="457" y="542"/>
                    <a:pt x="463" y="540"/>
                    <a:pt x="467" y="536"/>
                  </a:cubicBezTo>
                  <a:cubicBezTo>
                    <a:pt x="475" y="528"/>
                    <a:pt x="473" y="487"/>
                    <a:pt x="462" y="415"/>
                  </a:cubicBezTo>
                  <a:cubicBezTo>
                    <a:pt x="488" y="388"/>
                    <a:pt x="488" y="388"/>
                    <a:pt x="488" y="388"/>
                  </a:cubicBezTo>
                  <a:cubicBezTo>
                    <a:pt x="501" y="375"/>
                    <a:pt x="502" y="365"/>
                    <a:pt x="493" y="355"/>
                  </a:cubicBezTo>
                  <a:cubicBezTo>
                    <a:pt x="485" y="347"/>
                    <a:pt x="476" y="348"/>
                    <a:pt x="467" y="357"/>
                  </a:cubicBezTo>
                  <a:cubicBezTo>
                    <a:pt x="454" y="370"/>
                    <a:pt x="454" y="370"/>
                    <a:pt x="454" y="370"/>
                  </a:cubicBezTo>
                  <a:cubicBezTo>
                    <a:pt x="445" y="305"/>
                    <a:pt x="445" y="305"/>
                    <a:pt x="445" y="305"/>
                  </a:cubicBezTo>
                  <a:cubicBezTo>
                    <a:pt x="463" y="287"/>
                    <a:pt x="463" y="287"/>
                    <a:pt x="463" y="287"/>
                  </a:cubicBezTo>
                  <a:cubicBezTo>
                    <a:pt x="480" y="269"/>
                    <a:pt x="484" y="255"/>
                    <a:pt x="475" y="246"/>
                  </a:cubicBezTo>
                  <a:cubicBezTo>
                    <a:pt x="467" y="238"/>
                    <a:pt x="458" y="239"/>
                    <a:pt x="449" y="249"/>
                  </a:cubicBezTo>
                  <a:cubicBezTo>
                    <a:pt x="438" y="260"/>
                    <a:pt x="438" y="260"/>
                    <a:pt x="438" y="260"/>
                  </a:cubicBezTo>
                  <a:cubicBezTo>
                    <a:pt x="429" y="163"/>
                    <a:pt x="429" y="163"/>
                    <a:pt x="429" y="163"/>
                  </a:cubicBezTo>
                  <a:cubicBezTo>
                    <a:pt x="486" y="105"/>
                    <a:pt x="486" y="105"/>
                    <a:pt x="486" y="105"/>
                  </a:cubicBezTo>
                  <a:cubicBezTo>
                    <a:pt x="534" y="56"/>
                    <a:pt x="551" y="23"/>
                    <a:pt x="534" y="7"/>
                  </a:cubicBezTo>
                  <a:cubicBezTo>
                    <a:pt x="528" y="0"/>
                    <a:pt x="512" y="5"/>
                    <a:pt x="489" y="21"/>
                  </a:cubicBezTo>
                  <a:cubicBezTo>
                    <a:pt x="465" y="37"/>
                    <a:pt x="448" y="49"/>
                    <a:pt x="439" y="59"/>
                  </a:cubicBezTo>
                  <a:cubicBezTo>
                    <a:pt x="382" y="117"/>
                    <a:pt x="382" y="117"/>
                    <a:pt x="382" y="117"/>
                  </a:cubicBezTo>
                  <a:cubicBezTo>
                    <a:pt x="285" y="110"/>
                    <a:pt x="285" y="110"/>
                    <a:pt x="285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722688" y="687388"/>
              <a:ext cx="258763" cy="252413"/>
            </a:xfrm>
            <a:custGeom>
              <a:avLst/>
              <a:gdLst>
                <a:gd name="T0" fmla="*/ 0 w 36"/>
                <a:gd name="T1" fmla="*/ 4 h 35"/>
                <a:gd name="T2" fmla="*/ 9 w 36"/>
                <a:gd name="T3" fmla="*/ 1 h 35"/>
                <a:gd name="T4" fmla="*/ 19 w 36"/>
                <a:gd name="T5" fmla="*/ 0 h 35"/>
                <a:gd name="T6" fmla="*/ 30 w 36"/>
                <a:gd name="T7" fmla="*/ 6 h 35"/>
                <a:gd name="T8" fmla="*/ 36 w 36"/>
                <a:gd name="T9" fmla="*/ 17 h 35"/>
                <a:gd name="T10" fmla="*/ 35 w 36"/>
                <a:gd name="T11" fmla="*/ 27 h 35"/>
                <a:gd name="T12" fmla="*/ 33 w 36"/>
                <a:gd name="T13" fmla="*/ 33 h 35"/>
                <a:gd name="T14" fmla="*/ 31 w 36"/>
                <a:gd name="T15" fmla="*/ 35 h 35"/>
                <a:gd name="T16" fmla="*/ 30 w 36"/>
                <a:gd name="T17" fmla="*/ 27 h 35"/>
                <a:gd name="T18" fmla="*/ 27 w 36"/>
                <a:gd name="T19" fmla="*/ 19 h 35"/>
                <a:gd name="T20" fmla="*/ 23 w 36"/>
                <a:gd name="T21" fmla="*/ 13 h 35"/>
                <a:gd name="T22" fmla="*/ 9 w 36"/>
                <a:gd name="T23" fmla="*/ 6 h 35"/>
                <a:gd name="T24" fmla="*/ 0 w 36"/>
                <a:gd name="T2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5">
                  <a:moveTo>
                    <a:pt x="0" y="4"/>
                  </a:moveTo>
                  <a:cubicBezTo>
                    <a:pt x="0" y="4"/>
                    <a:pt x="3" y="2"/>
                    <a:pt x="9" y="1"/>
                  </a:cubicBezTo>
                  <a:cubicBezTo>
                    <a:pt x="12" y="0"/>
                    <a:pt x="15" y="0"/>
                    <a:pt x="19" y="0"/>
                  </a:cubicBezTo>
                  <a:cubicBezTo>
                    <a:pt x="22" y="1"/>
                    <a:pt x="27" y="3"/>
                    <a:pt x="30" y="6"/>
                  </a:cubicBezTo>
                  <a:cubicBezTo>
                    <a:pt x="33" y="9"/>
                    <a:pt x="35" y="13"/>
                    <a:pt x="36" y="17"/>
                  </a:cubicBezTo>
                  <a:cubicBezTo>
                    <a:pt x="36" y="21"/>
                    <a:pt x="36" y="24"/>
                    <a:pt x="35" y="27"/>
                  </a:cubicBezTo>
                  <a:cubicBezTo>
                    <a:pt x="35" y="30"/>
                    <a:pt x="33" y="32"/>
                    <a:pt x="33" y="33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5"/>
                    <a:pt x="30" y="32"/>
                    <a:pt x="30" y="27"/>
                  </a:cubicBezTo>
                  <a:cubicBezTo>
                    <a:pt x="29" y="24"/>
                    <a:pt x="28" y="22"/>
                    <a:pt x="27" y="19"/>
                  </a:cubicBezTo>
                  <a:cubicBezTo>
                    <a:pt x="26" y="17"/>
                    <a:pt x="25" y="14"/>
                    <a:pt x="23" y="13"/>
                  </a:cubicBezTo>
                  <a:cubicBezTo>
                    <a:pt x="20" y="9"/>
                    <a:pt x="14" y="7"/>
                    <a:pt x="9" y="6"/>
                  </a:cubicBezTo>
                  <a:cubicBezTo>
                    <a:pt x="4" y="5"/>
                    <a:pt x="0" y="4"/>
                    <a:pt x="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822325" y="465138"/>
              <a:ext cx="3324225" cy="3079750"/>
            </a:xfrm>
            <a:custGeom>
              <a:avLst/>
              <a:gdLst>
                <a:gd name="T0" fmla="*/ 0 w 462"/>
                <a:gd name="T1" fmla="*/ 410 h 428"/>
                <a:gd name="T2" fmla="*/ 41 w 462"/>
                <a:gd name="T3" fmla="*/ 428 h 428"/>
                <a:gd name="T4" fmla="*/ 30 w 462"/>
                <a:gd name="T5" fmla="*/ 424 h 428"/>
                <a:gd name="T6" fmla="*/ 0 w 462"/>
                <a:gd name="T7" fmla="*/ 410 h 428"/>
                <a:gd name="T8" fmla="*/ 454 w 462"/>
                <a:gd name="T9" fmla="*/ 0 h 428"/>
                <a:gd name="T10" fmla="*/ 417 w 462"/>
                <a:gd name="T11" fmla="*/ 17 h 428"/>
                <a:gd name="T12" fmla="*/ 367 w 462"/>
                <a:gd name="T13" fmla="*/ 55 h 428"/>
                <a:gd name="T14" fmla="*/ 310 w 462"/>
                <a:gd name="T15" fmla="*/ 113 h 428"/>
                <a:gd name="T16" fmla="*/ 213 w 462"/>
                <a:gd name="T17" fmla="*/ 106 h 428"/>
                <a:gd name="T18" fmla="*/ 310 w 462"/>
                <a:gd name="T19" fmla="*/ 113 h 428"/>
                <a:gd name="T20" fmla="*/ 367 w 462"/>
                <a:gd name="T21" fmla="*/ 55 h 428"/>
                <a:gd name="T22" fmla="*/ 417 w 462"/>
                <a:gd name="T23" fmla="*/ 17 h 428"/>
                <a:gd name="T24" fmla="*/ 454 w 462"/>
                <a:gd name="T25" fmla="*/ 0 h 428"/>
                <a:gd name="T26" fmla="*/ 462 w 462"/>
                <a:gd name="T27" fmla="*/ 3 h 428"/>
                <a:gd name="T28" fmla="*/ 462 w 462"/>
                <a:gd name="T29" fmla="*/ 3 h 428"/>
                <a:gd name="T30" fmla="*/ 462 w 462"/>
                <a:gd name="T31" fmla="*/ 3 h 428"/>
                <a:gd name="T32" fmla="*/ 454 w 462"/>
                <a:gd name="T33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2" h="428">
                  <a:moveTo>
                    <a:pt x="0" y="410"/>
                  </a:moveTo>
                  <a:cubicBezTo>
                    <a:pt x="11" y="416"/>
                    <a:pt x="25" y="422"/>
                    <a:pt x="41" y="428"/>
                  </a:cubicBezTo>
                  <a:cubicBezTo>
                    <a:pt x="37" y="427"/>
                    <a:pt x="34" y="425"/>
                    <a:pt x="30" y="424"/>
                  </a:cubicBezTo>
                  <a:cubicBezTo>
                    <a:pt x="19" y="419"/>
                    <a:pt x="9" y="414"/>
                    <a:pt x="0" y="410"/>
                  </a:cubicBezTo>
                  <a:moveTo>
                    <a:pt x="454" y="0"/>
                  </a:moveTo>
                  <a:cubicBezTo>
                    <a:pt x="446" y="0"/>
                    <a:pt x="434" y="5"/>
                    <a:pt x="417" y="17"/>
                  </a:cubicBezTo>
                  <a:cubicBezTo>
                    <a:pt x="393" y="33"/>
                    <a:pt x="376" y="45"/>
                    <a:pt x="367" y="55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76" y="45"/>
                    <a:pt x="393" y="33"/>
                    <a:pt x="417" y="17"/>
                  </a:cubicBezTo>
                  <a:cubicBezTo>
                    <a:pt x="434" y="5"/>
                    <a:pt x="446" y="0"/>
                    <a:pt x="454" y="0"/>
                  </a:cubicBezTo>
                  <a:cubicBezTo>
                    <a:pt x="458" y="0"/>
                    <a:pt x="460" y="1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0" y="1"/>
                    <a:pt x="458" y="0"/>
                    <a:pt x="4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038225" y="3516313"/>
              <a:ext cx="79375" cy="28575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4 h 4"/>
                <a:gd name="T4" fmla="*/ 11 w 11"/>
                <a:gd name="T5" fmla="*/ 4 h 4"/>
                <a:gd name="T6" fmla="*/ 11 w 11"/>
                <a:gd name="T7" fmla="*/ 4 h 4"/>
                <a:gd name="T8" fmla="*/ 0 w 1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1"/>
                    <a:pt x="7" y="3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3"/>
                    <a:pt x="4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11150" y="465138"/>
              <a:ext cx="3849688" cy="3079750"/>
            </a:xfrm>
            <a:custGeom>
              <a:avLst/>
              <a:gdLst>
                <a:gd name="T0" fmla="*/ 525 w 535"/>
                <a:gd name="T1" fmla="*/ 0 h 428"/>
                <a:gd name="T2" fmla="*/ 488 w 535"/>
                <a:gd name="T3" fmla="*/ 17 h 428"/>
                <a:gd name="T4" fmla="*/ 438 w 535"/>
                <a:gd name="T5" fmla="*/ 55 h 428"/>
                <a:gd name="T6" fmla="*/ 381 w 535"/>
                <a:gd name="T7" fmla="*/ 113 h 428"/>
                <a:gd name="T8" fmla="*/ 284 w 535"/>
                <a:gd name="T9" fmla="*/ 106 h 428"/>
                <a:gd name="T10" fmla="*/ 295 w 535"/>
                <a:gd name="T11" fmla="*/ 95 h 428"/>
                <a:gd name="T12" fmla="*/ 303 w 535"/>
                <a:gd name="T13" fmla="*/ 80 h 428"/>
                <a:gd name="T14" fmla="*/ 297 w 535"/>
                <a:gd name="T15" fmla="*/ 68 h 428"/>
                <a:gd name="T16" fmla="*/ 286 w 535"/>
                <a:gd name="T17" fmla="*/ 64 h 428"/>
                <a:gd name="T18" fmla="*/ 257 w 535"/>
                <a:gd name="T19" fmla="*/ 81 h 428"/>
                <a:gd name="T20" fmla="*/ 239 w 535"/>
                <a:gd name="T21" fmla="*/ 100 h 428"/>
                <a:gd name="T22" fmla="*/ 174 w 535"/>
                <a:gd name="T23" fmla="*/ 91 h 428"/>
                <a:gd name="T24" fmla="*/ 187 w 535"/>
                <a:gd name="T25" fmla="*/ 78 h 428"/>
                <a:gd name="T26" fmla="*/ 194 w 535"/>
                <a:gd name="T27" fmla="*/ 64 h 428"/>
                <a:gd name="T28" fmla="*/ 188 w 535"/>
                <a:gd name="T29" fmla="*/ 53 h 428"/>
                <a:gd name="T30" fmla="*/ 175 w 535"/>
                <a:gd name="T31" fmla="*/ 47 h 428"/>
                <a:gd name="T32" fmla="*/ 156 w 535"/>
                <a:gd name="T33" fmla="*/ 58 h 428"/>
                <a:gd name="T34" fmla="*/ 129 w 535"/>
                <a:gd name="T35" fmla="*/ 85 h 428"/>
                <a:gd name="T36" fmla="*/ 38 w 535"/>
                <a:gd name="T37" fmla="*/ 76 h 428"/>
                <a:gd name="T38" fmla="*/ 8 w 535"/>
                <a:gd name="T39" fmla="*/ 81 h 428"/>
                <a:gd name="T40" fmla="*/ 0 w 535"/>
                <a:gd name="T41" fmla="*/ 98 h 428"/>
                <a:gd name="T42" fmla="*/ 0 w 535"/>
                <a:gd name="T43" fmla="*/ 104 h 428"/>
                <a:gd name="T44" fmla="*/ 4 w 535"/>
                <a:gd name="T45" fmla="*/ 115 h 428"/>
                <a:gd name="T46" fmla="*/ 45 w 535"/>
                <a:gd name="T47" fmla="*/ 127 h 428"/>
                <a:gd name="T48" fmla="*/ 167 w 535"/>
                <a:gd name="T49" fmla="*/ 167 h 428"/>
                <a:gd name="T50" fmla="*/ 265 w 535"/>
                <a:gd name="T51" fmla="*/ 211 h 428"/>
                <a:gd name="T52" fmla="*/ 268 w 535"/>
                <a:gd name="T53" fmla="*/ 216 h 428"/>
                <a:gd name="T54" fmla="*/ 251 w 535"/>
                <a:gd name="T55" fmla="*/ 243 h 428"/>
                <a:gd name="T56" fmla="*/ 146 w 535"/>
                <a:gd name="T57" fmla="*/ 364 h 428"/>
                <a:gd name="T58" fmla="*/ 145 w 535"/>
                <a:gd name="T59" fmla="*/ 364 h 428"/>
                <a:gd name="T60" fmla="*/ 102 w 535"/>
                <a:gd name="T61" fmla="*/ 359 h 428"/>
                <a:gd name="T62" fmla="*/ 61 w 535"/>
                <a:gd name="T63" fmla="*/ 354 h 428"/>
                <a:gd name="T64" fmla="*/ 55 w 535"/>
                <a:gd name="T65" fmla="*/ 355 h 428"/>
                <a:gd name="T66" fmla="*/ 30 w 535"/>
                <a:gd name="T67" fmla="*/ 372 h 428"/>
                <a:gd name="T68" fmla="*/ 22 w 535"/>
                <a:gd name="T69" fmla="*/ 385 h 428"/>
                <a:gd name="T70" fmla="*/ 71 w 535"/>
                <a:gd name="T71" fmla="*/ 410 h 428"/>
                <a:gd name="T72" fmla="*/ 101 w 535"/>
                <a:gd name="T73" fmla="*/ 424 h 428"/>
                <a:gd name="T74" fmla="*/ 112 w 535"/>
                <a:gd name="T75" fmla="*/ 428 h 428"/>
                <a:gd name="T76" fmla="*/ 497 w 535"/>
                <a:gd name="T77" fmla="*/ 43 h 428"/>
                <a:gd name="T78" fmla="*/ 483 w 535"/>
                <a:gd name="T79" fmla="*/ 37 h 428"/>
                <a:gd name="T80" fmla="*/ 474 w 535"/>
                <a:gd name="T81" fmla="*/ 35 h 428"/>
                <a:gd name="T82" fmla="*/ 483 w 535"/>
                <a:gd name="T83" fmla="*/ 32 h 428"/>
                <a:gd name="T84" fmla="*/ 489 w 535"/>
                <a:gd name="T85" fmla="*/ 31 h 428"/>
                <a:gd name="T86" fmla="*/ 493 w 535"/>
                <a:gd name="T87" fmla="*/ 31 h 428"/>
                <a:gd name="T88" fmla="*/ 504 w 535"/>
                <a:gd name="T89" fmla="*/ 36 h 428"/>
                <a:gd name="T90" fmla="*/ 535 w 535"/>
                <a:gd name="T91" fmla="*/ 5 h 428"/>
                <a:gd name="T92" fmla="*/ 533 w 535"/>
                <a:gd name="T93" fmla="*/ 3 h 428"/>
                <a:gd name="T94" fmla="*/ 533 w 535"/>
                <a:gd name="T95" fmla="*/ 3 h 428"/>
                <a:gd name="T96" fmla="*/ 525 w 535"/>
                <a:gd name="T97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428">
                  <a:moveTo>
                    <a:pt x="525" y="0"/>
                  </a:moveTo>
                  <a:cubicBezTo>
                    <a:pt x="517" y="0"/>
                    <a:pt x="505" y="5"/>
                    <a:pt x="488" y="17"/>
                  </a:cubicBezTo>
                  <a:cubicBezTo>
                    <a:pt x="464" y="33"/>
                    <a:pt x="447" y="45"/>
                    <a:pt x="438" y="55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284" y="106"/>
                    <a:pt x="284" y="106"/>
                    <a:pt x="284" y="106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300" y="90"/>
                    <a:pt x="303" y="85"/>
                    <a:pt x="303" y="80"/>
                  </a:cubicBezTo>
                  <a:cubicBezTo>
                    <a:pt x="303" y="76"/>
                    <a:pt x="301" y="72"/>
                    <a:pt x="297" y="68"/>
                  </a:cubicBezTo>
                  <a:cubicBezTo>
                    <a:pt x="294" y="65"/>
                    <a:pt x="290" y="64"/>
                    <a:pt x="286" y="64"/>
                  </a:cubicBezTo>
                  <a:cubicBezTo>
                    <a:pt x="278" y="64"/>
                    <a:pt x="269" y="70"/>
                    <a:pt x="257" y="81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92" y="73"/>
                    <a:pt x="194" y="69"/>
                    <a:pt x="194" y="64"/>
                  </a:cubicBezTo>
                  <a:cubicBezTo>
                    <a:pt x="194" y="60"/>
                    <a:pt x="192" y="56"/>
                    <a:pt x="188" y="53"/>
                  </a:cubicBezTo>
                  <a:cubicBezTo>
                    <a:pt x="184" y="49"/>
                    <a:pt x="180" y="47"/>
                    <a:pt x="175" y="47"/>
                  </a:cubicBezTo>
                  <a:cubicBezTo>
                    <a:pt x="169" y="47"/>
                    <a:pt x="163" y="50"/>
                    <a:pt x="156" y="58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89" y="79"/>
                    <a:pt x="58" y="76"/>
                    <a:pt x="38" y="76"/>
                  </a:cubicBezTo>
                  <a:cubicBezTo>
                    <a:pt x="22" y="76"/>
                    <a:pt x="12" y="78"/>
                    <a:pt x="8" y="81"/>
                  </a:cubicBezTo>
                  <a:cubicBezTo>
                    <a:pt x="4" y="85"/>
                    <a:pt x="2" y="91"/>
                    <a:pt x="0" y="98"/>
                  </a:cubicBezTo>
                  <a:cubicBezTo>
                    <a:pt x="0" y="100"/>
                    <a:pt x="0" y="102"/>
                    <a:pt x="0" y="104"/>
                  </a:cubicBezTo>
                  <a:cubicBezTo>
                    <a:pt x="0" y="109"/>
                    <a:pt x="1" y="112"/>
                    <a:pt x="4" y="115"/>
                  </a:cubicBezTo>
                  <a:cubicBezTo>
                    <a:pt x="7" y="118"/>
                    <a:pt x="21" y="122"/>
                    <a:pt x="45" y="127"/>
                  </a:cubicBezTo>
                  <a:cubicBezTo>
                    <a:pt x="69" y="132"/>
                    <a:pt x="110" y="145"/>
                    <a:pt x="167" y="167"/>
                  </a:cubicBezTo>
                  <a:cubicBezTo>
                    <a:pt x="224" y="188"/>
                    <a:pt x="257" y="203"/>
                    <a:pt x="265" y="211"/>
                  </a:cubicBezTo>
                  <a:cubicBezTo>
                    <a:pt x="267" y="212"/>
                    <a:pt x="268" y="214"/>
                    <a:pt x="268" y="216"/>
                  </a:cubicBezTo>
                  <a:cubicBezTo>
                    <a:pt x="268" y="222"/>
                    <a:pt x="262" y="231"/>
                    <a:pt x="251" y="243"/>
                  </a:cubicBezTo>
                  <a:cubicBezTo>
                    <a:pt x="199" y="296"/>
                    <a:pt x="164" y="337"/>
                    <a:pt x="146" y="364"/>
                  </a:cubicBezTo>
                  <a:cubicBezTo>
                    <a:pt x="146" y="364"/>
                    <a:pt x="145" y="364"/>
                    <a:pt x="145" y="364"/>
                  </a:cubicBezTo>
                  <a:cubicBezTo>
                    <a:pt x="139" y="364"/>
                    <a:pt x="124" y="362"/>
                    <a:pt x="102" y="359"/>
                  </a:cubicBezTo>
                  <a:cubicBezTo>
                    <a:pt x="83" y="356"/>
                    <a:pt x="69" y="354"/>
                    <a:pt x="61" y="354"/>
                  </a:cubicBezTo>
                  <a:cubicBezTo>
                    <a:pt x="58" y="354"/>
                    <a:pt x="56" y="355"/>
                    <a:pt x="55" y="355"/>
                  </a:cubicBezTo>
                  <a:cubicBezTo>
                    <a:pt x="48" y="356"/>
                    <a:pt x="40" y="362"/>
                    <a:pt x="30" y="372"/>
                  </a:cubicBezTo>
                  <a:cubicBezTo>
                    <a:pt x="25" y="377"/>
                    <a:pt x="22" y="381"/>
                    <a:pt x="22" y="385"/>
                  </a:cubicBezTo>
                  <a:cubicBezTo>
                    <a:pt x="26" y="389"/>
                    <a:pt x="43" y="398"/>
                    <a:pt x="71" y="410"/>
                  </a:cubicBezTo>
                  <a:cubicBezTo>
                    <a:pt x="80" y="414"/>
                    <a:pt x="90" y="419"/>
                    <a:pt x="101" y="424"/>
                  </a:cubicBezTo>
                  <a:cubicBezTo>
                    <a:pt x="105" y="425"/>
                    <a:pt x="108" y="427"/>
                    <a:pt x="112" y="428"/>
                  </a:cubicBezTo>
                  <a:cubicBezTo>
                    <a:pt x="497" y="43"/>
                    <a:pt x="497" y="43"/>
                    <a:pt x="497" y="43"/>
                  </a:cubicBezTo>
                  <a:cubicBezTo>
                    <a:pt x="493" y="40"/>
                    <a:pt x="488" y="38"/>
                    <a:pt x="483" y="37"/>
                  </a:cubicBezTo>
                  <a:cubicBezTo>
                    <a:pt x="478" y="36"/>
                    <a:pt x="474" y="35"/>
                    <a:pt x="474" y="35"/>
                  </a:cubicBezTo>
                  <a:cubicBezTo>
                    <a:pt x="474" y="35"/>
                    <a:pt x="477" y="33"/>
                    <a:pt x="483" y="32"/>
                  </a:cubicBezTo>
                  <a:cubicBezTo>
                    <a:pt x="485" y="32"/>
                    <a:pt x="487" y="31"/>
                    <a:pt x="489" y="31"/>
                  </a:cubicBezTo>
                  <a:cubicBezTo>
                    <a:pt x="490" y="31"/>
                    <a:pt x="492" y="31"/>
                    <a:pt x="493" y="31"/>
                  </a:cubicBezTo>
                  <a:cubicBezTo>
                    <a:pt x="496" y="32"/>
                    <a:pt x="500" y="34"/>
                    <a:pt x="504" y="36"/>
                  </a:cubicBezTo>
                  <a:cubicBezTo>
                    <a:pt x="535" y="5"/>
                    <a:pt x="535" y="5"/>
                    <a:pt x="535" y="5"/>
                  </a:cubicBezTo>
                  <a:cubicBezTo>
                    <a:pt x="534" y="4"/>
                    <a:pt x="534" y="3"/>
                    <a:pt x="533" y="3"/>
                  </a:cubicBezTo>
                  <a:cubicBezTo>
                    <a:pt x="533" y="3"/>
                    <a:pt x="533" y="3"/>
                    <a:pt x="533" y="3"/>
                  </a:cubicBezTo>
                  <a:cubicBezTo>
                    <a:pt x="531" y="1"/>
                    <a:pt x="529" y="0"/>
                    <a:pt x="5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3722688" y="687388"/>
              <a:ext cx="215900" cy="85725"/>
            </a:xfrm>
            <a:custGeom>
              <a:avLst/>
              <a:gdLst>
                <a:gd name="T0" fmla="*/ 15 w 30"/>
                <a:gd name="T1" fmla="*/ 0 h 12"/>
                <a:gd name="T2" fmla="*/ 9 w 30"/>
                <a:gd name="T3" fmla="*/ 1 h 12"/>
                <a:gd name="T4" fmla="*/ 0 w 30"/>
                <a:gd name="T5" fmla="*/ 4 h 12"/>
                <a:gd name="T6" fmla="*/ 9 w 30"/>
                <a:gd name="T7" fmla="*/ 6 h 12"/>
                <a:gd name="T8" fmla="*/ 23 w 30"/>
                <a:gd name="T9" fmla="*/ 12 h 12"/>
                <a:gd name="T10" fmla="*/ 30 w 30"/>
                <a:gd name="T11" fmla="*/ 5 h 12"/>
                <a:gd name="T12" fmla="*/ 19 w 30"/>
                <a:gd name="T13" fmla="*/ 0 h 12"/>
                <a:gd name="T14" fmla="*/ 15 w 3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2">
                  <a:moveTo>
                    <a:pt x="15" y="0"/>
                  </a:moveTo>
                  <a:cubicBezTo>
                    <a:pt x="13" y="0"/>
                    <a:pt x="11" y="1"/>
                    <a:pt x="9" y="1"/>
                  </a:cubicBezTo>
                  <a:cubicBezTo>
                    <a:pt x="3" y="2"/>
                    <a:pt x="0" y="4"/>
                    <a:pt x="0" y="4"/>
                  </a:cubicBezTo>
                  <a:cubicBezTo>
                    <a:pt x="0" y="4"/>
                    <a:pt x="4" y="5"/>
                    <a:pt x="9" y="6"/>
                  </a:cubicBezTo>
                  <a:cubicBezTo>
                    <a:pt x="14" y="7"/>
                    <a:pt x="19" y="9"/>
                    <a:pt x="23" y="12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3"/>
                    <a:pt x="22" y="1"/>
                    <a:pt x="19" y="0"/>
                  </a:cubicBezTo>
                  <a:cubicBezTo>
                    <a:pt x="18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865233" y="4914313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48650" y="5128267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43696" y="4828862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65233" y="3697121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48650" y="3911075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443696" y="3611670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865233" y="2397000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448650" y="2610954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43696" y="2311549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97731" y="3247573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Sun 37"/>
          <p:cNvSpPr/>
          <p:nvPr/>
        </p:nvSpPr>
        <p:spPr>
          <a:xfrm>
            <a:off x="2376610" y="2518400"/>
            <a:ext cx="669883" cy="669883"/>
          </a:xfrm>
          <a:prstGeom prst="su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997731" y="4936244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un 39"/>
          <p:cNvSpPr/>
          <p:nvPr/>
        </p:nvSpPr>
        <p:spPr>
          <a:xfrm>
            <a:off x="2376610" y="4207071"/>
            <a:ext cx="669883" cy="669883"/>
          </a:xfrm>
          <a:prstGeom prst="su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7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/>
      <p:bldP spid="38" grpId="0" animBg="1"/>
      <p:bldP spid="39" grpId="0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099858"/>
              </p:ext>
            </p:extLst>
          </p:nvPr>
        </p:nvGraphicFramePr>
        <p:xfrm>
          <a:off x="1825773" y="2251159"/>
          <a:ext cx="2387606" cy="238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8" name="AutoShape 6"/>
          <p:cNvSpPr>
            <a:spLocks/>
          </p:cNvSpPr>
          <p:nvPr/>
        </p:nvSpPr>
        <p:spPr bwMode="auto">
          <a:xfrm>
            <a:off x="2236143" y="2699581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>
            <a:spLocks/>
          </p:cNvSpPr>
          <p:nvPr/>
        </p:nvSpPr>
        <p:spPr bwMode="auto">
          <a:xfrm>
            <a:off x="2109300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>
            <a:spLocks/>
          </p:cNvSpPr>
          <p:nvPr/>
        </p:nvSpPr>
        <p:spPr bwMode="auto">
          <a:xfrm>
            <a:off x="2109300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57206"/>
              </p:ext>
            </p:extLst>
          </p:nvPr>
        </p:nvGraphicFramePr>
        <p:xfrm>
          <a:off x="4158913" y="2282496"/>
          <a:ext cx="2356269" cy="235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22" name="AutoShape 10"/>
          <p:cNvSpPr>
            <a:spLocks/>
          </p:cNvSpPr>
          <p:nvPr/>
        </p:nvSpPr>
        <p:spPr bwMode="auto">
          <a:xfrm>
            <a:off x="4573758" y="2706296"/>
            <a:ext cx="1526576" cy="1527321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>
            <a:spLocks/>
          </p:cNvSpPr>
          <p:nvPr/>
        </p:nvSpPr>
        <p:spPr bwMode="auto">
          <a:xfrm>
            <a:off x="4446916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>
            <a:spLocks/>
          </p:cNvSpPr>
          <p:nvPr/>
        </p:nvSpPr>
        <p:spPr bwMode="auto">
          <a:xfrm>
            <a:off x="4446916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357561"/>
              </p:ext>
            </p:extLst>
          </p:nvPr>
        </p:nvGraphicFramePr>
        <p:xfrm>
          <a:off x="6423406" y="2281002"/>
          <a:ext cx="2359254" cy="235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526" name="AutoShape 14"/>
          <p:cNvSpPr>
            <a:spLocks/>
          </p:cNvSpPr>
          <p:nvPr/>
        </p:nvSpPr>
        <p:spPr bwMode="auto">
          <a:xfrm>
            <a:off x="6839000" y="2706296"/>
            <a:ext cx="1527321" cy="1527321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>
            <a:spLocks/>
          </p:cNvSpPr>
          <p:nvPr/>
        </p:nvSpPr>
        <p:spPr bwMode="auto">
          <a:xfrm>
            <a:off x="6712903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>
            <a:spLocks/>
          </p:cNvSpPr>
          <p:nvPr/>
        </p:nvSpPr>
        <p:spPr bwMode="auto">
          <a:xfrm>
            <a:off x="6712903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297323"/>
              </p:ext>
            </p:extLst>
          </p:nvPr>
        </p:nvGraphicFramePr>
        <p:xfrm>
          <a:off x="8645372" y="2248173"/>
          <a:ext cx="2424913" cy="24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4530" name="AutoShape 18"/>
          <p:cNvSpPr>
            <a:spLocks/>
          </p:cNvSpPr>
          <p:nvPr/>
        </p:nvSpPr>
        <p:spPr bwMode="auto">
          <a:xfrm>
            <a:off x="9094541" y="2689135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>
            <a:spLocks/>
          </p:cNvSpPr>
          <p:nvPr/>
        </p:nvSpPr>
        <p:spPr bwMode="auto">
          <a:xfrm>
            <a:off x="8967698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>
            <a:spLocks/>
          </p:cNvSpPr>
          <p:nvPr/>
        </p:nvSpPr>
        <p:spPr bwMode="auto">
          <a:xfrm>
            <a:off x="8967698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533" name="Group 21"/>
          <p:cNvGrpSpPr>
            <a:grpSpLocks/>
          </p:cNvGrpSpPr>
          <p:nvPr/>
        </p:nvGrpSpPr>
        <p:grpSpPr bwMode="auto">
          <a:xfrm>
            <a:off x="2753209" y="3223361"/>
            <a:ext cx="7353826" cy="459614"/>
            <a:chOff x="0" y="-1"/>
            <a:chExt cx="15646569" cy="977781"/>
          </a:xfrm>
        </p:grpSpPr>
        <p:sp>
          <p:nvSpPr>
            <p:cNvPr id="64534" name="AutoShape 22"/>
            <p:cNvSpPr>
              <a:spLocks/>
            </p:cNvSpPr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>
              <a:spLocks/>
            </p:cNvSpPr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>
              <a:spLocks/>
            </p:cNvSpPr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>
              <a:spLocks/>
            </p:cNvSpPr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2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roup 532"/>
          <p:cNvGrpSpPr/>
          <p:nvPr/>
        </p:nvGrpSpPr>
        <p:grpSpPr>
          <a:xfrm>
            <a:off x="4966266" y="2176915"/>
            <a:ext cx="3032776" cy="3585256"/>
            <a:chOff x="56464" y="66751"/>
            <a:chExt cx="6792667" cy="8030085"/>
          </a:xfrm>
        </p:grpSpPr>
        <p:sp>
          <p:nvSpPr>
            <p:cNvPr id="522" name="Shape 522"/>
            <p:cNvSpPr/>
            <p:nvPr/>
          </p:nvSpPr>
          <p:spPr>
            <a:xfrm>
              <a:off x="56464" y="66751"/>
              <a:ext cx="6792667" cy="803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304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3" name="Shape 523"/>
            <p:cNvSpPr/>
            <p:nvPr/>
          </p:nvSpPr>
          <p:spPr>
            <a:xfrm>
              <a:off x="545561" y="641674"/>
              <a:ext cx="5815468" cy="6874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177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954611" y="1090388"/>
              <a:ext cx="2402363" cy="3030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111" y="7827"/>
                  </a:moveTo>
                  <a:cubicBezTo>
                    <a:pt x="3990" y="7234"/>
                    <a:pt x="7765" y="6273"/>
                    <a:pt x="11357" y="4966"/>
                  </a:cubicBezTo>
                  <a:cubicBezTo>
                    <a:pt x="14991" y="3644"/>
                    <a:pt x="18411" y="1976"/>
                    <a:pt x="21541" y="0"/>
                  </a:cubicBezTo>
                  <a:lnTo>
                    <a:pt x="21541" y="21600"/>
                  </a:lnTo>
                  <a:lnTo>
                    <a:pt x="1545" y="21600"/>
                  </a:lnTo>
                  <a:cubicBezTo>
                    <a:pt x="875" y="19278"/>
                    <a:pt x="421" y="16919"/>
                    <a:pt x="187" y="14544"/>
                  </a:cubicBezTo>
                  <a:cubicBezTo>
                    <a:pt x="-34" y="12309"/>
                    <a:pt x="-59" y="10065"/>
                    <a:pt x="111" y="782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5" name="Shape 525"/>
            <p:cNvSpPr/>
            <p:nvPr/>
          </p:nvSpPr>
          <p:spPr>
            <a:xfrm>
              <a:off x="3551011" y="1116085"/>
              <a:ext cx="2391400" cy="298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92" y="1699"/>
                    <a:pt x="6929" y="3205"/>
                    <a:pt x="10585" y="4507"/>
                  </a:cubicBezTo>
                  <a:cubicBezTo>
                    <a:pt x="14160" y="5780"/>
                    <a:pt x="17840" y="6855"/>
                    <a:pt x="21600" y="7724"/>
                  </a:cubicBezTo>
                  <a:cubicBezTo>
                    <a:pt x="21577" y="9984"/>
                    <a:pt x="21426" y="12241"/>
                    <a:pt x="21147" y="14490"/>
                  </a:cubicBezTo>
                  <a:cubicBezTo>
                    <a:pt x="20852" y="16875"/>
                    <a:pt x="20413" y="19248"/>
                    <a:pt x="19833" y="21600"/>
                  </a:cubicBezTo>
                  <a:lnTo>
                    <a:pt x="18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6" name="Shape 526"/>
            <p:cNvSpPr/>
            <p:nvPr/>
          </p:nvSpPr>
          <p:spPr>
            <a:xfrm>
              <a:off x="1213429" y="4289875"/>
              <a:ext cx="2119994" cy="2704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cubicBezTo>
                    <a:pt x="16474" y="19204"/>
                    <a:pt x="11955" y="16088"/>
                    <a:pt x="8268" y="12410"/>
                  </a:cubicBezTo>
                  <a:cubicBezTo>
                    <a:pt x="4558" y="8709"/>
                    <a:pt x="1755" y="45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7" name="Shape 527"/>
            <p:cNvSpPr/>
            <p:nvPr/>
          </p:nvSpPr>
          <p:spPr>
            <a:xfrm>
              <a:off x="3597286" y="4313711"/>
              <a:ext cx="2042834" cy="2645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cubicBezTo>
                    <a:pt x="20097" y="4711"/>
                    <a:pt x="17304" y="9119"/>
                    <a:pt x="13408" y="12926"/>
                  </a:cubicBezTo>
                  <a:cubicBezTo>
                    <a:pt x="9782" y="16471"/>
                    <a:pt x="5274" y="19420"/>
                    <a:pt x="151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8" name="Shape 528"/>
            <p:cNvSpPr/>
            <p:nvPr/>
          </p:nvSpPr>
          <p:spPr>
            <a:xfrm>
              <a:off x="4151524" y="4773485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9" name="Shape 529"/>
            <p:cNvSpPr/>
            <p:nvPr/>
          </p:nvSpPr>
          <p:spPr>
            <a:xfrm>
              <a:off x="4218652" y="2526221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0" name="Shape 530"/>
            <p:cNvSpPr/>
            <p:nvPr/>
          </p:nvSpPr>
          <p:spPr>
            <a:xfrm>
              <a:off x="1915225" y="2526218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1" name="Shape 531"/>
            <p:cNvSpPr/>
            <p:nvPr/>
          </p:nvSpPr>
          <p:spPr>
            <a:xfrm>
              <a:off x="2033157" y="4773480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6" name="Group 536"/>
          <p:cNvGrpSpPr/>
          <p:nvPr/>
        </p:nvGrpSpPr>
        <p:grpSpPr>
          <a:xfrm>
            <a:off x="7069128" y="2316089"/>
            <a:ext cx="3392695" cy="831299"/>
            <a:chOff x="0" y="103764"/>
            <a:chExt cx="7598797" cy="1861905"/>
          </a:xfrm>
        </p:grpSpPr>
        <p:sp>
          <p:nvSpPr>
            <p:cNvPr id="533" name="Shape 533"/>
            <p:cNvSpPr/>
            <p:nvPr/>
          </p:nvSpPr>
          <p:spPr>
            <a:xfrm>
              <a:off x="0" y="314108"/>
              <a:ext cx="3573434" cy="1093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460" y="0"/>
                  </a:ln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4" name="Shape 534"/>
            <p:cNvSpPr/>
            <p:nvPr/>
          </p:nvSpPr>
          <p:spPr>
            <a:xfrm>
              <a:off x="3758161" y="10376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3776859" y="672574"/>
              <a:ext cx="3821938" cy="12930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0" name="Group 540"/>
          <p:cNvGrpSpPr/>
          <p:nvPr/>
        </p:nvGrpSpPr>
        <p:grpSpPr>
          <a:xfrm>
            <a:off x="7118315" y="4799200"/>
            <a:ext cx="3343508" cy="831300"/>
            <a:chOff x="0" y="103766"/>
            <a:chExt cx="7488630" cy="1861906"/>
          </a:xfrm>
        </p:grpSpPr>
        <p:sp>
          <p:nvSpPr>
            <p:cNvPr id="537" name="Shape 537"/>
            <p:cNvSpPr/>
            <p:nvPr/>
          </p:nvSpPr>
          <p:spPr>
            <a:xfrm>
              <a:off x="0" y="223794"/>
              <a:ext cx="3412455" cy="939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408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8" name="Shape 538"/>
            <p:cNvSpPr/>
            <p:nvPr/>
          </p:nvSpPr>
          <p:spPr>
            <a:xfrm>
              <a:off x="3652010" y="103766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9" name="Shape 539"/>
            <p:cNvSpPr/>
            <p:nvPr/>
          </p:nvSpPr>
          <p:spPr>
            <a:xfrm>
              <a:off x="3670710" y="672578"/>
              <a:ext cx="3817920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2468562" y="2316090"/>
            <a:ext cx="3464436" cy="831300"/>
            <a:chOff x="660839" y="103767"/>
            <a:chExt cx="7759478" cy="1861903"/>
          </a:xfrm>
        </p:grpSpPr>
        <p:sp>
          <p:nvSpPr>
            <p:cNvPr id="541" name="Shape 541"/>
            <p:cNvSpPr/>
            <p:nvPr/>
          </p:nvSpPr>
          <p:spPr>
            <a:xfrm>
              <a:off x="4517055" y="317067"/>
              <a:ext cx="3903262" cy="109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263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" name="Shape 542"/>
            <p:cNvSpPr/>
            <p:nvPr/>
          </p:nvSpPr>
          <p:spPr>
            <a:xfrm>
              <a:off x="1530013" y="103767"/>
              <a:ext cx="2814817" cy="5290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3" name="Shape 543"/>
            <p:cNvSpPr/>
            <p:nvPr/>
          </p:nvSpPr>
          <p:spPr>
            <a:xfrm>
              <a:off x="660839" y="672578"/>
              <a:ext cx="3666311" cy="12930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8" name="Group 548"/>
          <p:cNvGrpSpPr/>
          <p:nvPr/>
        </p:nvGrpSpPr>
        <p:grpSpPr>
          <a:xfrm>
            <a:off x="2468562" y="4844187"/>
            <a:ext cx="3399626" cy="927148"/>
            <a:chOff x="669677" y="0"/>
            <a:chExt cx="7614322" cy="2076582"/>
          </a:xfrm>
        </p:grpSpPr>
        <p:sp>
          <p:nvSpPr>
            <p:cNvPr id="545" name="Shape 545"/>
            <p:cNvSpPr/>
            <p:nvPr/>
          </p:nvSpPr>
          <p:spPr>
            <a:xfrm>
              <a:off x="4567152" y="0"/>
              <a:ext cx="3716847" cy="103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29" y="21600"/>
                  </a:lnTo>
                  <a:lnTo>
                    <a:pt x="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6" name="Shape 546"/>
            <p:cNvSpPr/>
            <p:nvPr/>
          </p:nvSpPr>
          <p:spPr>
            <a:xfrm>
              <a:off x="1504612" y="21467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7" name="Shape 547"/>
            <p:cNvSpPr/>
            <p:nvPr/>
          </p:nvSpPr>
          <p:spPr>
            <a:xfrm>
              <a:off x="669677" y="783488"/>
              <a:ext cx="3657476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45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 animBg="1" advAuto="0"/>
      <p:bldP spid="536" grpId="0" advAuto="0"/>
      <p:bldP spid="540" grpId="0" advAuto="0"/>
      <p:bldP spid="544" grpId="0" advAuto="0"/>
      <p:bldP spid="548" grpId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85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5676" y="1869164"/>
            <a:ext cx="4303712" cy="430371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315" y="1440954"/>
            <a:ext cx="1174841" cy="1174841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293" y="2744063"/>
            <a:ext cx="3036479" cy="2553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659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939888" y="3197022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indent="0"/>
            <a:r>
              <a:rPr lang="zh-CN" altLang="en-US" sz="4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888" y="3971696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888" y="4429177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4149" y="3976277"/>
            <a:ext cx="2343175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4153" y="4434389"/>
            <a:ext cx="2127173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77878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94605" y="1910344"/>
            <a:ext cx="2229914" cy="3086812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3791041" y="2911291"/>
            <a:ext cx="297031" cy="297031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6547294" y="4224309"/>
            <a:ext cx="155506" cy="609442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6547294" y="3357941"/>
            <a:ext cx="155506" cy="609442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0800000">
            <a:off x="6547294" y="2403364"/>
            <a:ext cx="155506" cy="609442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4406185" y="2695961"/>
            <a:ext cx="2141126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4405902" y="2975983"/>
            <a:ext cx="2141415" cy="68765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4406185" y="3279724"/>
            <a:ext cx="2141126" cy="1259112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79"/>
          <p:cNvGrpSpPr/>
          <p:nvPr/>
        </p:nvGrpSpPr>
        <p:grpSpPr>
          <a:xfrm>
            <a:off x="6861740" y="2410238"/>
            <a:ext cx="217146" cy="555745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59"/>
          <p:cNvGrpSpPr/>
          <p:nvPr/>
        </p:nvGrpSpPr>
        <p:grpSpPr>
          <a:xfrm>
            <a:off x="6829983" y="3329929"/>
            <a:ext cx="280704" cy="602628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>
              <a:spLocks/>
            </p:cNvSpPr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79"/>
          <p:cNvGrpSpPr/>
          <p:nvPr/>
        </p:nvGrpSpPr>
        <p:grpSpPr>
          <a:xfrm>
            <a:off x="6895306" y="4359444"/>
            <a:ext cx="149998" cy="383893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411658" y="4336164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411658" y="2434977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411658" y="3385571"/>
            <a:ext cx="2873110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 Placeholder 3"/>
          <p:cNvSpPr txBox="1">
            <a:spLocks/>
          </p:cNvSpPr>
          <p:nvPr/>
        </p:nvSpPr>
        <p:spPr>
          <a:xfrm>
            <a:off x="7177672" y="2375478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>
            <a:spLocks/>
          </p:cNvSpPr>
          <p:nvPr/>
        </p:nvSpPr>
        <p:spPr>
          <a:xfrm>
            <a:off x="7203706" y="3305909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7141690" y="4237435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>
            <a:spLocks/>
          </p:cNvSpPr>
          <p:nvPr/>
        </p:nvSpPr>
        <p:spPr>
          <a:xfrm>
            <a:off x="2931558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>
            <a:spLocks/>
          </p:cNvSpPr>
          <p:nvPr/>
        </p:nvSpPr>
        <p:spPr>
          <a:xfrm>
            <a:off x="29315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236892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>
            <a:spLocks/>
          </p:cNvSpPr>
          <p:nvPr/>
        </p:nvSpPr>
        <p:spPr>
          <a:xfrm>
            <a:off x="5838250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>
            <a:spLocks/>
          </p:cNvSpPr>
          <p:nvPr/>
        </p:nvSpPr>
        <p:spPr>
          <a:xfrm>
            <a:off x="5838261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5193926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>
            <a:spLocks/>
          </p:cNvSpPr>
          <p:nvPr/>
        </p:nvSpPr>
        <p:spPr>
          <a:xfrm>
            <a:off x="8729369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>
            <a:spLocks/>
          </p:cNvSpPr>
          <p:nvPr/>
        </p:nvSpPr>
        <p:spPr>
          <a:xfrm>
            <a:off x="87293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809538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1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36538"/>
            <a:chOff x="-1" y="-15"/>
            <a:chExt cx="2911317" cy="822381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5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28932"/>
              <a:ext cx="2911317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1840"/>
            <a:chOff x="0" y="0"/>
            <a:chExt cx="2911316" cy="686845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3217"/>
              <a:ext cx="2383307" cy="4902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73595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65548"/>
            <a:chOff x="0" y="0"/>
            <a:chExt cx="2911316" cy="827882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07251"/>
            <a:chOff x="0" y="0"/>
            <a:chExt cx="2911316" cy="684079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4592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65548"/>
            <a:chOff x="0" y="0"/>
            <a:chExt cx="2911316" cy="827882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2829"/>
            <a:chOff x="0" y="0"/>
            <a:chExt cx="2911316" cy="681344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1857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8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1672109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4810466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1874328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310643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32106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168665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179087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110973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12139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4966966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4977388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78756" y="2278153"/>
            <a:ext cx="3816112" cy="3816112"/>
            <a:chOff x="1596236" y="1916860"/>
            <a:chExt cx="3618636" cy="3618636"/>
          </a:xfrm>
          <a:effectLst/>
        </p:grpSpPr>
        <p:grpSp>
          <p:nvGrpSpPr>
            <p:cNvPr id="4" name="组合 28"/>
            <p:cNvGrpSpPr/>
            <p:nvPr/>
          </p:nvGrpSpPr>
          <p:grpSpPr>
            <a:xfrm rot="19276222">
              <a:off x="1596236" y="1916860"/>
              <a:ext cx="3618636" cy="3618636"/>
              <a:chOff x="356968" y="796740"/>
              <a:chExt cx="2822019" cy="2822019"/>
            </a:xfrm>
          </p:grpSpPr>
          <p:sp>
            <p:nvSpPr>
              <p:cNvPr id="5" name="饼形 33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饼形 34"/>
              <p:cNvSpPr/>
              <p:nvPr/>
            </p:nvSpPr>
            <p:spPr>
              <a:xfrm rot="3744982" flipH="1">
                <a:off x="460637" y="928018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饼形 35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饼形 36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884969" y="4040434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4"/>
            <p:cNvSpPr>
              <a:spLocks/>
            </p:cNvSpPr>
            <p:nvPr/>
          </p:nvSpPr>
          <p:spPr bwMode="auto">
            <a:xfrm>
              <a:off x="4259357" y="3355575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13"/>
            <p:cNvSpPr>
              <a:spLocks/>
            </p:cNvSpPr>
            <p:nvPr/>
          </p:nvSpPr>
          <p:spPr bwMode="auto">
            <a:xfrm>
              <a:off x="3546424" y="2542702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1029" y="2542894"/>
              <a:ext cx="358955" cy="332191"/>
              <a:chOff x="1424267" y="1898426"/>
              <a:chExt cx="477770" cy="401951"/>
            </a:xfrm>
            <a:solidFill>
              <a:schemeClr val="bg2"/>
            </a:solidFill>
          </p:grpSpPr>
          <p:sp>
            <p:nvSpPr>
              <p:cNvPr id="13" name="AutoShape 27"/>
              <p:cNvSpPr>
                <a:spLocks/>
              </p:cNvSpPr>
              <p:nvPr/>
            </p:nvSpPr>
            <p:spPr bwMode="auto">
              <a:xfrm>
                <a:off x="1424267" y="1898426"/>
                <a:ext cx="288258" cy="401951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28"/>
              <p:cNvSpPr>
                <a:spLocks/>
              </p:cNvSpPr>
              <p:nvPr/>
            </p:nvSpPr>
            <p:spPr bwMode="auto">
              <a:xfrm>
                <a:off x="1719507" y="1963838"/>
                <a:ext cx="182530" cy="1753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261199" y="2932109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12890" y="3747556"/>
              <a:ext cx="873031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75754" y="2886397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5601" y="4696968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668979" y="2764751"/>
            <a:ext cx="1514444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5668979" y="3930772"/>
            <a:ext cx="634782" cy="605549"/>
          </a:xfrm>
          <a:custGeom>
            <a:avLst/>
            <a:gdLst>
              <a:gd name="T0" fmla="*/ 488 w 501"/>
              <a:gd name="T1" fmla="*/ 12 h 434"/>
              <a:gd name="T2" fmla="*/ 459 w 501"/>
              <a:gd name="T3" fmla="*/ 0 h 434"/>
              <a:gd name="T4" fmla="*/ 42 w 501"/>
              <a:gd name="T5" fmla="*/ 0 h 434"/>
              <a:gd name="T6" fmla="*/ 12 w 501"/>
              <a:gd name="T7" fmla="*/ 12 h 434"/>
              <a:gd name="T8" fmla="*/ 0 w 501"/>
              <a:gd name="T9" fmla="*/ 42 h 434"/>
              <a:gd name="T10" fmla="*/ 0 w 501"/>
              <a:gd name="T11" fmla="*/ 325 h 434"/>
              <a:gd name="T12" fmla="*/ 12 w 501"/>
              <a:gd name="T13" fmla="*/ 355 h 434"/>
              <a:gd name="T14" fmla="*/ 42 w 501"/>
              <a:gd name="T15" fmla="*/ 367 h 434"/>
              <a:gd name="T16" fmla="*/ 184 w 501"/>
              <a:gd name="T17" fmla="*/ 367 h 434"/>
              <a:gd name="T18" fmla="*/ 179 w 501"/>
              <a:gd name="T19" fmla="*/ 387 h 434"/>
              <a:gd name="T20" fmla="*/ 171 w 501"/>
              <a:gd name="T21" fmla="*/ 406 h 434"/>
              <a:gd name="T22" fmla="*/ 167 w 501"/>
              <a:gd name="T23" fmla="*/ 417 h 434"/>
              <a:gd name="T24" fmla="*/ 172 w 501"/>
              <a:gd name="T25" fmla="*/ 429 h 434"/>
              <a:gd name="T26" fmla="*/ 184 w 501"/>
              <a:gd name="T27" fmla="*/ 434 h 434"/>
              <a:gd name="T28" fmla="*/ 317 w 501"/>
              <a:gd name="T29" fmla="*/ 434 h 434"/>
              <a:gd name="T30" fmla="*/ 329 w 501"/>
              <a:gd name="T31" fmla="*/ 429 h 434"/>
              <a:gd name="T32" fmla="*/ 334 w 501"/>
              <a:gd name="T33" fmla="*/ 417 h 434"/>
              <a:gd name="T34" fmla="*/ 330 w 501"/>
              <a:gd name="T35" fmla="*/ 406 h 434"/>
              <a:gd name="T36" fmla="*/ 321 w 501"/>
              <a:gd name="T37" fmla="*/ 387 h 434"/>
              <a:gd name="T38" fmla="*/ 317 w 501"/>
              <a:gd name="T39" fmla="*/ 367 h 434"/>
              <a:gd name="T40" fmla="*/ 459 w 501"/>
              <a:gd name="T41" fmla="*/ 367 h 434"/>
              <a:gd name="T42" fmla="*/ 488 w 501"/>
              <a:gd name="T43" fmla="*/ 355 h 434"/>
              <a:gd name="T44" fmla="*/ 501 w 501"/>
              <a:gd name="T45" fmla="*/ 325 h 434"/>
              <a:gd name="T46" fmla="*/ 501 w 501"/>
              <a:gd name="T47" fmla="*/ 42 h 434"/>
              <a:gd name="T48" fmla="*/ 488 w 501"/>
              <a:gd name="T49" fmla="*/ 12 h 434"/>
              <a:gd name="T50" fmla="*/ 467 w 501"/>
              <a:gd name="T51" fmla="*/ 259 h 434"/>
              <a:gd name="T52" fmla="*/ 465 w 501"/>
              <a:gd name="T53" fmla="*/ 264 h 434"/>
              <a:gd name="T54" fmla="*/ 459 w 501"/>
              <a:gd name="T55" fmla="*/ 267 h 434"/>
              <a:gd name="T56" fmla="*/ 42 w 501"/>
              <a:gd name="T57" fmla="*/ 267 h 434"/>
              <a:gd name="T58" fmla="*/ 36 w 501"/>
              <a:gd name="T59" fmla="*/ 264 h 434"/>
              <a:gd name="T60" fmla="*/ 33 w 501"/>
              <a:gd name="T61" fmla="*/ 259 h 434"/>
              <a:gd name="T62" fmla="*/ 33 w 501"/>
              <a:gd name="T63" fmla="*/ 42 h 434"/>
              <a:gd name="T64" fmla="*/ 36 w 501"/>
              <a:gd name="T65" fmla="*/ 36 h 434"/>
              <a:gd name="T66" fmla="*/ 42 w 501"/>
              <a:gd name="T67" fmla="*/ 33 h 434"/>
              <a:gd name="T68" fmla="*/ 459 w 501"/>
              <a:gd name="T69" fmla="*/ 33 h 434"/>
              <a:gd name="T70" fmla="*/ 465 w 501"/>
              <a:gd name="T71" fmla="*/ 36 h 434"/>
              <a:gd name="T72" fmla="*/ 467 w 501"/>
              <a:gd name="T73" fmla="*/ 42 h 434"/>
              <a:gd name="T74" fmla="*/ 467 w 501"/>
              <a:gd name="T75" fmla="*/ 259 h 434"/>
              <a:gd name="T76" fmla="*/ 467 w 501"/>
              <a:gd name="T77" fmla="*/ 259 h 434"/>
              <a:gd name="T78" fmla="*/ 467 w 501"/>
              <a:gd name="T79" fmla="*/ 259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1" h="434">
                <a:moveTo>
                  <a:pt x="488" y="12"/>
                </a:moveTo>
                <a:cubicBezTo>
                  <a:pt x="480" y="4"/>
                  <a:pt x="470" y="0"/>
                  <a:pt x="45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0"/>
                  <a:pt x="20" y="4"/>
                  <a:pt x="12" y="12"/>
                </a:cubicBezTo>
                <a:cubicBezTo>
                  <a:pt x="4" y="20"/>
                  <a:pt x="0" y="30"/>
                  <a:pt x="0" y="4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37"/>
                  <a:pt x="4" y="347"/>
                  <a:pt x="12" y="355"/>
                </a:cubicBezTo>
                <a:cubicBezTo>
                  <a:pt x="20" y="363"/>
                  <a:pt x="30" y="367"/>
                  <a:pt x="42" y="367"/>
                </a:cubicBezTo>
                <a:cubicBezTo>
                  <a:pt x="184" y="367"/>
                  <a:pt x="184" y="367"/>
                  <a:pt x="184" y="367"/>
                </a:cubicBezTo>
                <a:cubicBezTo>
                  <a:pt x="184" y="374"/>
                  <a:pt x="182" y="380"/>
                  <a:pt x="179" y="387"/>
                </a:cubicBezTo>
                <a:cubicBezTo>
                  <a:pt x="177" y="394"/>
                  <a:pt x="174" y="400"/>
                  <a:pt x="171" y="406"/>
                </a:cubicBezTo>
                <a:cubicBezTo>
                  <a:pt x="168" y="411"/>
                  <a:pt x="167" y="415"/>
                  <a:pt x="167" y="417"/>
                </a:cubicBezTo>
                <a:cubicBezTo>
                  <a:pt x="167" y="422"/>
                  <a:pt x="169" y="426"/>
                  <a:pt x="172" y="429"/>
                </a:cubicBezTo>
                <a:cubicBezTo>
                  <a:pt x="175" y="432"/>
                  <a:pt x="179" y="434"/>
                  <a:pt x="184" y="434"/>
                </a:cubicBezTo>
                <a:cubicBezTo>
                  <a:pt x="317" y="434"/>
                  <a:pt x="317" y="434"/>
                  <a:pt x="317" y="434"/>
                </a:cubicBezTo>
                <a:cubicBezTo>
                  <a:pt x="322" y="434"/>
                  <a:pt x="325" y="432"/>
                  <a:pt x="329" y="429"/>
                </a:cubicBezTo>
                <a:cubicBezTo>
                  <a:pt x="332" y="426"/>
                  <a:pt x="334" y="422"/>
                  <a:pt x="334" y="417"/>
                </a:cubicBezTo>
                <a:cubicBezTo>
                  <a:pt x="334" y="415"/>
                  <a:pt x="332" y="411"/>
                  <a:pt x="330" y="406"/>
                </a:cubicBezTo>
                <a:cubicBezTo>
                  <a:pt x="327" y="400"/>
                  <a:pt x="324" y="394"/>
                  <a:pt x="321" y="387"/>
                </a:cubicBezTo>
                <a:cubicBezTo>
                  <a:pt x="318" y="380"/>
                  <a:pt x="317" y="374"/>
                  <a:pt x="317" y="367"/>
                </a:cubicBezTo>
                <a:cubicBezTo>
                  <a:pt x="459" y="367"/>
                  <a:pt x="459" y="367"/>
                  <a:pt x="459" y="367"/>
                </a:cubicBezTo>
                <a:cubicBezTo>
                  <a:pt x="470" y="367"/>
                  <a:pt x="480" y="363"/>
                  <a:pt x="488" y="355"/>
                </a:cubicBezTo>
                <a:cubicBezTo>
                  <a:pt x="496" y="347"/>
                  <a:pt x="501" y="337"/>
                  <a:pt x="501" y="325"/>
                </a:cubicBezTo>
                <a:cubicBezTo>
                  <a:pt x="501" y="42"/>
                  <a:pt x="501" y="42"/>
                  <a:pt x="501" y="42"/>
                </a:cubicBezTo>
                <a:cubicBezTo>
                  <a:pt x="501" y="30"/>
                  <a:pt x="496" y="20"/>
                  <a:pt x="488" y="12"/>
                </a:cubicBezTo>
                <a:close/>
                <a:moveTo>
                  <a:pt x="467" y="259"/>
                </a:moveTo>
                <a:cubicBezTo>
                  <a:pt x="467" y="261"/>
                  <a:pt x="466" y="263"/>
                  <a:pt x="465" y="264"/>
                </a:cubicBezTo>
                <a:cubicBezTo>
                  <a:pt x="463" y="266"/>
                  <a:pt x="461" y="267"/>
                  <a:pt x="459" y="267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39" y="267"/>
                  <a:pt x="38" y="266"/>
                  <a:pt x="36" y="264"/>
                </a:cubicBezTo>
                <a:cubicBezTo>
                  <a:pt x="34" y="263"/>
                  <a:pt x="33" y="261"/>
                  <a:pt x="33" y="259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39"/>
                  <a:pt x="34" y="37"/>
                  <a:pt x="36" y="36"/>
                </a:cubicBezTo>
                <a:cubicBezTo>
                  <a:pt x="38" y="34"/>
                  <a:pt x="39" y="33"/>
                  <a:pt x="42" y="33"/>
                </a:cubicBezTo>
                <a:cubicBezTo>
                  <a:pt x="459" y="33"/>
                  <a:pt x="459" y="33"/>
                  <a:pt x="459" y="33"/>
                </a:cubicBezTo>
                <a:cubicBezTo>
                  <a:pt x="461" y="33"/>
                  <a:pt x="463" y="34"/>
                  <a:pt x="465" y="36"/>
                </a:cubicBezTo>
                <a:cubicBezTo>
                  <a:pt x="466" y="37"/>
                  <a:pt x="467" y="39"/>
                  <a:pt x="467" y="42"/>
                </a:cubicBezTo>
                <a:lnTo>
                  <a:pt x="467" y="259"/>
                </a:lnTo>
                <a:close/>
                <a:moveTo>
                  <a:pt x="467" y="259"/>
                </a:moveTo>
                <a:cubicBezTo>
                  <a:pt x="467" y="259"/>
                  <a:pt x="467" y="259"/>
                  <a:pt x="467" y="25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8667000" y="3918527"/>
            <a:ext cx="415328" cy="630039"/>
          </a:xfrm>
          <a:custGeom>
            <a:avLst/>
            <a:gdLst>
              <a:gd name="T0" fmla="*/ 615 w 704"/>
              <a:gd name="T1" fmla="*/ 0 h 1176"/>
              <a:gd name="T2" fmla="*/ 89 w 704"/>
              <a:gd name="T3" fmla="*/ 0 h 1176"/>
              <a:gd name="T4" fmla="*/ 0 w 704"/>
              <a:gd name="T5" fmla="*/ 89 h 1176"/>
              <a:gd name="T6" fmla="*/ 0 w 704"/>
              <a:gd name="T7" fmla="*/ 1087 h 1176"/>
              <a:gd name="T8" fmla="*/ 89 w 704"/>
              <a:gd name="T9" fmla="*/ 1176 h 1176"/>
              <a:gd name="T10" fmla="*/ 615 w 704"/>
              <a:gd name="T11" fmla="*/ 1176 h 1176"/>
              <a:gd name="T12" fmla="*/ 704 w 704"/>
              <a:gd name="T13" fmla="*/ 1087 h 1176"/>
              <a:gd name="T14" fmla="*/ 704 w 704"/>
              <a:gd name="T15" fmla="*/ 89 h 1176"/>
              <a:gd name="T16" fmla="*/ 615 w 704"/>
              <a:gd name="T17" fmla="*/ 0 h 1176"/>
              <a:gd name="T18" fmla="*/ 387 w 704"/>
              <a:gd name="T19" fmla="*/ 1084 h 1176"/>
              <a:gd name="T20" fmla="*/ 375 w 704"/>
              <a:gd name="T21" fmla="*/ 1097 h 1176"/>
              <a:gd name="T22" fmla="*/ 329 w 704"/>
              <a:gd name="T23" fmla="*/ 1097 h 1176"/>
              <a:gd name="T24" fmla="*/ 317 w 704"/>
              <a:gd name="T25" fmla="*/ 1084 h 1176"/>
              <a:gd name="T26" fmla="*/ 317 w 704"/>
              <a:gd name="T27" fmla="*/ 1044 h 1176"/>
              <a:gd name="T28" fmla="*/ 322 w 704"/>
              <a:gd name="T29" fmla="*/ 1033 h 1176"/>
              <a:gd name="T30" fmla="*/ 345 w 704"/>
              <a:gd name="T31" fmla="*/ 1017 h 1176"/>
              <a:gd name="T32" fmla="*/ 359 w 704"/>
              <a:gd name="T33" fmla="*/ 1017 h 1176"/>
              <a:gd name="T34" fmla="*/ 382 w 704"/>
              <a:gd name="T35" fmla="*/ 1033 h 1176"/>
              <a:gd name="T36" fmla="*/ 387 w 704"/>
              <a:gd name="T37" fmla="*/ 1044 h 1176"/>
              <a:gd name="T38" fmla="*/ 387 w 704"/>
              <a:gd name="T39" fmla="*/ 1084 h 1176"/>
              <a:gd name="T40" fmla="*/ 598 w 704"/>
              <a:gd name="T41" fmla="*/ 962 h 1176"/>
              <a:gd name="T42" fmla="*/ 106 w 704"/>
              <a:gd name="T43" fmla="*/ 962 h 1176"/>
              <a:gd name="T44" fmla="*/ 106 w 704"/>
              <a:gd name="T45" fmla="*/ 135 h 1176"/>
              <a:gd name="T46" fmla="*/ 598 w 704"/>
              <a:gd name="T47" fmla="*/ 135 h 1176"/>
              <a:gd name="T48" fmla="*/ 598 w 704"/>
              <a:gd name="T49" fmla="*/ 962 h 1176"/>
              <a:gd name="T50" fmla="*/ 598 w 704"/>
              <a:gd name="T51" fmla="*/ 962 h 1176"/>
              <a:gd name="T52" fmla="*/ 598 w 704"/>
              <a:gd name="T53" fmla="*/ 96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4" h="1176">
                <a:moveTo>
                  <a:pt x="615" y="0"/>
                </a:moveTo>
                <a:cubicBezTo>
                  <a:pt x="89" y="0"/>
                  <a:pt x="89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136"/>
                  <a:pt x="40" y="1176"/>
                  <a:pt x="89" y="1176"/>
                </a:cubicBezTo>
                <a:cubicBezTo>
                  <a:pt x="615" y="1176"/>
                  <a:pt x="615" y="1176"/>
                  <a:pt x="615" y="1176"/>
                </a:cubicBezTo>
                <a:cubicBezTo>
                  <a:pt x="664" y="1176"/>
                  <a:pt x="704" y="1136"/>
                  <a:pt x="704" y="1087"/>
                </a:cubicBezTo>
                <a:cubicBezTo>
                  <a:pt x="704" y="89"/>
                  <a:pt x="704" y="89"/>
                  <a:pt x="704" y="89"/>
                </a:cubicBezTo>
                <a:cubicBezTo>
                  <a:pt x="704" y="40"/>
                  <a:pt x="664" y="0"/>
                  <a:pt x="615" y="0"/>
                </a:cubicBezTo>
                <a:close/>
                <a:moveTo>
                  <a:pt x="387" y="1084"/>
                </a:moveTo>
                <a:cubicBezTo>
                  <a:pt x="387" y="1091"/>
                  <a:pt x="382" y="1097"/>
                  <a:pt x="375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2" y="1097"/>
                  <a:pt x="317" y="1091"/>
                  <a:pt x="317" y="108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17" y="1040"/>
                  <a:pt x="319" y="1036"/>
                  <a:pt x="322" y="1033"/>
                </a:cubicBezTo>
                <a:cubicBezTo>
                  <a:pt x="345" y="1017"/>
                  <a:pt x="345" y="1017"/>
                  <a:pt x="345" y="1017"/>
                </a:cubicBezTo>
                <a:cubicBezTo>
                  <a:pt x="349" y="1014"/>
                  <a:pt x="355" y="1014"/>
                  <a:pt x="359" y="1017"/>
                </a:cubicBezTo>
                <a:cubicBezTo>
                  <a:pt x="382" y="1033"/>
                  <a:pt x="382" y="1033"/>
                  <a:pt x="382" y="1033"/>
                </a:cubicBezTo>
                <a:cubicBezTo>
                  <a:pt x="385" y="1036"/>
                  <a:pt x="387" y="1040"/>
                  <a:pt x="387" y="1044"/>
                </a:cubicBezTo>
                <a:cubicBezTo>
                  <a:pt x="387" y="1084"/>
                  <a:pt x="387" y="1084"/>
                  <a:pt x="387" y="1084"/>
                </a:cubicBezTo>
                <a:close/>
                <a:moveTo>
                  <a:pt x="598" y="962"/>
                </a:moveTo>
                <a:cubicBezTo>
                  <a:pt x="106" y="962"/>
                  <a:pt x="106" y="962"/>
                  <a:pt x="106" y="962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598" y="135"/>
                  <a:pt x="598" y="135"/>
                  <a:pt x="598" y="135"/>
                </a:cubicBezTo>
                <a:lnTo>
                  <a:pt x="598" y="962"/>
                </a:lnTo>
                <a:close/>
                <a:moveTo>
                  <a:pt x="598" y="962"/>
                </a:moveTo>
                <a:cubicBezTo>
                  <a:pt x="598" y="962"/>
                  <a:pt x="598" y="962"/>
                  <a:pt x="598" y="96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68979" y="3029935"/>
            <a:ext cx="5764353" cy="57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39408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42%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70036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58%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68979" y="5145661"/>
            <a:ext cx="271109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8979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69863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69863" y="5145661"/>
            <a:ext cx="276346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4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5676" y="1869164"/>
            <a:ext cx="4303712" cy="430371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315" y="1440954"/>
            <a:ext cx="1174841" cy="1174841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293" y="2744063"/>
            <a:ext cx="3036479" cy="2553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659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939888" y="3197022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indent="0"/>
            <a:r>
              <a:rPr lang="zh-CN" altLang="en-US" sz="4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888" y="3971696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888" y="4429177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4149" y="3976277"/>
            <a:ext cx="2343175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4153" y="4434389"/>
            <a:ext cx="2127173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6466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722524" y="1456085"/>
            <a:ext cx="6731975" cy="4199693"/>
            <a:chOff x="4280204" y="1234493"/>
            <a:chExt cx="7161658" cy="4467748"/>
          </a:xfrm>
        </p:grpSpPr>
        <p:sp>
          <p:nvSpPr>
            <p:cNvPr id="4" name="等腰三角形 33"/>
            <p:cNvSpPr/>
            <p:nvPr/>
          </p:nvSpPr>
          <p:spPr>
            <a:xfrm rot="16200000">
              <a:off x="3992172" y="3328916"/>
              <a:ext cx="2304256" cy="1728192"/>
            </a:xfrm>
            <a:prstGeom prst="triangl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椭圆 34"/>
            <p:cNvSpPr/>
            <p:nvPr/>
          </p:nvSpPr>
          <p:spPr>
            <a:xfrm>
              <a:off x="5300220" y="3652598"/>
              <a:ext cx="432049" cy="43204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椭圆 35"/>
            <p:cNvSpPr/>
            <p:nvPr/>
          </p:nvSpPr>
          <p:spPr>
            <a:xfrm>
              <a:off x="5387858" y="3748382"/>
              <a:ext cx="243873" cy="243873"/>
            </a:xfrm>
            <a:prstGeom prst="ellipse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36"/>
            <p:cNvSpPr/>
            <p:nvPr/>
          </p:nvSpPr>
          <p:spPr>
            <a:xfrm>
              <a:off x="5551855" y="4051744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37"/>
            <p:cNvSpPr/>
            <p:nvPr/>
          </p:nvSpPr>
          <p:spPr>
            <a:xfrm>
              <a:off x="5936389" y="4193012"/>
              <a:ext cx="4824536" cy="107659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等腰三角形 7"/>
            <p:cNvSpPr/>
            <p:nvPr/>
          </p:nvSpPr>
          <p:spPr>
            <a:xfrm rot="16200000">
              <a:off x="10168273" y="3744134"/>
              <a:ext cx="1541765" cy="1005412"/>
            </a:xfrm>
            <a:custGeom>
              <a:avLst/>
              <a:gdLst/>
              <a:ahLst/>
              <a:cxnLst/>
              <a:rect l="l" t="t" r="r" b="b"/>
              <a:pathLst>
                <a:path w="1541765" h="1005412">
                  <a:moveTo>
                    <a:pt x="1541765" y="1005412"/>
                  </a:moveTo>
                  <a:lnTo>
                    <a:pt x="0" y="1005412"/>
                  </a:lnTo>
                  <a:lnTo>
                    <a:pt x="670275" y="0"/>
                  </a:lnTo>
                  <a:lnTo>
                    <a:pt x="871491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矩形 39"/>
            <p:cNvSpPr/>
            <p:nvPr/>
          </p:nvSpPr>
          <p:spPr>
            <a:xfrm>
              <a:off x="6584459" y="3073812"/>
              <a:ext cx="504056" cy="1043763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40"/>
            <p:cNvSpPr/>
            <p:nvPr/>
          </p:nvSpPr>
          <p:spPr>
            <a:xfrm>
              <a:off x="6584459" y="3895362"/>
              <a:ext cx="504056" cy="222213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41"/>
            <p:cNvSpPr/>
            <p:nvPr/>
          </p:nvSpPr>
          <p:spPr>
            <a:xfrm>
              <a:off x="7520563" y="2569756"/>
              <a:ext cx="504056" cy="1547819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42"/>
            <p:cNvSpPr/>
            <p:nvPr/>
          </p:nvSpPr>
          <p:spPr>
            <a:xfrm>
              <a:off x="7520563" y="3500661"/>
              <a:ext cx="504056" cy="616914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43"/>
            <p:cNvSpPr/>
            <p:nvPr/>
          </p:nvSpPr>
          <p:spPr>
            <a:xfrm>
              <a:off x="8462389" y="2040999"/>
              <a:ext cx="504056" cy="207657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44"/>
            <p:cNvSpPr/>
            <p:nvPr/>
          </p:nvSpPr>
          <p:spPr>
            <a:xfrm>
              <a:off x="8462390" y="3071063"/>
              <a:ext cx="504056" cy="1046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45"/>
            <p:cNvSpPr/>
            <p:nvPr/>
          </p:nvSpPr>
          <p:spPr>
            <a:xfrm>
              <a:off x="9464779" y="1608950"/>
              <a:ext cx="504056" cy="2508625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46"/>
            <p:cNvSpPr/>
            <p:nvPr/>
          </p:nvSpPr>
          <p:spPr>
            <a:xfrm>
              <a:off x="9464779" y="2536828"/>
              <a:ext cx="504056" cy="1580747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任意多边形 47"/>
            <p:cNvSpPr/>
            <p:nvPr/>
          </p:nvSpPr>
          <p:spPr>
            <a:xfrm>
              <a:off x="6809773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6474455" y="2608835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10%</a:t>
              </a:r>
              <a:endPara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7393553" y="2104780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20%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8374783" y="1678631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50%</a:t>
              </a:r>
              <a:endPara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9367560" y="1234493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70%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514057" flipH="1">
              <a:off x="6847638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5" name="任意多边形 54"/>
            <p:cNvSpPr/>
            <p:nvPr/>
          </p:nvSpPr>
          <p:spPr>
            <a:xfrm>
              <a:off x="7738904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2514057" flipH="1">
              <a:off x="7776769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57"/>
            <p:cNvSpPr/>
            <p:nvPr/>
          </p:nvSpPr>
          <p:spPr>
            <a:xfrm>
              <a:off x="8668035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514057" flipH="1">
              <a:off x="8705900" y="5352719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1" name="任意多边形 60"/>
            <p:cNvSpPr/>
            <p:nvPr/>
          </p:nvSpPr>
          <p:spPr>
            <a:xfrm>
              <a:off x="9597166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2514057" flipH="1">
              <a:off x="9635031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椭圆 62"/>
            <p:cNvSpPr/>
            <p:nvPr/>
          </p:nvSpPr>
          <p:spPr>
            <a:xfrm>
              <a:off x="5504339" y="3832972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495103" y="2530499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84985" y="2662643"/>
            <a:ext cx="1027525" cy="6707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95104" y="3443363"/>
            <a:ext cx="3076259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02389" y="2761400"/>
            <a:ext cx="2068973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95104" y="4674929"/>
            <a:ext cx="3076259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89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3544976" y="2386710"/>
            <a:ext cx="5888927" cy="751818"/>
            <a:chOff x="2855577" y="2033074"/>
            <a:chExt cx="6485661" cy="828001"/>
          </a:xfrm>
        </p:grpSpPr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855577" y="2038513"/>
              <a:ext cx="5853118" cy="7792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 Box 13"/>
            <p:cNvSpPr txBox="1">
              <a:spLocks noChangeArrowheads="1"/>
            </p:cNvSpPr>
            <p:nvPr/>
          </p:nvSpPr>
          <p:spPr bwMode="auto">
            <a:xfrm>
              <a:off x="4562600" y="2254653"/>
              <a:ext cx="2740917" cy="473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513238" y="2033074"/>
              <a:ext cx="828000" cy="82800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 flipH="1">
              <a:off x="8628463" y="2172238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001238" y="3046152"/>
            <a:ext cx="4854071" cy="751818"/>
            <a:chOff x="3358070" y="2759339"/>
            <a:chExt cx="5345942" cy="828000"/>
          </a:xfrm>
        </p:grpSpPr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358070" y="2759339"/>
              <a:ext cx="4916431" cy="7792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" name="Text Box 12"/>
            <p:cNvSpPr txBox="1">
              <a:spLocks noChangeArrowheads="1"/>
            </p:cNvSpPr>
            <p:nvPr/>
          </p:nvSpPr>
          <p:spPr bwMode="auto">
            <a:xfrm>
              <a:off x="4868347" y="2967588"/>
              <a:ext cx="2787212" cy="4731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7876012" y="2759339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 flipH="1">
              <a:off x="7991238" y="2930476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520865" y="3740918"/>
            <a:ext cx="4887444" cy="751818"/>
            <a:chOff x="3930355" y="3524505"/>
            <a:chExt cx="5382696" cy="828000"/>
          </a:xfrm>
        </p:grpSpPr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930355" y="3539901"/>
              <a:ext cx="4778340" cy="756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5235870" y="3792276"/>
              <a:ext cx="2943248" cy="3104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8485051" y="3524505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flipH="1">
              <a:off x="8600278" y="3679657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177091" y="4415196"/>
            <a:ext cx="4980005" cy="916064"/>
            <a:chOff x="4653076" y="4295241"/>
            <a:chExt cx="5484638" cy="1008890"/>
          </a:xfrm>
        </p:grpSpPr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4653076" y="4295241"/>
              <a:ext cx="4927020" cy="10088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5701991" y="4657170"/>
              <a:ext cx="3060628" cy="3104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9166975" y="4314980"/>
              <a:ext cx="970739" cy="9707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>
              <a:spLocks noChangeAspect="1"/>
            </p:cNvSpPr>
            <p:nvPr/>
          </p:nvSpPr>
          <p:spPr>
            <a:xfrm flipH="1">
              <a:off x="9320236" y="4558037"/>
              <a:ext cx="658862" cy="488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545186" y="5956837"/>
            <a:ext cx="9780733" cy="4431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1626461" y="5866092"/>
            <a:ext cx="956989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718730" y="1961341"/>
            <a:ext cx="3882907" cy="3401907"/>
            <a:chOff x="-115" y="653"/>
            <a:chExt cx="3913" cy="3610"/>
          </a:xfrm>
        </p:grpSpPr>
        <p:grpSp>
          <p:nvGrpSpPr>
            <p:cNvPr id="43" name="Group 15"/>
            <p:cNvGrpSpPr>
              <a:grpSpLocks/>
            </p:cNvGrpSpPr>
            <p:nvPr/>
          </p:nvGrpSpPr>
          <p:grpSpPr bwMode="auto">
            <a:xfrm>
              <a:off x="-115" y="3057"/>
              <a:ext cx="3913" cy="1206"/>
              <a:chOff x="61" y="3092"/>
              <a:chExt cx="2912" cy="957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gray">
              <a:xfrm>
                <a:off x="351" y="3097"/>
                <a:ext cx="2242" cy="346"/>
              </a:xfrm>
              <a:custGeom>
                <a:avLst/>
                <a:gdLst>
                  <a:gd name="T0" fmla="*/ 0 w 2208"/>
                  <a:gd name="T1" fmla="*/ 1672 h 303"/>
                  <a:gd name="T2" fmla="*/ 2412 w 2208"/>
                  <a:gd name="T3" fmla="*/ 1698 h 303"/>
                  <a:gd name="T4" fmla="*/ 2693 w 2208"/>
                  <a:gd name="T5" fmla="*/ 0 h 303"/>
                  <a:gd name="T6" fmla="*/ 842 w 2208"/>
                  <a:gd name="T7" fmla="*/ 159 h 303"/>
                  <a:gd name="T8" fmla="*/ 0 w 2208"/>
                  <a:gd name="T9" fmla="*/ 1672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17"/>
              <p:cNvSpPr>
                <a:spLocks/>
              </p:cNvSpPr>
              <p:nvPr/>
            </p:nvSpPr>
            <p:spPr bwMode="gray">
              <a:xfrm>
                <a:off x="61" y="3429"/>
                <a:ext cx="2597" cy="617"/>
              </a:xfrm>
              <a:custGeom>
                <a:avLst/>
                <a:gdLst>
                  <a:gd name="T0" fmla="*/ 0 w 2557"/>
                  <a:gd name="T1" fmla="*/ 3186 h 538"/>
                  <a:gd name="T2" fmla="*/ 3128 w 2557"/>
                  <a:gd name="T3" fmla="*/ 3182 h 538"/>
                  <a:gd name="T4" fmla="*/ 2767 w 2557"/>
                  <a:gd name="T5" fmla="*/ 1 h 538"/>
                  <a:gd name="T6" fmla="*/ 353 w 2557"/>
                  <a:gd name="T7" fmla="*/ 0 h 538"/>
                  <a:gd name="T8" fmla="*/ 0 w 2557"/>
                  <a:gd name="T9" fmla="*/ 3186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18"/>
              <p:cNvSpPr>
                <a:spLocks/>
              </p:cNvSpPr>
              <p:nvPr/>
            </p:nvSpPr>
            <p:spPr bwMode="gray">
              <a:xfrm>
                <a:off x="2352" y="3092"/>
                <a:ext cx="621" cy="957"/>
              </a:xfrm>
              <a:custGeom>
                <a:avLst/>
                <a:gdLst>
                  <a:gd name="T0" fmla="*/ 366 w 612"/>
                  <a:gd name="T1" fmla="*/ 4837 h 836"/>
                  <a:gd name="T2" fmla="*/ 739 w 612"/>
                  <a:gd name="T3" fmla="*/ 2755 h 836"/>
                  <a:gd name="T4" fmla="*/ 273 w 612"/>
                  <a:gd name="T5" fmla="*/ 0 h 836"/>
                  <a:gd name="T6" fmla="*/ 0 w 612"/>
                  <a:gd name="T7" fmla="*/ 1753 h 836"/>
                  <a:gd name="T8" fmla="*/ 366 w 612"/>
                  <a:gd name="T9" fmla="*/ 4837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5"/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19"/>
            <p:cNvGrpSpPr>
              <a:grpSpLocks/>
            </p:cNvGrpSpPr>
            <p:nvPr/>
          </p:nvGrpSpPr>
          <p:grpSpPr bwMode="auto">
            <a:xfrm>
              <a:off x="305" y="2403"/>
              <a:ext cx="2912" cy="963"/>
              <a:chOff x="305" y="2403"/>
              <a:chExt cx="2912" cy="963"/>
            </a:xfrm>
          </p:grpSpPr>
          <p:sp>
            <p:nvSpPr>
              <p:cNvPr id="58" name="Freeform 20"/>
              <p:cNvSpPr>
                <a:spLocks/>
              </p:cNvSpPr>
              <p:nvPr/>
            </p:nvSpPr>
            <p:spPr bwMode="gray">
              <a:xfrm>
                <a:off x="595" y="2403"/>
                <a:ext cx="2242" cy="346"/>
              </a:xfrm>
              <a:custGeom>
                <a:avLst/>
                <a:gdLst>
                  <a:gd name="T0" fmla="*/ 0 w 2208"/>
                  <a:gd name="T1" fmla="*/ 2180 h 303"/>
                  <a:gd name="T2" fmla="*/ 2487 w 2208"/>
                  <a:gd name="T3" fmla="*/ 2214 h 303"/>
                  <a:gd name="T4" fmla="*/ 2776 w 2208"/>
                  <a:gd name="T5" fmla="*/ 0 h 303"/>
                  <a:gd name="T6" fmla="*/ 868 w 2208"/>
                  <a:gd name="T7" fmla="*/ 208 h 303"/>
                  <a:gd name="T8" fmla="*/ 0 w 2208"/>
                  <a:gd name="T9" fmla="*/ 2180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21"/>
              <p:cNvSpPr>
                <a:spLocks/>
              </p:cNvSpPr>
              <p:nvPr/>
            </p:nvSpPr>
            <p:spPr bwMode="gray">
              <a:xfrm>
                <a:off x="305" y="2746"/>
                <a:ext cx="2597" cy="617"/>
              </a:xfrm>
              <a:custGeom>
                <a:avLst/>
                <a:gdLst>
                  <a:gd name="T0" fmla="*/ 0 w 2557"/>
                  <a:gd name="T1" fmla="*/ 4191 h 538"/>
                  <a:gd name="T2" fmla="*/ 3227 w 2557"/>
                  <a:gd name="T3" fmla="*/ 4185 h 538"/>
                  <a:gd name="T4" fmla="*/ 2854 w 2557"/>
                  <a:gd name="T5" fmla="*/ 1 h 538"/>
                  <a:gd name="T6" fmla="*/ 365 w 2557"/>
                  <a:gd name="T7" fmla="*/ 0 h 538"/>
                  <a:gd name="T8" fmla="*/ 0 w 2557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22"/>
              <p:cNvSpPr>
                <a:spLocks/>
              </p:cNvSpPr>
              <p:nvPr/>
            </p:nvSpPr>
            <p:spPr bwMode="gray">
              <a:xfrm>
                <a:off x="2596" y="2409"/>
                <a:ext cx="621" cy="957"/>
              </a:xfrm>
              <a:custGeom>
                <a:avLst/>
                <a:gdLst>
                  <a:gd name="T0" fmla="*/ 376 w 612"/>
                  <a:gd name="T1" fmla="*/ 6338 h 836"/>
                  <a:gd name="T2" fmla="*/ 761 w 612"/>
                  <a:gd name="T3" fmla="*/ 3611 h 836"/>
                  <a:gd name="T4" fmla="*/ 281 w 612"/>
                  <a:gd name="T5" fmla="*/ 0 h 836"/>
                  <a:gd name="T6" fmla="*/ 0 w 612"/>
                  <a:gd name="T7" fmla="*/ 2297 h 836"/>
                  <a:gd name="T8" fmla="*/ 376 w 612"/>
                  <a:gd name="T9" fmla="*/ 6338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4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23"/>
            <p:cNvGrpSpPr>
              <a:grpSpLocks/>
            </p:cNvGrpSpPr>
            <p:nvPr/>
          </p:nvGrpSpPr>
          <p:grpSpPr bwMode="auto">
            <a:xfrm>
              <a:off x="635" y="1825"/>
              <a:ext cx="2150" cy="838"/>
              <a:chOff x="635" y="1825"/>
              <a:chExt cx="2150" cy="838"/>
            </a:xfrm>
          </p:grpSpPr>
          <p:sp>
            <p:nvSpPr>
              <p:cNvPr id="55" name="Freeform 24"/>
              <p:cNvSpPr>
                <a:spLocks/>
              </p:cNvSpPr>
              <p:nvPr/>
            </p:nvSpPr>
            <p:spPr bwMode="gray">
              <a:xfrm>
                <a:off x="2261" y="1825"/>
                <a:ext cx="524" cy="838"/>
              </a:xfrm>
              <a:custGeom>
                <a:avLst/>
                <a:gdLst>
                  <a:gd name="T0" fmla="*/ 0 w 516"/>
                  <a:gd name="T1" fmla="*/ 1526 h 732"/>
                  <a:gd name="T2" fmla="*/ 371 w 516"/>
                  <a:gd name="T3" fmla="*/ 5559 h 732"/>
                  <a:gd name="T4" fmla="*/ 648 w 516"/>
                  <a:gd name="T5" fmla="*/ 3374 h 732"/>
                  <a:gd name="T6" fmla="*/ 198 w 516"/>
                  <a:gd name="T7" fmla="*/ 0 h 732"/>
                  <a:gd name="T8" fmla="*/ 0 w 516"/>
                  <a:gd name="T9" fmla="*/ 152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6"/>
                  <a:gd name="T16" fmla="*/ 0 h 732"/>
                  <a:gd name="T17" fmla="*/ 516 w 516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solidFill>
                <a:schemeClr val="accent3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25"/>
              <p:cNvSpPr>
                <a:spLocks/>
              </p:cNvSpPr>
              <p:nvPr/>
            </p:nvSpPr>
            <p:spPr bwMode="gray">
              <a:xfrm>
                <a:off x="915" y="1825"/>
                <a:ext cx="1504" cy="226"/>
              </a:xfrm>
              <a:custGeom>
                <a:avLst/>
                <a:gdLst>
                  <a:gd name="T0" fmla="*/ 0 w 1481"/>
                  <a:gd name="T1" fmla="*/ 1541 h 197"/>
                  <a:gd name="T2" fmla="*/ 1675 w 1481"/>
                  <a:gd name="T3" fmla="*/ 1541 h 197"/>
                  <a:gd name="T4" fmla="*/ 1865 w 1481"/>
                  <a:gd name="T5" fmla="*/ 0 h 197"/>
                  <a:gd name="T6" fmla="*/ 463 w 1481"/>
                  <a:gd name="T7" fmla="*/ 3 h 197"/>
                  <a:gd name="T8" fmla="*/ 0 w 1481"/>
                  <a:gd name="T9" fmla="*/ 1541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81"/>
                  <a:gd name="T16" fmla="*/ 0 h 197"/>
                  <a:gd name="T17" fmla="*/ 1481 w 1481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26"/>
              <p:cNvSpPr>
                <a:spLocks/>
              </p:cNvSpPr>
              <p:nvPr/>
            </p:nvSpPr>
            <p:spPr bwMode="gray">
              <a:xfrm>
                <a:off x="635" y="2051"/>
                <a:ext cx="1935" cy="607"/>
              </a:xfrm>
              <a:custGeom>
                <a:avLst/>
                <a:gdLst>
                  <a:gd name="T0" fmla="*/ 0 w 1906"/>
                  <a:gd name="T1" fmla="*/ 4042 h 530"/>
                  <a:gd name="T2" fmla="*/ 2389 w 1906"/>
                  <a:gd name="T3" fmla="*/ 4042 h 530"/>
                  <a:gd name="T4" fmla="*/ 2014 w 1906"/>
                  <a:gd name="T5" fmla="*/ 0 h 530"/>
                  <a:gd name="T6" fmla="*/ 353 w 1906"/>
                  <a:gd name="T7" fmla="*/ 0 h 530"/>
                  <a:gd name="T8" fmla="*/ 0 w 1906"/>
                  <a:gd name="T9" fmla="*/ 4042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6"/>
                  <a:gd name="T16" fmla="*/ 0 h 530"/>
                  <a:gd name="T17" fmla="*/ 1906 w 1906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27"/>
            <p:cNvGrpSpPr>
              <a:grpSpLocks/>
            </p:cNvGrpSpPr>
            <p:nvPr/>
          </p:nvGrpSpPr>
          <p:grpSpPr bwMode="auto">
            <a:xfrm>
              <a:off x="955" y="1234"/>
              <a:ext cx="1404" cy="737"/>
              <a:chOff x="955" y="1234"/>
              <a:chExt cx="1404" cy="737"/>
            </a:xfrm>
          </p:grpSpPr>
          <p:sp>
            <p:nvSpPr>
              <p:cNvPr id="52" name="Freeform 28"/>
              <p:cNvSpPr>
                <a:spLocks/>
              </p:cNvSpPr>
              <p:nvPr/>
            </p:nvSpPr>
            <p:spPr bwMode="gray">
              <a:xfrm>
                <a:off x="1250" y="1239"/>
                <a:ext cx="742" cy="118"/>
              </a:xfrm>
              <a:custGeom>
                <a:avLst/>
                <a:gdLst>
                  <a:gd name="T0" fmla="*/ 0 w 734"/>
                  <a:gd name="T1" fmla="*/ 661 h 104"/>
                  <a:gd name="T2" fmla="*/ 766 w 734"/>
                  <a:gd name="T3" fmla="*/ 686 h 104"/>
                  <a:gd name="T4" fmla="*/ 862 w 734"/>
                  <a:gd name="T5" fmla="*/ 0 h 104"/>
                  <a:gd name="T6" fmla="*/ 210 w 734"/>
                  <a:gd name="T7" fmla="*/ 0 h 104"/>
                  <a:gd name="T8" fmla="*/ 0 w 734"/>
                  <a:gd name="T9" fmla="*/ 661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4"/>
                  <a:gd name="T16" fmla="*/ 0 h 104"/>
                  <a:gd name="T17" fmla="*/ 734 w 7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4" h="104">
                    <a:moveTo>
                      <a:pt x="0" y="100"/>
                    </a:moveTo>
                    <a:lnTo>
                      <a:pt x="652" y="103"/>
                    </a:lnTo>
                    <a:lnTo>
                      <a:pt x="733" y="0"/>
                    </a:lnTo>
                    <a:lnTo>
                      <a:pt x="180" y="0"/>
                    </a:lnTo>
                    <a:lnTo>
                      <a:pt x="0" y="100"/>
                    </a:ln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9"/>
              <p:cNvSpPr>
                <a:spLocks/>
              </p:cNvSpPr>
              <p:nvPr/>
            </p:nvSpPr>
            <p:spPr bwMode="gray">
              <a:xfrm>
                <a:off x="955" y="1354"/>
                <a:ext cx="1258" cy="617"/>
              </a:xfrm>
              <a:custGeom>
                <a:avLst/>
                <a:gdLst>
                  <a:gd name="T0" fmla="*/ 0 w 1239"/>
                  <a:gd name="T1" fmla="*/ 4191 h 538"/>
                  <a:gd name="T2" fmla="*/ 1554 w 1239"/>
                  <a:gd name="T3" fmla="*/ 4191 h 538"/>
                  <a:gd name="T4" fmla="*/ 1193 w 1239"/>
                  <a:gd name="T5" fmla="*/ 0 h 538"/>
                  <a:gd name="T6" fmla="*/ 361 w 1239"/>
                  <a:gd name="T7" fmla="*/ 0 h 538"/>
                  <a:gd name="T8" fmla="*/ 0 w 1239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9"/>
                  <a:gd name="T16" fmla="*/ 0 h 538"/>
                  <a:gd name="T17" fmla="*/ 1239 w 1239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9" h="538">
                    <a:moveTo>
                      <a:pt x="0" y="537"/>
                    </a:moveTo>
                    <a:lnTo>
                      <a:pt x="1238" y="537"/>
                    </a:lnTo>
                    <a:lnTo>
                      <a:pt x="950" y="0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0"/>
              <p:cNvSpPr>
                <a:spLocks/>
              </p:cNvSpPr>
              <p:nvPr/>
            </p:nvSpPr>
            <p:spPr bwMode="gray">
              <a:xfrm>
                <a:off x="1914" y="1234"/>
                <a:ext cx="445" cy="732"/>
              </a:xfrm>
              <a:custGeom>
                <a:avLst/>
                <a:gdLst>
                  <a:gd name="T0" fmla="*/ 353 w 439"/>
                  <a:gd name="T1" fmla="*/ 5012 h 638"/>
                  <a:gd name="T2" fmla="*/ 536 w 439"/>
                  <a:gd name="T3" fmla="*/ 3467 h 638"/>
                  <a:gd name="T4" fmla="*/ 94 w 439"/>
                  <a:gd name="T5" fmla="*/ 0 h 638"/>
                  <a:gd name="T6" fmla="*/ 0 w 439"/>
                  <a:gd name="T7" fmla="*/ 750 h 638"/>
                  <a:gd name="T8" fmla="*/ 353 w 439"/>
                  <a:gd name="T9" fmla="*/ 5012 h 6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9"/>
                  <a:gd name="T16" fmla="*/ 0 h 638"/>
                  <a:gd name="T17" fmla="*/ 439 w 439"/>
                  <a:gd name="T18" fmla="*/ 638 h 6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9" h="638">
                    <a:moveTo>
                      <a:pt x="289" y="637"/>
                    </a:moveTo>
                    <a:lnTo>
                      <a:pt x="438" y="441"/>
                    </a:lnTo>
                    <a:lnTo>
                      <a:pt x="79" y="0"/>
                    </a:lnTo>
                    <a:lnTo>
                      <a:pt x="0" y="96"/>
                    </a:lnTo>
                    <a:lnTo>
                      <a:pt x="289" y="637"/>
                    </a:lnTo>
                  </a:path>
                </a:pathLst>
              </a:custGeom>
              <a:solidFill>
                <a:schemeClr val="accent2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31"/>
            <p:cNvGrpSpPr>
              <a:grpSpLocks/>
            </p:cNvGrpSpPr>
            <p:nvPr/>
          </p:nvGrpSpPr>
          <p:grpSpPr bwMode="auto">
            <a:xfrm>
              <a:off x="1284" y="653"/>
              <a:ext cx="653" cy="616"/>
              <a:chOff x="1284" y="653"/>
              <a:chExt cx="653" cy="616"/>
            </a:xfrm>
          </p:grpSpPr>
          <p:sp>
            <p:nvSpPr>
              <p:cNvPr id="50" name="Freeform 32"/>
              <p:cNvSpPr>
                <a:spLocks/>
              </p:cNvSpPr>
              <p:nvPr/>
            </p:nvSpPr>
            <p:spPr bwMode="gray">
              <a:xfrm>
                <a:off x="1284" y="653"/>
                <a:ext cx="598" cy="616"/>
              </a:xfrm>
              <a:custGeom>
                <a:avLst/>
                <a:gdLst>
                  <a:gd name="T0" fmla="*/ 0 w 587"/>
                  <a:gd name="T1" fmla="*/ 4177 h 537"/>
                  <a:gd name="T2" fmla="*/ 773 w 587"/>
                  <a:gd name="T3" fmla="*/ 4203 h 537"/>
                  <a:gd name="T4" fmla="*/ 373 w 587"/>
                  <a:gd name="T5" fmla="*/ 0 h 537"/>
                  <a:gd name="T6" fmla="*/ 0 w 587"/>
                  <a:gd name="T7" fmla="*/ 4177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7"/>
                  <a:gd name="T13" fmla="*/ 0 h 537"/>
                  <a:gd name="T14" fmla="*/ 587 w 587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7" h="537">
                    <a:moveTo>
                      <a:pt x="0" y="533"/>
                    </a:moveTo>
                    <a:lnTo>
                      <a:pt x="586" y="536"/>
                    </a:lnTo>
                    <a:lnTo>
                      <a:pt x="283" y="0"/>
                    </a:lnTo>
                    <a:lnTo>
                      <a:pt x="0" y="533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3"/>
              <p:cNvSpPr>
                <a:spLocks/>
              </p:cNvSpPr>
              <p:nvPr/>
            </p:nvSpPr>
            <p:spPr bwMode="gray">
              <a:xfrm>
                <a:off x="1568" y="653"/>
                <a:ext cx="369" cy="613"/>
              </a:xfrm>
              <a:custGeom>
                <a:avLst/>
                <a:gdLst>
                  <a:gd name="T0" fmla="*/ 363 w 364"/>
                  <a:gd name="T1" fmla="*/ 4113 h 535"/>
                  <a:gd name="T2" fmla="*/ 445 w 364"/>
                  <a:gd name="T3" fmla="*/ 3428 h 535"/>
                  <a:gd name="T4" fmla="*/ 0 w 364"/>
                  <a:gd name="T5" fmla="*/ 0 h 535"/>
                  <a:gd name="T6" fmla="*/ 363 w 364"/>
                  <a:gd name="T7" fmla="*/ 4113 h 5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4"/>
                  <a:gd name="T13" fmla="*/ 0 h 535"/>
                  <a:gd name="T14" fmla="*/ 364 w 364"/>
                  <a:gd name="T15" fmla="*/ 535 h 5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4" h="535">
                    <a:moveTo>
                      <a:pt x="296" y="534"/>
                    </a:moveTo>
                    <a:lnTo>
                      <a:pt x="363" y="445"/>
                    </a:lnTo>
                    <a:lnTo>
                      <a:pt x="0" y="0"/>
                    </a:lnTo>
                    <a:lnTo>
                      <a:pt x="296" y="534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3040917" y="349172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3040917" y="2780822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3040917" y="496311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3040917" y="4139900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04892" y="3090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24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2" grpId="0"/>
      <p:bldP spid="33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6887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6887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5952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70177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1964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6190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8837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2480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6705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91213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5439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1658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3218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2749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7166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8728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9586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9821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6025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8378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5006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7148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4589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7148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7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>
                  <a:spLocks/>
                </p:cNvSpPr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>
                  <a:spLocks/>
                </p:cNvSpPr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>
                  <a:spLocks/>
                </p:cNvSpPr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>
                  <a:spLocks/>
                </p:cNvSpPr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>
                  <a:spLocks/>
                </p:cNvSpPr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>
                  <a:spLocks/>
                </p:cNvSpPr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>
                  <a:spLocks/>
                </p:cNvSpPr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>
                  <a:spLocks/>
                </p:cNvSpPr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>
                  <a:spLocks/>
                </p:cNvSpPr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>
                  <a:spLocks/>
                </p:cNvSpPr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>
                  <a:spLocks/>
                </p:cNvSpPr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>
                  <a:spLocks/>
                </p:cNvSpPr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>
                  <a:spLocks/>
                </p:cNvSpPr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>
                  <a:spLocks/>
                </p:cNvSpPr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>
                  <a:spLocks/>
                </p:cNvSpPr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>
                  <a:spLocks/>
                </p:cNvSpPr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>
                  <a:spLocks/>
                </p:cNvSpPr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>
                <a:spLocks/>
              </p:cNvSpPr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>
                  <a:spLocks/>
                </p:cNvSpPr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>
                  <a:spLocks/>
                </p:cNvSpPr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>
                  <a:spLocks/>
                </p:cNvSpPr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>
                  <a:spLocks/>
                </p:cNvSpPr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>
                  <a:spLocks/>
                </p:cNvSpPr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>
                  <a:spLocks/>
                </p:cNvSpPr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0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5676" y="1869164"/>
            <a:ext cx="4303712" cy="430371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315" y="1440954"/>
            <a:ext cx="1174841" cy="1174841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293" y="2744063"/>
            <a:ext cx="3036479" cy="25539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6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6596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939888" y="3197022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indent="0"/>
            <a:r>
              <a:rPr lang="zh-CN" altLang="en-US" sz="4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888" y="3971696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888" y="4429177"/>
            <a:ext cx="2217466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4149" y="3976277"/>
            <a:ext cx="2343175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4153" y="4434389"/>
            <a:ext cx="2127173" cy="324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28" lvl="1" indent="-241028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69525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3932626" y="2494966"/>
            <a:ext cx="2107814" cy="3193654"/>
            <a:chOff x="2963863" y="2008188"/>
            <a:chExt cx="1770063" cy="2838450"/>
          </a:xfrm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>
          <a:xfrm>
            <a:off x="1583039" y="2556032"/>
            <a:ext cx="2049584" cy="3105430"/>
            <a:chOff x="5384801" y="2008188"/>
            <a:chExt cx="1768475" cy="2838450"/>
          </a:xfrm>
        </p:grpSpPr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>
              <a:spLocks/>
            </p:cNvSpPr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>
              <a:spLocks/>
            </p:cNvSpPr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>
          <a:xfrm>
            <a:off x="2561157" y="2115126"/>
            <a:ext cx="2442936" cy="3701418"/>
            <a:chOff x="7458076" y="2008188"/>
            <a:chExt cx="1768475" cy="2838450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10277082" y="2279379"/>
            <a:ext cx="867022" cy="86786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>
            <a:spLocks/>
          </p:cNvSpPr>
          <p:nvPr/>
        </p:nvSpPr>
        <p:spPr>
          <a:xfrm>
            <a:off x="8762828" y="219734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>
            <a:spLocks/>
          </p:cNvSpPr>
          <p:nvPr/>
        </p:nvSpPr>
        <p:spPr>
          <a:xfrm>
            <a:off x="6715319" y="257374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ounded Rectangle 12"/>
          <p:cNvSpPr/>
          <p:nvPr/>
        </p:nvSpPr>
        <p:spPr>
          <a:xfrm>
            <a:off x="10277082" y="3517378"/>
            <a:ext cx="867022" cy="86786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>
            <a:spLocks/>
          </p:cNvSpPr>
          <p:nvPr/>
        </p:nvSpPr>
        <p:spPr>
          <a:xfrm>
            <a:off x="8762828" y="3435344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>
            <a:spLocks/>
          </p:cNvSpPr>
          <p:nvPr/>
        </p:nvSpPr>
        <p:spPr>
          <a:xfrm>
            <a:off x="6715319" y="3811747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15"/>
          <p:cNvSpPr/>
          <p:nvPr/>
        </p:nvSpPr>
        <p:spPr>
          <a:xfrm>
            <a:off x="10277082" y="4834739"/>
            <a:ext cx="867022" cy="86786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>
            <a:spLocks/>
          </p:cNvSpPr>
          <p:nvPr/>
        </p:nvSpPr>
        <p:spPr>
          <a:xfrm>
            <a:off x="8762828" y="475270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>
            <a:spLocks/>
          </p:cNvSpPr>
          <p:nvPr/>
        </p:nvSpPr>
        <p:spPr>
          <a:xfrm>
            <a:off x="6715319" y="512910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 Placeholder 7"/>
          <p:cNvSpPr txBox="1">
            <a:spLocks/>
          </p:cNvSpPr>
          <p:nvPr/>
        </p:nvSpPr>
        <p:spPr>
          <a:xfrm>
            <a:off x="10448385" y="2434913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2" name="Text Placeholder 7"/>
          <p:cNvSpPr txBox="1">
            <a:spLocks/>
          </p:cNvSpPr>
          <p:nvPr/>
        </p:nvSpPr>
        <p:spPr>
          <a:xfrm>
            <a:off x="10448385" y="368662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3" name="Text Placeholder 7"/>
          <p:cNvSpPr txBox="1">
            <a:spLocks/>
          </p:cNvSpPr>
          <p:nvPr/>
        </p:nvSpPr>
        <p:spPr>
          <a:xfrm>
            <a:off x="10448385" y="499673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8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4" name="Group 1954"/>
          <p:cNvGrpSpPr/>
          <p:nvPr/>
        </p:nvGrpSpPr>
        <p:grpSpPr>
          <a:xfrm>
            <a:off x="5693165" y="2208918"/>
            <a:ext cx="1472421" cy="3834639"/>
            <a:chOff x="-15232" y="2"/>
            <a:chExt cx="2792299" cy="7272008"/>
          </a:xfrm>
          <a:effectLst/>
        </p:grpSpPr>
        <p:sp>
          <p:nvSpPr>
            <p:cNvPr id="1939" name="Shape 1939"/>
            <p:cNvSpPr/>
            <p:nvPr/>
          </p:nvSpPr>
          <p:spPr>
            <a:xfrm>
              <a:off x="-15232" y="4931767"/>
              <a:ext cx="2792299" cy="241108"/>
            </a:xfrm>
            <a:custGeom>
              <a:avLst/>
              <a:gdLst>
                <a:gd name="connsiteX0" fmla="*/ 0 w 21600"/>
                <a:gd name="connsiteY0" fmla="*/ 19914 h 28790"/>
                <a:gd name="connsiteX1" fmla="*/ 3498 w 21600"/>
                <a:gd name="connsiteY1" fmla="*/ 0 h 28790"/>
                <a:gd name="connsiteX2" fmla="*/ 21600 w 21600"/>
                <a:gd name="connsiteY2" fmla="*/ 0 h 28790"/>
                <a:gd name="connsiteX3" fmla="*/ 16483 w 21600"/>
                <a:gd name="connsiteY3" fmla="*/ 28790 h 28790"/>
                <a:gd name="connsiteX4" fmla="*/ 0 w 21600"/>
                <a:gd name="connsiteY4" fmla="*/ 19914 h 28790"/>
                <a:gd name="connsiteX0" fmla="*/ 0 w 21976"/>
                <a:gd name="connsiteY0" fmla="*/ 21352 h 28790"/>
                <a:gd name="connsiteX1" fmla="*/ 3874 w 21976"/>
                <a:gd name="connsiteY1" fmla="*/ 0 h 28790"/>
                <a:gd name="connsiteX2" fmla="*/ 21976 w 21976"/>
                <a:gd name="connsiteY2" fmla="*/ 0 h 28790"/>
                <a:gd name="connsiteX3" fmla="*/ 16859 w 21976"/>
                <a:gd name="connsiteY3" fmla="*/ 28790 h 28790"/>
                <a:gd name="connsiteX4" fmla="*/ 0 w 21976"/>
                <a:gd name="connsiteY4" fmla="*/ 21352 h 28790"/>
                <a:gd name="connsiteX0" fmla="*/ 0 w 21788"/>
                <a:gd name="connsiteY0" fmla="*/ 21352 h 28790"/>
                <a:gd name="connsiteX1" fmla="*/ 3686 w 21788"/>
                <a:gd name="connsiteY1" fmla="*/ 0 h 28790"/>
                <a:gd name="connsiteX2" fmla="*/ 21788 w 21788"/>
                <a:gd name="connsiteY2" fmla="*/ 0 h 28790"/>
                <a:gd name="connsiteX3" fmla="*/ 16671 w 21788"/>
                <a:gd name="connsiteY3" fmla="*/ 28790 h 28790"/>
                <a:gd name="connsiteX4" fmla="*/ 0 w 21788"/>
                <a:gd name="connsiteY4" fmla="*/ 21352 h 2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88" h="28790" extrusionOk="0">
                  <a:moveTo>
                    <a:pt x="0" y="21352"/>
                  </a:moveTo>
                  <a:lnTo>
                    <a:pt x="3686" y="0"/>
                  </a:lnTo>
                  <a:lnTo>
                    <a:pt x="21788" y="0"/>
                  </a:lnTo>
                  <a:lnTo>
                    <a:pt x="16671" y="28790"/>
                  </a:lnTo>
                  <a:lnTo>
                    <a:pt x="0" y="213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2065600" y="4939639"/>
              <a:ext cx="711467" cy="233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4"/>
                  </a:moveTo>
                  <a:lnTo>
                    <a:pt x="0" y="21600"/>
                  </a:lnTo>
                  <a:lnTo>
                    <a:pt x="21600" y="20126"/>
                  </a:lnTo>
                  <a:lnTo>
                    <a:pt x="20821" y="0"/>
                  </a:lnTo>
                  <a:lnTo>
                    <a:pt x="0" y="207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1" name="Shape 1941"/>
            <p:cNvSpPr/>
            <p:nvPr/>
          </p:nvSpPr>
          <p:spPr>
            <a:xfrm>
              <a:off x="8864" y="5112663"/>
              <a:ext cx="2054675" cy="215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2" name="Shape 1942"/>
            <p:cNvSpPr/>
            <p:nvPr/>
          </p:nvSpPr>
          <p:spPr>
            <a:xfrm>
              <a:off x="202234" y="3131733"/>
              <a:ext cx="2306485" cy="669103"/>
            </a:xfrm>
            <a:custGeom>
              <a:avLst/>
              <a:gdLst>
                <a:gd name="connsiteX0" fmla="*/ 0 w 21826"/>
                <a:gd name="connsiteY0" fmla="*/ 16789 h 21600"/>
                <a:gd name="connsiteX1" fmla="*/ 10166 w 21826"/>
                <a:gd name="connsiteY1" fmla="*/ 0 h 21600"/>
                <a:gd name="connsiteX2" fmla="*/ 21826 w 21826"/>
                <a:gd name="connsiteY2" fmla="*/ 10320 h 21600"/>
                <a:gd name="connsiteX3" fmla="*/ 13044 w 21826"/>
                <a:gd name="connsiteY3" fmla="*/ 21600 h 21600"/>
                <a:gd name="connsiteX4" fmla="*/ 0 w 21826"/>
                <a:gd name="connsiteY4" fmla="*/ 16789 h 21600"/>
                <a:gd name="connsiteX0" fmla="*/ 0 w 20924"/>
                <a:gd name="connsiteY0" fmla="*/ 16789 h 21600"/>
                <a:gd name="connsiteX1" fmla="*/ 10166 w 20924"/>
                <a:gd name="connsiteY1" fmla="*/ 0 h 21600"/>
                <a:gd name="connsiteX2" fmla="*/ 20924 w 20924"/>
                <a:gd name="connsiteY2" fmla="*/ 9973 h 21600"/>
                <a:gd name="connsiteX3" fmla="*/ 13044 w 20924"/>
                <a:gd name="connsiteY3" fmla="*/ 21600 h 21600"/>
                <a:gd name="connsiteX4" fmla="*/ 0 w 20924"/>
                <a:gd name="connsiteY4" fmla="*/ 16789 h 21600"/>
                <a:gd name="connsiteX0" fmla="*/ 0 w 21037"/>
                <a:gd name="connsiteY0" fmla="*/ 16789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6789 h 21600"/>
                <a:gd name="connsiteX0" fmla="*/ 0 w 21037"/>
                <a:gd name="connsiteY0" fmla="*/ 15054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054 h 21600"/>
                <a:gd name="connsiteX0" fmla="*/ 0 w 21037"/>
                <a:gd name="connsiteY0" fmla="*/ 15748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748 h 21600"/>
                <a:gd name="connsiteX0" fmla="*/ 0 w 20924"/>
                <a:gd name="connsiteY0" fmla="*/ 15748 h 21600"/>
                <a:gd name="connsiteX1" fmla="*/ 10166 w 20924"/>
                <a:gd name="connsiteY1" fmla="*/ 0 h 21600"/>
                <a:gd name="connsiteX2" fmla="*/ 20924 w 20924"/>
                <a:gd name="connsiteY2" fmla="*/ 11360 h 21600"/>
                <a:gd name="connsiteX3" fmla="*/ 13044 w 20924"/>
                <a:gd name="connsiteY3" fmla="*/ 21600 h 21600"/>
                <a:gd name="connsiteX4" fmla="*/ 0 w 20924"/>
                <a:gd name="connsiteY4" fmla="*/ 15748 h 21600"/>
                <a:gd name="connsiteX0" fmla="*/ 0 w 21601"/>
                <a:gd name="connsiteY0" fmla="*/ 15748 h 21600"/>
                <a:gd name="connsiteX1" fmla="*/ 10166 w 21601"/>
                <a:gd name="connsiteY1" fmla="*/ 0 h 21600"/>
                <a:gd name="connsiteX2" fmla="*/ 21601 w 21601"/>
                <a:gd name="connsiteY2" fmla="*/ 9805 h 21600"/>
                <a:gd name="connsiteX3" fmla="*/ 13044 w 21601"/>
                <a:gd name="connsiteY3" fmla="*/ 21600 h 21600"/>
                <a:gd name="connsiteX4" fmla="*/ 0 w 21601"/>
                <a:gd name="connsiteY4" fmla="*/ 1574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1" h="21600" extrusionOk="0">
                  <a:moveTo>
                    <a:pt x="0" y="15748"/>
                  </a:moveTo>
                  <a:lnTo>
                    <a:pt x="10166" y="0"/>
                  </a:lnTo>
                  <a:lnTo>
                    <a:pt x="21601" y="9805"/>
                  </a:lnTo>
                  <a:lnTo>
                    <a:pt x="13044" y="21600"/>
                  </a:lnTo>
                  <a:lnTo>
                    <a:pt x="0" y="157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3" name="Shape 1943"/>
            <p:cNvSpPr/>
            <p:nvPr/>
          </p:nvSpPr>
          <p:spPr>
            <a:xfrm>
              <a:off x="1608071" y="3438591"/>
              <a:ext cx="924588" cy="178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1"/>
                  </a:moveTo>
                  <a:lnTo>
                    <a:pt x="21013" y="0"/>
                  </a:lnTo>
                  <a:lnTo>
                    <a:pt x="21600" y="16852"/>
                  </a:lnTo>
                  <a:lnTo>
                    <a:pt x="755" y="21600"/>
                  </a:lnTo>
                  <a:lnTo>
                    <a:pt x="0" y="4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4" name="Shape 1944"/>
            <p:cNvSpPr/>
            <p:nvPr/>
          </p:nvSpPr>
          <p:spPr>
            <a:xfrm>
              <a:off x="147373" y="1329332"/>
              <a:ext cx="2255745" cy="4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89"/>
                  </a:moveTo>
                  <a:lnTo>
                    <a:pt x="13958" y="0"/>
                  </a:lnTo>
                  <a:lnTo>
                    <a:pt x="21600" y="15053"/>
                  </a:lnTo>
                  <a:lnTo>
                    <a:pt x="6771" y="21600"/>
                  </a:lnTo>
                  <a:lnTo>
                    <a:pt x="0" y="101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5" name="Shape 1945"/>
            <p:cNvSpPr/>
            <p:nvPr/>
          </p:nvSpPr>
          <p:spPr>
            <a:xfrm>
              <a:off x="89271" y="1559189"/>
              <a:ext cx="762093" cy="18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9" y="0"/>
                  </a:moveTo>
                  <a:lnTo>
                    <a:pt x="21474" y="3120"/>
                  </a:lnTo>
                  <a:lnTo>
                    <a:pt x="21600" y="21600"/>
                  </a:lnTo>
                  <a:lnTo>
                    <a:pt x="0" y="19552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" name="Shape 1946"/>
            <p:cNvSpPr/>
            <p:nvPr/>
          </p:nvSpPr>
          <p:spPr>
            <a:xfrm>
              <a:off x="847262" y="1669653"/>
              <a:ext cx="1574602" cy="172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1984"/>
                  </a:lnTo>
                  <a:lnTo>
                    <a:pt x="0" y="21600"/>
                  </a:lnTo>
                  <a:lnTo>
                    <a:pt x="21600" y="20291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" name="Shape 1947"/>
            <p:cNvSpPr/>
            <p:nvPr/>
          </p:nvSpPr>
          <p:spPr>
            <a:xfrm>
              <a:off x="594121" y="132"/>
              <a:ext cx="1431021" cy="161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2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" name="Shape 1948"/>
            <p:cNvSpPr/>
            <p:nvPr/>
          </p:nvSpPr>
          <p:spPr>
            <a:xfrm>
              <a:off x="1993238" y="2"/>
              <a:ext cx="516204" cy="160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48"/>
                  </a:lnTo>
                  <a:lnTo>
                    <a:pt x="21600" y="19119"/>
                  </a:lnTo>
                  <a:lnTo>
                    <a:pt x="74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" name="Shape 1949"/>
            <p:cNvSpPr/>
            <p:nvPr/>
          </p:nvSpPr>
          <p:spPr>
            <a:xfrm>
              <a:off x="226351" y="3620161"/>
              <a:ext cx="1415257" cy="16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036"/>
                  </a:lnTo>
                  <a:lnTo>
                    <a:pt x="21600" y="21600"/>
                  </a:lnTo>
                  <a:lnTo>
                    <a:pt x="21408" y="2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0" name="Shape 1950"/>
            <p:cNvSpPr/>
            <p:nvPr/>
          </p:nvSpPr>
          <p:spPr>
            <a:xfrm>
              <a:off x="867976" y="472983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1" name="Shape 1951"/>
            <p:cNvSpPr/>
            <p:nvPr/>
          </p:nvSpPr>
          <p:spPr>
            <a:xfrm>
              <a:off x="1140210" y="2198047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2" name="Shape 1952"/>
            <p:cNvSpPr/>
            <p:nvPr/>
          </p:nvSpPr>
          <p:spPr>
            <a:xfrm>
              <a:off x="432582" y="4122815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3" name="Shape 1953"/>
            <p:cNvSpPr/>
            <p:nvPr/>
          </p:nvSpPr>
          <p:spPr>
            <a:xfrm>
              <a:off x="534804" y="5862498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</p:grpSp>
      <p:sp>
        <p:nvSpPr>
          <p:cNvPr id="35" name="Rectangle 50"/>
          <p:cNvSpPr/>
          <p:nvPr/>
        </p:nvSpPr>
        <p:spPr>
          <a:xfrm>
            <a:off x="7302836" y="2573632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7302836" y="2274228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50"/>
          <p:cNvSpPr/>
          <p:nvPr/>
        </p:nvSpPr>
        <p:spPr>
          <a:xfrm>
            <a:off x="3311407" y="3546089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51"/>
          <p:cNvSpPr txBox="1"/>
          <p:nvPr/>
        </p:nvSpPr>
        <p:spPr>
          <a:xfrm>
            <a:off x="4175548" y="3246685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7302836" y="4431461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51"/>
          <p:cNvSpPr txBox="1"/>
          <p:nvPr/>
        </p:nvSpPr>
        <p:spPr>
          <a:xfrm>
            <a:off x="7302836" y="4132057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50"/>
          <p:cNvSpPr/>
          <p:nvPr/>
        </p:nvSpPr>
        <p:spPr>
          <a:xfrm>
            <a:off x="3311407" y="5403918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51"/>
          <p:cNvSpPr txBox="1"/>
          <p:nvPr/>
        </p:nvSpPr>
        <p:spPr>
          <a:xfrm>
            <a:off x="4175548" y="5104514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87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" grpId="0" advAuto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7340" y="2620792"/>
            <a:ext cx="997248" cy="997248"/>
            <a:chOff x="2485261" y="1052590"/>
            <a:chExt cx="604874" cy="604874"/>
          </a:xfrm>
        </p:grpSpPr>
        <p:grpSp>
          <p:nvGrpSpPr>
            <p:cNvPr id="6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>
                <a:spLocks/>
              </p:cNvSpPr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>
                <a:spLocks/>
              </p:cNvSpPr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357548" y="3119386"/>
            <a:ext cx="14068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136012" y="2524044"/>
            <a:ext cx="1190750" cy="1190750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771799" y="2385452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71799" y="2984218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771799" y="3572640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009500" y="4526182"/>
            <a:ext cx="997248" cy="997248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09500" y="2628354"/>
            <a:ext cx="997248" cy="997248"/>
            <a:chOff x="4514393" y="1491454"/>
            <a:chExt cx="918966" cy="918966"/>
          </a:xfrm>
        </p:grpSpPr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3357548" y="4992168"/>
            <a:ext cx="140681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3136012" y="4396823"/>
            <a:ext cx="1190750" cy="1190750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771799" y="4258232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771799" y="4856999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771799" y="5445423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64362" y="4503435"/>
            <a:ext cx="997248" cy="997248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7995401" y="3119177"/>
            <a:ext cx="140681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8476949" y="2523835"/>
            <a:ext cx="1190750" cy="1190750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9438731" y="2385248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9438731" y="2984014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438731" y="3572437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7995401" y="5012523"/>
            <a:ext cx="14068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8476949" y="4417179"/>
            <a:ext cx="1190750" cy="1190750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9438731" y="4278593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9438731" y="4877359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9438731" y="5465784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5163022" y="2692679"/>
            <a:ext cx="2532772" cy="258767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361909" y="5416525"/>
            <a:ext cx="813493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1">
                    <a:lumMod val="7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cap="all" dirty="0">
              <a:solidFill>
                <a:schemeClr val="accent1">
                  <a:lumMod val="75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2937420" y="6263138"/>
            <a:ext cx="6983913" cy="4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REPORT SURGERY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621844" y="6663103"/>
            <a:ext cx="561506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新年计划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400" cap="all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400" cap="all" dirty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3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5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E3A5739-3E49-4B67-A0A1-47615246FCD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390.pptx"/>
</p:tagLst>
</file>

<file path=ppt/theme/theme1.xml><?xml version="1.0" encoding="utf-8"?>
<a:theme xmlns:a="http://schemas.openxmlformats.org/drawingml/2006/main" name="1_自定义设计方案">
  <a:themeElements>
    <a:clrScheme name="自定义 2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FC7D3"/>
      </a:accent1>
      <a:accent2>
        <a:srgbClr val="EFD48C"/>
      </a:accent2>
      <a:accent3>
        <a:srgbClr val="0FC7D3"/>
      </a:accent3>
      <a:accent4>
        <a:srgbClr val="EFD48C"/>
      </a:accent4>
      <a:accent5>
        <a:srgbClr val="0FC7D3"/>
      </a:accent5>
      <a:accent6>
        <a:srgbClr val="EFD48C"/>
      </a:accent6>
      <a:hlink>
        <a:srgbClr val="0FC7D3"/>
      </a:hlink>
      <a:folHlink>
        <a:srgbClr val="EFD4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2242</Words>
  <Application>Microsoft Office PowerPoint</Application>
  <PresentationFormat>自定义</PresentationFormat>
  <Paragraphs>238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 Unicode MS</vt:lpstr>
      <vt:lpstr>FontAwesome</vt:lpstr>
      <vt:lpstr>Gill Sans</vt:lpstr>
      <vt:lpstr>Lato Regular</vt:lpstr>
      <vt:lpstr>League Gothic Regular</vt:lpstr>
      <vt:lpstr>Roboto Light</vt:lpstr>
      <vt:lpstr>STIXGeneral-Bold</vt:lpstr>
      <vt:lpstr>方正正准黑简体</vt:lpstr>
      <vt:lpstr>宋体</vt:lpstr>
      <vt:lpstr>微软雅黑</vt:lpstr>
      <vt:lpstr>Arial</vt:lpstr>
      <vt:lpstr>Calibri</vt:lpstr>
      <vt:lpstr>Calibri Light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bt390.pptx</dc:title>
  <dc:creator/>
  <cp:lastModifiedBy/>
  <cp:revision>1</cp:revision>
  <dcterms:created xsi:type="dcterms:W3CDTF">2016-11-14T12:24:22Z</dcterms:created>
  <dcterms:modified xsi:type="dcterms:W3CDTF">2016-11-14T12:25:22Z</dcterms:modified>
</cp:coreProperties>
</file>