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3"/>
  </p:handoutMasterIdLst>
  <p:sldIdLst>
    <p:sldId id="2174" r:id="rId3"/>
    <p:sldId id="407" r:id="rId5"/>
    <p:sldId id="267" r:id="rId6"/>
    <p:sldId id="949" r:id="rId7"/>
    <p:sldId id="4370" r:id="rId8"/>
    <p:sldId id="4353" r:id="rId9"/>
    <p:sldId id="4371" r:id="rId10"/>
    <p:sldId id="2397" r:id="rId11"/>
    <p:sldId id="868" r:id="rId12"/>
    <p:sldId id="2384" r:id="rId13"/>
    <p:sldId id="4372" r:id="rId14"/>
    <p:sldId id="4332" r:id="rId15"/>
    <p:sldId id="1959" r:id="rId16"/>
    <p:sldId id="2335" r:id="rId17"/>
    <p:sldId id="4373" r:id="rId18"/>
    <p:sldId id="901" r:id="rId19"/>
    <p:sldId id="4352" r:id="rId20"/>
    <p:sldId id="1222" r:id="rId21"/>
    <p:sldId id="4376" r:id="rId22"/>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3531"/>
    <a:srgbClr val="3A658C"/>
    <a:srgbClr val="33C2EF"/>
    <a:srgbClr val="0A67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252" y="30"/>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33.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E76C9C-8640-4739-B682-3DEBFF1EB2E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822E68-CA77-4D90-AE71-2C68649B659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4822E68-CA77-4D90-AE71-2C68649B659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D3751E1-17AB-487A-80A7-25A0F24E060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D3751E1-17AB-487A-80A7-25A0F24E060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D3751E1-17AB-487A-80A7-25A0F24E060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4822E68-CA77-4D90-AE71-2C68649B659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4822E68-CA77-4D90-AE71-2C68649B659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D3751E1-17AB-487A-80A7-25A0F24E060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4D74AFA-880B-4DA2-B6C2-7C7C980D2D8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5069C1-83A4-4CE4-B43B-C839D26E40A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4822E68-CA77-4D90-AE71-2C68649B659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9238" y="0"/>
            <a:ext cx="5781158" cy="6858000"/>
          </a:xfrm>
          <a:custGeom>
            <a:avLst/>
            <a:gdLst>
              <a:gd name="connsiteX0" fmla="*/ 0 w 5781158"/>
              <a:gd name="connsiteY0" fmla="*/ 0 h 6858000"/>
              <a:gd name="connsiteX1" fmla="*/ 4592461 w 5781158"/>
              <a:gd name="connsiteY1" fmla="*/ 0 h 6858000"/>
              <a:gd name="connsiteX2" fmla="*/ 5781158 w 5781158"/>
              <a:gd name="connsiteY2" fmla="*/ 6858000 h 6858000"/>
              <a:gd name="connsiteX3" fmla="*/ 0 w 578115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81158" h="6858000">
                <a:moveTo>
                  <a:pt x="0" y="0"/>
                </a:moveTo>
                <a:lnTo>
                  <a:pt x="4592461" y="0"/>
                </a:lnTo>
                <a:lnTo>
                  <a:pt x="5781158" y="6858000"/>
                </a:lnTo>
                <a:lnTo>
                  <a:pt x="0" y="6858000"/>
                </a:lnTo>
                <a:close/>
              </a:path>
            </a:pathLst>
          </a:custGeom>
        </p:spPr>
        <p:txBody>
          <a:bodyPr wrap="square">
            <a:no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a:prstGeom prst="rect">
            <a:avLst/>
          </a:prstGeom>
        </p:spPr>
        <p:txBody>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12192000" cy="6858000"/>
          </a:xfrm>
          <a:prstGeom prst="rect">
            <a:avLst/>
          </a:prstGeom>
          <a:solidFill>
            <a:schemeClr val="bg1">
              <a:lumMod val="95000"/>
            </a:schemeClr>
          </a:solidFill>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10" name="图片占位符 8"/>
          <p:cNvSpPr>
            <a:spLocks noGrp="1"/>
          </p:cNvSpPr>
          <p:nvPr>
            <p:ph type="pic" sz="quarter" idx="10"/>
          </p:nvPr>
        </p:nvSpPr>
        <p:spPr>
          <a:xfrm>
            <a:off x="0" y="0"/>
            <a:ext cx="4719638" cy="6858000"/>
          </a:xfrm>
          <a:prstGeom prst="rect">
            <a:avLst/>
          </a:prstGeo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barn(in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2">
              <a:extLst>
                <a:ext uri="{BEBA8EAE-BF5A-486C-A8C5-ECC9F3942E4B}">
                  <a14:imgProps xmlns:a14="http://schemas.microsoft.com/office/drawing/2010/main">
                    <a14:imgLayer r:embed="rId3">
                      <a14:imgEffect>
                        <a14:saturation sat="51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11" name="矩形 10"/>
          <p:cNvSpPr/>
          <p:nvPr userDrawn="1"/>
        </p:nvSpPr>
        <p:spPr>
          <a:xfrm>
            <a:off x="0" y="0"/>
            <a:ext cx="12192000" cy="260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图片占位符 9"/>
          <p:cNvSpPr>
            <a:spLocks noGrp="1"/>
          </p:cNvSpPr>
          <p:nvPr>
            <p:ph type="pic" sz="quarter" idx="10"/>
          </p:nvPr>
        </p:nvSpPr>
        <p:spPr>
          <a:xfrm>
            <a:off x="0" y="1"/>
            <a:ext cx="12192000" cy="3737961"/>
          </a:xfrm>
          <a:custGeom>
            <a:avLst/>
            <a:gdLst>
              <a:gd name="connsiteX0" fmla="*/ 0 w 12192000"/>
              <a:gd name="connsiteY0" fmla="*/ 0 h 3737961"/>
              <a:gd name="connsiteX1" fmla="*/ 12192000 w 12192000"/>
              <a:gd name="connsiteY1" fmla="*/ 0 h 3737961"/>
              <a:gd name="connsiteX2" fmla="*/ 12192000 w 12192000"/>
              <a:gd name="connsiteY2" fmla="*/ 3737961 h 3737961"/>
              <a:gd name="connsiteX3" fmla="*/ 0 w 12192000"/>
              <a:gd name="connsiteY3" fmla="*/ 3737961 h 3737961"/>
            </a:gdLst>
            <a:ahLst/>
            <a:cxnLst>
              <a:cxn ang="0">
                <a:pos x="connsiteX0" y="connsiteY0"/>
              </a:cxn>
              <a:cxn ang="0">
                <a:pos x="connsiteX1" y="connsiteY1"/>
              </a:cxn>
              <a:cxn ang="0">
                <a:pos x="connsiteX2" y="connsiteY2"/>
              </a:cxn>
              <a:cxn ang="0">
                <a:pos x="connsiteX3" y="connsiteY3"/>
              </a:cxn>
            </a:cxnLst>
            <a:rect l="l" t="t" r="r" b="b"/>
            <a:pathLst>
              <a:path w="12192000" h="3737961">
                <a:moveTo>
                  <a:pt x="0" y="0"/>
                </a:moveTo>
                <a:lnTo>
                  <a:pt x="12192000" y="0"/>
                </a:lnTo>
                <a:lnTo>
                  <a:pt x="12192000" y="3737961"/>
                </a:lnTo>
                <a:lnTo>
                  <a:pt x="0" y="3737961"/>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2" name="图片占位符 9"/>
          <p:cNvSpPr>
            <a:spLocks noGrp="1"/>
          </p:cNvSpPr>
          <p:nvPr>
            <p:ph type="pic" sz="quarter" idx="10"/>
          </p:nvPr>
        </p:nvSpPr>
        <p:spPr>
          <a:xfrm>
            <a:off x="438150" y="1600200"/>
            <a:ext cx="3124200" cy="4800600"/>
          </a:xfrm>
          <a:prstGeom prst="rect">
            <a:avLst/>
          </a:prstGeom>
        </p:spPr>
        <p:txBody>
          <a:bodyPr/>
          <a:lstStyle/>
          <a:p>
            <a:endParaRPr lang="zh-CN" altLang="en-US"/>
          </a:p>
        </p:txBody>
      </p:sp>
      <p:sp>
        <p:nvSpPr>
          <p:cNvPr id="13" name="图片占位符 9"/>
          <p:cNvSpPr>
            <a:spLocks noGrp="1"/>
          </p:cNvSpPr>
          <p:nvPr>
            <p:ph type="pic" sz="quarter" idx="11"/>
          </p:nvPr>
        </p:nvSpPr>
        <p:spPr>
          <a:xfrm>
            <a:off x="8610600" y="1600200"/>
            <a:ext cx="3124200" cy="4800600"/>
          </a:xfrm>
          <a:prstGeom prst="rect">
            <a:avLst/>
          </a:prstGeom>
        </p:spPr>
        <p:txBody>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9" name="图片占位符 7"/>
          <p:cNvSpPr>
            <a:spLocks noGrp="1"/>
          </p:cNvSpPr>
          <p:nvPr>
            <p:ph type="pic" sz="quarter" idx="10"/>
          </p:nvPr>
        </p:nvSpPr>
        <p:spPr>
          <a:xfrm>
            <a:off x="0" y="1390650"/>
            <a:ext cx="5962650" cy="5048250"/>
          </a:xfrm>
          <a:prstGeom prst="rect">
            <a:avLst/>
          </a:prstGeom>
        </p:spPr>
        <p:txBody>
          <a:bodyPr/>
          <a:lstStyle/>
          <a:p>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Objec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24" name="图片占位符 14"/>
          <p:cNvSpPr>
            <a:spLocks noGrp="1"/>
          </p:cNvSpPr>
          <p:nvPr>
            <p:ph type="pic" sz="quarter" idx="10"/>
          </p:nvPr>
        </p:nvSpPr>
        <p:spPr>
          <a:xfrm>
            <a:off x="4171950" y="1763713"/>
            <a:ext cx="6896100" cy="3925887"/>
          </a:xfrm>
          <a:prstGeom prst="rect">
            <a:avLst/>
          </a:prstGeom>
          <a:effectLst>
            <a:outerShdw blurRad="165100" dist="25400" sx="104000" sy="104000" algn="ctr" rotWithShape="0">
              <a:prstClr val="black">
                <a:alpha val="6000"/>
              </a:prstClr>
            </a:outerShdw>
          </a:effec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push dir="u"/>
      </p:transition>
    </mc:Choice>
    <mc:Fallback>
      <p:transition spd="slow" advTm="300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06930" y="1683657"/>
            <a:ext cx="1785257" cy="1785257"/>
          </a:xfrm>
          <a:custGeom>
            <a:avLst/>
            <a:gdLst>
              <a:gd name="connsiteX0" fmla="*/ 0 w 1785257"/>
              <a:gd name="connsiteY0" fmla="*/ 0 h 1785257"/>
              <a:gd name="connsiteX1" fmla="*/ 1785257 w 1785257"/>
              <a:gd name="connsiteY1" fmla="*/ 0 h 1785257"/>
              <a:gd name="connsiteX2" fmla="*/ 1785257 w 1785257"/>
              <a:gd name="connsiteY2" fmla="*/ 1785257 h 1785257"/>
              <a:gd name="connsiteX3" fmla="*/ 0 w 1785257"/>
              <a:gd name="connsiteY3" fmla="*/ 1785257 h 1785257"/>
            </a:gdLst>
            <a:ahLst/>
            <a:cxnLst>
              <a:cxn ang="0">
                <a:pos x="connsiteX0" y="connsiteY0"/>
              </a:cxn>
              <a:cxn ang="0">
                <a:pos x="connsiteX1" y="connsiteY1"/>
              </a:cxn>
              <a:cxn ang="0">
                <a:pos x="connsiteX2" y="connsiteY2"/>
              </a:cxn>
              <a:cxn ang="0">
                <a:pos x="connsiteX3" y="connsiteY3"/>
              </a:cxn>
            </a:cxnLst>
            <a:rect l="l" t="t" r="r" b="b"/>
            <a:pathLst>
              <a:path w="1785257" h="1785257">
                <a:moveTo>
                  <a:pt x="0" y="0"/>
                </a:moveTo>
                <a:lnTo>
                  <a:pt x="1785257" y="0"/>
                </a:lnTo>
                <a:lnTo>
                  <a:pt x="1785257" y="1785257"/>
                </a:lnTo>
                <a:lnTo>
                  <a:pt x="0" y="178525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1006930" y="3893830"/>
            <a:ext cx="1785257" cy="1785257"/>
          </a:xfrm>
          <a:custGeom>
            <a:avLst/>
            <a:gdLst>
              <a:gd name="connsiteX0" fmla="*/ 0 w 1785257"/>
              <a:gd name="connsiteY0" fmla="*/ 0 h 1785257"/>
              <a:gd name="connsiteX1" fmla="*/ 1785257 w 1785257"/>
              <a:gd name="connsiteY1" fmla="*/ 0 h 1785257"/>
              <a:gd name="connsiteX2" fmla="*/ 1785257 w 1785257"/>
              <a:gd name="connsiteY2" fmla="*/ 1785257 h 1785257"/>
              <a:gd name="connsiteX3" fmla="*/ 0 w 1785257"/>
              <a:gd name="connsiteY3" fmla="*/ 1785257 h 1785257"/>
            </a:gdLst>
            <a:ahLst/>
            <a:cxnLst>
              <a:cxn ang="0">
                <a:pos x="connsiteX0" y="connsiteY0"/>
              </a:cxn>
              <a:cxn ang="0">
                <a:pos x="connsiteX1" y="connsiteY1"/>
              </a:cxn>
              <a:cxn ang="0">
                <a:pos x="connsiteX2" y="connsiteY2"/>
              </a:cxn>
              <a:cxn ang="0">
                <a:pos x="connsiteX3" y="connsiteY3"/>
              </a:cxn>
            </a:cxnLst>
            <a:rect l="l" t="t" r="r" b="b"/>
            <a:pathLst>
              <a:path w="1785257" h="1785257">
                <a:moveTo>
                  <a:pt x="0" y="0"/>
                </a:moveTo>
                <a:lnTo>
                  <a:pt x="1785257" y="0"/>
                </a:lnTo>
                <a:lnTo>
                  <a:pt x="1785257" y="1785257"/>
                </a:lnTo>
                <a:lnTo>
                  <a:pt x="0" y="178525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75616" y="1683657"/>
            <a:ext cx="1785257" cy="1785257"/>
          </a:xfrm>
          <a:custGeom>
            <a:avLst/>
            <a:gdLst>
              <a:gd name="connsiteX0" fmla="*/ 0 w 1785257"/>
              <a:gd name="connsiteY0" fmla="*/ 0 h 1785257"/>
              <a:gd name="connsiteX1" fmla="*/ 1785257 w 1785257"/>
              <a:gd name="connsiteY1" fmla="*/ 0 h 1785257"/>
              <a:gd name="connsiteX2" fmla="*/ 1785257 w 1785257"/>
              <a:gd name="connsiteY2" fmla="*/ 1785257 h 1785257"/>
              <a:gd name="connsiteX3" fmla="*/ 0 w 1785257"/>
              <a:gd name="connsiteY3" fmla="*/ 1785257 h 1785257"/>
            </a:gdLst>
            <a:ahLst/>
            <a:cxnLst>
              <a:cxn ang="0">
                <a:pos x="connsiteX0" y="connsiteY0"/>
              </a:cxn>
              <a:cxn ang="0">
                <a:pos x="connsiteX1" y="connsiteY1"/>
              </a:cxn>
              <a:cxn ang="0">
                <a:pos x="connsiteX2" y="connsiteY2"/>
              </a:cxn>
              <a:cxn ang="0">
                <a:pos x="connsiteX3" y="connsiteY3"/>
              </a:cxn>
            </a:cxnLst>
            <a:rect l="l" t="t" r="r" b="b"/>
            <a:pathLst>
              <a:path w="1785257" h="1785257">
                <a:moveTo>
                  <a:pt x="0" y="0"/>
                </a:moveTo>
                <a:lnTo>
                  <a:pt x="1785257" y="0"/>
                </a:lnTo>
                <a:lnTo>
                  <a:pt x="1785257" y="1785257"/>
                </a:lnTo>
                <a:lnTo>
                  <a:pt x="0" y="178525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75616" y="3893830"/>
            <a:ext cx="1785257" cy="1785257"/>
          </a:xfrm>
          <a:custGeom>
            <a:avLst/>
            <a:gdLst>
              <a:gd name="connsiteX0" fmla="*/ 0 w 1785257"/>
              <a:gd name="connsiteY0" fmla="*/ 0 h 1785257"/>
              <a:gd name="connsiteX1" fmla="*/ 1785257 w 1785257"/>
              <a:gd name="connsiteY1" fmla="*/ 0 h 1785257"/>
              <a:gd name="connsiteX2" fmla="*/ 1785257 w 1785257"/>
              <a:gd name="connsiteY2" fmla="*/ 1785257 h 1785257"/>
              <a:gd name="connsiteX3" fmla="*/ 0 w 1785257"/>
              <a:gd name="connsiteY3" fmla="*/ 1785257 h 1785257"/>
            </a:gdLst>
            <a:ahLst/>
            <a:cxnLst>
              <a:cxn ang="0">
                <a:pos x="connsiteX0" y="connsiteY0"/>
              </a:cxn>
              <a:cxn ang="0">
                <a:pos x="connsiteX1" y="connsiteY1"/>
              </a:cxn>
              <a:cxn ang="0">
                <a:pos x="connsiteX2" y="connsiteY2"/>
              </a:cxn>
              <a:cxn ang="0">
                <a:pos x="connsiteX3" y="connsiteY3"/>
              </a:cxn>
            </a:cxnLst>
            <a:rect l="l" t="t" r="r" b="b"/>
            <a:pathLst>
              <a:path w="1785257" h="1785257">
                <a:moveTo>
                  <a:pt x="0" y="0"/>
                </a:moveTo>
                <a:lnTo>
                  <a:pt x="1785257" y="0"/>
                </a:lnTo>
                <a:lnTo>
                  <a:pt x="1785257" y="1785257"/>
                </a:lnTo>
                <a:lnTo>
                  <a:pt x="0" y="1785257"/>
                </a:ln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7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2" y="4191002"/>
            <a:ext cx="12191999" cy="2228821"/>
          </a:xfrm>
          <a:prstGeom prst="rect">
            <a:avLst/>
          </a:prstGeom>
          <a:solidFill>
            <a:schemeClr val="bg1">
              <a:lumMod val="95000"/>
            </a:schemeClr>
          </a:solidFill>
        </p:spPr>
        <p:txBody>
          <a:bodyPr>
            <a:normAutofit/>
          </a:bodyPr>
          <a:lstStyle>
            <a:lvl1pPr>
              <a:defRPr sz="1000"/>
            </a:lvl1p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25" name="矩形 24"/>
          <p:cNvSpPr/>
          <p:nvPr userDrawn="1"/>
        </p:nvSpPr>
        <p:spPr>
          <a:xfrm>
            <a:off x="12545" y="0"/>
            <a:ext cx="1217945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图片占位符 21"/>
          <p:cNvSpPr>
            <a:spLocks noGrp="1"/>
          </p:cNvSpPr>
          <p:nvPr>
            <p:ph type="pic" sz="quarter" idx="15"/>
          </p:nvPr>
        </p:nvSpPr>
        <p:spPr>
          <a:xfrm>
            <a:off x="12545" y="3429000"/>
            <a:ext cx="2027819" cy="3429000"/>
          </a:xfrm>
          <a:custGeom>
            <a:avLst/>
            <a:gdLst>
              <a:gd name="connsiteX0" fmla="*/ 0 w 2027819"/>
              <a:gd name="connsiteY0" fmla="*/ 0 h 3429000"/>
              <a:gd name="connsiteX1" fmla="*/ 2027819 w 2027819"/>
              <a:gd name="connsiteY1" fmla="*/ 0 h 3429000"/>
              <a:gd name="connsiteX2" fmla="*/ 2027819 w 2027819"/>
              <a:gd name="connsiteY2" fmla="*/ 3429000 h 3429000"/>
              <a:gd name="connsiteX3" fmla="*/ 0 w 202781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27819" h="3429000">
                <a:moveTo>
                  <a:pt x="0" y="0"/>
                </a:moveTo>
                <a:lnTo>
                  <a:pt x="2027819" y="0"/>
                </a:lnTo>
                <a:lnTo>
                  <a:pt x="2027819" y="3429000"/>
                </a:lnTo>
                <a:lnTo>
                  <a:pt x="0" y="3429000"/>
                </a:lnTo>
                <a:close/>
              </a:path>
            </a:pathLst>
          </a:custGeom>
        </p:spPr>
        <p:txBody>
          <a:bodyPr wrap="square">
            <a:noAutofit/>
          </a:bodyPr>
          <a:lstStyle/>
          <a:p>
            <a:endParaRPr lang="zh-CN" altLang="en-US"/>
          </a:p>
        </p:txBody>
      </p:sp>
      <p:sp>
        <p:nvSpPr>
          <p:cNvPr id="23" name="图片占位符 22"/>
          <p:cNvSpPr>
            <a:spLocks noGrp="1"/>
          </p:cNvSpPr>
          <p:nvPr>
            <p:ph type="pic" sz="quarter" idx="16"/>
          </p:nvPr>
        </p:nvSpPr>
        <p:spPr>
          <a:xfrm>
            <a:off x="2049950" y="3429000"/>
            <a:ext cx="2030955" cy="3429000"/>
          </a:xfrm>
          <a:custGeom>
            <a:avLst/>
            <a:gdLst>
              <a:gd name="connsiteX0" fmla="*/ 0 w 2030955"/>
              <a:gd name="connsiteY0" fmla="*/ 0 h 3429000"/>
              <a:gd name="connsiteX1" fmla="*/ 2030955 w 2030955"/>
              <a:gd name="connsiteY1" fmla="*/ 0 h 3429000"/>
              <a:gd name="connsiteX2" fmla="*/ 2030955 w 2030955"/>
              <a:gd name="connsiteY2" fmla="*/ 3429000 h 3429000"/>
              <a:gd name="connsiteX3" fmla="*/ 0 w 203095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30955" h="3429000">
                <a:moveTo>
                  <a:pt x="0" y="0"/>
                </a:moveTo>
                <a:lnTo>
                  <a:pt x="2030955" y="0"/>
                </a:lnTo>
                <a:lnTo>
                  <a:pt x="2030955" y="3429000"/>
                </a:lnTo>
                <a:lnTo>
                  <a:pt x="0" y="3429000"/>
                </a:lnTo>
                <a:close/>
              </a:path>
            </a:pathLst>
          </a:custGeom>
        </p:spPr>
        <p:txBody>
          <a:bodyPr wrap="square">
            <a:noAutofit/>
          </a:bodyPr>
          <a:lstStyle/>
          <a:p>
            <a:endParaRPr lang="zh-CN" altLang="en-US"/>
          </a:p>
        </p:txBody>
      </p:sp>
      <p:sp>
        <p:nvSpPr>
          <p:cNvPr id="24" name="图片占位符 23"/>
          <p:cNvSpPr>
            <a:spLocks noGrp="1"/>
          </p:cNvSpPr>
          <p:nvPr>
            <p:ph type="pic" sz="quarter" idx="17"/>
          </p:nvPr>
        </p:nvSpPr>
        <p:spPr>
          <a:xfrm>
            <a:off x="4086392" y="3429000"/>
            <a:ext cx="2041239" cy="3429000"/>
          </a:xfrm>
          <a:custGeom>
            <a:avLst/>
            <a:gdLst>
              <a:gd name="connsiteX0" fmla="*/ 0 w 2041239"/>
              <a:gd name="connsiteY0" fmla="*/ 0 h 3429000"/>
              <a:gd name="connsiteX1" fmla="*/ 2041239 w 2041239"/>
              <a:gd name="connsiteY1" fmla="*/ 0 h 3429000"/>
              <a:gd name="connsiteX2" fmla="*/ 2041239 w 2041239"/>
              <a:gd name="connsiteY2" fmla="*/ 3429000 h 3429000"/>
              <a:gd name="connsiteX3" fmla="*/ 0 w 204123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41239" h="3429000">
                <a:moveTo>
                  <a:pt x="0" y="0"/>
                </a:moveTo>
                <a:lnTo>
                  <a:pt x="2041239" y="0"/>
                </a:lnTo>
                <a:lnTo>
                  <a:pt x="2041239" y="3429000"/>
                </a:lnTo>
                <a:lnTo>
                  <a:pt x="0" y="3429000"/>
                </a:lnTo>
                <a:close/>
              </a:path>
            </a:pathLst>
          </a:custGeom>
        </p:spPr>
        <p:txBody>
          <a:bodyPr wrap="square">
            <a:noAutofit/>
          </a:bodyPr>
          <a:lstStyle/>
          <a:p>
            <a:endParaRPr lang="zh-CN" altLang="en-US"/>
          </a:p>
        </p:txBody>
      </p:sp>
      <p:sp>
        <p:nvSpPr>
          <p:cNvPr id="17" name="图片占位符 10"/>
          <p:cNvSpPr>
            <a:spLocks noGrp="1"/>
          </p:cNvSpPr>
          <p:nvPr>
            <p:ph type="pic" sz="quarter" idx="13"/>
          </p:nvPr>
        </p:nvSpPr>
        <p:spPr>
          <a:xfrm>
            <a:off x="10170006" y="0"/>
            <a:ext cx="2021994" cy="3429000"/>
          </a:xfrm>
          <a:prstGeom prst="rect">
            <a:avLst/>
          </a:prstGeom>
        </p:spPr>
        <p:txBody>
          <a:bodyPr/>
          <a:lstStyle/>
          <a:p>
            <a:endParaRPr lang="zh-CN" altLang="en-US"/>
          </a:p>
        </p:txBody>
      </p:sp>
      <p:sp>
        <p:nvSpPr>
          <p:cNvPr id="18" name="图片占位符 10"/>
          <p:cNvSpPr>
            <a:spLocks noGrp="1"/>
          </p:cNvSpPr>
          <p:nvPr>
            <p:ph type="pic" sz="quarter" idx="14"/>
          </p:nvPr>
        </p:nvSpPr>
        <p:spPr>
          <a:xfrm>
            <a:off x="10170006" y="3429000"/>
            <a:ext cx="2021994" cy="3429000"/>
          </a:xfrm>
          <a:prstGeom prst="rect">
            <a:avLst/>
          </a:prstGeom>
        </p:spPr>
        <p:txBody>
          <a:bodyPr/>
          <a:lstStyle/>
          <a:p>
            <a:endParaRPr lang="zh-CN" altLang="en-US"/>
          </a:p>
        </p:txBody>
      </p:sp>
      <p:sp>
        <p:nvSpPr>
          <p:cNvPr id="21" name="图片占位符 20"/>
          <p:cNvSpPr>
            <a:spLocks noGrp="1"/>
          </p:cNvSpPr>
          <p:nvPr>
            <p:ph type="pic" sz="quarter" idx="10"/>
          </p:nvPr>
        </p:nvSpPr>
        <p:spPr>
          <a:xfrm>
            <a:off x="12545" y="0"/>
            <a:ext cx="2027819" cy="3429000"/>
          </a:xfrm>
          <a:custGeom>
            <a:avLst/>
            <a:gdLst>
              <a:gd name="connsiteX0" fmla="*/ 0 w 2027819"/>
              <a:gd name="connsiteY0" fmla="*/ 0 h 3429000"/>
              <a:gd name="connsiteX1" fmla="*/ 2027819 w 2027819"/>
              <a:gd name="connsiteY1" fmla="*/ 0 h 3429000"/>
              <a:gd name="connsiteX2" fmla="*/ 2027819 w 2027819"/>
              <a:gd name="connsiteY2" fmla="*/ 3429000 h 3429000"/>
              <a:gd name="connsiteX3" fmla="*/ 0 w 202781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27819" h="3429000">
                <a:moveTo>
                  <a:pt x="0" y="0"/>
                </a:moveTo>
                <a:lnTo>
                  <a:pt x="2027819" y="0"/>
                </a:lnTo>
                <a:lnTo>
                  <a:pt x="2027819" y="3429000"/>
                </a:lnTo>
                <a:lnTo>
                  <a:pt x="0" y="3429000"/>
                </a:lnTo>
                <a:close/>
              </a:path>
            </a:pathLst>
          </a:custGeom>
        </p:spPr>
        <p:txBody>
          <a:bodyPr wrap="square">
            <a:noAutofit/>
          </a:bodyPr>
          <a:lstStyle/>
          <a:p>
            <a:endParaRPr lang="zh-CN" altLang="en-US"/>
          </a:p>
        </p:txBody>
      </p:sp>
      <p:sp>
        <p:nvSpPr>
          <p:cNvPr id="20" name="图片占位符 19"/>
          <p:cNvSpPr>
            <a:spLocks noGrp="1"/>
          </p:cNvSpPr>
          <p:nvPr>
            <p:ph type="pic" sz="quarter" idx="11"/>
          </p:nvPr>
        </p:nvSpPr>
        <p:spPr>
          <a:xfrm>
            <a:off x="2049950" y="0"/>
            <a:ext cx="2030955" cy="3429000"/>
          </a:xfrm>
          <a:custGeom>
            <a:avLst/>
            <a:gdLst>
              <a:gd name="connsiteX0" fmla="*/ 0 w 2030955"/>
              <a:gd name="connsiteY0" fmla="*/ 0 h 3429000"/>
              <a:gd name="connsiteX1" fmla="*/ 2030955 w 2030955"/>
              <a:gd name="connsiteY1" fmla="*/ 0 h 3429000"/>
              <a:gd name="connsiteX2" fmla="*/ 2030955 w 2030955"/>
              <a:gd name="connsiteY2" fmla="*/ 3429000 h 3429000"/>
              <a:gd name="connsiteX3" fmla="*/ 0 w 203095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30955" h="3429000">
                <a:moveTo>
                  <a:pt x="0" y="0"/>
                </a:moveTo>
                <a:lnTo>
                  <a:pt x="2030955" y="0"/>
                </a:lnTo>
                <a:lnTo>
                  <a:pt x="2030955" y="3429000"/>
                </a:lnTo>
                <a:lnTo>
                  <a:pt x="0" y="3429000"/>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4086392" y="0"/>
            <a:ext cx="2041239" cy="3429000"/>
          </a:xfrm>
          <a:custGeom>
            <a:avLst/>
            <a:gdLst>
              <a:gd name="connsiteX0" fmla="*/ 0 w 2041239"/>
              <a:gd name="connsiteY0" fmla="*/ 0 h 3429000"/>
              <a:gd name="connsiteX1" fmla="*/ 2041239 w 2041239"/>
              <a:gd name="connsiteY1" fmla="*/ 0 h 3429000"/>
              <a:gd name="connsiteX2" fmla="*/ 2041239 w 2041239"/>
              <a:gd name="connsiteY2" fmla="*/ 3429000 h 3429000"/>
              <a:gd name="connsiteX3" fmla="*/ 0 w 2041239"/>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041239" h="3429000">
                <a:moveTo>
                  <a:pt x="0" y="0"/>
                </a:moveTo>
                <a:lnTo>
                  <a:pt x="2041239" y="0"/>
                </a:lnTo>
                <a:lnTo>
                  <a:pt x="2041239" y="3429000"/>
                </a:lnTo>
                <a:lnTo>
                  <a:pt x="0" y="3429000"/>
                </a:lnTo>
                <a:close/>
              </a:path>
            </a:pathLst>
          </a:custGeom>
        </p:spPr>
        <p:txBody>
          <a:bodyPr wrap="square">
            <a:no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nodePh="1">
                                  <p:stCondLst>
                                    <p:cond delay="0"/>
                                  </p:stCondLst>
                                  <p:endCondLst>
                                    <p:cond evt="begin" delay="0">
                                      <p:tn val="23"/>
                                    </p:cond>
                                  </p:end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nodePh="1">
                                  <p:stCondLst>
                                    <p:cond delay="0"/>
                                  </p:stCondLst>
                                  <p:endCondLst>
                                    <p:cond evt="begin" delay="0">
                                      <p:tn val="29"/>
                                    </p:cond>
                                  </p:end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nodePh="1">
                                  <p:stCondLst>
                                    <p:cond delay="0"/>
                                  </p:stCondLst>
                                  <p:endCondLst>
                                    <p:cond evt="begin" delay="0">
                                      <p:tn val="35"/>
                                    </p:cond>
                                  </p:end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grpId="0" nodeType="afterEffect" nodePh="1">
                                  <p:stCondLst>
                                    <p:cond delay="0"/>
                                  </p:stCondLst>
                                  <p:endCondLst>
                                    <p:cond evt="begin" delay="0">
                                      <p:tn val="41"/>
                                    </p:cond>
                                  </p:end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grpId="0" nodeType="afterEffect" nodePh="1">
                                  <p:stCondLst>
                                    <p:cond delay="0"/>
                                  </p:stCondLst>
                                  <p:endCondLst>
                                    <p:cond evt="begin" delay="0">
                                      <p:tn val="47"/>
                                    </p:cond>
                                  </p:end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17" grpId="0"/>
      <p:bldP spid="18" grpId="0"/>
      <p:bldP spid="21" grpId="0"/>
      <p:bldP spid="20" grpId="0"/>
      <p:bldP spid="19"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13" name="图片占位符 7"/>
          <p:cNvSpPr>
            <a:spLocks noGrp="1"/>
          </p:cNvSpPr>
          <p:nvPr>
            <p:ph type="pic" sz="quarter" idx="10"/>
          </p:nvPr>
        </p:nvSpPr>
        <p:spPr>
          <a:xfrm>
            <a:off x="956215" y="1900612"/>
            <a:ext cx="1940142" cy="2442000"/>
          </a:xfrm>
          <a:prstGeom prst="rect">
            <a:avLst/>
          </a:prstGeom>
        </p:spPr>
        <p:txBody>
          <a:bodyPr/>
          <a:lstStyle/>
          <a:p>
            <a:endParaRPr lang="zh-CN" altLang="en-US" dirty="0"/>
          </a:p>
        </p:txBody>
      </p:sp>
      <p:sp>
        <p:nvSpPr>
          <p:cNvPr id="14" name="图片占位符 7"/>
          <p:cNvSpPr>
            <a:spLocks noGrp="1"/>
          </p:cNvSpPr>
          <p:nvPr>
            <p:ph type="pic" sz="quarter" idx="11"/>
          </p:nvPr>
        </p:nvSpPr>
        <p:spPr>
          <a:xfrm>
            <a:off x="3048796" y="1900612"/>
            <a:ext cx="1940142" cy="2442000"/>
          </a:xfrm>
          <a:prstGeom prst="rect">
            <a:avLst/>
          </a:prstGeom>
        </p:spPr>
        <p:txBody>
          <a:bodyPr/>
          <a:lstStyle/>
          <a:p>
            <a:endParaRPr lang="zh-CN" altLang="en-US" dirty="0"/>
          </a:p>
        </p:txBody>
      </p:sp>
      <p:sp>
        <p:nvSpPr>
          <p:cNvPr id="15" name="图片占位符 7"/>
          <p:cNvSpPr>
            <a:spLocks noGrp="1"/>
          </p:cNvSpPr>
          <p:nvPr>
            <p:ph type="pic" sz="quarter" idx="12"/>
          </p:nvPr>
        </p:nvSpPr>
        <p:spPr>
          <a:xfrm>
            <a:off x="5141377" y="1900612"/>
            <a:ext cx="1940142" cy="2442000"/>
          </a:xfrm>
          <a:prstGeom prst="rect">
            <a:avLst/>
          </a:prstGeom>
        </p:spPr>
        <p:txBody>
          <a:bodyPr/>
          <a:lstStyle/>
          <a:p>
            <a:endParaRPr lang="zh-CN" altLang="en-US" dirty="0"/>
          </a:p>
        </p:txBody>
      </p:sp>
      <p:sp>
        <p:nvSpPr>
          <p:cNvPr id="16" name="图片占位符 7"/>
          <p:cNvSpPr>
            <a:spLocks noGrp="1"/>
          </p:cNvSpPr>
          <p:nvPr>
            <p:ph type="pic" sz="quarter" idx="13"/>
          </p:nvPr>
        </p:nvSpPr>
        <p:spPr>
          <a:xfrm>
            <a:off x="7233958" y="1900612"/>
            <a:ext cx="1940142" cy="2442000"/>
          </a:xfrm>
          <a:prstGeom prst="rect">
            <a:avLst/>
          </a:prstGeom>
        </p:spPr>
        <p:txBody>
          <a:bodyPr/>
          <a:lstStyle/>
          <a:p>
            <a:endParaRPr lang="zh-CN" altLang="en-US" dirty="0"/>
          </a:p>
        </p:txBody>
      </p:sp>
      <p:sp>
        <p:nvSpPr>
          <p:cNvPr id="17" name="图片占位符 7"/>
          <p:cNvSpPr>
            <a:spLocks noGrp="1"/>
          </p:cNvSpPr>
          <p:nvPr>
            <p:ph type="pic" sz="quarter" idx="14"/>
          </p:nvPr>
        </p:nvSpPr>
        <p:spPr>
          <a:xfrm>
            <a:off x="9326540" y="1900612"/>
            <a:ext cx="1940142" cy="2442000"/>
          </a:xfrm>
          <a:prstGeom prst="rect">
            <a:avLst/>
          </a:prstGeom>
        </p:spPr>
        <p:txBody>
          <a:bodyPr/>
          <a:lstStyle/>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nodePh="1">
                                  <p:stCondLst>
                                    <p:cond delay="0"/>
                                  </p:stCondLst>
                                  <p:endCondLst>
                                    <p:cond evt="begin" delay="0">
                                      <p:tn val="17"/>
                                    </p:cond>
                                  </p:end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nodePh="1">
                                  <p:stCondLst>
                                    <p:cond delay="0"/>
                                  </p:stCondLst>
                                  <p:endCondLst>
                                    <p:cond evt="begin" delay="0">
                                      <p:tn val="23"/>
                                    </p:cond>
                                  </p:end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nodePh="1">
                                  <p:stCondLst>
                                    <p:cond delay="0"/>
                                  </p:stCondLst>
                                  <p:endCondLst>
                                    <p:cond evt="begin" delay="0">
                                      <p:tn val="29"/>
                                    </p:cond>
                                  </p:end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p:cNvGrpSpPr/>
          <p:nvPr userDrawn="1"/>
        </p:nvGrpSpPr>
        <p:grpSpPr>
          <a:xfrm>
            <a:off x="670559" y="384626"/>
            <a:ext cx="2587051" cy="568712"/>
            <a:chOff x="670559" y="384626"/>
            <a:chExt cx="2587051" cy="568712"/>
          </a:xfrm>
        </p:grpSpPr>
        <p:sp>
          <p:nvSpPr>
            <p:cNvPr id="8" name="矩形 7"/>
            <p:cNvSpPr/>
            <p:nvPr/>
          </p:nvSpPr>
          <p:spPr>
            <a:xfrm rot="16200000">
              <a:off x="1395127" y="-339942"/>
              <a:ext cx="568712" cy="201784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6AB2"/>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矩形 8"/>
            <p:cNvSpPr/>
            <p:nvPr/>
          </p:nvSpPr>
          <p:spPr>
            <a:xfrm>
              <a:off x="2305110" y="525780"/>
              <a:ext cx="952500" cy="328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681021" y="400828"/>
              <a:ext cx="179688" cy="1796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a:xfrm>
              <a:off x="774291" y="616388"/>
              <a:ext cx="100855" cy="1008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18" name="直接连接符 17"/>
          <p:cNvCxnSpPr/>
          <p:nvPr userDrawn="1"/>
        </p:nvCxnSpPr>
        <p:spPr>
          <a:xfrm>
            <a:off x="2688407" y="854278"/>
            <a:ext cx="9503593"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6" Type="http://schemas.openxmlformats.org/officeDocument/2006/relationships/notesSlide" Target="../notesSlides/notesSlide8.xml"/><Relationship Id="rId25" Type="http://schemas.openxmlformats.org/officeDocument/2006/relationships/slideLayout" Target="../slideLayouts/slideLayout1.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0" Type="http://schemas.openxmlformats.org/officeDocument/2006/relationships/notesSlide" Target="../notesSlides/notesSlide18.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6.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05079084"/>
          <p:cNvPicPr>
            <a:picLocks noChangeAspect="1"/>
          </p:cNvPicPr>
          <p:nvPr/>
        </p:nvPicPr>
        <p:blipFill>
          <a:blip r:embed="rId1"/>
          <a:srcRect t="7019" b="8666"/>
          <a:stretch>
            <a:fillRect/>
          </a:stretch>
        </p:blipFill>
        <p:spPr>
          <a:xfrm>
            <a:off x="0" y="0"/>
            <a:ext cx="12192000" cy="6858000"/>
          </a:xfrm>
          <a:prstGeom prst="rect">
            <a:avLst/>
          </a:prstGeom>
        </p:spPr>
      </p:pic>
      <p:sp>
        <p:nvSpPr>
          <p:cNvPr id="9" name="Rectangle 8"/>
          <p:cNvSpPr/>
          <p:nvPr/>
        </p:nvSpPr>
        <p:spPr>
          <a:xfrm>
            <a:off x="0" y="0"/>
            <a:ext cx="61722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ym typeface="思源黑体" panose="020B0400000000000000" pitchFamily="34" charset="-122"/>
            </a:endParaRPr>
          </a:p>
        </p:txBody>
      </p:sp>
      <p:sp>
        <p:nvSpPr>
          <p:cNvPr id="50" name="等腰三角形 49"/>
          <p:cNvSpPr/>
          <p:nvPr/>
        </p:nvSpPr>
        <p:spPr>
          <a:xfrm rot="4500218">
            <a:off x="619125" y="28096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 空心 51"/>
          <p:cNvSpPr/>
          <p:nvPr/>
        </p:nvSpPr>
        <p:spPr>
          <a:xfrm>
            <a:off x="10324298" y="5850789"/>
            <a:ext cx="496102" cy="496102"/>
          </a:xfrm>
          <a:prstGeom prst="donut">
            <a:avLst>
              <a:gd name="adj" fmla="val 73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圆: 空心 52"/>
          <p:cNvSpPr/>
          <p:nvPr/>
        </p:nvSpPr>
        <p:spPr>
          <a:xfrm>
            <a:off x="3043848" y="4304397"/>
            <a:ext cx="496102" cy="496102"/>
          </a:xfrm>
          <a:prstGeom prst="donut">
            <a:avLst>
              <a:gd name="adj" fmla="val 7346"/>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圆: 空心 54"/>
          <p:cNvSpPr/>
          <p:nvPr/>
        </p:nvSpPr>
        <p:spPr>
          <a:xfrm>
            <a:off x="9265606" y="1303750"/>
            <a:ext cx="1058368" cy="1058368"/>
          </a:xfrm>
          <a:prstGeom prst="donut">
            <a:avLst>
              <a:gd name="adj" fmla="val 7346"/>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矩形 56"/>
          <p:cNvSpPr/>
          <p:nvPr/>
        </p:nvSpPr>
        <p:spPr>
          <a:xfrm>
            <a:off x="785386" y="5167529"/>
            <a:ext cx="3738880" cy="337185"/>
          </a:xfrm>
          <a:prstGeom prst="rect">
            <a:avLst/>
          </a:prstGeom>
        </p:spPr>
        <p:txBody>
          <a:bodyPr wrap="none">
            <a:spAutoFit/>
          </a:bodyPr>
          <a:lstStyle/>
          <a:p>
            <a:pPr algn="ct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JIA</a:t>
            </a:r>
            <a:endPar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8" name="矩形 57"/>
          <p:cNvSpPr/>
          <p:nvPr/>
        </p:nvSpPr>
        <p:spPr>
          <a:xfrm>
            <a:off x="484288" y="1691620"/>
            <a:ext cx="6543364" cy="1198880"/>
          </a:xfrm>
          <a:prstGeom prst="rect">
            <a:avLst/>
          </a:prstGeom>
          <a:noFill/>
        </p:spPr>
        <p:txBody>
          <a:bodyPr wrap="square">
            <a:spAutoFit/>
          </a:bodyPr>
          <a:lstStyle/>
          <a:p>
            <a:pPr defTabSz="914400">
              <a:spcBef>
                <a:spcPct val="0"/>
              </a:spcBef>
            </a:pPr>
            <a:r>
              <a:rPr lang="zh-CN" altLang="en-US" sz="7200" spc="-150" dirty="0">
                <a:gradFill>
                  <a:gsLst>
                    <a:gs pos="0">
                      <a:srgbClr val="0A67BC"/>
                    </a:gs>
                    <a:gs pos="100000">
                      <a:srgbClr val="33C2EF"/>
                    </a:gs>
                  </a:gsLst>
                  <a:lin ang="5400000" scaled="1"/>
                </a:gra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rPr>
              <a:t>压力缓解</a:t>
            </a:r>
            <a:r>
              <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rPr>
              <a:t>宣传</a:t>
            </a:r>
            <a:endPar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endParaRPr>
          </a:p>
        </p:txBody>
      </p:sp>
      <p:sp>
        <p:nvSpPr>
          <p:cNvPr id="59" name="矩形 58"/>
          <p:cNvSpPr/>
          <p:nvPr/>
        </p:nvSpPr>
        <p:spPr>
          <a:xfrm>
            <a:off x="651550" y="3582702"/>
            <a:ext cx="4006643" cy="1427143"/>
          </a:xfrm>
          <a:prstGeom prst="rect">
            <a:avLst/>
          </a:prstGeom>
          <a:noFill/>
        </p:spPr>
        <p:txBody>
          <a:bodyPr wrap="square">
            <a:spAutoFit/>
          </a:bodyPr>
          <a:lstStyle/>
          <a:p>
            <a:pPr defTabSz="914400">
              <a:spcBef>
                <a:spcPct val="0"/>
              </a:spcBef>
            </a:pPr>
            <a:r>
              <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rPr>
              <a:t>PLAN</a:t>
            </a:r>
            <a:endPar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endParaRPr>
          </a:p>
        </p:txBody>
      </p:sp>
      <p:sp>
        <p:nvSpPr>
          <p:cNvPr id="62" name="标题 4"/>
          <p:cNvSpPr txBox="1"/>
          <p:nvPr/>
        </p:nvSpPr>
        <p:spPr>
          <a:xfrm>
            <a:off x="412750" y="2776220"/>
            <a:ext cx="4188460" cy="895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3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Section Header Here</a:t>
            </a:r>
            <a:endParaRPr lang="zh-CN" altLang="en-US" sz="3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65" name="03月商品展示配乐之一">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541969" y="-1981200"/>
            <a:ext cx="609600" cy="609600"/>
          </a:xfrm>
          <a:prstGeom prst="rect">
            <a:avLst/>
          </a:prstGeom>
        </p:spPr>
      </p:pic>
      <p:sp>
        <p:nvSpPr>
          <p:cNvPr id="4" name="等腰三角形 3"/>
          <p:cNvSpPr/>
          <p:nvPr/>
        </p:nvSpPr>
        <p:spPr>
          <a:xfrm rot="4500218">
            <a:off x="6098540" y="533048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等腰三角形 4"/>
          <p:cNvSpPr/>
          <p:nvPr/>
        </p:nvSpPr>
        <p:spPr>
          <a:xfrm rot="4500218">
            <a:off x="11043920" y="28096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left)">
                                      <p:cBhvr>
                                        <p:cTn id="18" dur="500"/>
                                        <p:tgtEl>
                                          <p:spTgt spid="5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left)">
                                      <p:cBhvr>
                                        <p:cTn id="26" dur="500"/>
                                        <p:tgtEl>
                                          <p:spTgt spid="5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41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8"/>
                                        </p:tgtEl>
                                        <p:attrNameLst>
                                          <p:attrName>ppt_y</p:attrName>
                                        </p:attrNameLst>
                                      </p:cBhvr>
                                      <p:tavLst>
                                        <p:tav tm="0">
                                          <p:val>
                                            <p:strVal val="#ppt_y"/>
                                          </p:val>
                                        </p:tav>
                                        <p:tav tm="100000">
                                          <p:val>
                                            <p:strVal val="#ppt_y"/>
                                          </p:val>
                                        </p:tav>
                                      </p:tavLst>
                                    </p:anim>
                                    <p:anim calcmode="lin" valueType="num">
                                      <p:cBhvr>
                                        <p:cTn id="40"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8"/>
                                        </p:tgtEl>
                                      </p:cBhvr>
                                    </p:animEffect>
                                  </p:childTnLst>
                                </p:cTn>
                              </p:par>
                            </p:childTnLst>
                          </p:cTn>
                        </p:par>
                        <p:par>
                          <p:cTn id="43" fill="hold">
                            <p:stCondLst>
                              <p:cond delay="49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9"/>
                                        </p:tgtEl>
                                        <p:attrNameLst>
                                          <p:attrName>ppt_y</p:attrName>
                                        </p:attrNameLst>
                                      </p:cBhvr>
                                      <p:tavLst>
                                        <p:tav tm="0">
                                          <p:val>
                                            <p:strVal val="#ppt_y"/>
                                          </p:val>
                                        </p:tav>
                                        <p:tav tm="100000">
                                          <p:val>
                                            <p:strVal val="#ppt_y"/>
                                          </p:val>
                                        </p:tav>
                                      </p:tavLst>
                                    </p:anim>
                                    <p:anim calcmode="lin" valueType="num">
                                      <p:cBhvr>
                                        <p:cTn id="48"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9"/>
                                        </p:tgtEl>
                                      </p:cBhvr>
                                    </p:animEffect>
                                  </p:childTnLst>
                                </p:cTn>
                              </p:par>
                            </p:childTnLst>
                          </p:cTn>
                        </p:par>
                        <p:par>
                          <p:cTn id="51" fill="hold">
                            <p:stCondLst>
                              <p:cond delay="55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2"/>
                                        </p:tgtEl>
                                        <p:attrNameLst>
                                          <p:attrName>style.visibility</p:attrName>
                                        </p:attrNameLst>
                                      </p:cBhvr>
                                      <p:to>
                                        <p:strVal val="visible"/>
                                      </p:to>
                                    </p:set>
                                    <p:anim calcmode="lin" valueType="num">
                                      <p:cBhvr>
                                        <p:cTn id="54"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62"/>
                                        </p:tgtEl>
                                        <p:attrNameLst>
                                          <p:attrName>ppt_y</p:attrName>
                                        </p:attrNameLst>
                                      </p:cBhvr>
                                      <p:tavLst>
                                        <p:tav tm="0">
                                          <p:val>
                                            <p:strVal val="#ppt_y"/>
                                          </p:val>
                                        </p:tav>
                                        <p:tav tm="100000">
                                          <p:val>
                                            <p:strVal val="#ppt_y"/>
                                          </p:val>
                                        </p:tav>
                                      </p:tavLst>
                                    </p:anim>
                                    <p:anim calcmode="lin" valueType="num">
                                      <p:cBhvr>
                                        <p:cTn id="56"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62"/>
                                        </p:tgtEl>
                                      </p:cBhvr>
                                    </p:animEffect>
                                  </p:childTnLst>
                                </p:cTn>
                              </p:par>
                            </p:childTnLst>
                          </p:cTn>
                        </p:par>
                        <p:par>
                          <p:cTn id="59" fill="hold">
                            <p:stCondLst>
                              <p:cond delay="6949"/>
                            </p:stCondLst>
                            <p:childTnLst>
                              <p:par>
                                <p:cTn id="60" presetID="22" presetClass="entr" presetSubtype="8"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par>
                          <p:cTn id="63" fill="hold">
                            <p:stCondLst>
                              <p:cond delay="7449"/>
                            </p:stCondLst>
                            <p:childTnLst>
                              <p:par>
                                <p:cTn id="64" presetID="22" presetClass="entr" presetSubtype="8" fill="hold" grpId="0"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4500" numSld="999" showWhenStopped="0">
                <p:cTn id="67" repeatCount="indefinite" fill="remove" display="0">
                  <p:stCondLst>
                    <p:cond delay="indefinite"/>
                  </p:stCondLst>
                  <p:endCondLst>
                    <p:cond evt="onStopAudio" delay="0">
                      <p:tgtEl>
                        <p:sldTgt/>
                      </p:tgtEl>
                    </p:cond>
                  </p:endCondLst>
                </p:cTn>
                <p:tgtEl>
                  <p:spTgt spid="65"/>
                </p:tgtEl>
              </p:cMediaNode>
            </p:audio>
          </p:childTnLst>
        </p:cTn>
      </p:par>
    </p:tnLst>
    <p:bldLst>
      <p:bldP spid="9" grpId="0" bldLvl="0" animBg="1"/>
      <p:bldP spid="50" grpId="0" bldLvl="0" animBg="1"/>
      <p:bldP spid="52" grpId="0" animBg="1"/>
      <p:bldP spid="53" grpId="0" bldLvl="0" animBg="1"/>
      <p:bldP spid="55" grpId="0" bldLvl="0" animBg="1"/>
      <p:bldP spid="57" grpId="0"/>
      <p:bldP spid="58" grpId="0"/>
      <p:bldP spid="59" grpId="0"/>
      <p:bldP spid="62" grpId="0"/>
      <p:bldP spid="4" grpId="0" bldLvl="0" animBg="1"/>
      <p:bldP spid="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sym typeface="思源黑体" panose="020B0400000000000000" pitchFamily="34" charset="-122"/>
            </a:endParaRPr>
          </a:p>
        </p:txBody>
      </p:sp>
      <p:pic>
        <p:nvPicPr>
          <p:cNvPr id="4" name="图片 3" descr="205079084"/>
          <p:cNvPicPr>
            <a:picLocks noChangeAspect="1"/>
          </p:cNvPicPr>
          <p:nvPr/>
        </p:nvPicPr>
        <p:blipFill>
          <a:blip r:embed="rId1"/>
          <a:srcRect t="1674" r="43766" b="8666"/>
          <a:stretch>
            <a:fillRect/>
          </a:stretch>
        </p:blipFill>
        <p:spPr>
          <a:xfrm flipH="1">
            <a:off x="106680" y="0"/>
            <a:ext cx="6471920" cy="6885305"/>
          </a:xfrm>
          <a:prstGeom prst="parallelogram">
            <a:avLst>
              <a:gd name="adj" fmla="val 32633"/>
            </a:avLst>
          </a:prstGeom>
        </p:spPr>
      </p:pic>
      <p:sp>
        <p:nvSpPr>
          <p:cNvPr id="29" name="任意多边形: 形状 28"/>
          <p:cNvSpPr/>
          <p:nvPr/>
        </p:nvSpPr>
        <p:spPr>
          <a:xfrm>
            <a:off x="-1" y="4432470"/>
            <a:ext cx="5301355" cy="2425530"/>
          </a:xfrm>
          <a:custGeom>
            <a:avLst/>
            <a:gdLst>
              <a:gd name="connsiteX0" fmla="*/ 2649487 w 5301355"/>
              <a:gd name="connsiteY0" fmla="*/ 0 h 2425530"/>
              <a:gd name="connsiteX1" fmla="*/ 5301355 w 5301355"/>
              <a:gd name="connsiteY1" fmla="*/ 2425530 h 2425530"/>
              <a:gd name="connsiteX2" fmla="*/ 0 w 5301355"/>
              <a:gd name="connsiteY2" fmla="*/ 2425530 h 2425530"/>
            </a:gdLst>
            <a:ahLst/>
            <a:cxnLst>
              <a:cxn ang="0">
                <a:pos x="connsiteX0" y="connsiteY0"/>
              </a:cxn>
              <a:cxn ang="0">
                <a:pos x="connsiteX1" y="connsiteY1"/>
              </a:cxn>
              <a:cxn ang="0">
                <a:pos x="connsiteX2" y="connsiteY2"/>
              </a:cxn>
            </a:cxnLst>
            <a:rect l="l" t="t" r="r" b="b"/>
            <a:pathLst>
              <a:path w="5301355" h="2425530">
                <a:moveTo>
                  <a:pt x="2649487" y="0"/>
                </a:moveTo>
                <a:lnTo>
                  <a:pt x="5301355" y="2425530"/>
                </a:lnTo>
                <a:lnTo>
                  <a:pt x="0" y="2425530"/>
                </a:lnTo>
                <a:close/>
              </a:path>
            </a:pathLst>
          </a:custGeom>
          <a:gradFill>
            <a:gsLst>
              <a:gs pos="30000">
                <a:srgbClr val="0A67BC">
                  <a:alpha val="21000"/>
                </a:srgbClr>
              </a:gs>
              <a:gs pos="100000">
                <a:srgbClr val="33C2EF"/>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nvGrpSpPr>
          <p:cNvPr id="24" name="组合 23"/>
          <p:cNvGrpSpPr/>
          <p:nvPr/>
        </p:nvGrpSpPr>
        <p:grpSpPr>
          <a:xfrm>
            <a:off x="7165340" y="1727200"/>
            <a:ext cx="4217670" cy="3970020"/>
            <a:chOff x="11484" y="3861"/>
            <a:chExt cx="4962" cy="4671"/>
          </a:xfrm>
        </p:grpSpPr>
        <p:grpSp>
          <p:nvGrpSpPr>
            <p:cNvPr id="30" name="组合 29"/>
            <p:cNvGrpSpPr/>
            <p:nvPr/>
          </p:nvGrpSpPr>
          <p:grpSpPr>
            <a:xfrm>
              <a:off x="11484" y="3861"/>
              <a:ext cx="4962" cy="856"/>
              <a:chOff x="10223" y="3181"/>
              <a:chExt cx="4962" cy="856"/>
            </a:xfrm>
          </p:grpSpPr>
          <p:sp>
            <p:nvSpPr>
              <p:cNvPr id="5" name="圆角矩形 4"/>
              <p:cNvSpPr/>
              <p:nvPr/>
            </p:nvSpPr>
            <p:spPr>
              <a:xfrm rot="2700000">
                <a:off x="10223" y="3181"/>
                <a:ext cx="856" cy="856"/>
              </a:xfrm>
              <a:prstGeom prst="roundRect">
                <a:avLst>
                  <a:gd name="adj" fmla="val 318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11364" y="3246"/>
                <a:ext cx="3821" cy="542"/>
              </a:xfrm>
              <a:prstGeom prst="rect">
                <a:avLst/>
              </a:prstGeom>
              <a:noFill/>
            </p:spPr>
            <p:txBody>
              <a:bodyPr wrap="square" rtlCol="0">
                <a:spAutoFit/>
              </a:bodyPr>
              <a:p>
                <a:pPr algn="l"/>
                <a:r>
                  <a:rPr lang="zh-CN" altLang="en-US" sz="2400">
                    <a:solidFill>
                      <a:schemeClr val="tx1"/>
                    </a:solidFill>
                    <a:latin typeface="微软雅黑" panose="020B0503020204020204" charset="-122"/>
                    <a:ea typeface="微软雅黑" panose="020B0503020204020204" charset="-122"/>
                  </a:rPr>
                  <a:t>输入标题内容</a:t>
                </a:r>
                <a:endParaRPr lang="zh-CN" altLang="en-US" sz="2400">
                  <a:solidFill>
                    <a:schemeClr val="tx1"/>
                  </a:solidFill>
                  <a:latin typeface="微软雅黑" panose="020B0503020204020204" charset="-122"/>
                  <a:ea typeface="微软雅黑" panose="020B0503020204020204" charset="-122"/>
                </a:endParaRPr>
              </a:p>
            </p:txBody>
          </p:sp>
          <p:pic>
            <p:nvPicPr>
              <p:cNvPr id="12" name="图片 11" descr="20287223"/>
              <p:cNvPicPr>
                <a:picLocks noChangeAspect="1"/>
              </p:cNvPicPr>
              <p:nvPr/>
            </p:nvPicPr>
            <p:blipFill>
              <a:blip r:embed="rId2"/>
              <a:stretch>
                <a:fillRect/>
              </a:stretch>
            </p:blipFill>
            <p:spPr>
              <a:xfrm>
                <a:off x="10266" y="3224"/>
                <a:ext cx="769" cy="769"/>
              </a:xfrm>
              <a:prstGeom prst="rect">
                <a:avLst/>
              </a:prstGeom>
            </p:spPr>
          </p:pic>
        </p:grpSp>
        <p:grpSp>
          <p:nvGrpSpPr>
            <p:cNvPr id="7" name="组合 6"/>
            <p:cNvGrpSpPr/>
            <p:nvPr/>
          </p:nvGrpSpPr>
          <p:grpSpPr>
            <a:xfrm>
              <a:off x="11484" y="5120"/>
              <a:ext cx="4961" cy="856"/>
              <a:chOff x="10224" y="4440"/>
              <a:chExt cx="4961" cy="856"/>
            </a:xfrm>
          </p:grpSpPr>
          <p:sp>
            <p:nvSpPr>
              <p:cNvPr id="33" name="圆角矩形 32"/>
              <p:cNvSpPr/>
              <p:nvPr/>
            </p:nvSpPr>
            <p:spPr>
              <a:xfrm rot="2700000">
                <a:off x="10224" y="4440"/>
                <a:ext cx="856" cy="856"/>
              </a:xfrm>
              <a:prstGeom prst="roundRect">
                <a:avLst>
                  <a:gd name="adj" fmla="val 31854"/>
                </a:avLst>
              </a:prstGeom>
              <a:solidFill>
                <a:srgbClr val="5EB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11364" y="4506"/>
                <a:ext cx="3821" cy="542"/>
              </a:xfrm>
              <a:prstGeom prst="rect">
                <a:avLst/>
              </a:prstGeom>
              <a:noFill/>
            </p:spPr>
            <p:txBody>
              <a:bodyPr wrap="square" rtlCol="0">
                <a:spAutoFit/>
              </a:bodyPr>
              <a:p>
                <a:pPr algn="l"/>
                <a:r>
                  <a:rPr lang="zh-CN" altLang="en-US" sz="2400">
                    <a:latin typeface="微软雅黑" panose="020B0503020204020204" charset="-122"/>
                    <a:ea typeface="微软雅黑" panose="020B0503020204020204" charset="-122"/>
                    <a:sym typeface="+mn-ea"/>
                  </a:rPr>
                  <a:t>输入标题内容</a:t>
                </a:r>
                <a:endParaRPr lang="zh-CN" altLang="en-US" sz="2400">
                  <a:solidFill>
                    <a:schemeClr val="tx1"/>
                  </a:solidFill>
                  <a:latin typeface="微软雅黑" panose="020B0503020204020204" charset="-122"/>
                  <a:ea typeface="微软雅黑" panose="020B0503020204020204" charset="-122"/>
                </a:endParaRPr>
              </a:p>
            </p:txBody>
          </p:sp>
          <p:pic>
            <p:nvPicPr>
              <p:cNvPr id="36" name="图片 35" descr="20288966"/>
              <p:cNvPicPr>
                <a:picLocks noChangeAspect="1"/>
              </p:cNvPicPr>
              <p:nvPr/>
            </p:nvPicPr>
            <p:blipFill>
              <a:blip r:embed="rId3"/>
              <a:stretch>
                <a:fillRect/>
              </a:stretch>
            </p:blipFill>
            <p:spPr>
              <a:xfrm>
                <a:off x="10331" y="4547"/>
                <a:ext cx="642" cy="642"/>
              </a:xfrm>
              <a:prstGeom prst="rect">
                <a:avLst/>
              </a:prstGeom>
            </p:spPr>
          </p:pic>
        </p:grpSp>
        <p:grpSp>
          <p:nvGrpSpPr>
            <p:cNvPr id="8" name="组合 7"/>
            <p:cNvGrpSpPr/>
            <p:nvPr/>
          </p:nvGrpSpPr>
          <p:grpSpPr>
            <a:xfrm>
              <a:off x="11484" y="6403"/>
              <a:ext cx="4941" cy="856"/>
              <a:chOff x="10244" y="5723"/>
              <a:chExt cx="4941" cy="856"/>
            </a:xfrm>
          </p:grpSpPr>
          <p:sp>
            <p:nvSpPr>
              <p:cNvPr id="10" name="圆角矩形 9"/>
              <p:cNvSpPr/>
              <p:nvPr/>
            </p:nvSpPr>
            <p:spPr>
              <a:xfrm rot="2700000">
                <a:off x="10244" y="5723"/>
                <a:ext cx="856" cy="856"/>
              </a:xfrm>
              <a:prstGeom prst="roundRect">
                <a:avLst>
                  <a:gd name="adj" fmla="val 31854"/>
                </a:avLst>
              </a:prstGeom>
              <a:solidFill>
                <a:srgbClr val="4E9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11364" y="5789"/>
                <a:ext cx="3821" cy="542"/>
              </a:xfrm>
              <a:prstGeom prst="rect">
                <a:avLst/>
              </a:prstGeom>
              <a:noFill/>
            </p:spPr>
            <p:txBody>
              <a:bodyPr wrap="square" rtlCol="0">
                <a:spAutoFit/>
              </a:bodyPr>
              <a:p>
                <a:pPr algn="l"/>
                <a:r>
                  <a:rPr lang="zh-CN" altLang="en-US" sz="2400">
                    <a:latin typeface="微软雅黑" panose="020B0503020204020204" charset="-122"/>
                    <a:ea typeface="微软雅黑" panose="020B0503020204020204" charset="-122"/>
                    <a:sym typeface="+mn-ea"/>
                  </a:rPr>
                  <a:t>输入标题内容</a:t>
                </a:r>
                <a:endParaRPr lang="zh-CN" altLang="en-US" sz="2400">
                  <a:solidFill>
                    <a:schemeClr val="tx1"/>
                  </a:solidFill>
                  <a:latin typeface="微软雅黑" panose="020B0503020204020204" charset="-122"/>
                  <a:ea typeface="微软雅黑" panose="020B0503020204020204" charset="-122"/>
                </a:endParaRPr>
              </a:p>
            </p:txBody>
          </p:sp>
          <p:pic>
            <p:nvPicPr>
              <p:cNvPr id="13" name="图片 12" descr="3642741"/>
              <p:cNvPicPr>
                <a:picLocks noChangeAspect="1"/>
              </p:cNvPicPr>
              <p:nvPr/>
            </p:nvPicPr>
            <p:blipFill>
              <a:blip r:embed="rId4"/>
              <a:stretch>
                <a:fillRect/>
              </a:stretch>
            </p:blipFill>
            <p:spPr>
              <a:xfrm>
                <a:off x="10360" y="5905"/>
                <a:ext cx="623" cy="492"/>
              </a:xfrm>
              <a:prstGeom prst="rect">
                <a:avLst/>
              </a:prstGeom>
            </p:spPr>
          </p:pic>
        </p:grpSp>
        <p:grpSp>
          <p:nvGrpSpPr>
            <p:cNvPr id="14" name="组合 13"/>
            <p:cNvGrpSpPr/>
            <p:nvPr/>
          </p:nvGrpSpPr>
          <p:grpSpPr>
            <a:xfrm>
              <a:off x="11484" y="7676"/>
              <a:ext cx="4941" cy="856"/>
              <a:chOff x="10244" y="6916"/>
              <a:chExt cx="4941" cy="856"/>
            </a:xfrm>
          </p:grpSpPr>
          <p:sp>
            <p:nvSpPr>
              <p:cNvPr id="15" name="圆角矩形 14"/>
              <p:cNvSpPr/>
              <p:nvPr/>
            </p:nvSpPr>
            <p:spPr>
              <a:xfrm rot="2700000">
                <a:off x="10244" y="6916"/>
                <a:ext cx="856" cy="856"/>
              </a:xfrm>
              <a:prstGeom prst="roundRect">
                <a:avLst>
                  <a:gd name="adj" fmla="val 31854"/>
                </a:avLst>
              </a:prstGeom>
              <a:solidFill>
                <a:srgbClr val="84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11364" y="6982"/>
                <a:ext cx="3821" cy="542"/>
              </a:xfrm>
              <a:prstGeom prst="rect">
                <a:avLst/>
              </a:prstGeom>
              <a:noFill/>
            </p:spPr>
            <p:txBody>
              <a:bodyPr wrap="square" rtlCol="0">
                <a:spAutoFit/>
              </a:bodyPr>
              <a:p>
                <a:pPr algn="l"/>
                <a:r>
                  <a:rPr lang="zh-CN" altLang="en-US" sz="2400">
                    <a:latin typeface="微软雅黑" panose="020B0503020204020204" charset="-122"/>
                    <a:ea typeface="微软雅黑" panose="020B0503020204020204" charset="-122"/>
                    <a:sym typeface="+mn-ea"/>
                  </a:rPr>
                  <a:t>输入标题内容</a:t>
                </a:r>
                <a:endParaRPr lang="zh-CN" altLang="en-US" sz="2400">
                  <a:solidFill>
                    <a:schemeClr val="tx1"/>
                  </a:solidFill>
                  <a:latin typeface="微软雅黑" panose="020B0503020204020204" charset="-122"/>
                  <a:ea typeface="微软雅黑" panose="020B0503020204020204" charset="-122"/>
                </a:endParaRPr>
              </a:p>
            </p:txBody>
          </p:sp>
          <p:pic>
            <p:nvPicPr>
              <p:cNvPr id="17" name="图片 16" descr="3679942"/>
              <p:cNvPicPr>
                <a:picLocks noChangeAspect="1"/>
              </p:cNvPicPr>
              <p:nvPr/>
            </p:nvPicPr>
            <p:blipFill>
              <a:blip r:embed="rId5"/>
              <a:stretch>
                <a:fillRect/>
              </a:stretch>
            </p:blipFill>
            <p:spPr>
              <a:xfrm>
                <a:off x="10377" y="7049"/>
                <a:ext cx="591" cy="591"/>
              </a:xfrm>
              <a:prstGeom prst="rect">
                <a:avLst/>
              </a:prstGeom>
            </p:spPr>
          </p:pic>
        </p:grpSp>
      </p:grpSp>
      <p:sp>
        <p:nvSpPr>
          <p:cNvPr id="21" name="文本框 20"/>
          <p:cNvSpPr txBox="1"/>
          <p:nvPr/>
        </p:nvSpPr>
        <p:spPr>
          <a:xfrm>
            <a:off x="1635125" y="2417445"/>
            <a:ext cx="3415030" cy="1198880"/>
          </a:xfrm>
          <a:prstGeom prst="rect">
            <a:avLst/>
          </a:prstGeom>
          <a:noFill/>
        </p:spPr>
        <p:txBody>
          <a:bodyPr wrap="square" rtlCol="0">
            <a:spAutoFit/>
          </a:bodyPr>
          <a:p>
            <a:pPr algn="ctr"/>
            <a:r>
              <a:rPr lang="zh-CN" altLang="en-US" sz="3600" b="1">
                <a:solidFill>
                  <a:schemeClr val="bg1"/>
                </a:solidFill>
                <a:latin typeface="微软雅黑" panose="020B0503020204020204" charset="-122"/>
                <a:ea typeface="微软雅黑" panose="020B0503020204020204" charset="-122"/>
              </a:rPr>
              <a:t>目录</a:t>
            </a:r>
            <a:r>
              <a:rPr lang="en-US" altLang="zh-CN" sz="3600" b="1">
                <a:solidFill>
                  <a:schemeClr val="bg1"/>
                </a:solidFill>
                <a:latin typeface="微软雅黑" panose="020B0503020204020204" charset="-122"/>
                <a:ea typeface="微软雅黑" panose="020B0503020204020204" charset="-122"/>
              </a:rPr>
              <a:t>/CONTENTS</a:t>
            </a:r>
            <a:endParaRPr lang="en-US" altLang="zh-CN" sz="36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sym typeface="思源黑体" panose="020B0400000000000000" pitchFamily="34" charset="-122"/>
            </a:endParaRPr>
          </a:p>
        </p:txBody>
      </p:sp>
      <p:pic>
        <p:nvPicPr>
          <p:cNvPr id="6" name="图片 5" descr="205079084"/>
          <p:cNvPicPr>
            <a:picLocks noChangeAspect="1"/>
          </p:cNvPicPr>
          <p:nvPr/>
        </p:nvPicPr>
        <p:blipFill>
          <a:blip r:embed="rId1"/>
          <a:srcRect t="64322" b="8666"/>
          <a:stretch>
            <a:fillRect/>
          </a:stretch>
        </p:blipFill>
        <p:spPr>
          <a:xfrm>
            <a:off x="0" y="2235200"/>
            <a:ext cx="12192000" cy="2197100"/>
          </a:xfrm>
          <a:prstGeom prst="rect">
            <a:avLst/>
          </a:prstGeom>
        </p:spPr>
      </p:pic>
      <p:sp>
        <p:nvSpPr>
          <p:cNvPr id="17" name="Diamond 10"/>
          <p:cNvSpPr/>
          <p:nvPr/>
        </p:nvSpPr>
        <p:spPr>
          <a:xfrm rot="8100000" flipH="1">
            <a:off x="1725107" y="1464874"/>
            <a:ext cx="3739016" cy="3739014"/>
          </a:xfrm>
          <a:custGeom>
            <a:avLst/>
            <a:gdLst>
              <a:gd name="connsiteX0" fmla="*/ 0 w 4602516"/>
              <a:gd name="connsiteY0" fmla="*/ 2301258 h 4602516"/>
              <a:gd name="connsiteX1" fmla="*/ 2301258 w 4602516"/>
              <a:gd name="connsiteY1" fmla="*/ 0 h 4602516"/>
              <a:gd name="connsiteX2" fmla="*/ 4602516 w 4602516"/>
              <a:gd name="connsiteY2" fmla="*/ 2301258 h 4602516"/>
              <a:gd name="connsiteX3" fmla="*/ 2301258 w 4602516"/>
              <a:gd name="connsiteY3" fmla="*/ 4602516 h 4602516"/>
              <a:gd name="connsiteX4" fmla="*/ 0 w 4602516"/>
              <a:gd name="connsiteY4" fmla="*/ 2301258 h 4602516"/>
              <a:gd name="connsiteX0-1" fmla="*/ 0 w 4602516"/>
              <a:gd name="connsiteY0-2" fmla="*/ 2301258 h 4602516"/>
              <a:gd name="connsiteX1-3" fmla="*/ 2301258 w 4602516"/>
              <a:gd name="connsiteY1-4" fmla="*/ 0 h 4602516"/>
              <a:gd name="connsiteX2-5" fmla="*/ 4190330 w 4602516"/>
              <a:gd name="connsiteY2-6" fmla="*/ 1859316 h 4602516"/>
              <a:gd name="connsiteX3-7" fmla="*/ 4602516 w 4602516"/>
              <a:gd name="connsiteY3-8" fmla="*/ 2301258 h 4602516"/>
              <a:gd name="connsiteX4-9" fmla="*/ 2301258 w 4602516"/>
              <a:gd name="connsiteY4-10" fmla="*/ 4602516 h 4602516"/>
              <a:gd name="connsiteX5" fmla="*/ 0 w 4602516"/>
              <a:gd name="connsiteY5" fmla="*/ 2301258 h 4602516"/>
              <a:gd name="connsiteX0-11" fmla="*/ 0 w 4602516"/>
              <a:gd name="connsiteY0-12" fmla="*/ 2301258 h 4602516"/>
              <a:gd name="connsiteX1-13" fmla="*/ 2301258 w 4602516"/>
              <a:gd name="connsiteY1-14" fmla="*/ 0 h 4602516"/>
              <a:gd name="connsiteX2-15" fmla="*/ 2685994 w 4602516"/>
              <a:gd name="connsiteY2-16" fmla="*/ 384478 h 4602516"/>
              <a:gd name="connsiteX3-17" fmla="*/ 4190330 w 4602516"/>
              <a:gd name="connsiteY3-18" fmla="*/ 1859316 h 4602516"/>
              <a:gd name="connsiteX4-19" fmla="*/ 4602516 w 4602516"/>
              <a:gd name="connsiteY4-20" fmla="*/ 2301258 h 4602516"/>
              <a:gd name="connsiteX5-21" fmla="*/ 2301258 w 4602516"/>
              <a:gd name="connsiteY5-22" fmla="*/ 4602516 h 4602516"/>
              <a:gd name="connsiteX6" fmla="*/ 0 w 4602516"/>
              <a:gd name="connsiteY6" fmla="*/ 2301258 h 4602516"/>
              <a:gd name="connsiteX0-23" fmla="*/ 0 w 4602516"/>
              <a:gd name="connsiteY0-24" fmla="*/ 2301258 h 4602516"/>
              <a:gd name="connsiteX1-25" fmla="*/ 2301258 w 4602516"/>
              <a:gd name="connsiteY1-26" fmla="*/ 0 h 4602516"/>
              <a:gd name="connsiteX2-27" fmla="*/ 2685994 w 4602516"/>
              <a:gd name="connsiteY2-28" fmla="*/ 384478 h 4602516"/>
              <a:gd name="connsiteX3-29" fmla="*/ 3482407 w 4602516"/>
              <a:gd name="connsiteY3-30" fmla="*/ 1180891 h 4602516"/>
              <a:gd name="connsiteX4-31" fmla="*/ 4190330 w 4602516"/>
              <a:gd name="connsiteY4-32" fmla="*/ 1859316 h 4602516"/>
              <a:gd name="connsiteX5-33" fmla="*/ 4602516 w 4602516"/>
              <a:gd name="connsiteY5-34" fmla="*/ 2301258 h 4602516"/>
              <a:gd name="connsiteX6-35" fmla="*/ 2301258 w 4602516"/>
              <a:gd name="connsiteY6-36" fmla="*/ 4602516 h 4602516"/>
              <a:gd name="connsiteX7" fmla="*/ 0 w 4602516"/>
              <a:gd name="connsiteY7" fmla="*/ 2301258 h 4602516"/>
              <a:gd name="connsiteX0-37" fmla="*/ 0 w 4602516"/>
              <a:gd name="connsiteY0-38" fmla="*/ 2301258 h 4602516"/>
              <a:gd name="connsiteX1-39" fmla="*/ 2301258 w 4602516"/>
              <a:gd name="connsiteY1-40" fmla="*/ 0 h 4602516"/>
              <a:gd name="connsiteX2-41" fmla="*/ 2685994 w 4602516"/>
              <a:gd name="connsiteY2-42" fmla="*/ 384478 h 4602516"/>
              <a:gd name="connsiteX3-43" fmla="*/ 3482407 w 4602516"/>
              <a:gd name="connsiteY3-44" fmla="*/ 1180891 h 4602516"/>
              <a:gd name="connsiteX4-45" fmla="*/ 4190330 w 4602516"/>
              <a:gd name="connsiteY4-46" fmla="*/ 1859316 h 4602516"/>
              <a:gd name="connsiteX5-47" fmla="*/ 4602516 w 4602516"/>
              <a:gd name="connsiteY5-48" fmla="*/ 2301258 h 4602516"/>
              <a:gd name="connsiteX6-49" fmla="*/ 2301258 w 4602516"/>
              <a:gd name="connsiteY6-50" fmla="*/ 4602516 h 4602516"/>
              <a:gd name="connsiteX7-51" fmla="*/ 0 w 4602516"/>
              <a:gd name="connsiteY7-52" fmla="*/ 2301258 h 4602516"/>
              <a:gd name="connsiteX0-53" fmla="*/ 3482407 w 4602516"/>
              <a:gd name="connsiteY0-54" fmla="*/ 1180891 h 4602516"/>
              <a:gd name="connsiteX1-55" fmla="*/ 4190330 w 4602516"/>
              <a:gd name="connsiteY1-56" fmla="*/ 1859316 h 4602516"/>
              <a:gd name="connsiteX2-57" fmla="*/ 4602516 w 4602516"/>
              <a:gd name="connsiteY2-58" fmla="*/ 2301258 h 4602516"/>
              <a:gd name="connsiteX3-59" fmla="*/ 2301258 w 4602516"/>
              <a:gd name="connsiteY3-60" fmla="*/ 4602516 h 4602516"/>
              <a:gd name="connsiteX4-61" fmla="*/ 0 w 4602516"/>
              <a:gd name="connsiteY4-62" fmla="*/ 2301258 h 4602516"/>
              <a:gd name="connsiteX5-63" fmla="*/ 2301258 w 4602516"/>
              <a:gd name="connsiteY5-64" fmla="*/ 0 h 4602516"/>
              <a:gd name="connsiteX6-65" fmla="*/ 2685994 w 4602516"/>
              <a:gd name="connsiteY6-66" fmla="*/ 384478 h 4602516"/>
              <a:gd name="connsiteX7-67" fmla="*/ 3573847 w 4602516"/>
              <a:gd name="connsiteY7-68" fmla="*/ 1272331 h 4602516"/>
              <a:gd name="connsiteX0-69" fmla="*/ 3482407 w 4602516"/>
              <a:gd name="connsiteY0-70" fmla="*/ 1180891 h 4602516"/>
              <a:gd name="connsiteX1-71" fmla="*/ 4190330 w 4602516"/>
              <a:gd name="connsiteY1-72" fmla="*/ 1859316 h 4602516"/>
              <a:gd name="connsiteX2-73" fmla="*/ 4602516 w 4602516"/>
              <a:gd name="connsiteY2-74" fmla="*/ 2301258 h 4602516"/>
              <a:gd name="connsiteX3-75" fmla="*/ 2301258 w 4602516"/>
              <a:gd name="connsiteY3-76" fmla="*/ 4602516 h 4602516"/>
              <a:gd name="connsiteX4-77" fmla="*/ 0 w 4602516"/>
              <a:gd name="connsiteY4-78" fmla="*/ 2301258 h 4602516"/>
              <a:gd name="connsiteX5-79" fmla="*/ 2301258 w 4602516"/>
              <a:gd name="connsiteY5-80" fmla="*/ 0 h 4602516"/>
              <a:gd name="connsiteX6-81" fmla="*/ 2685994 w 4602516"/>
              <a:gd name="connsiteY6-82" fmla="*/ 384478 h 4602516"/>
              <a:gd name="connsiteX0-83" fmla="*/ 4190330 w 4602516"/>
              <a:gd name="connsiteY0-84" fmla="*/ 1859316 h 4602516"/>
              <a:gd name="connsiteX1-85" fmla="*/ 4602516 w 4602516"/>
              <a:gd name="connsiteY1-86" fmla="*/ 2301258 h 4602516"/>
              <a:gd name="connsiteX2-87" fmla="*/ 2301258 w 4602516"/>
              <a:gd name="connsiteY2-88" fmla="*/ 4602516 h 4602516"/>
              <a:gd name="connsiteX3-89" fmla="*/ 0 w 4602516"/>
              <a:gd name="connsiteY3-90" fmla="*/ 2301258 h 4602516"/>
              <a:gd name="connsiteX4-91" fmla="*/ 2301258 w 4602516"/>
              <a:gd name="connsiteY4-92" fmla="*/ 0 h 4602516"/>
              <a:gd name="connsiteX5-93" fmla="*/ 2685994 w 4602516"/>
              <a:gd name="connsiteY5-94" fmla="*/ 384478 h 46025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602516" h="4602516">
                <a:moveTo>
                  <a:pt x="4190330" y="1859316"/>
                </a:moveTo>
                <a:lnTo>
                  <a:pt x="4602516" y="2301258"/>
                </a:lnTo>
                <a:lnTo>
                  <a:pt x="2301258" y="4602516"/>
                </a:lnTo>
                <a:lnTo>
                  <a:pt x="0" y="2301258"/>
                </a:lnTo>
                <a:lnTo>
                  <a:pt x="2301258" y="0"/>
                </a:lnTo>
                <a:lnTo>
                  <a:pt x="2685994" y="384478"/>
                </a:lnTo>
              </a:path>
            </a:pathLst>
          </a:custGeom>
          <a:noFill/>
          <a:ln w="381000">
            <a:gradFill>
              <a:gsLst>
                <a:gs pos="0">
                  <a:srgbClr val="0A67BC">
                    <a:alpha val="21000"/>
                  </a:srgbClr>
                </a:gs>
                <a:gs pos="100000">
                  <a:srgbClr val="33C2EF"/>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90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文本框 17"/>
          <p:cNvSpPr txBox="1"/>
          <p:nvPr/>
        </p:nvSpPr>
        <p:spPr>
          <a:xfrm>
            <a:off x="5188431" y="3071124"/>
            <a:ext cx="6885351" cy="922020"/>
          </a:xfrm>
          <a:prstGeom prst="rect">
            <a:avLst/>
          </a:prstGeom>
          <a:noFill/>
        </p:spPr>
        <p:txBody>
          <a:bodyPr wrap="square" rtlCol="0">
            <a:spAutoFit/>
          </a:bodyPr>
          <a:lstStyle/>
          <a:p>
            <a:r>
              <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rPr>
              <a:t>输入标题内容</a:t>
            </a:r>
            <a:endPar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sp>
        <p:nvSpPr>
          <p:cNvPr id="19" name="标题 1"/>
          <p:cNvSpPr txBox="1"/>
          <p:nvPr/>
        </p:nvSpPr>
        <p:spPr>
          <a:xfrm>
            <a:off x="5281566" y="2590501"/>
            <a:ext cx="3649133" cy="605646"/>
          </a:xfrm>
          <a:prstGeom prst="rect">
            <a:avLst/>
          </a:prstGeom>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About Us</a:t>
            </a:r>
            <a:endPar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标题 1"/>
          <p:cNvSpPr txBox="1"/>
          <p:nvPr/>
        </p:nvSpPr>
        <p:spPr>
          <a:xfrm>
            <a:off x="2980395" y="430174"/>
            <a:ext cx="3909742" cy="492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rPr>
              <a:t>1</a:t>
            </a:r>
            <a:endPar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9" name="任意多边形: 形状 28"/>
          <p:cNvSpPr/>
          <p:nvPr/>
        </p:nvSpPr>
        <p:spPr>
          <a:xfrm>
            <a:off x="8579485" y="5205095"/>
            <a:ext cx="3612515" cy="1652905"/>
          </a:xfrm>
          <a:custGeom>
            <a:avLst/>
            <a:gdLst>
              <a:gd name="connsiteX0" fmla="*/ 2649487 w 5301355"/>
              <a:gd name="connsiteY0" fmla="*/ 0 h 2425530"/>
              <a:gd name="connsiteX1" fmla="*/ 5301355 w 5301355"/>
              <a:gd name="connsiteY1" fmla="*/ 2425530 h 2425530"/>
              <a:gd name="connsiteX2" fmla="*/ 0 w 5301355"/>
              <a:gd name="connsiteY2" fmla="*/ 2425530 h 2425530"/>
            </a:gdLst>
            <a:ahLst/>
            <a:cxnLst>
              <a:cxn ang="0">
                <a:pos x="connsiteX0" y="connsiteY0"/>
              </a:cxn>
              <a:cxn ang="0">
                <a:pos x="connsiteX1" y="connsiteY1"/>
              </a:cxn>
              <a:cxn ang="0">
                <a:pos x="connsiteX2" y="connsiteY2"/>
              </a:cxn>
            </a:cxnLst>
            <a:rect l="l" t="t" r="r" b="b"/>
            <a:pathLst>
              <a:path w="5301355" h="2425530">
                <a:moveTo>
                  <a:pt x="2649487" y="0"/>
                </a:moveTo>
                <a:lnTo>
                  <a:pt x="5301355" y="2425530"/>
                </a:lnTo>
                <a:lnTo>
                  <a:pt x="0" y="2425530"/>
                </a:lnTo>
                <a:close/>
              </a:path>
            </a:pathLst>
          </a:custGeom>
          <a:gradFill>
            <a:gsLst>
              <a:gs pos="30000">
                <a:srgbClr val="0A67BC">
                  <a:alpha val="21000"/>
                </a:srgbClr>
              </a:gs>
              <a:gs pos="100000">
                <a:srgbClr val="33C2EF"/>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6" name="稻壳儿搜索【幻雨工作室】_6"/>
          <p:cNvSpPr/>
          <p:nvPr/>
        </p:nvSpPr>
        <p:spPr>
          <a:xfrm rot="5400000">
            <a:off x="-2438277" y="2897982"/>
            <a:ext cx="5950859" cy="1081087"/>
          </a:xfrm>
          <a:prstGeom prst="triangle">
            <a:avLst>
              <a:gd name="adj" fmla="val 50080"/>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16" presetClass="entr" presetSubtype="2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9" grpId="0"/>
      <p:bldP spid="20" grpId="0"/>
      <p:bldP spid="3" grpId="0" bldLvl="0" animBg="1"/>
      <p:bldP spid="2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44259" y="388128"/>
            <a:ext cx="2248252" cy="568713"/>
            <a:chOff x="1009359" y="477028"/>
            <a:chExt cx="2248252" cy="568713"/>
          </a:xfrm>
        </p:grpSpPr>
        <p:sp>
          <p:nvSpPr>
            <p:cNvPr id="48" name="文本框 47"/>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9" name="文本框 48"/>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37" name="组合 36"/>
          <p:cNvGrpSpPr/>
          <p:nvPr/>
        </p:nvGrpSpPr>
        <p:grpSpPr>
          <a:xfrm>
            <a:off x="633095" y="2280920"/>
            <a:ext cx="10819130" cy="3589020"/>
            <a:chOff x="1585779" y="2148432"/>
            <a:chExt cx="9020442" cy="2991888"/>
          </a:xfrm>
        </p:grpSpPr>
        <p:sp>
          <p:nvSpPr>
            <p:cNvPr id="38" name="Rectangle 5"/>
            <p:cNvSpPr>
              <a:spLocks noChangeArrowheads="1"/>
            </p:cNvSpPr>
            <p:nvPr/>
          </p:nvSpPr>
          <p:spPr bwMode="auto">
            <a:xfrm>
              <a:off x="1585779" y="2235471"/>
              <a:ext cx="4080467" cy="1125287"/>
            </a:xfrm>
            <a:prstGeom prst="rect">
              <a:avLst/>
            </a:prstGeom>
            <a:solidFill>
              <a:srgbClr val="363531"/>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nvGrpSpPr>
            <p:cNvPr id="39" name="Group 17"/>
            <p:cNvGrpSpPr/>
            <p:nvPr/>
          </p:nvGrpSpPr>
          <p:grpSpPr>
            <a:xfrm>
              <a:off x="2586726" y="2148432"/>
              <a:ext cx="3167595" cy="1185388"/>
              <a:chOff x="2611438" y="901700"/>
              <a:chExt cx="4852987" cy="1816101"/>
            </a:xfrm>
          </p:grpSpPr>
          <p:sp>
            <p:nvSpPr>
              <p:cNvPr id="53" name="Freeform 7"/>
              <p:cNvSpPr/>
              <p:nvPr/>
            </p:nvSpPr>
            <p:spPr bwMode="auto">
              <a:xfrm>
                <a:off x="2611438" y="901700"/>
                <a:ext cx="107950" cy="133350"/>
              </a:xfrm>
              <a:custGeom>
                <a:avLst/>
                <a:gdLst>
                  <a:gd name="T0" fmla="*/ 68 w 68"/>
                  <a:gd name="T1" fmla="*/ 0 h 84"/>
                  <a:gd name="T2" fmla="*/ 0 w 68"/>
                  <a:gd name="T3" fmla="*/ 84 h 84"/>
                  <a:gd name="T4" fmla="*/ 68 w 68"/>
                  <a:gd name="T5" fmla="*/ 84 h 84"/>
                  <a:gd name="T6" fmla="*/ 68 w 68"/>
                  <a:gd name="T7" fmla="*/ 0 h 84"/>
                </a:gdLst>
                <a:ahLst/>
                <a:cxnLst>
                  <a:cxn ang="0">
                    <a:pos x="T0" y="T1"/>
                  </a:cxn>
                  <a:cxn ang="0">
                    <a:pos x="T2" y="T3"/>
                  </a:cxn>
                  <a:cxn ang="0">
                    <a:pos x="T4" y="T5"/>
                  </a:cxn>
                  <a:cxn ang="0">
                    <a:pos x="T6" y="T7"/>
                  </a:cxn>
                </a:cxnLst>
                <a:rect l="0" t="0" r="r" b="b"/>
                <a:pathLst>
                  <a:path w="68" h="84">
                    <a:moveTo>
                      <a:pt x="68" y="0"/>
                    </a:moveTo>
                    <a:lnTo>
                      <a:pt x="0" y="84"/>
                    </a:lnTo>
                    <a:lnTo>
                      <a:pt x="68" y="84"/>
                    </a:lnTo>
                    <a:lnTo>
                      <a:pt x="68"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4" name="Freeform 8"/>
              <p:cNvSpPr/>
              <p:nvPr/>
            </p:nvSpPr>
            <p:spPr bwMode="auto">
              <a:xfrm>
                <a:off x="6607175" y="901700"/>
                <a:ext cx="111125" cy="133350"/>
              </a:xfrm>
              <a:custGeom>
                <a:avLst/>
                <a:gdLst>
                  <a:gd name="T0" fmla="*/ 0 w 70"/>
                  <a:gd name="T1" fmla="*/ 0 h 84"/>
                  <a:gd name="T2" fmla="*/ 70 w 70"/>
                  <a:gd name="T3" fmla="*/ 84 h 84"/>
                  <a:gd name="T4" fmla="*/ 0 w 70"/>
                  <a:gd name="T5" fmla="*/ 84 h 84"/>
                  <a:gd name="T6" fmla="*/ 0 w 70"/>
                  <a:gd name="T7" fmla="*/ 0 h 84"/>
                </a:gdLst>
                <a:ahLst/>
                <a:cxnLst>
                  <a:cxn ang="0">
                    <a:pos x="T0" y="T1"/>
                  </a:cxn>
                  <a:cxn ang="0">
                    <a:pos x="T2" y="T3"/>
                  </a:cxn>
                  <a:cxn ang="0">
                    <a:pos x="T4" y="T5"/>
                  </a:cxn>
                  <a:cxn ang="0">
                    <a:pos x="T6" y="T7"/>
                  </a:cxn>
                </a:cxnLst>
                <a:rect l="0" t="0" r="r" b="b"/>
                <a:pathLst>
                  <a:path w="70" h="84">
                    <a:moveTo>
                      <a:pt x="0" y="0"/>
                    </a:moveTo>
                    <a:lnTo>
                      <a:pt x="70" y="84"/>
                    </a:lnTo>
                    <a:lnTo>
                      <a:pt x="0" y="84"/>
                    </a:lnTo>
                    <a:lnTo>
                      <a:pt x="0"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5" name="Freeform 9"/>
              <p:cNvSpPr/>
              <p:nvPr/>
            </p:nvSpPr>
            <p:spPr bwMode="auto">
              <a:xfrm>
                <a:off x="7329488" y="2624138"/>
                <a:ext cx="134937" cy="93663"/>
              </a:xfrm>
              <a:custGeom>
                <a:avLst/>
                <a:gdLst>
                  <a:gd name="T0" fmla="*/ 85 w 85"/>
                  <a:gd name="T1" fmla="*/ 0 h 59"/>
                  <a:gd name="T2" fmla="*/ 0 w 85"/>
                  <a:gd name="T3" fmla="*/ 59 h 59"/>
                  <a:gd name="T4" fmla="*/ 0 w 85"/>
                  <a:gd name="T5" fmla="*/ 0 h 59"/>
                  <a:gd name="T6" fmla="*/ 85 w 85"/>
                  <a:gd name="T7" fmla="*/ 0 h 59"/>
                </a:gdLst>
                <a:ahLst/>
                <a:cxnLst>
                  <a:cxn ang="0">
                    <a:pos x="T0" y="T1"/>
                  </a:cxn>
                  <a:cxn ang="0">
                    <a:pos x="T2" y="T3"/>
                  </a:cxn>
                  <a:cxn ang="0">
                    <a:pos x="T4" y="T5"/>
                  </a:cxn>
                  <a:cxn ang="0">
                    <a:pos x="T6" y="T7"/>
                  </a:cxn>
                </a:cxnLst>
                <a:rect l="0" t="0" r="r" b="b"/>
                <a:pathLst>
                  <a:path w="85" h="59">
                    <a:moveTo>
                      <a:pt x="85" y="0"/>
                    </a:moveTo>
                    <a:lnTo>
                      <a:pt x="0" y="59"/>
                    </a:lnTo>
                    <a:lnTo>
                      <a:pt x="0" y="0"/>
                    </a:lnTo>
                    <a:lnTo>
                      <a:pt x="85"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6" name="Freeform 10"/>
              <p:cNvSpPr/>
              <p:nvPr/>
            </p:nvSpPr>
            <p:spPr bwMode="auto">
              <a:xfrm>
                <a:off x="7329488" y="1663700"/>
                <a:ext cx="134937" cy="95250"/>
              </a:xfrm>
              <a:custGeom>
                <a:avLst/>
                <a:gdLst>
                  <a:gd name="T0" fmla="*/ 85 w 85"/>
                  <a:gd name="T1" fmla="*/ 60 h 60"/>
                  <a:gd name="T2" fmla="*/ 0 w 85"/>
                  <a:gd name="T3" fmla="*/ 0 h 60"/>
                  <a:gd name="T4" fmla="*/ 0 w 85"/>
                  <a:gd name="T5" fmla="*/ 60 h 60"/>
                  <a:gd name="T6" fmla="*/ 85 w 85"/>
                  <a:gd name="T7" fmla="*/ 60 h 60"/>
                </a:gdLst>
                <a:ahLst/>
                <a:cxnLst>
                  <a:cxn ang="0">
                    <a:pos x="T0" y="T1"/>
                  </a:cxn>
                  <a:cxn ang="0">
                    <a:pos x="T2" y="T3"/>
                  </a:cxn>
                  <a:cxn ang="0">
                    <a:pos x="T4" y="T5"/>
                  </a:cxn>
                  <a:cxn ang="0">
                    <a:pos x="T6" y="T7"/>
                  </a:cxn>
                </a:cxnLst>
                <a:rect l="0" t="0" r="r" b="b"/>
                <a:pathLst>
                  <a:path w="85" h="60">
                    <a:moveTo>
                      <a:pt x="85" y="60"/>
                    </a:moveTo>
                    <a:lnTo>
                      <a:pt x="0" y="0"/>
                    </a:lnTo>
                    <a:lnTo>
                      <a:pt x="0" y="60"/>
                    </a:lnTo>
                    <a:lnTo>
                      <a:pt x="85" y="6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40" name="Freeform 11"/>
            <p:cNvSpPr/>
            <p:nvPr/>
          </p:nvSpPr>
          <p:spPr bwMode="auto">
            <a:xfrm>
              <a:off x="2657186" y="2148432"/>
              <a:ext cx="3097135" cy="1124253"/>
            </a:xfrm>
            <a:custGeom>
              <a:avLst/>
              <a:gdLst>
                <a:gd name="T0" fmla="*/ 1887 w 1887"/>
                <a:gd name="T1" fmla="*/ 340 h 683"/>
                <a:gd name="T2" fmla="*/ 1546 w 1887"/>
                <a:gd name="T3" fmla="*/ 0 h 683"/>
                <a:gd name="T4" fmla="*/ 1546 w 1887"/>
                <a:gd name="T5" fmla="*/ 0 h 683"/>
                <a:gd name="T6" fmla="*/ 0 w 1887"/>
                <a:gd name="T7" fmla="*/ 0 h 683"/>
                <a:gd name="T8" fmla="*/ 0 w 1887"/>
                <a:gd name="T9" fmla="*/ 683 h 683"/>
                <a:gd name="T10" fmla="*/ 1887 w 1887"/>
                <a:gd name="T11" fmla="*/ 683 h 683"/>
                <a:gd name="T12" fmla="*/ 1887 w 1887"/>
                <a:gd name="T13" fmla="*/ 340 h 683"/>
              </a:gdLst>
              <a:ahLst/>
              <a:cxnLst>
                <a:cxn ang="0">
                  <a:pos x="T0" y="T1"/>
                </a:cxn>
                <a:cxn ang="0">
                  <a:pos x="T2" y="T3"/>
                </a:cxn>
                <a:cxn ang="0">
                  <a:pos x="T4" y="T5"/>
                </a:cxn>
                <a:cxn ang="0">
                  <a:pos x="T6" y="T7"/>
                </a:cxn>
                <a:cxn ang="0">
                  <a:pos x="T8" y="T9"/>
                </a:cxn>
                <a:cxn ang="0">
                  <a:pos x="T10" y="T11"/>
                </a:cxn>
                <a:cxn ang="0">
                  <a:pos x="T12" y="T13"/>
                </a:cxn>
              </a:cxnLst>
              <a:rect l="0" t="0" r="r" b="b"/>
              <a:pathLst>
                <a:path w="1887" h="683">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chemeClr val="bg1">
                <a:lumMod val="9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41" name="Rectangle 5"/>
            <p:cNvSpPr>
              <a:spLocks noChangeArrowheads="1"/>
            </p:cNvSpPr>
            <p:nvPr/>
          </p:nvSpPr>
          <p:spPr bwMode="auto">
            <a:xfrm>
              <a:off x="1585779" y="4013997"/>
              <a:ext cx="4080467" cy="1125287"/>
            </a:xfrm>
            <a:prstGeom prst="rect">
              <a:avLst/>
            </a:prstGeom>
            <a:solidFill>
              <a:schemeClr val="accent1"/>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nvGrpSpPr>
            <p:cNvPr id="42" name="Group 27"/>
            <p:cNvGrpSpPr/>
            <p:nvPr/>
          </p:nvGrpSpPr>
          <p:grpSpPr>
            <a:xfrm>
              <a:off x="2586726" y="3926957"/>
              <a:ext cx="3167595" cy="1185388"/>
              <a:chOff x="2611438" y="901700"/>
              <a:chExt cx="4852987" cy="1816101"/>
            </a:xfrm>
          </p:grpSpPr>
          <p:sp>
            <p:nvSpPr>
              <p:cNvPr id="43" name="Freeform 7"/>
              <p:cNvSpPr/>
              <p:nvPr/>
            </p:nvSpPr>
            <p:spPr bwMode="auto">
              <a:xfrm>
                <a:off x="2611438" y="901700"/>
                <a:ext cx="107950" cy="133350"/>
              </a:xfrm>
              <a:custGeom>
                <a:avLst/>
                <a:gdLst>
                  <a:gd name="T0" fmla="*/ 68 w 68"/>
                  <a:gd name="T1" fmla="*/ 0 h 84"/>
                  <a:gd name="T2" fmla="*/ 0 w 68"/>
                  <a:gd name="T3" fmla="*/ 84 h 84"/>
                  <a:gd name="T4" fmla="*/ 68 w 68"/>
                  <a:gd name="T5" fmla="*/ 84 h 84"/>
                  <a:gd name="T6" fmla="*/ 68 w 68"/>
                  <a:gd name="T7" fmla="*/ 0 h 84"/>
                </a:gdLst>
                <a:ahLst/>
                <a:cxnLst>
                  <a:cxn ang="0">
                    <a:pos x="T0" y="T1"/>
                  </a:cxn>
                  <a:cxn ang="0">
                    <a:pos x="T2" y="T3"/>
                  </a:cxn>
                  <a:cxn ang="0">
                    <a:pos x="T4" y="T5"/>
                  </a:cxn>
                  <a:cxn ang="0">
                    <a:pos x="T6" y="T7"/>
                  </a:cxn>
                </a:cxnLst>
                <a:rect l="0" t="0" r="r" b="b"/>
                <a:pathLst>
                  <a:path w="68" h="84">
                    <a:moveTo>
                      <a:pt x="68" y="0"/>
                    </a:moveTo>
                    <a:lnTo>
                      <a:pt x="0" y="84"/>
                    </a:lnTo>
                    <a:lnTo>
                      <a:pt x="68" y="84"/>
                    </a:lnTo>
                    <a:lnTo>
                      <a:pt x="68"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0" name="Freeform 8"/>
              <p:cNvSpPr/>
              <p:nvPr/>
            </p:nvSpPr>
            <p:spPr bwMode="auto">
              <a:xfrm>
                <a:off x="6607175" y="901700"/>
                <a:ext cx="111125" cy="133350"/>
              </a:xfrm>
              <a:custGeom>
                <a:avLst/>
                <a:gdLst>
                  <a:gd name="T0" fmla="*/ 0 w 70"/>
                  <a:gd name="T1" fmla="*/ 0 h 84"/>
                  <a:gd name="T2" fmla="*/ 70 w 70"/>
                  <a:gd name="T3" fmla="*/ 84 h 84"/>
                  <a:gd name="T4" fmla="*/ 0 w 70"/>
                  <a:gd name="T5" fmla="*/ 84 h 84"/>
                  <a:gd name="T6" fmla="*/ 0 w 70"/>
                  <a:gd name="T7" fmla="*/ 0 h 84"/>
                </a:gdLst>
                <a:ahLst/>
                <a:cxnLst>
                  <a:cxn ang="0">
                    <a:pos x="T0" y="T1"/>
                  </a:cxn>
                  <a:cxn ang="0">
                    <a:pos x="T2" y="T3"/>
                  </a:cxn>
                  <a:cxn ang="0">
                    <a:pos x="T4" y="T5"/>
                  </a:cxn>
                  <a:cxn ang="0">
                    <a:pos x="T6" y="T7"/>
                  </a:cxn>
                </a:cxnLst>
                <a:rect l="0" t="0" r="r" b="b"/>
                <a:pathLst>
                  <a:path w="70" h="84">
                    <a:moveTo>
                      <a:pt x="0" y="0"/>
                    </a:moveTo>
                    <a:lnTo>
                      <a:pt x="70" y="84"/>
                    </a:lnTo>
                    <a:lnTo>
                      <a:pt x="0" y="84"/>
                    </a:lnTo>
                    <a:lnTo>
                      <a:pt x="0"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1" name="Freeform 9"/>
              <p:cNvSpPr/>
              <p:nvPr/>
            </p:nvSpPr>
            <p:spPr bwMode="auto">
              <a:xfrm>
                <a:off x="7329488" y="2624138"/>
                <a:ext cx="134937" cy="93663"/>
              </a:xfrm>
              <a:custGeom>
                <a:avLst/>
                <a:gdLst>
                  <a:gd name="T0" fmla="*/ 85 w 85"/>
                  <a:gd name="T1" fmla="*/ 0 h 59"/>
                  <a:gd name="T2" fmla="*/ 0 w 85"/>
                  <a:gd name="T3" fmla="*/ 59 h 59"/>
                  <a:gd name="T4" fmla="*/ 0 w 85"/>
                  <a:gd name="T5" fmla="*/ 0 h 59"/>
                  <a:gd name="T6" fmla="*/ 85 w 85"/>
                  <a:gd name="T7" fmla="*/ 0 h 59"/>
                </a:gdLst>
                <a:ahLst/>
                <a:cxnLst>
                  <a:cxn ang="0">
                    <a:pos x="T0" y="T1"/>
                  </a:cxn>
                  <a:cxn ang="0">
                    <a:pos x="T2" y="T3"/>
                  </a:cxn>
                  <a:cxn ang="0">
                    <a:pos x="T4" y="T5"/>
                  </a:cxn>
                  <a:cxn ang="0">
                    <a:pos x="T6" y="T7"/>
                  </a:cxn>
                </a:cxnLst>
                <a:rect l="0" t="0" r="r" b="b"/>
                <a:pathLst>
                  <a:path w="85" h="59">
                    <a:moveTo>
                      <a:pt x="85" y="0"/>
                    </a:moveTo>
                    <a:lnTo>
                      <a:pt x="0" y="59"/>
                    </a:lnTo>
                    <a:lnTo>
                      <a:pt x="0" y="0"/>
                    </a:lnTo>
                    <a:lnTo>
                      <a:pt x="85"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2" name="Freeform 10"/>
              <p:cNvSpPr/>
              <p:nvPr/>
            </p:nvSpPr>
            <p:spPr bwMode="auto">
              <a:xfrm>
                <a:off x="7329488" y="1663700"/>
                <a:ext cx="134937" cy="95250"/>
              </a:xfrm>
              <a:custGeom>
                <a:avLst/>
                <a:gdLst>
                  <a:gd name="T0" fmla="*/ 85 w 85"/>
                  <a:gd name="T1" fmla="*/ 60 h 60"/>
                  <a:gd name="T2" fmla="*/ 0 w 85"/>
                  <a:gd name="T3" fmla="*/ 0 h 60"/>
                  <a:gd name="T4" fmla="*/ 0 w 85"/>
                  <a:gd name="T5" fmla="*/ 60 h 60"/>
                  <a:gd name="T6" fmla="*/ 85 w 85"/>
                  <a:gd name="T7" fmla="*/ 60 h 60"/>
                </a:gdLst>
                <a:ahLst/>
                <a:cxnLst>
                  <a:cxn ang="0">
                    <a:pos x="T0" y="T1"/>
                  </a:cxn>
                  <a:cxn ang="0">
                    <a:pos x="T2" y="T3"/>
                  </a:cxn>
                  <a:cxn ang="0">
                    <a:pos x="T4" y="T5"/>
                  </a:cxn>
                  <a:cxn ang="0">
                    <a:pos x="T6" y="T7"/>
                  </a:cxn>
                </a:cxnLst>
                <a:rect l="0" t="0" r="r" b="b"/>
                <a:pathLst>
                  <a:path w="85" h="60">
                    <a:moveTo>
                      <a:pt x="85" y="60"/>
                    </a:moveTo>
                    <a:lnTo>
                      <a:pt x="0" y="0"/>
                    </a:lnTo>
                    <a:lnTo>
                      <a:pt x="0" y="60"/>
                    </a:lnTo>
                    <a:lnTo>
                      <a:pt x="85" y="6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44" name="Freeform 11"/>
            <p:cNvSpPr/>
            <p:nvPr/>
          </p:nvSpPr>
          <p:spPr bwMode="auto">
            <a:xfrm>
              <a:off x="2657186" y="3926957"/>
              <a:ext cx="3097135" cy="1124253"/>
            </a:xfrm>
            <a:custGeom>
              <a:avLst/>
              <a:gdLst>
                <a:gd name="T0" fmla="*/ 1887 w 1887"/>
                <a:gd name="T1" fmla="*/ 340 h 683"/>
                <a:gd name="T2" fmla="*/ 1546 w 1887"/>
                <a:gd name="T3" fmla="*/ 0 h 683"/>
                <a:gd name="T4" fmla="*/ 1546 w 1887"/>
                <a:gd name="T5" fmla="*/ 0 h 683"/>
                <a:gd name="T6" fmla="*/ 0 w 1887"/>
                <a:gd name="T7" fmla="*/ 0 h 683"/>
                <a:gd name="T8" fmla="*/ 0 w 1887"/>
                <a:gd name="T9" fmla="*/ 683 h 683"/>
                <a:gd name="T10" fmla="*/ 1887 w 1887"/>
                <a:gd name="T11" fmla="*/ 683 h 683"/>
                <a:gd name="T12" fmla="*/ 1887 w 1887"/>
                <a:gd name="T13" fmla="*/ 340 h 683"/>
              </a:gdLst>
              <a:ahLst/>
              <a:cxnLst>
                <a:cxn ang="0">
                  <a:pos x="T0" y="T1"/>
                </a:cxn>
                <a:cxn ang="0">
                  <a:pos x="T2" y="T3"/>
                </a:cxn>
                <a:cxn ang="0">
                  <a:pos x="T4" y="T5"/>
                </a:cxn>
                <a:cxn ang="0">
                  <a:pos x="T6" y="T7"/>
                </a:cxn>
                <a:cxn ang="0">
                  <a:pos x="T8" y="T9"/>
                </a:cxn>
                <a:cxn ang="0">
                  <a:pos x="T10" y="T11"/>
                </a:cxn>
                <a:cxn ang="0">
                  <a:pos x="T12" y="T13"/>
                </a:cxn>
              </a:cxnLst>
              <a:rect l="0" t="0" r="r" b="b"/>
              <a:pathLst>
                <a:path w="1887" h="683">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chemeClr val="bg1">
                <a:lumMod val="9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45" name="Rectangle 5"/>
            <p:cNvSpPr>
              <a:spLocks noChangeArrowheads="1"/>
            </p:cNvSpPr>
            <p:nvPr/>
          </p:nvSpPr>
          <p:spPr bwMode="auto">
            <a:xfrm>
              <a:off x="6437679" y="2235989"/>
              <a:ext cx="4080467" cy="1125287"/>
            </a:xfrm>
            <a:prstGeom prst="rect">
              <a:avLst/>
            </a:prstGeom>
            <a:solidFill>
              <a:schemeClr val="accent2"/>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nvGrpSpPr>
            <p:cNvPr id="46" name="Group 47"/>
            <p:cNvGrpSpPr/>
            <p:nvPr/>
          </p:nvGrpSpPr>
          <p:grpSpPr>
            <a:xfrm>
              <a:off x="7438626" y="2148951"/>
              <a:ext cx="3167595" cy="1185388"/>
              <a:chOff x="2611438" y="901700"/>
              <a:chExt cx="4852987" cy="1816101"/>
            </a:xfrm>
          </p:grpSpPr>
          <p:sp>
            <p:nvSpPr>
              <p:cNvPr id="57" name="Freeform 7"/>
              <p:cNvSpPr/>
              <p:nvPr/>
            </p:nvSpPr>
            <p:spPr bwMode="auto">
              <a:xfrm>
                <a:off x="2611438" y="901700"/>
                <a:ext cx="107950" cy="133350"/>
              </a:xfrm>
              <a:custGeom>
                <a:avLst/>
                <a:gdLst>
                  <a:gd name="T0" fmla="*/ 68 w 68"/>
                  <a:gd name="T1" fmla="*/ 0 h 84"/>
                  <a:gd name="T2" fmla="*/ 0 w 68"/>
                  <a:gd name="T3" fmla="*/ 84 h 84"/>
                  <a:gd name="T4" fmla="*/ 68 w 68"/>
                  <a:gd name="T5" fmla="*/ 84 h 84"/>
                  <a:gd name="T6" fmla="*/ 68 w 68"/>
                  <a:gd name="T7" fmla="*/ 0 h 84"/>
                </a:gdLst>
                <a:ahLst/>
                <a:cxnLst>
                  <a:cxn ang="0">
                    <a:pos x="T0" y="T1"/>
                  </a:cxn>
                  <a:cxn ang="0">
                    <a:pos x="T2" y="T3"/>
                  </a:cxn>
                  <a:cxn ang="0">
                    <a:pos x="T4" y="T5"/>
                  </a:cxn>
                  <a:cxn ang="0">
                    <a:pos x="T6" y="T7"/>
                  </a:cxn>
                </a:cxnLst>
                <a:rect l="0" t="0" r="r" b="b"/>
                <a:pathLst>
                  <a:path w="68" h="84">
                    <a:moveTo>
                      <a:pt x="68" y="0"/>
                    </a:moveTo>
                    <a:lnTo>
                      <a:pt x="0" y="84"/>
                    </a:lnTo>
                    <a:lnTo>
                      <a:pt x="68" y="84"/>
                    </a:lnTo>
                    <a:lnTo>
                      <a:pt x="68"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8" name="Freeform 8"/>
              <p:cNvSpPr/>
              <p:nvPr/>
            </p:nvSpPr>
            <p:spPr bwMode="auto">
              <a:xfrm>
                <a:off x="6607175" y="901700"/>
                <a:ext cx="111125" cy="133350"/>
              </a:xfrm>
              <a:custGeom>
                <a:avLst/>
                <a:gdLst>
                  <a:gd name="T0" fmla="*/ 0 w 70"/>
                  <a:gd name="T1" fmla="*/ 0 h 84"/>
                  <a:gd name="T2" fmla="*/ 70 w 70"/>
                  <a:gd name="T3" fmla="*/ 84 h 84"/>
                  <a:gd name="T4" fmla="*/ 0 w 70"/>
                  <a:gd name="T5" fmla="*/ 84 h 84"/>
                  <a:gd name="T6" fmla="*/ 0 w 70"/>
                  <a:gd name="T7" fmla="*/ 0 h 84"/>
                </a:gdLst>
                <a:ahLst/>
                <a:cxnLst>
                  <a:cxn ang="0">
                    <a:pos x="T0" y="T1"/>
                  </a:cxn>
                  <a:cxn ang="0">
                    <a:pos x="T2" y="T3"/>
                  </a:cxn>
                  <a:cxn ang="0">
                    <a:pos x="T4" y="T5"/>
                  </a:cxn>
                  <a:cxn ang="0">
                    <a:pos x="T6" y="T7"/>
                  </a:cxn>
                </a:cxnLst>
                <a:rect l="0" t="0" r="r" b="b"/>
                <a:pathLst>
                  <a:path w="70" h="84">
                    <a:moveTo>
                      <a:pt x="0" y="0"/>
                    </a:moveTo>
                    <a:lnTo>
                      <a:pt x="70" y="84"/>
                    </a:lnTo>
                    <a:lnTo>
                      <a:pt x="0" y="84"/>
                    </a:lnTo>
                    <a:lnTo>
                      <a:pt x="0"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59" name="Freeform 9"/>
              <p:cNvSpPr/>
              <p:nvPr/>
            </p:nvSpPr>
            <p:spPr bwMode="auto">
              <a:xfrm>
                <a:off x="7329488" y="2624138"/>
                <a:ext cx="134937" cy="93663"/>
              </a:xfrm>
              <a:custGeom>
                <a:avLst/>
                <a:gdLst>
                  <a:gd name="T0" fmla="*/ 85 w 85"/>
                  <a:gd name="T1" fmla="*/ 0 h 59"/>
                  <a:gd name="T2" fmla="*/ 0 w 85"/>
                  <a:gd name="T3" fmla="*/ 59 h 59"/>
                  <a:gd name="T4" fmla="*/ 0 w 85"/>
                  <a:gd name="T5" fmla="*/ 0 h 59"/>
                  <a:gd name="T6" fmla="*/ 85 w 85"/>
                  <a:gd name="T7" fmla="*/ 0 h 59"/>
                </a:gdLst>
                <a:ahLst/>
                <a:cxnLst>
                  <a:cxn ang="0">
                    <a:pos x="T0" y="T1"/>
                  </a:cxn>
                  <a:cxn ang="0">
                    <a:pos x="T2" y="T3"/>
                  </a:cxn>
                  <a:cxn ang="0">
                    <a:pos x="T4" y="T5"/>
                  </a:cxn>
                  <a:cxn ang="0">
                    <a:pos x="T6" y="T7"/>
                  </a:cxn>
                </a:cxnLst>
                <a:rect l="0" t="0" r="r" b="b"/>
                <a:pathLst>
                  <a:path w="85" h="59">
                    <a:moveTo>
                      <a:pt x="85" y="0"/>
                    </a:moveTo>
                    <a:lnTo>
                      <a:pt x="0" y="59"/>
                    </a:lnTo>
                    <a:lnTo>
                      <a:pt x="0" y="0"/>
                    </a:lnTo>
                    <a:lnTo>
                      <a:pt x="85"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60" name="Freeform 10"/>
              <p:cNvSpPr/>
              <p:nvPr/>
            </p:nvSpPr>
            <p:spPr bwMode="auto">
              <a:xfrm>
                <a:off x="7329488" y="1663700"/>
                <a:ext cx="134937" cy="95250"/>
              </a:xfrm>
              <a:custGeom>
                <a:avLst/>
                <a:gdLst>
                  <a:gd name="T0" fmla="*/ 85 w 85"/>
                  <a:gd name="T1" fmla="*/ 60 h 60"/>
                  <a:gd name="T2" fmla="*/ 0 w 85"/>
                  <a:gd name="T3" fmla="*/ 0 h 60"/>
                  <a:gd name="T4" fmla="*/ 0 w 85"/>
                  <a:gd name="T5" fmla="*/ 60 h 60"/>
                  <a:gd name="T6" fmla="*/ 85 w 85"/>
                  <a:gd name="T7" fmla="*/ 60 h 60"/>
                </a:gdLst>
                <a:ahLst/>
                <a:cxnLst>
                  <a:cxn ang="0">
                    <a:pos x="T0" y="T1"/>
                  </a:cxn>
                  <a:cxn ang="0">
                    <a:pos x="T2" y="T3"/>
                  </a:cxn>
                  <a:cxn ang="0">
                    <a:pos x="T4" y="T5"/>
                  </a:cxn>
                  <a:cxn ang="0">
                    <a:pos x="T6" y="T7"/>
                  </a:cxn>
                </a:cxnLst>
                <a:rect l="0" t="0" r="r" b="b"/>
                <a:pathLst>
                  <a:path w="85" h="60">
                    <a:moveTo>
                      <a:pt x="85" y="60"/>
                    </a:moveTo>
                    <a:lnTo>
                      <a:pt x="0" y="0"/>
                    </a:lnTo>
                    <a:lnTo>
                      <a:pt x="0" y="60"/>
                    </a:lnTo>
                    <a:lnTo>
                      <a:pt x="85" y="6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61" name="Freeform 11"/>
            <p:cNvSpPr/>
            <p:nvPr/>
          </p:nvSpPr>
          <p:spPr bwMode="auto">
            <a:xfrm>
              <a:off x="7509086" y="2148951"/>
              <a:ext cx="3097135" cy="1124253"/>
            </a:xfrm>
            <a:custGeom>
              <a:avLst/>
              <a:gdLst>
                <a:gd name="T0" fmla="*/ 1887 w 1887"/>
                <a:gd name="T1" fmla="*/ 340 h 683"/>
                <a:gd name="T2" fmla="*/ 1546 w 1887"/>
                <a:gd name="T3" fmla="*/ 0 h 683"/>
                <a:gd name="T4" fmla="*/ 1546 w 1887"/>
                <a:gd name="T5" fmla="*/ 0 h 683"/>
                <a:gd name="T6" fmla="*/ 0 w 1887"/>
                <a:gd name="T7" fmla="*/ 0 h 683"/>
                <a:gd name="T8" fmla="*/ 0 w 1887"/>
                <a:gd name="T9" fmla="*/ 683 h 683"/>
                <a:gd name="T10" fmla="*/ 1887 w 1887"/>
                <a:gd name="T11" fmla="*/ 683 h 683"/>
                <a:gd name="T12" fmla="*/ 1887 w 1887"/>
                <a:gd name="T13" fmla="*/ 340 h 683"/>
              </a:gdLst>
              <a:ahLst/>
              <a:cxnLst>
                <a:cxn ang="0">
                  <a:pos x="T0" y="T1"/>
                </a:cxn>
                <a:cxn ang="0">
                  <a:pos x="T2" y="T3"/>
                </a:cxn>
                <a:cxn ang="0">
                  <a:pos x="T4" y="T5"/>
                </a:cxn>
                <a:cxn ang="0">
                  <a:pos x="T6" y="T7"/>
                </a:cxn>
                <a:cxn ang="0">
                  <a:pos x="T8" y="T9"/>
                </a:cxn>
                <a:cxn ang="0">
                  <a:pos x="T10" y="T11"/>
                </a:cxn>
                <a:cxn ang="0">
                  <a:pos x="T12" y="T13"/>
                </a:cxn>
              </a:cxnLst>
              <a:rect l="0" t="0" r="r" b="b"/>
              <a:pathLst>
                <a:path w="1887" h="683">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chemeClr val="bg1">
                <a:lumMod val="9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62" name="Rectangle 5"/>
            <p:cNvSpPr>
              <a:spLocks noChangeArrowheads="1"/>
            </p:cNvSpPr>
            <p:nvPr/>
          </p:nvSpPr>
          <p:spPr bwMode="auto">
            <a:xfrm>
              <a:off x="6437679" y="4015033"/>
              <a:ext cx="4080467" cy="1125287"/>
            </a:xfrm>
            <a:prstGeom prst="rect">
              <a:avLst/>
            </a:prstGeom>
            <a:solidFill>
              <a:srgbClr val="363531"/>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nvGrpSpPr>
            <p:cNvPr id="63" name="Group 57"/>
            <p:cNvGrpSpPr/>
            <p:nvPr/>
          </p:nvGrpSpPr>
          <p:grpSpPr>
            <a:xfrm>
              <a:off x="7438626" y="3927993"/>
              <a:ext cx="3167595" cy="1185388"/>
              <a:chOff x="2611438" y="901700"/>
              <a:chExt cx="4852987" cy="1816101"/>
            </a:xfrm>
          </p:grpSpPr>
          <p:sp>
            <p:nvSpPr>
              <p:cNvPr id="64" name="Freeform 7"/>
              <p:cNvSpPr/>
              <p:nvPr/>
            </p:nvSpPr>
            <p:spPr bwMode="auto">
              <a:xfrm>
                <a:off x="2611438" y="901700"/>
                <a:ext cx="107950" cy="133350"/>
              </a:xfrm>
              <a:custGeom>
                <a:avLst/>
                <a:gdLst>
                  <a:gd name="T0" fmla="*/ 68 w 68"/>
                  <a:gd name="T1" fmla="*/ 0 h 84"/>
                  <a:gd name="T2" fmla="*/ 0 w 68"/>
                  <a:gd name="T3" fmla="*/ 84 h 84"/>
                  <a:gd name="T4" fmla="*/ 68 w 68"/>
                  <a:gd name="T5" fmla="*/ 84 h 84"/>
                  <a:gd name="T6" fmla="*/ 68 w 68"/>
                  <a:gd name="T7" fmla="*/ 0 h 84"/>
                </a:gdLst>
                <a:ahLst/>
                <a:cxnLst>
                  <a:cxn ang="0">
                    <a:pos x="T0" y="T1"/>
                  </a:cxn>
                  <a:cxn ang="0">
                    <a:pos x="T2" y="T3"/>
                  </a:cxn>
                  <a:cxn ang="0">
                    <a:pos x="T4" y="T5"/>
                  </a:cxn>
                  <a:cxn ang="0">
                    <a:pos x="T6" y="T7"/>
                  </a:cxn>
                </a:cxnLst>
                <a:rect l="0" t="0" r="r" b="b"/>
                <a:pathLst>
                  <a:path w="68" h="84">
                    <a:moveTo>
                      <a:pt x="68" y="0"/>
                    </a:moveTo>
                    <a:lnTo>
                      <a:pt x="0" y="84"/>
                    </a:lnTo>
                    <a:lnTo>
                      <a:pt x="68" y="84"/>
                    </a:lnTo>
                    <a:lnTo>
                      <a:pt x="68"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65" name="Freeform 8"/>
              <p:cNvSpPr/>
              <p:nvPr/>
            </p:nvSpPr>
            <p:spPr bwMode="auto">
              <a:xfrm>
                <a:off x="6607175" y="901700"/>
                <a:ext cx="111125" cy="133350"/>
              </a:xfrm>
              <a:custGeom>
                <a:avLst/>
                <a:gdLst>
                  <a:gd name="T0" fmla="*/ 0 w 70"/>
                  <a:gd name="T1" fmla="*/ 0 h 84"/>
                  <a:gd name="T2" fmla="*/ 70 w 70"/>
                  <a:gd name="T3" fmla="*/ 84 h 84"/>
                  <a:gd name="T4" fmla="*/ 0 w 70"/>
                  <a:gd name="T5" fmla="*/ 84 h 84"/>
                  <a:gd name="T6" fmla="*/ 0 w 70"/>
                  <a:gd name="T7" fmla="*/ 0 h 84"/>
                </a:gdLst>
                <a:ahLst/>
                <a:cxnLst>
                  <a:cxn ang="0">
                    <a:pos x="T0" y="T1"/>
                  </a:cxn>
                  <a:cxn ang="0">
                    <a:pos x="T2" y="T3"/>
                  </a:cxn>
                  <a:cxn ang="0">
                    <a:pos x="T4" y="T5"/>
                  </a:cxn>
                  <a:cxn ang="0">
                    <a:pos x="T6" y="T7"/>
                  </a:cxn>
                </a:cxnLst>
                <a:rect l="0" t="0" r="r" b="b"/>
                <a:pathLst>
                  <a:path w="70" h="84">
                    <a:moveTo>
                      <a:pt x="0" y="0"/>
                    </a:moveTo>
                    <a:lnTo>
                      <a:pt x="70" y="84"/>
                    </a:lnTo>
                    <a:lnTo>
                      <a:pt x="0" y="84"/>
                    </a:lnTo>
                    <a:lnTo>
                      <a:pt x="0"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66" name="Freeform 9"/>
              <p:cNvSpPr/>
              <p:nvPr/>
            </p:nvSpPr>
            <p:spPr bwMode="auto">
              <a:xfrm>
                <a:off x="7329488" y="2624138"/>
                <a:ext cx="134937" cy="93663"/>
              </a:xfrm>
              <a:custGeom>
                <a:avLst/>
                <a:gdLst>
                  <a:gd name="T0" fmla="*/ 85 w 85"/>
                  <a:gd name="T1" fmla="*/ 0 h 59"/>
                  <a:gd name="T2" fmla="*/ 0 w 85"/>
                  <a:gd name="T3" fmla="*/ 59 h 59"/>
                  <a:gd name="T4" fmla="*/ 0 w 85"/>
                  <a:gd name="T5" fmla="*/ 0 h 59"/>
                  <a:gd name="T6" fmla="*/ 85 w 85"/>
                  <a:gd name="T7" fmla="*/ 0 h 59"/>
                </a:gdLst>
                <a:ahLst/>
                <a:cxnLst>
                  <a:cxn ang="0">
                    <a:pos x="T0" y="T1"/>
                  </a:cxn>
                  <a:cxn ang="0">
                    <a:pos x="T2" y="T3"/>
                  </a:cxn>
                  <a:cxn ang="0">
                    <a:pos x="T4" y="T5"/>
                  </a:cxn>
                  <a:cxn ang="0">
                    <a:pos x="T6" y="T7"/>
                  </a:cxn>
                </a:cxnLst>
                <a:rect l="0" t="0" r="r" b="b"/>
                <a:pathLst>
                  <a:path w="85" h="59">
                    <a:moveTo>
                      <a:pt x="85" y="0"/>
                    </a:moveTo>
                    <a:lnTo>
                      <a:pt x="0" y="59"/>
                    </a:lnTo>
                    <a:lnTo>
                      <a:pt x="0" y="0"/>
                    </a:lnTo>
                    <a:lnTo>
                      <a:pt x="85" y="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67" name="Freeform 10"/>
              <p:cNvSpPr/>
              <p:nvPr/>
            </p:nvSpPr>
            <p:spPr bwMode="auto">
              <a:xfrm>
                <a:off x="7329488" y="1663700"/>
                <a:ext cx="134937" cy="95250"/>
              </a:xfrm>
              <a:custGeom>
                <a:avLst/>
                <a:gdLst>
                  <a:gd name="T0" fmla="*/ 85 w 85"/>
                  <a:gd name="T1" fmla="*/ 60 h 60"/>
                  <a:gd name="T2" fmla="*/ 0 w 85"/>
                  <a:gd name="T3" fmla="*/ 0 h 60"/>
                  <a:gd name="T4" fmla="*/ 0 w 85"/>
                  <a:gd name="T5" fmla="*/ 60 h 60"/>
                  <a:gd name="T6" fmla="*/ 85 w 85"/>
                  <a:gd name="T7" fmla="*/ 60 h 60"/>
                </a:gdLst>
                <a:ahLst/>
                <a:cxnLst>
                  <a:cxn ang="0">
                    <a:pos x="T0" y="T1"/>
                  </a:cxn>
                  <a:cxn ang="0">
                    <a:pos x="T2" y="T3"/>
                  </a:cxn>
                  <a:cxn ang="0">
                    <a:pos x="T4" y="T5"/>
                  </a:cxn>
                  <a:cxn ang="0">
                    <a:pos x="T6" y="T7"/>
                  </a:cxn>
                </a:cxnLst>
                <a:rect l="0" t="0" r="r" b="b"/>
                <a:pathLst>
                  <a:path w="85" h="60">
                    <a:moveTo>
                      <a:pt x="85" y="60"/>
                    </a:moveTo>
                    <a:lnTo>
                      <a:pt x="0" y="0"/>
                    </a:lnTo>
                    <a:lnTo>
                      <a:pt x="0" y="60"/>
                    </a:lnTo>
                    <a:lnTo>
                      <a:pt x="85" y="60"/>
                    </a:lnTo>
                    <a:close/>
                  </a:path>
                </a:pathLst>
              </a:custGeom>
              <a:solidFill>
                <a:schemeClr val="tx1">
                  <a:lumMod val="25000"/>
                  <a:lumOff val="7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68" name="Freeform 11"/>
            <p:cNvSpPr/>
            <p:nvPr/>
          </p:nvSpPr>
          <p:spPr bwMode="auto">
            <a:xfrm>
              <a:off x="7509086" y="3927993"/>
              <a:ext cx="3097135" cy="1124253"/>
            </a:xfrm>
            <a:custGeom>
              <a:avLst/>
              <a:gdLst>
                <a:gd name="T0" fmla="*/ 1887 w 1887"/>
                <a:gd name="T1" fmla="*/ 340 h 683"/>
                <a:gd name="T2" fmla="*/ 1546 w 1887"/>
                <a:gd name="T3" fmla="*/ 0 h 683"/>
                <a:gd name="T4" fmla="*/ 1546 w 1887"/>
                <a:gd name="T5" fmla="*/ 0 h 683"/>
                <a:gd name="T6" fmla="*/ 0 w 1887"/>
                <a:gd name="T7" fmla="*/ 0 h 683"/>
                <a:gd name="T8" fmla="*/ 0 w 1887"/>
                <a:gd name="T9" fmla="*/ 683 h 683"/>
                <a:gd name="T10" fmla="*/ 1887 w 1887"/>
                <a:gd name="T11" fmla="*/ 683 h 683"/>
                <a:gd name="T12" fmla="*/ 1887 w 1887"/>
                <a:gd name="T13" fmla="*/ 340 h 683"/>
              </a:gdLst>
              <a:ahLst/>
              <a:cxnLst>
                <a:cxn ang="0">
                  <a:pos x="T0" y="T1"/>
                </a:cxn>
                <a:cxn ang="0">
                  <a:pos x="T2" y="T3"/>
                </a:cxn>
                <a:cxn ang="0">
                  <a:pos x="T4" y="T5"/>
                </a:cxn>
                <a:cxn ang="0">
                  <a:pos x="T6" y="T7"/>
                </a:cxn>
                <a:cxn ang="0">
                  <a:pos x="T8" y="T9"/>
                </a:cxn>
                <a:cxn ang="0">
                  <a:pos x="T10" y="T11"/>
                </a:cxn>
                <a:cxn ang="0">
                  <a:pos x="T12" y="T13"/>
                </a:cxn>
              </a:cxnLst>
              <a:rect l="0" t="0" r="r" b="b"/>
              <a:pathLst>
                <a:path w="1887" h="683">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chemeClr val="bg1">
                <a:lumMod val="95000"/>
              </a:schemeClr>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nvGrpSpPr>
            <p:cNvPr id="69" name="Group 65"/>
            <p:cNvGrpSpPr/>
            <p:nvPr/>
          </p:nvGrpSpPr>
          <p:grpSpPr>
            <a:xfrm>
              <a:off x="1855179" y="4362152"/>
              <a:ext cx="532998" cy="401883"/>
              <a:chOff x="857250" y="3806825"/>
              <a:chExt cx="296863" cy="223838"/>
            </a:xfrm>
            <a:solidFill>
              <a:schemeClr val="bg1"/>
            </a:solidFill>
          </p:grpSpPr>
          <p:sp>
            <p:nvSpPr>
              <p:cNvPr id="70" name="Freeform 148"/>
              <p:cNvSpPr>
                <a:spLocks noEditPoints="1"/>
              </p:cNvSpPr>
              <p:nvPr/>
            </p:nvSpPr>
            <p:spPr bwMode="auto">
              <a:xfrm>
                <a:off x="857250" y="3806825"/>
                <a:ext cx="296863" cy="223838"/>
              </a:xfrm>
              <a:custGeom>
                <a:avLst/>
                <a:gdLst/>
                <a:ahLst/>
                <a:cxnLst>
                  <a:cxn ang="0">
                    <a:pos x="102" y="0"/>
                  </a:cxn>
                  <a:cxn ang="0">
                    <a:pos x="15" y="0"/>
                  </a:cxn>
                  <a:cxn ang="0">
                    <a:pos x="0" y="14"/>
                  </a:cxn>
                  <a:cxn ang="0">
                    <a:pos x="0" y="72"/>
                  </a:cxn>
                  <a:cxn ang="0">
                    <a:pos x="15" y="87"/>
                  </a:cxn>
                  <a:cxn ang="0">
                    <a:pos x="102" y="87"/>
                  </a:cxn>
                  <a:cxn ang="0">
                    <a:pos x="116" y="72"/>
                  </a:cxn>
                  <a:cxn ang="0">
                    <a:pos x="116" y="14"/>
                  </a:cxn>
                  <a:cxn ang="0">
                    <a:pos x="102" y="0"/>
                  </a:cxn>
                  <a:cxn ang="0">
                    <a:pos x="109" y="72"/>
                  </a:cxn>
                  <a:cxn ang="0">
                    <a:pos x="102" y="79"/>
                  </a:cxn>
                  <a:cxn ang="0">
                    <a:pos x="15" y="79"/>
                  </a:cxn>
                  <a:cxn ang="0">
                    <a:pos x="7" y="72"/>
                  </a:cxn>
                  <a:cxn ang="0">
                    <a:pos x="7" y="36"/>
                  </a:cxn>
                  <a:cxn ang="0">
                    <a:pos x="109" y="36"/>
                  </a:cxn>
                  <a:cxn ang="0">
                    <a:pos x="109" y="72"/>
                  </a:cxn>
                  <a:cxn ang="0">
                    <a:pos x="109" y="21"/>
                  </a:cxn>
                  <a:cxn ang="0">
                    <a:pos x="7" y="21"/>
                  </a:cxn>
                  <a:cxn ang="0">
                    <a:pos x="7" y="14"/>
                  </a:cxn>
                  <a:cxn ang="0">
                    <a:pos x="15" y="7"/>
                  </a:cxn>
                  <a:cxn ang="0">
                    <a:pos x="102" y="7"/>
                  </a:cxn>
                  <a:cxn ang="0">
                    <a:pos x="109" y="14"/>
                  </a:cxn>
                  <a:cxn ang="0">
                    <a:pos x="109" y="21"/>
                  </a:cxn>
                </a:cxnLst>
                <a:rect l="0" t="0" r="r" b="b"/>
                <a:pathLst>
                  <a:path w="116" h="87">
                    <a:moveTo>
                      <a:pt x="102" y="0"/>
                    </a:moveTo>
                    <a:cubicBezTo>
                      <a:pt x="15" y="0"/>
                      <a:pt x="15" y="0"/>
                      <a:pt x="15" y="0"/>
                    </a:cubicBezTo>
                    <a:cubicBezTo>
                      <a:pt x="7" y="0"/>
                      <a:pt x="0" y="6"/>
                      <a:pt x="0" y="14"/>
                    </a:cubicBezTo>
                    <a:cubicBezTo>
                      <a:pt x="0" y="72"/>
                      <a:pt x="0" y="72"/>
                      <a:pt x="0" y="72"/>
                    </a:cubicBezTo>
                    <a:cubicBezTo>
                      <a:pt x="0" y="80"/>
                      <a:pt x="7" y="87"/>
                      <a:pt x="15" y="87"/>
                    </a:cubicBezTo>
                    <a:cubicBezTo>
                      <a:pt x="102" y="87"/>
                      <a:pt x="102" y="87"/>
                      <a:pt x="102" y="87"/>
                    </a:cubicBezTo>
                    <a:cubicBezTo>
                      <a:pt x="110" y="87"/>
                      <a:pt x="116" y="80"/>
                      <a:pt x="116" y="72"/>
                    </a:cubicBezTo>
                    <a:cubicBezTo>
                      <a:pt x="116" y="14"/>
                      <a:pt x="116" y="14"/>
                      <a:pt x="116" y="14"/>
                    </a:cubicBezTo>
                    <a:cubicBezTo>
                      <a:pt x="116" y="6"/>
                      <a:pt x="110" y="0"/>
                      <a:pt x="102" y="0"/>
                    </a:cubicBezTo>
                    <a:close/>
                    <a:moveTo>
                      <a:pt x="109" y="72"/>
                    </a:moveTo>
                    <a:cubicBezTo>
                      <a:pt x="109" y="76"/>
                      <a:pt x="106" y="79"/>
                      <a:pt x="102" y="79"/>
                    </a:cubicBezTo>
                    <a:cubicBezTo>
                      <a:pt x="15" y="79"/>
                      <a:pt x="15" y="79"/>
                      <a:pt x="15" y="79"/>
                    </a:cubicBezTo>
                    <a:cubicBezTo>
                      <a:pt x="11" y="79"/>
                      <a:pt x="7" y="76"/>
                      <a:pt x="7" y="72"/>
                    </a:cubicBezTo>
                    <a:cubicBezTo>
                      <a:pt x="7" y="36"/>
                      <a:pt x="7" y="36"/>
                      <a:pt x="7" y="36"/>
                    </a:cubicBezTo>
                    <a:cubicBezTo>
                      <a:pt x="109" y="36"/>
                      <a:pt x="109" y="36"/>
                      <a:pt x="109" y="36"/>
                    </a:cubicBezTo>
                    <a:lnTo>
                      <a:pt x="109" y="72"/>
                    </a:lnTo>
                    <a:close/>
                    <a:moveTo>
                      <a:pt x="109" y="21"/>
                    </a:moveTo>
                    <a:cubicBezTo>
                      <a:pt x="7" y="21"/>
                      <a:pt x="7" y="21"/>
                      <a:pt x="7" y="21"/>
                    </a:cubicBezTo>
                    <a:cubicBezTo>
                      <a:pt x="7" y="14"/>
                      <a:pt x="7" y="14"/>
                      <a:pt x="7" y="14"/>
                    </a:cubicBezTo>
                    <a:cubicBezTo>
                      <a:pt x="7" y="10"/>
                      <a:pt x="11" y="7"/>
                      <a:pt x="15" y="7"/>
                    </a:cubicBezTo>
                    <a:cubicBezTo>
                      <a:pt x="102" y="7"/>
                      <a:pt x="102" y="7"/>
                      <a:pt x="102" y="7"/>
                    </a:cubicBezTo>
                    <a:cubicBezTo>
                      <a:pt x="106" y="7"/>
                      <a:pt x="109" y="10"/>
                      <a:pt x="109" y="14"/>
                    </a:cubicBezTo>
                    <a:lnTo>
                      <a:pt x="109" y="21"/>
                    </a:lnTo>
                    <a:close/>
                  </a:path>
                </a:pathLst>
              </a:custGeom>
              <a:grpFill/>
              <a:ln w="9525">
                <a:noFill/>
                <a:round/>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1" name="Rectangle 149"/>
              <p:cNvSpPr>
                <a:spLocks noChangeArrowheads="1"/>
              </p:cNvSpPr>
              <p:nvPr/>
            </p:nvSpPr>
            <p:spPr bwMode="auto">
              <a:xfrm>
                <a:off x="895350" y="3917950"/>
                <a:ext cx="111125" cy="17463"/>
              </a:xfrm>
              <a:prstGeom prst="rect">
                <a:avLst/>
              </a:prstGeom>
              <a:grpFill/>
              <a:ln w="9525">
                <a:noFill/>
                <a:miter lim="800000"/>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2" name="Rectangle 150"/>
              <p:cNvSpPr>
                <a:spLocks noChangeArrowheads="1"/>
              </p:cNvSpPr>
              <p:nvPr/>
            </p:nvSpPr>
            <p:spPr bwMode="auto">
              <a:xfrm>
                <a:off x="895350" y="3956050"/>
                <a:ext cx="36513" cy="17463"/>
              </a:xfrm>
              <a:prstGeom prst="rect">
                <a:avLst/>
              </a:prstGeom>
              <a:grpFill/>
              <a:ln w="9525">
                <a:noFill/>
                <a:miter lim="800000"/>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3" name="Rectangle 151"/>
              <p:cNvSpPr>
                <a:spLocks noChangeArrowheads="1"/>
              </p:cNvSpPr>
              <p:nvPr/>
            </p:nvSpPr>
            <p:spPr bwMode="auto">
              <a:xfrm>
                <a:off x="1062038" y="3917950"/>
                <a:ext cx="57150" cy="38100"/>
              </a:xfrm>
              <a:prstGeom prst="rect">
                <a:avLst/>
              </a:prstGeom>
              <a:grpFill/>
              <a:ln w="9525">
                <a:noFill/>
                <a:miter lim="800000"/>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grpSp>
        <p:sp>
          <p:nvSpPr>
            <p:cNvPr id="74" name="Freeform 153"/>
            <p:cNvSpPr/>
            <p:nvPr/>
          </p:nvSpPr>
          <p:spPr bwMode="auto">
            <a:xfrm>
              <a:off x="1885615" y="2490579"/>
              <a:ext cx="472125" cy="469528"/>
            </a:xfrm>
            <a:custGeom>
              <a:avLst/>
              <a:gdLst/>
              <a:ahLst/>
              <a:cxnLst>
                <a:cxn ang="0">
                  <a:pos x="91" y="89"/>
                </a:cxn>
                <a:cxn ang="0">
                  <a:pos x="80" y="98"/>
                </a:cxn>
                <a:cxn ang="0">
                  <a:pos x="43" y="98"/>
                </a:cxn>
                <a:cxn ang="0">
                  <a:pos x="38" y="91"/>
                </a:cxn>
                <a:cxn ang="0">
                  <a:pos x="43" y="76"/>
                </a:cxn>
                <a:cxn ang="0">
                  <a:pos x="101" y="76"/>
                </a:cxn>
                <a:cxn ang="0">
                  <a:pos x="113" y="26"/>
                </a:cxn>
                <a:cxn ang="0">
                  <a:pos x="21" y="13"/>
                </a:cxn>
                <a:cxn ang="0">
                  <a:pos x="13" y="8"/>
                </a:cxn>
                <a:cxn ang="0">
                  <a:pos x="14" y="7"/>
                </a:cxn>
                <a:cxn ang="0">
                  <a:pos x="7" y="0"/>
                </a:cxn>
                <a:cxn ang="0">
                  <a:pos x="0" y="7"/>
                </a:cxn>
                <a:cxn ang="0">
                  <a:pos x="7" y="14"/>
                </a:cxn>
                <a:cxn ang="0">
                  <a:pos x="8" y="14"/>
                </a:cxn>
                <a:cxn ang="0">
                  <a:pos x="17" y="19"/>
                </a:cxn>
                <a:cxn ang="0">
                  <a:pos x="31" y="76"/>
                </a:cxn>
                <a:cxn ang="0">
                  <a:pos x="35" y="76"/>
                </a:cxn>
                <a:cxn ang="0">
                  <a:pos x="31" y="88"/>
                </a:cxn>
                <a:cxn ang="0">
                  <a:pos x="31" y="88"/>
                </a:cxn>
                <a:cxn ang="0">
                  <a:pos x="19" y="100"/>
                </a:cxn>
                <a:cxn ang="0">
                  <a:pos x="31" y="112"/>
                </a:cxn>
                <a:cxn ang="0">
                  <a:pos x="42" y="105"/>
                </a:cxn>
                <a:cxn ang="0">
                  <a:pos x="80" y="105"/>
                </a:cxn>
                <a:cxn ang="0">
                  <a:pos x="91" y="112"/>
                </a:cxn>
                <a:cxn ang="0">
                  <a:pos x="103" y="101"/>
                </a:cxn>
                <a:cxn ang="0">
                  <a:pos x="91" y="89"/>
                </a:cxn>
              </a:cxnLst>
              <a:rect l="0" t="0" r="r" b="b"/>
              <a:pathLst>
                <a:path w="113" h="112">
                  <a:moveTo>
                    <a:pt x="91" y="89"/>
                  </a:moveTo>
                  <a:cubicBezTo>
                    <a:pt x="86" y="89"/>
                    <a:pt x="81" y="93"/>
                    <a:pt x="80" y="98"/>
                  </a:cubicBezTo>
                  <a:cubicBezTo>
                    <a:pt x="43" y="98"/>
                    <a:pt x="43" y="98"/>
                    <a:pt x="43" y="98"/>
                  </a:cubicBezTo>
                  <a:cubicBezTo>
                    <a:pt x="42" y="95"/>
                    <a:pt x="41" y="92"/>
                    <a:pt x="38" y="91"/>
                  </a:cubicBezTo>
                  <a:cubicBezTo>
                    <a:pt x="43" y="76"/>
                    <a:pt x="43" y="76"/>
                    <a:pt x="43" y="76"/>
                  </a:cubicBezTo>
                  <a:cubicBezTo>
                    <a:pt x="101" y="76"/>
                    <a:pt x="101" y="76"/>
                    <a:pt x="101" y="76"/>
                  </a:cubicBezTo>
                  <a:cubicBezTo>
                    <a:pt x="113" y="26"/>
                    <a:pt x="113" y="26"/>
                    <a:pt x="113" y="26"/>
                  </a:cubicBezTo>
                  <a:cubicBezTo>
                    <a:pt x="21" y="13"/>
                    <a:pt x="21" y="13"/>
                    <a:pt x="21" y="13"/>
                  </a:cubicBezTo>
                  <a:cubicBezTo>
                    <a:pt x="13" y="8"/>
                    <a:pt x="13" y="8"/>
                    <a:pt x="13" y="8"/>
                  </a:cubicBezTo>
                  <a:cubicBezTo>
                    <a:pt x="14" y="7"/>
                    <a:pt x="14" y="7"/>
                    <a:pt x="14" y="7"/>
                  </a:cubicBezTo>
                  <a:cubicBezTo>
                    <a:pt x="14" y="3"/>
                    <a:pt x="10" y="0"/>
                    <a:pt x="7" y="0"/>
                  </a:cubicBezTo>
                  <a:cubicBezTo>
                    <a:pt x="3" y="0"/>
                    <a:pt x="0" y="3"/>
                    <a:pt x="0" y="7"/>
                  </a:cubicBezTo>
                  <a:cubicBezTo>
                    <a:pt x="0" y="11"/>
                    <a:pt x="3" y="14"/>
                    <a:pt x="7" y="14"/>
                  </a:cubicBezTo>
                  <a:cubicBezTo>
                    <a:pt x="8" y="14"/>
                    <a:pt x="8" y="14"/>
                    <a:pt x="8" y="14"/>
                  </a:cubicBezTo>
                  <a:cubicBezTo>
                    <a:pt x="17" y="19"/>
                    <a:pt x="17" y="19"/>
                    <a:pt x="17" y="19"/>
                  </a:cubicBezTo>
                  <a:cubicBezTo>
                    <a:pt x="31" y="76"/>
                    <a:pt x="31" y="76"/>
                    <a:pt x="31" y="76"/>
                  </a:cubicBezTo>
                  <a:cubicBezTo>
                    <a:pt x="35" y="76"/>
                    <a:pt x="35" y="76"/>
                    <a:pt x="35" y="76"/>
                  </a:cubicBezTo>
                  <a:cubicBezTo>
                    <a:pt x="31" y="88"/>
                    <a:pt x="31" y="88"/>
                    <a:pt x="31" y="88"/>
                  </a:cubicBezTo>
                  <a:cubicBezTo>
                    <a:pt x="31" y="88"/>
                    <a:pt x="31" y="88"/>
                    <a:pt x="31" y="88"/>
                  </a:cubicBezTo>
                  <a:cubicBezTo>
                    <a:pt x="24" y="88"/>
                    <a:pt x="19" y="94"/>
                    <a:pt x="19" y="100"/>
                  </a:cubicBezTo>
                  <a:cubicBezTo>
                    <a:pt x="19" y="107"/>
                    <a:pt x="24" y="112"/>
                    <a:pt x="31" y="112"/>
                  </a:cubicBezTo>
                  <a:cubicBezTo>
                    <a:pt x="36" y="112"/>
                    <a:pt x="40" y="109"/>
                    <a:pt x="42" y="105"/>
                  </a:cubicBezTo>
                  <a:cubicBezTo>
                    <a:pt x="80" y="105"/>
                    <a:pt x="80" y="105"/>
                    <a:pt x="80" y="105"/>
                  </a:cubicBezTo>
                  <a:cubicBezTo>
                    <a:pt x="82" y="109"/>
                    <a:pt x="86" y="112"/>
                    <a:pt x="91" y="112"/>
                  </a:cubicBezTo>
                  <a:cubicBezTo>
                    <a:pt x="98" y="112"/>
                    <a:pt x="103" y="107"/>
                    <a:pt x="103" y="101"/>
                  </a:cubicBezTo>
                  <a:cubicBezTo>
                    <a:pt x="103" y="94"/>
                    <a:pt x="98" y="89"/>
                    <a:pt x="91" y="89"/>
                  </a:cubicBezTo>
                  <a:close/>
                </a:path>
              </a:pathLst>
            </a:custGeom>
            <a:solidFill>
              <a:schemeClr val="bg1"/>
            </a:solidFill>
            <a:ln w="9525">
              <a:noFill/>
              <a:round/>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5" name="Freeform 25"/>
            <p:cNvSpPr>
              <a:spLocks noEditPoints="1"/>
            </p:cNvSpPr>
            <p:nvPr/>
          </p:nvSpPr>
          <p:spPr bwMode="auto">
            <a:xfrm>
              <a:off x="6738817" y="2567780"/>
              <a:ext cx="434821" cy="434821"/>
            </a:xfrm>
            <a:custGeom>
              <a:avLst/>
              <a:gdLst/>
              <a:ahLst/>
              <a:cxnLst>
                <a:cxn ang="0">
                  <a:pos x="114" y="98"/>
                </a:cxn>
                <a:cxn ang="0">
                  <a:pos x="94" y="78"/>
                </a:cxn>
                <a:cxn ang="0">
                  <a:pos x="102" y="50"/>
                </a:cxn>
                <a:cxn ang="0">
                  <a:pos x="51" y="0"/>
                </a:cxn>
                <a:cxn ang="0">
                  <a:pos x="0" y="50"/>
                </a:cxn>
                <a:cxn ang="0">
                  <a:pos x="51" y="101"/>
                </a:cxn>
                <a:cxn ang="0">
                  <a:pos x="78" y="93"/>
                </a:cxn>
                <a:cxn ang="0">
                  <a:pos x="98" y="113"/>
                </a:cxn>
                <a:cxn ang="0">
                  <a:pos x="104" y="113"/>
                </a:cxn>
                <a:cxn ang="0">
                  <a:pos x="114" y="103"/>
                </a:cxn>
                <a:cxn ang="0">
                  <a:pos x="114" y="98"/>
                </a:cxn>
                <a:cxn ang="0">
                  <a:pos x="51" y="87"/>
                </a:cxn>
                <a:cxn ang="0">
                  <a:pos x="15" y="50"/>
                </a:cxn>
                <a:cxn ang="0">
                  <a:pos x="51" y="14"/>
                </a:cxn>
                <a:cxn ang="0">
                  <a:pos x="87" y="50"/>
                </a:cxn>
                <a:cxn ang="0">
                  <a:pos x="51" y="87"/>
                </a:cxn>
              </a:cxnLst>
              <a:rect l="0" t="0" r="r" b="b"/>
              <a:pathLst>
                <a:path w="115" h="115">
                  <a:moveTo>
                    <a:pt x="114" y="98"/>
                  </a:moveTo>
                  <a:cubicBezTo>
                    <a:pt x="94" y="78"/>
                    <a:pt x="94" y="78"/>
                    <a:pt x="94" y="78"/>
                  </a:cubicBezTo>
                  <a:cubicBezTo>
                    <a:pt x="99" y="70"/>
                    <a:pt x="102" y="60"/>
                    <a:pt x="102" y="50"/>
                  </a:cubicBezTo>
                  <a:cubicBezTo>
                    <a:pt x="102" y="22"/>
                    <a:pt x="79" y="0"/>
                    <a:pt x="51" y="0"/>
                  </a:cubicBezTo>
                  <a:cubicBezTo>
                    <a:pt x="23" y="0"/>
                    <a:pt x="0" y="22"/>
                    <a:pt x="0" y="50"/>
                  </a:cubicBezTo>
                  <a:cubicBezTo>
                    <a:pt x="0" y="78"/>
                    <a:pt x="23" y="101"/>
                    <a:pt x="51" y="101"/>
                  </a:cubicBezTo>
                  <a:cubicBezTo>
                    <a:pt x="61" y="101"/>
                    <a:pt x="71" y="98"/>
                    <a:pt x="78" y="93"/>
                  </a:cubicBezTo>
                  <a:cubicBezTo>
                    <a:pt x="98" y="113"/>
                    <a:pt x="98" y="113"/>
                    <a:pt x="98" y="113"/>
                  </a:cubicBezTo>
                  <a:cubicBezTo>
                    <a:pt x="100" y="115"/>
                    <a:pt x="102" y="115"/>
                    <a:pt x="104" y="113"/>
                  </a:cubicBezTo>
                  <a:cubicBezTo>
                    <a:pt x="114" y="103"/>
                    <a:pt x="114" y="103"/>
                    <a:pt x="114" y="103"/>
                  </a:cubicBezTo>
                  <a:cubicBezTo>
                    <a:pt x="115" y="101"/>
                    <a:pt x="115" y="99"/>
                    <a:pt x="114" y="98"/>
                  </a:cubicBezTo>
                  <a:close/>
                  <a:moveTo>
                    <a:pt x="51" y="87"/>
                  </a:moveTo>
                  <a:cubicBezTo>
                    <a:pt x="31" y="87"/>
                    <a:pt x="15" y="70"/>
                    <a:pt x="15" y="50"/>
                  </a:cubicBezTo>
                  <a:cubicBezTo>
                    <a:pt x="15" y="30"/>
                    <a:pt x="31" y="14"/>
                    <a:pt x="51" y="14"/>
                  </a:cubicBezTo>
                  <a:cubicBezTo>
                    <a:pt x="71" y="14"/>
                    <a:pt x="87" y="30"/>
                    <a:pt x="87" y="50"/>
                  </a:cubicBezTo>
                  <a:cubicBezTo>
                    <a:pt x="87" y="70"/>
                    <a:pt x="71" y="87"/>
                    <a:pt x="51" y="87"/>
                  </a:cubicBezTo>
                  <a:close/>
                </a:path>
              </a:pathLst>
            </a:custGeom>
            <a:solidFill>
              <a:schemeClr val="bg1"/>
            </a:solidFill>
            <a:ln w="9525">
              <a:noFill/>
              <a:round/>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6" name="Freeform 64"/>
            <p:cNvSpPr>
              <a:spLocks noEditPoints="1"/>
            </p:cNvSpPr>
            <p:nvPr/>
          </p:nvSpPr>
          <p:spPr bwMode="auto">
            <a:xfrm>
              <a:off x="6764506" y="4324263"/>
              <a:ext cx="383441" cy="504756"/>
            </a:xfrm>
            <a:custGeom>
              <a:avLst/>
              <a:gdLst/>
              <a:ahLst/>
              <a:cxnLst>
                <a:cxn ang="0">
                  <a:pos x="164" y="232"/>
                </a:cxn>
                <a:cxn ang="0">
                  <a:pos x="12" y="232"/>
                </a:cxn>
                <a:cxn ang="0">
                  <a:pos x="0" y="220"/>
                </a:cxn>
                <a:cxn ang="0">
                  <a:pos x="0" y="12"/>
                </a:cxn>
                <a:cxn ang="0">
                  <a:pos x="12" y="0"/>
                </a:cxn>
                <a:cxn ang="0">
                  <a:pos x="76" y="0"/>
                </a:cxn>
                <a:cxn ang="0">
                  <a:pos x="76" y="44"/>
                </a:cxn>
                <a:cxn ang="0">
                  <a:pos x="76" y="68"/>
                </a:cxn>
                <a:cxn ang="0">
                  <a:pos x="100" y="92"/>
                </a:cxn>
                <a:cxn ang="0">
                  <a:pos x="124" y="92"/>
                </a:cxn>
                <a:cxn ang="0">
                  <a:pos x="176" y="92"/>
                </a:cxn>
                <a:cxn ang="0">
                  <a:pos x="176" y="188"/>
                </a:cxn>
                <a:cxn ang="0">
                  <a:pos x="176" y="220"/>
                </a:cxn>
                <a:cxn ang="0">
                  <a:pos x="164" y="232"/>
                </a:cxn>
                <a:cxn ang="0">
                  <a:pos x="100" y="80"/>
                </a:cxn>
                <a:cxn ang="0">
                  <a:pos x="88" y="68"/>
                </a:cxn>
                <a:cxn ang="0">
                  <a:pos x="88" y="44"/>
                </a:cxn>
                <a:cxn ang="0">
                  <a:pos x="88" y="0"/>
                </a:cxn>
                <a:cxn ang="0">
                  <a:pos x="176" y="80"/>
                </a:cxn>
                <a:cxn ang="0">
                  <a:pos x="124" y="80"/>
                </a:cxn>
                <a:cxn ang="0">
                  <a:pos x="100" y="80"/>
                </a:cxn>
              </a:cxnLst>
              <a:rect l="0" t="0" r="r" b="b"/>
              <a:pathLst>
                <a:path w="176" h="232">
                  <a:moveTo>
                    <a:pt x="164" y="232"/>
                  </a:moveTo>
                  <a:cubicBezTo>
                    <a:pt x="12" y="232"/>
                    <a:pt x="12" y="232"/>
                    <a:pt x="12" y="232"/>
                  </a:cubicBezTo>
                  <a:cubicBezTo>
                    <a:pt x="5" y="232"/>
                    <a:pt x="0" y="227"/>
                    <a:pt x="0" y="220"/>
                  </a:cubicBezTo>
                  <a:cubicBezTo>
                    <a:pt x="0" y="12"/>
                    <a:pt x="0" y="12"/>
                    <a:pt x="0" y="12"/>
                  </a:cubicBezTo>
                  <a:cubicBezTo>
                    <a:pt x="0" y="5"/>
                    <a:pt x="5" y="0"/>
                    <a:pt x="12" y="0"/>
                  </a:cubicBezTo>
                  <a:cubicBezTo>
                    <a:pt x="76" y="0"/>
                    <a:pt x="76" y="0"/>
                    <a:pt x="76" y="0"/>
                  </a:cubicBezTo>
                  <a:cubicBezTo>
                    <a:pt x="76" y="44"/>
                    <a:pt x="76" y="44"/>
                    <a:pt x="76" y="44"/>
                  </a:cubicBezTo>
                  <a:cubicBezTo>
                    <a:pt x="76" y="68"/>
                    <a:pt x="76" y="68"/>
                    <a:pt x="76" y="68"/>
                  </a:cubicBezTo>
                  <a:cubicBezTo>
                    <a:pt x="76" y="81"/>
                    <a:pt x="87" y="92"/>
                    <a:pt x="100" y="92"/>
                  </a:cubicBezTo>
                  <a:cubicBezTo>
                    <a:pt x="124" y="92"/>
                    <a:pt x="124" y="92"/>
                    <a:pt x="124" y="92"/>
                  </a:cubicBezTo>
                  <a:cubicBezTo>
                    <a:pt x="176" y="92"/>
                    <a:pt x="176" y="92"/>
                    <a:pt x="176" y="92"/>
                  </a:cubicBezTo>
                  <a:cubicBezTo>
                    <a:pt x="176" y="188"/>
                    <a:pt x="176" y="188"/>
                    <a:pt x="176" y="188"/>
                  </a:cubicBezTo>
                  <a:cubicBezTo>
                    <a:pt x="176" y="220"/>
                    <a:pt x="176" y="220"/>
                    <a:pt x="176" y="220"/>
                  </a:cubicBezTo>
                  <a:cubicBezTo>
                    <a:pt x="176" y="227"/>
                    <a:pt x="171" y="232"/>
                    <a:pt x="164" y="232"/>
                  </a:cubicBezTo>
                  <a:moveTo>
                    <a:pt x="100" y="80"/>
                  </a:moveTo>
                  <a:cubicBezTo>
                    <a:pt x="93" y="80"/>
                    <a:pt x="88" y="75"/>
                    <a:pt x="88" y="68"/>
                  </a:cubicBezTo>
                  <a:cubicBezTo>
                    <a:pt x="88" y="44"/>
                    <a:pt x="88" y="44"/>
                    <a:pt x="88" y="44"/>
                  </a:cubicBezTo>
                  <a:cubicBezTo>
                    <a:pt x="88" y="0"/>
                    <a:pt x="88" y="0"/>
                    <a:pt x="88" y="0"/>
                  </a:cubicBezTo>
                  <a:cubicBezTo>
                    <a:pt x="176" y="80"/>
                    <a:pt x="176" y="80"/>
                    <a:pt x="176" y="80"/>
                  </a:cubicBezTo>
                  <a:cubicBezTo>
                    <a:pt x="124" y="80"/>
                    <a:pt x="124" y="80"/>
                    <a:pt x="124" y="80"/>
                  </a:cubicBezTo>
                  <a:lnTo>
                    <a:pt x="100" y="80"/>
                  </a:lnTo>
                  <a:close/>
                </a:path>
              </a:pathLst>
            </a:custGeom>
            <a:solidFill>
              <a:schemeClr val="bg1"/>
            </a:solidFill>
            <a:ln w="9525">
              <a:noFill/>
              <a:round/>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7" name="Rectangle 12"/>
            <p:cNvSpPr>
              <a:spLocks noChangeArrowheads="1"/>
            </p:cNvSpPr>
            <p:nvPr/>
          </p:nvSpPr>
          <p:spPr bwMode="auto">
            <a:xfrm>
              <a:off x="2863238" y="2576439"/>
              <a:ext cx="573005" cy="35230"/>
            </a:xfrm>
            <a:prstGeom prst="rect">
              <a:avLst/>
            </a:prstGeom>
            <a:solidFill>
              <a:schemeClr val="accent2"/>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8" name="Rectangle 12"/>
            <p:cNvSpPr>
              <a:spLocks noChangeArrowheads="1"/>
            </p:cNvSpPr>
            <p:nvPr/>
          </p:nvSpPr>
          <p:spPr bwMode="auto">
            <a:xfrm>
              <a:off x="2863238" y="4379523"/>
              <a:ext cx="573005" cy="35230"/>
            </a:xfrm>
            <a:prstGeom prst="rect">
              <a:avLst/>
            </a:prstGeom>
            <a:solidFill>
              <a:schemeClr val="accent1"/>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79" name="Rectangle 12"/>
            <p:cNvSpPr>
              <a:spLocks noChangeArrowheads="1"/>
            </p:cNvSpPr>
            <p:nvPr/>
          </p:nvSpPr>
          <p:spPr bwMode="auto">
            <a:xfrm>
              <a:off x="7702029" y="2576439"/>
              <a:ext cx="573005" cy="35230"/>
            </a:xfrm>
            <a:prstGeom prst="rect">
              <a:avLst/>
            </a:prstGeom>
            <a:solidFill>
              <a:schemeClr val="accent2"/>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80" name="Rectangle 12"/>
            <p:cNvSpPr>
              <a:spLocks noChangeArrowheads="1"/>
            </p:cNvSpPr>
            <p:nvPr/>
          </p:nvSpPr>
          <p:spPr bwMode="auto">
            <a:xfrm>
              <a:off x="7702029" y="4379523"/>
              <a:ext cx="573005" cy="35230"/>
            </a:xfrm>
            <a:prstGeom prst="rect">
              <a:avLst/>
            </a:prstGeom>
            <a:solidFill>
              <a:schemeClr val="accent1"/>
            </a:solidFill>
            <a:ln>
              <a:noFill/>
            </a:ln>
          </p:spPr>
          <p:txBody>
            <a:bodyPr vert="horz" wrap="square" lIns="91440" tIns="45720" rIns="91440" bIns="45720" numCol="1" anchor="t" anchorCtr="0" compatLnSpc="1"/>
            <a:p>
              <a:pPr>
                <a:lnSpc>
                  <a:spcPct val="150000"/>
                </a:lnSpc>
              </a:pPr>
              <a:endParaRPr lang="en-US" sz="1600">
                <a:solidFill>
                  <a:schemeClr val="tx1">
                    <a:lumMod val="75000"/>
                    <a:lumOff val="25000"/>
                  </a:schemeClr>
                </a:solidFill>
                <a:effectLst/>
                <a:latin typeface="微软雅黑" panose="020B0503020204020204" charset="-122"/>
                <a:ea typeface="微软雅黑" panose="020B0503020204020204" charset="-122"/>
              </a:endParaRPr>
            </a:p>
          </p:txBody>
        </p:sp>
        <p:sp>
          <p:nvSpPr>
            <p:cNvPr id="81" name="文本框 80"/>
            <p:cNvSpPr txBox="1"/>
            <p:nvPr/>
          </p:nvSpPr>
          <p:spPr>
            <a:xfrm>
              <a:off x="2768901" y="2634250"/>
              <a:ext cx="2508563" cy="461064"/>
            </a:xfrm>
            <a:prstGeom prst="rect">
              <a:avLst/>
            </a:prstGeom>
            <a:noFill/>
          </p:spPr>
          <p:txBody>
            <a:bodyPr wrap="square" rtlCol="0">
              <a:spAutoFit/>
            </a:bodyPr>
            <a:p>
              <a:pPr>
                <a:lnSpc>
                  <a:spcPct val="15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en-US" altLang="en-US" sz="10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mn-lt"/>
              </a:endParaRPr>
            </a:p>
          </p:txBody>
        </p:sp>
        <p:sp>
          <p:nvSpPr>
            <p:cNvPr id="82" name="文本框 81"/>
            <p:cNvSpPr txBox="1"/>
            <p:nvPr/>
          </p:nvSpPr>
          <p:spPr>
            <a:xfrm>
              <a:off x="2768901" y="2237939"/>
              <a:ext cx="1222798" cy="345136"/>
            </a:xfrm>
            <a:prstGeom prst="rect">
              <a:avLst/>
            </a:prstGeom>
            <a:noFill/>
          </p:spPr>
          <p:txBody>
            <a:bodyPr wrap="square" rtlCol="0">
              <a:spAutoFit/>
            </a:bodyPr>
            <a:p>
              <a:pPr>
                <a:lnSpc>
                  <a:spcPct val="150000"/>
                </a:lnSpc>
              </a:pPr>
              <a:r>
                <a:rPr lang="zh-CN" altLang="en-US" sz="1400" b="1" dirty="0">
                  <a:solidFill>
                    <a:schemeClr val="tx1">
                      <a:lumMod val="75000"/>
                      <a:lumOff val="25000"/>
                    </a:schemeClr>
                  </a:solidFill>
                  <a:effectLst/>
                  <a:latin typeface="微软雅黑" panose="020B0503020204020204" charset="-122"/>
                  <a:ea typeface="微软雅黑" panose="020B0503020204020204" charset="-122"/>
                </a:rPr>
                <a:t>编辑标题</a:t>
              </a:r>
              <a:endParaRPr lang="zh-CN" altLang="en-US" sz="1400" b="1"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83" name="文本框 82"/>
            <p:cNvSpPr txBox="1"/>
            <p:nvPr/>
          </p:nvSpPr>
          <p:spPr>
            <a:xfrm>
              <a:off x="2768901" y="4423030"/>
              <a:ext cx="2508563" cy="461064"/>
            </a:xfrm>
            <a:prstGeom prst="rect">
              <a:avLst/>
            </a:prstGeom>
            <a:noFill/>
          </p:spPr>
          <p:txBody>
            <a:bodyPr wrap="square" rtlCol="0">
              <a:spAutoFit/>
            </a:bodyPr>
            <a:p>
              <a:pPr>
                <a:lnSpc>
                  <a:spcPct val="15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en-US" altLang="en-US" sz="10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mn-lt"/>
              </a:endParaRPr>
            </a:p>
          </p:txBody>
        </p:sp>
        <p:sp>
          <p:nvSpPr>
            <p:cNvPr id="84" name="文本框 83"/>
            <p:cNvSpPr txBox="1"/>
            <p:nvPr/>
          </p:nvSpPr>
          <p:spPr>
            <a:xfrm>
              <a:off x="2768901" y="4026718"/>
              <a:ext cx="1222798" cy="345136"/>
            </a:xfrm>
            <a:prstGeom prst="rect">
              <a:avLst/>
            </a:prstGeom>
            <a:noFill/>
          </p:spPr>
          <p:txBody>
            <a:bodyPr wrap="square" rtlCol="0">
              <a:spAutoFit/>
            </a:bodyPr>
            <a:p>
              <a:pPr>
                <a:lnSpc>
                  <a:spcPct val="150000"/>
                </a:lnSpc>
              </a:pPr>
              <a:r>
                <a:rPr lang="zh-CN" altLang="en-US" sz="1400" b="1" dirty="0">
                  <a:solidFill>
                    <a:schemeClr val="tx1">
                      <a:lumMod val="75000"/>
                      <a:lumOff val="25000"/>
                    </a:schemeClr>
                  </a:solidFill>
                  <a:effectLst/>
                  <a:latin typeface="微软雅黑" panose="020B0503020204020204" charset="-122"/>
                  <a:ea typeface="微软雅黑" panose="020B0503020204020204" charset="-122"/>
                </a:rPr>
                <a:t>编辑标题</a:t>
              </a:r>
              <a:endParaRPr lang="zh-CN" altLang="en-US" sz="1400" b="1"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85" name="文本框 84"/>
            <p:cNvSpPr txBox="1"/>
            <p:nvPr/>
          </p:nvSpPr>
          <p:spPr>
            <a:xfrm>
              <a:off x="7610654" y="2634250"/>
              <a:ext cx="2508563" cy="461064"/>
            </a:xfrm>
            <a:prstGeom prst="rect">
              <a:avLst/>
            </a:prstGeom>
            <a:noFill/>
          </p:spPr>
          <p:txBody>
            <a:bodyPr wrap="square" rtlCol="0">
              <a:spAutoFit/>
            </a:bodyPr>
            <a:p>
              <a:pPr>
                <a:lnSpc>
                  <a:spcPct val="15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en-US" altLang="en-US" sz="10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mn-lt"/>
              </a:endParaRPr>
            </a:p>
          </p:txBody>
        </p:sp>
        <p:sp>
          <p:nvSpPr>
            <p:cNvPr id="86" name="文本框 85"/>
            <p:cNvSpPr txBox="1"/>
            <p:nvPr/>
          </p:nvSpPr>
          <p:spPr>
            <a:xfrm>
              <a:off x="7610654" y="2237939"/>
              <a:ext cx="1222798" cy="345136"/>
            </a:xfrm>
            <a:prstGeom prst="rect">
              <a:avLst/>
            </a:prstGeom>
            <a:noFill/>
          </p:spPr>
          <p:txBody>
            <a:bodyPr wrap="square" rtlCol="0">
              <a:spAutoFit/>
            </a:bodyPr>
            <a:p>
              <a:pPr>
                <a:lnSpc>
                  <a:spcPct val="150000"/>
                </a:lnSpc>
              </a:pPr>
              <a:r>
                <a:rPr lang="zh-CN" altLang="en-US" sz="1400" b="1" dirty="0">
                  <a:solidFill>
                    <a:schemeClr val="tx1">
                      <a:lumMod val="75000"/>
                      <a:lumOff val="25000"/>
                    </a:schemeClr>
                  </a:solidFill>
                  <a:effectLst/>
                  <a:latin typeface="微软雅黑" panose="020B0503020204020204" charset="-122"/>
                  <a:ea typeface="微软雅黑" panose="020B0503020204020204" charset="-122"/>
                </a:rPr>
                <a:t>编辑标题</a:t>
              </a:r>
              <a:endParaRPr lang="zh-CN" altLang="en-US" sz="1400" b="1"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87" name="文本框 86"/>
            <p:cNvSpPr txBox="1"/>
            <p:nvPr/>
          </p:nvSpPr>
          <p:spPr>
            <a:xfrm>
              <a:off x="7610654" y="4423030"/>
              <a:ext cx="2508563" cy="461064"/>
            </a:xfrm>
            <a:prstGeom prst="rect">
              <a:avLst/>
            </a:prstGeom>
            <a:noFill/>
          </p:spPr>
          <p:txBody>
            <a:bodyPr wrap="square" rtlCol="0">
              <a:spAutoFit/>
            </a:bodyPr>
            <a:p>
              <a:pPr>
                <a:lnSpc>
                  <a:spcPct val="15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en-US" altLang="en-US" sz="10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mn-lt"/>
              </a:endParaRPr>
            </a:p>
          </p:txBody>
        </p:sp>
        <p:sp>
          <p:nvSpPr>
            <p:cNvPr id="88" name="文本框 87"/>
            <p:cNvSpPr txBox="1"/>
            <p:nvPr/>
          </p:nvSpPr>
          <p:spPr>
            <a:xfrm>
              <a:off x="7610654" y="4026718"/>
              <a:ext cx="1222798" cy="345136"/>
            </a:xfrm>
            <a:prstGeom prst="rect">
              <a:avLst/>
            </a:prstGeom>
            <a:noFill/>
          </p:spPr>
          <p:txBody>
            <a:bodyPr wrap="square" rtlCol="0">
              <a:spAutoFit/>
            </a:bodyPr>
            <a:p>
              <a:pPr>
                <a:lnSpc>
                  <a:spcPct val="150000"/>
                </a:lnSpc>
              </a:pPr>
              <a:r>
                <a:rPr lang="zh-CN" altLang="en-US" sz="1400" b="1" dirty="0">
                  <a:solidFill>
                    <a:schemeClr val="tx1">
                      <a:lumMod val="75000"/>
                      <a:lumOff val="25000"/>
                    </a:schemeClr>
                  </a:solidFill>
                  <a:effectLst/>
                  <a:latin typeface="微软雅黑" panose="020B0503020204020204" charset="-122"/>
                  <a:ea typeface="微软雅黑" panose="020B0503020204020204" charset="-122"/>
                </a:rPr>
                <a:t>编辑标题</a:t>
              </a:r>
              <a:endParaRPr lang="zh-CN" altLang="en-US" sz="1400" b="1" dirty="0">
                <a:solidFill>
                  <a:schemeClr val="tx1">
                    <a:lumMod val="75000"/>
                    <a:lumOff val="25000"/>
                  </a:schemeClr>
                </a:solidFill>
                <a:effectLst/>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44259" y="388128"/>
            <a:ext cx="2248252" cy="568713"/>
            <a:chOff x="1009359" y="477028"/>
            <a:chExt cx="2248252" cy="568713"/>
          </a:xfrm>
        </p:grpSpPr>
        <p:sp>
          <p:nvSpPr>
            <p:cNvPr id="48" name="文本框 47"/>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9" name="文本框 48"/>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 name="组合 1"/>
          <p:cNvGrpSpPr/>
          <p:nvPr/>
        </p:nvGrpSpPr>
        <p:grpSpPr>
          <a:xfrm>
            <a:off x="1073785" y="2037715"/>
            <a:ext cx="10379710" cy="4819650"/>
            <a:chOff x="1691" y="3209"/>
            <a:chExt cx="16346" cy="7590"/>
          </a:xfrm>
        </p:grpSpPr>
        <p:sp>
          <p:nvSpPr>
            <p:cNvPr id="15" name="稻壳儿搜索【幻雨工作室】_4"/>
            <p:cNvSpPr/>
            <p:nvPr/>
          </p:nvSpPr>
          <p:spPr bwMode="auto">
            <a:xfrm>
              <a:off x="9417" y="7323"/>
              <a:ext cx="423" cy="434"/>
            </a:xfrm>
            <a:prstGeom prst="rect">
              <a:avLst/>
            </a:prstGeom>
            <a:solidFill>
              <a:schemeClr val="accent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6" name="稻壳儿搜索【幻雨工作室】_5"/>
            <p:cNvSpPr/>
            <p:nvPr/>
          </p:nvSpPr>
          <p:spPr bwMode="auto">
            <a:xfrm>
              <a:off x="9622" y="9361"/>
              <a:ext cx="1096" cy="993"/>
            </a:xfrm>
            <a:custGeom>
              <a:avLst/>
              <a:gdLst>
                <a:gd name="T0" fmla="*/ 383 w 383"/>
                <a:gd name="T1" fmla="*/ 0 h 347"/>
                <a:gd name="T2" fmla="*/ 200 w 383"/>
                <a:gd name="T3" fmla="*/ 198 h 347"/>
                <a:gd name="T4" fmla="*/ 200 w 383"/>
                <a:gd name="T5" fmla="*/ 347 h 347"/>
                <a:gd name="T6" fmla="*/ 0 w 383"/>
                <a:gd name="T7" fmla="*/ 347 h 347"/>
                <a:gd name="T8" fmla="*/ 0 w 383"/>
                <a:gd name="T9" fmla="*/ 90 h 347"/>
                <a:gd name="T10" fmla="*/ 383 w 383"/>
                <a:gd name="T11" fmla="*/ 0 h 347"/>
              </a:gdLst>
              <a:ahLst/>
              <a:cxnLst>
                <a:cxn ang="0">
                  <a:pos x="T0" y="T1"/>
                </a:cxn>
                <a:cxn ang="0">
                  <a:pos x="T2" y="T3"/>
                </a:cxn>
                <a:cxn ang="0">
                  <a:pos x="T4" y="T5"/>
                </a:cxn>
                <a:cxn ang="0">
                  <a:pos x="T6" y="T7"/>
                </a:cxn>
                <a:cxn ang="0">
                  <a:pos x="T8" y="T9"/>
                </a:cxn>
                <a:cxn ang="0">
                  <a:pos x="T10" y="T11"/>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7" name="稻壳儿搜索【幻雨工作室】_6"/>
            <p:cNvSpPr/>
            <p:nvPr/>
          </p:nvSpPr>
          <p:spPr bwMode="auto">
            <a:xfrm>
              <a:off x="9199" y="7700"/>
              <a:ext cx="870" cy="1864"/>
            </a:xfrm>
            <a:prstGeom prst="rect">
              <a:avLst/>
            </a:prstGeom>
            <a:solidFill>
              <a:schemeClr val="accent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8" name="稻壳儿搜索【幻雨工作室】_7"/>
            <p:cNvSpPr/>
            <p:nvPr/>
          </p:nvSpPr>
          <p:spPr bwMode="auto">
            <a:xfrm>
              <a:off x="9595" y="7677"/>
              <a:ext cx="1170" cy="772"/>
            </a:xfrm>
            <a:custGeom>
              <a:avLst/>
              <a:gdLst>
                <a:gd name="T0" fmla="*/ 395 w 409"/>
                <a:gd name="T1" fmla="*/ 56 h 270"/>
                <a:gd name="T2" fmla="*/ 353 w 409"/>
                <a:gd name="T3" fmla="*/ 150 h 270"/>
                <a:gd name="T4" fmla="*/ 108 w 409"/>
                <a:gd name="T5" fmla="*/ 256 h 270"/>
                <a:gd name="T6" fmla="*/ 15 w 409"/>
                <a:gd name="T7" fmla="*/ 213 h 270"/>
                <a:gd name="T8" fmla="*/ 15 w 409"/>
                <a:gd name="T9" fmla="*/ 213 h 270"/>
                <a:gd name="T10" fmla="*/ 57 w 409"/>
                <a:gd name="T11" fmla="*/ 119 h 270"/>
                <a:gd name="T12" fmla="*/ 302 w 409"/>
                <a:gd name="T13" fmla="*/ 14 h 270"/>
                <a:gd name="T14" fmla="*/ 395 w 409"/>
                <a:gd name="T15" fmla="*/ 56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0" name="稻壳儿搜索【幻雨工作室】_8"/>
            <p:cNvSpPr/>
            <p:nvPr/>
          </p:nvSpPr>
          <p:spPr bwMode="auto">
            <a:xfrm>
              <a:off x="9657" y="8048"/>
              <a:ext cx="258" cy="360"/>
            </a:xfrm>
            <a:custGeom>
              <a:avLst/>
              <a:gdLst>
                <a:gd name="T0" fmla="*/ 12 w 90"/>
                <a:gd name="T1" fmla="*/ 78 h 126"/>
                <a:gd name="T2" fmla="*/ 47 w 90"/>
                <a:gd name="T3" fmla="*/ 0 h 126"/>
                <a:gd name="T4" fmla="*/ 90 w 90"/>
                <a:gd name="T5" fmla="*/ 114 h 126"/>
                <a:gd name="T6" fmla="*/ 12 w 90"/>
                <a:gd name="T7" fmla="*/ 78 h 126"/>
              </a:gdLst>
              <a:ahLst/>
              <a:cxnLst>
                <a:cxn ang="0">
                  <a:pos x="T0" y="T1"/>
                </a:cxn>
                <a:cxn ang="0">
                  <a:pos x="T2" y="T3"/>
                </a:cxn>
                <a:cxn ang="0">
                  <a:pos x="T4" y="T5"/>
                </a:cxn>
                <a:cxn ang="0">
                  <a:pos x="T6" y="T7"/>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rgbClr val="FFE1B4"/>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1" name="稻壳儿搜索【幻雨工作室】_9"/>
            <p:cNvSpPr/>
            <p:nvPr/>
          </p:nvSpPr>
          <p:spPr bwMode="auto">
            <a:xfrm>
              <a:off x="9622" y="8117"/>
              <a:ext cx="1171" cy="775"/>
            </a:xfrm>
            <a:custGeom>
              <a:avLst/>
              <a:gdLst>
                <a:gd name="T0" fmla="*/ 395 w 409"/>
                <a:gd name="T1" fmla="*/ 57 h 271"/>
                <a:gd name="T2" fmla="*/ 352 w 409"/>
                <a:gd name="T3" fmla="*/ 151 h 271"/>
                <a:gd name="T4" fmla="*/ 108 w 409"/>
                <a:gd name="T5" fmla="*/ 256 h 271"/>
                <a:gd name="T6" fmla="*/ 14 w 409"/>
                <a:gd name="T7" fmla="*/ 214 h 271"/>
                <a:gd name="T8" fmla="*/ 14 w 409"/>
                <a:gd name="T9" fmla="*/ 214 h 271"/>
                <a:gd name="T10" fmla="*/ 57 w 409"/>
                <a:gd name="T11" fmla="*/ 120 h 271"/>
                <a:gd name="T12" fmla="*/ 301 w 409"/>
                <a:gd name="T13" fmla="*/ 15 h 271"/>
                <a:gd name="T14" fmla="*/ 395 w 409"/>
                <a:gd name="T15" fmla="*/ 57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2" name="稻壳儿搜索【幻雨工作室】_10"/>
            <p:cNvSpPr/>
            <p:nvPr/>
          </p:nvSpPr>
          <p:spPr bwMode="auto">
            <a:xfrm>
              <a:off x="9683" y="8478"/>
              <a:ext cx="258" cy="360"/>
            </a:xfrm>
            <a:custGeom>
              <a:avLst/>
              <a:gdLst>
                <a:gd name="T0" fmla="*/ 12 w 90"/>
                <a:gd name="T1" fmla="*/ 79 h 126"/>
                <a:gd name="T2" fmla="*/ 48 w 90"/>
                <a:gd name="T3" fmla="*/ 0 h 126"/>
                <a:gd name="T4" fmla="*/ 90 w 90"/>
                <a:gd name="T5" fmla="*/ 114 h 126"/>
                <a:gd name="T6" fmla="*/ 12 w 90"/>
                <a:gd name="T7" fmla="*/ 79 h 126"/>
              </a:gdLst>
              <a:ahLst/>
              <a:cxnLst>
                <a:cxn ang="0">
                  <a:pos x="T0" y="T1"/>
                </a:cxn>
                <a:cxn ang="0">
                  <a:pos x="T2" y="T3"/>
                </a:cxn>
                <a:cxn ang="0">
                  <a:pos x="T4" y="T5"/>
                </a:cxn>
                <a:cxn ang="0">
                  <a:pos x="T6" y="T7"/>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rgbClr val="FFE1B4"/>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3" name="稻壳儿搜索【幻雨工作室】_11"/>
            <p:cNvSpPr/>
            <p:nvPr/>
          </p:nvSpPr>
          <p:spPr bwMode="auto">
            <a:xfrm>
              <a:off x="8673" y="8143"/>
              <a:ext cx="1540" cy="2211"/>
            </a:xfrm>
            <a:custGeom>
              <a:avLst/>
              <a:gdLst>
                <a:gd name="T0" fmla="*/ 485 w 538"/>
                <a:gd name="T1" fmla="*/ 66 h 773"/>
                <a:gd name="T2" fmla="*/ 357 w 538"/>
                <a:gd name="T3" fmla="*/ 9 h 773"/>
                <a:gd name="T4" fmla="*/ 275 w 538"/>
                <a:gd name="T5" fmla="*/ 5 h 773"/>
                <a:gd name="T6" fmla="*/ 140 w 538"/>
                <a:gd name="T7" fmla="*/ 5 h 773"/>
                <a:gd name="T8" fmla="*/ 85 w 538"/>
                <a:gd name="T9" fmla="*/ 5 h 773"/>
                <a:gd name="T10" fmla="*/ 0 w 538"/>
                <a:gd name="T11" fmla="*/ 80 h 773"/>
                <a:gd name="T12" fmla="*/ 0 w 538"/>
                <a:gd name="T13" fmla="*/ 136 h 773"/>
                <a:gd name="T14" fmla="*/ 0 w 538"/>
                <a:gd name="T15" fmla="*/ 540 h 773"/>
                <a:gd name="T16" fmla="*/ 124 w 538"/>
                <a:gd name="T17" fmla="*/ 675 h 773"/>
                <a:gd name="T18" fmla="*/ 124 w 538"/>
                <a:gd name="T19" fmla="*/ 773 h 773"/>
                <a:gd name="T20" fmla="*/ 344 w 538"/>
                <a:gd name="T21" fmla="*/ 773 h 773"/>
                <a:gd name="T22" fmla="*/ 344 w 538"/>
                <a:gd name="T23" fmla="*/ 596 h 773"/>
                <a:gd name="T24" fmla="*/ 344 w 538"/>
                <a:gd name="T25" fmla="*/ 552 h 773"/>
                <a:gd name="T26" fmla="*/ 188 w 538"/>
                <a:gd name="T27" fmla="*/ 148 h 773"/>
                <a:gd name="T28" fmla="*/ 315 w 538"/>
                <a:gd name="T29" fmla="*/ 151 h 773"/>
                <a:gd name="T30" fmla="*/ 424 w 538"/>
                <a:gd name="T31" fmla="*/ 198 h 773"/>
                <a:gd name="T32" fmla="*/ 521 w 538"/>
                <a:gd name="T33" fmla="*/ 162 h 773"/>
                <a:gd name="T34" fmla="*/ 485 w 538"/>
                <a:gd name="T35" fmla="*/ 66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4" name="稻壳儿搜索【幻雨工作室】_12"/>
            <p:cNvSpPr/>
            <p:nvPr/>
          </p:nvSpPr>
          <p:spPr bwMode="auto">
            <a:xfrm>
              <a:off x="9897" y="8357"/>
              <a:ext cx="264" cy="350"/>
            </a:xfrm>
            <a:custGeom>
              <a:avLst/>
              <a:gdLst>
                <a:gd name="T0" fmla="*/ 78 w 92"/>
                <a:gd name="T1" fmla="*/ 79 h 122"/>
                <a:gd name="T2" fmla="*/ 0 w 92"/>
                <a:gd name="T3" fmla="*/ 108 h 122"/>
                <a:gd name="T4" fmla="*/ 49 w 92"/>
                <a:gd name="T5" fmla="*/ 0 h 122"/>
                <a:gd name="T6" fmla="*/ 78 w 92"/>
                <a:gd name="T7" fmla="*/ 79 h 122"/>
              </a:gdLst>
              <a:ahLst/>
              <a:cxnLst>
                <a:cxn ang="0">
                  <a:pos x="T0" y="T1"/>
                </a:cxn>
                <a:cxn ang="0">
                  <a:pos x="T2" y="T3"/>
                </a:cxn>
                <a:cxn ang="0">
                  <a:pos x="T4" y="T5"/>
                </a:cxn>
                <a:cxn ang="0">
                  <a:pos x="T6" y="T7"/>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rgbClr val="FFE1B4"/>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5" name="稻壳儿搜索【幻雨工作室】_13"/>
            <p:cNvSpPr/>
            <p:nvPr/>
          </p:nvSpPr>
          <p:spPr bwMode="auto">
            <a:xfrm>
              <a:off x="8937" y="10319"/>
              <a:ext cx="1384" cy="481"/>
            </a:xfrm>
            <a:prstGeom prst="rect">
              <a:avLst/>
            </a:prstGeom>
            <a:solidFill>
              <a:schemeClr val="accent1">
                <a:lumMod val="20000"/>
                <a:lumOff val="80000"/>
              </a:scheme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6" name="稻壳儿搜索【幻雨工作室】_14"/>
            <p:cNvSpPr/>
            <p:nvPr/>
          </p:nvSpPr>
          <p:spPr bwMode="auto">
            <a:xfrm>
              <a:off x="9657" y="10319"/>
              <a:ext cx="663" cy="481"/>
            </a:xfrm>
            <a:prstGeom prst="rect">
              <a:avLst/>
            </a:prstGeom>
            <a:solidFill>
              <a:schemeClr val="accent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7" name="稻壳儿搜索【幻雨工作室】_15"/>
            <p:cNvSpPr/>
            <p:nvPr/>
          </p:nvSpPr>
          <p:spPr bwMode="auto">
            <a:xfrm>
              <a:off x="9637" y="8560"/>
              <a:ext cx="1171" cy="773"/>
            </a:xfrm>
            <a:custGeom>
              <a:avLst/>
              <a:gdLst>
                <a:gd name="T0" fmla="*/ 395 w 409"/>
                <a:gd name="T1" fmla="*/ 57 h 270"/>
                <a:gd name="T2" fmla="*/ 352 w 409"/>
                <a:gd name="T3" fmla="*/ 151 h 270"/>
                <a:gd name="T4" fmla="*/ 107 w 409"/>
                <a:gd name="T5" fmla="*/ 256 h 270"/>
                <a:gd name="T6" fmla="*/ 14 w 409"/>
                <a:gd name="T7" fmla="*/ 214 h 270"/>
                <a:gd name="T8" fmla="*/ 14 w 409"/>
                <a:gd name="T9" fmla="*/ 214 h 270"/>
                <a:gd name="T10" fmla="*/ 56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8" name="稻壳儿搜索【幻雨工作室】_16"/>
            <p:cNvSpPr/>
            <p:nvPr/>
          </p:nvSpPr>
          <p:spPr bwMode="auto">
            <a:xfrm>
              <a:off x="9685" y="8935"/>
              <a:ext cx="249" cy="346"/>
            </a:xfrm>
            <a:custGeom>
              <a:avLst/>
              <a:gdLst>
                <a:gd name="T0" fmla="*/ 12 w 87"/>
                <a:gd name="T1" fmla="*/ 76 h 121"/>
                <a:gd name="T2" fmla="*/ 46 w 87"/>
                <a:gd name="T3" fmla="*/ 0 h 121"/>
                <a:gd name="T4" fmla="*/ 87 w 87"/>
                <a:gd name="T5" fmla="*/ 110 h 121"/>
                <a:gd name="T6" fmla="*/ 12 w 87"/>
                <a:gd name="T7" fmla="*/ 76 h 121"/>
              </a:gdLst>
              <a:ahLst/>
              <a:cxnLst>
                <a:cxn ang="0">
                  <a:pos x="T0" y="T1"/>
                </a:cxn>
                <a:cxn ang="0">
                  <a:pos x="T2" y="T3"/>
                </a:cxn>
                <a:cxn ang="0">
                  <a:pos x="T4" y="T5"/>
                </a:cxn>
                <a:cxn ang="0">
                  <a:pos x="T6" y="T7"/>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rgbClr val="FFE1B4"/>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9" name="稻壳儿搜索【幻雨工作室】_17"/>
            <p:cNvSpPr/>
            <p:nvPr/>
          </p:nvSpPr>
          <p:spPr bwMode="auto">
            <a:xfrm>
              <a:off x="9622" y="9018"/>
              <a:ext cx="1171" cy="772"/>
            </a:xfrm>
            <a:custGeom>
              <a:avLst/>
              <a:gdLst>
                <a:gd name="T0" fmla="*/ 395 w 409"/>
                <a:gd name="T1" fmla="*/ 57 h 270"/>
                <a:gd name="T2" fmla="*/ 352 w 409"/>
                <a:gd name="T3" fmla="*/ 150 h 270"/>
                <a:gd name="T4" fmla="*/ 108 w 409"/>
                <a:gd name="T5" fmla="*/ 256 h 270"/>
                <a:gd name="T6" fmla="*/ 14 w 409"/>
                <a:gd name="T7" fmla="*/ 213 h 270"/>
                <a:gd name="T8" fmla="*/ 14 w 409"/>
                <a:gd name="T9" fmla="*/ 213 h 270"/>
                <a:gd name="T10" fmla="*/ 57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rgbClr val="36353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0" name="稻壳儿搜索【幻雨工作室】_18"/>
            <p:cNvSpPr/>
            <p:nvPr/>
          </p:nvSpPr>
          <p:spPr bwMode="auto">
            <a:xfrm>
              <a:off x="9685" y="9392"/>
              <a:ext cx="249" cy="346"/>
            </a:xfrm>
            <a:custGeom>
              <a:avLst/>
              <a:gdLst>
                <a:gd name="T0" fmla="*/ 12 w 87"/>
                <a:gd name="T1" fmla="*/ 75 h 121"/>
                <a:gd name="T2" fmla="*/ 46 w 87"/>
                <a:gd name="T3" fmla="*/ 0 h 121"/>
                <a:gd name="T4" fmla="*/ 87 w 87"/>
                <a:gd name="T5" fmla="*/ 110 h 121"/>
                <a:gd name="T6" fmla="*/ 12 w 87"/>
                <a:gd name="T7" fmla="*/ 75 h 121"/>
              </a:gdLst>
              <a:ahLst/>
              <a:cxnLst>
                <a:cxn ang="0">
                  <a:pos x="T0" y="T1"/>
                </a:cxn>
                <a:cxn ang="0">
                  <a:pos x="T2" y="T3"/>
                </a:cxn>
                <a:cxn ang="0">
                  <a:pos x="T4" y="T5"/>
                </a:cxn>
                <a:cxn ang="0">
                  <a:pos x="T6" y="T7"/>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rgbClr val="FFE1B4"/>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1" name="稻壳儿搜索【幻雨工作室】_19"/>
            <p:cNvSpPr/>
            <p:nvPr/>
          </p:nvSpPr>
          <p:spPr bwMode="auto">
            <a:xfrm>
              <a:off x="8095" y="4349"/>
              <a:ext cx="3078" cy="3077"/>
            </a:xfrm>
            <a:custGeom>
              <a:avLst/>
              <a:gdLst>
                <a:gd name="T0" fmla="*/ 538 w 1076"/>
                <a:gd name="T1" fmla="*/ 1076 h 1076"/>
                <a:gd name="T2" fmla="*/ 0 w 1076"/>
                <a:gd name="T3" fmla="*/ 538 h 1076"/>
                <a:gd name="T4" fmla="*/ 538 w 1076"/>
                <a:gd name="T5" fmla="*/ 0 h 1076"/>
                <a:gd name="T6" fmla="*/ 1076 w 1076"/>
                <a:gd name="T7" fmla="*/ 538 h 1076"/>
                <a:gd name="T8" fmla="*/ 538 w 1076"/>
                <a:gd name="T9" fmla="*/ 1076 h 1076"/>
                <a:gd name="T10" fmla="*/ 538 w 1076"/>
                <a:gd name="T11" fmla="*/ 80 h 1076"/>
                <a:gd name="T12" fmla="*/ 80 w 1076"/>
                <a:gd name="T13" fmla="*/ 538 h 1076"/>
                <a:gd name="T14" fmla="*/ 538 w 1076"/>
                <a:gd name="T15" fmla="*/ 996 h 1076"/>
                <a:gd name="T16" fmla="*/ 996 w 1076"/>
                <a:gd name="T17" fmla="*/ 538 h 1076"/>
                <a:gd name="T18" fmla="*/ 538 w 1076"/>
                <a:gd name="T19" fmla="*/ 80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accent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2" name="稻壳儿搜索【幻雨工作室】_20"/>
            <p:cNvSpPr/>
            <p:nvPr/>
          </p:nvSpPr>
          <p:spPr>
            <a:xfrm>
              <a:off x="8370" y="5477"/>
              <a:ext cx="2528" cy="822"/>
            </a:xfrm>
            <a:prstGeom prst="rect">
              <a:avLst/>
            </a:prstGeom>
          </p:spPr>
          <p:txBody>
            <a:bodyPr wrap="none">
              <a:spAutoFit/>
            </a:bodyPr>
            <a:lstStyle/>
            <a:p>
              <a:pPr algn="ctr"/>
              <a:r>
                <a:rPr lang="zh-CN" altLang="en-US" sz="28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800" dirty="0">
                <a:solidFill>
                  <a:schemeClr val="tx1">
                    <a:lumMod val="75000"/>
                    <a:lumOff val="25000"/>
                  </a:schemeClr>
                </a:solidFill>
                <a:latin typeface="微软雅黑" panose="020B0503020204020204" charset="-122"/>
                <a:ea typeface="微软雅黑" panose="020B0503020204020204" charset="-122"/>
              </a:endParaRPr>
            </a:p>
          </p:txBody>
        </p:sp>
        <p:sp>
          <p:nvSpPr>
            <p:cNvPr id="33" name="稻壳儿搜索【幻雨工作室】_21"/>
            <p:cNvSpPr/>
            <p:nvPr/>
          </p:nvSpPr>
          <p:spPr>
            <a:xfrm>
              <a:off x="1691" y="3209"/>
              <a:ext cx="5346" cy="2569"/>
            </a:xfrm>
            <a:prstGeom prst="rect">
              <a:avLst/>
            </a:prstGeom>
          </p:spPr>
          <p:txBody>
            <a:bodyPr wrap="square">
              <a:spAutoFit/>
            </a:bodyPr>
            <a:lstStyle/>
            <a:p>
              <a:pPr>
                <a:lnSpc>
                  <a:spcPct val="200000"/>
                </a:lnSpc>
              </a:pPr>
              <a:r>
                <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01</a:t>
              </a: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4" name="稻壳儿搜索【幻雨工作室】_22"/>
            <p:cNvSpPr/>
            <p:nvPr/>
          </p:nvSpPr>
          <p:spPr>
            <a:xfrm>
              <a:off x="1691" y="6828"/>
              <a:ext cx="5346" cy="2569"/>
            </a:xfrm>
            <a:prstGeom prst="rect">
              <a:avLst/>
            </a:prstGeom>
          </p:spPr>
          <p:txBody>
            <a:bodyPr wrap="square">
              <a:spAutoFit/>
            </a:bodyPr>
            <a:lstStyle/>
            <a:p>
              <a:pPr>
                <a:lnSpc>
                  <a:spcPct val="200000"/>
                </a:lnSpc>
              </a:pPr>
              <a:r>
                <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04</a:t>
              </a: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5" name="稻壳儿搜索【幻雨工作室】_23"/>
            <p:cNvSpPr/>
            <p:nvPr/>
          </p:nvSpPr>
          <p:spPr>
            <a:xfrm>
              <a:off x="12691" y="3209"/>
              <a:ext cx="5346" cy="2569"/>
            </a:xfrm>
            <a:prstGeom prst="rect">
              <a:avLst/>
            </a:prstGeom>
          </p:spPr>
          <p:txBody>
            <a:bodyPr wrap="square">
              <a:spAutoFit/>
            </a:bodyPr>
            <a:lstStyle/>
            <a:p>
              <a:pPr>
                <a:lnSpc>
                  <a:spcPct val="200000"/>
                </a:lnSpc>
              </a:pPr>
              <a:r>
                <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02</a:t>
              </a: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6" name="稻壳儿搜索【幻雨工作室】_24"/>
            <p:cNvSpPr/>
            <p:nvPr/>
          </p:nvSpPr>
          <p:spPr>
            <a:xfrm>
              <a:off x="12691" y="6828"/>
              <a:ext cx="5346" cy="2569"/>
            </a:xfrm>
            <a:prstGeom prst="rect">
              <a:avLst/>
            </a:prstGeom>
          </p:spPr>
          <p:txBody>
            <a:bodyPr wrap="square">
              <a:spAutoFit/>
            </a:bodyPr>
            <a:lstStyle/>
            <a:p>
              <a:pPr>
                <a:lnSpc>
                  <a:spcPct val="200000"/>
                </a:lnSpc>
              </a:pPr>
              <a:r>
                <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03</a:t>
              </a: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3077378" y="0"/>
            <a:ext cx="9114972" cy="6858000"/>
          </a:xfrm>
          <a:prstGeom prst="parallelogram">
            <a:avLst>
              <a:gd name="adj" fmla="val 100151"/>
            </a:avLst>
          </a:prstGeom>
          <a:solidFill>
            <a:srgbClr val="33C2EF">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平行四边形 5"/>
          <p:cNvSpPr/>
          <p:nvPr/>
        </p:nvSpPr>
        <p:spPr>
          <a:xfrm>
            <a:off x="10649320" y="5475886"/>
            <a:ext cx="1258995" cy="1055543"/>
          </a:xfrm>
          <a:prstGeom prst="parallelogram">
            <a:avLst>
              <a:gd name="adj" fmla="val 100151"/>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2" name="组合 21"/>
          <p:cNvGrpSpPr/>
          <p:nvPr/>
        </p:nvGrpSpPr>
        <p:grpSpPr>
          <a:xfrm>
            <a:off x="3372988" y="1979066"/>
            <a:ext cx="3138321" cy="1271576"/>
            <a:chOff x="8386921" y="2192795"/>
            <a:chExt cx="3138321" cy="1271576"/>
          </a:xfrm>
        </p:grpSpPr>
        <p:sp>
          <p:nvSpPr>
            <p:cNvPr id="23" name="矩形 22"/>
            <p:cNvSpPr/>
            <p:nvPr/>
          </p:nvSpPr>
          <p:spPr>
            <a:xfrm>
              <a:off x="8386922" y="2192795"/>
              <a:ext cx="2501951" cy="46037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4" name="文本框 23"/>
            <p:cNvSpPr txBox="1"/>
            <p:nvPr/>
          </p:nvSpPr>
          <p:spPr>
            <a:xfrm>
              <a:off x="8386921" y="2542351"/>
              <a:ext cx="3138321" cy="922020"/>
            </a:xfrm>
            <a:prstGeom prst="rect">
              <a:avLst/>
            </a:prstGeom>
            <a:noFill/>
          </p:spPr>
          <p:txBody>
            <a:bodyPr wrap="square" rtlCol="0">
              <a:spAutoFit/>
              <a:scene3d>
                <a:camera prst="orthographicFront"/>
                <a:lightRig rig="threePt" dir="t"/>
              </a:scene3d>
              <a:sp3d contourW="12700"/>
            </a:bodyPr>
            <a:lstStyle/>
            <a:p>
              <a:pPr>
                <a:lnSpc>
                  <a:spcPct val="200000"/>
                </a:lnSpc>
              </a:pPr>
              <a:r>
                <a:rPr 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zh-CN" altLang="en-US" sz="9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5" name="组合 24"/>
          <p:cNvGrpSpPr/>
          <p:nvPr/>
        </p:nvGrpSpPr>
        <p:grpSpPr>
          <a:xfrm>
            <a:off x="3372988" y="4189239"/>
            <a:ext cx="3138321" cy="1271576"/>
            <a:chOff x="8386921" y="2192795"/>
            <a:chExt cx="3138321" cy="1271576"/>
          </a:xfrm>
        </p:grpSpPr>
        <p:sp>
          <p:nvSpPr>
            <p:cNvPr id="26" name="矩形 25"/>
            <p:cNvSpPr/>
            <p:nvPr/>
          </p:nvSpPr>
          <p:spPr>
            <a:xfrm>
              <a:off x="8386922" y="2192795"/>
              <a:ext cx="2501951" cy="46037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7" name="文本框 26"/>
            <p:cNvSpPr txBox="1"/>
            <p:nvPr/>
          </p:nvSpPr>
          <p:spPr>
            <a:xfrm>
              <a:off x="8386921" y="2542351"/>
              <a:ext cx="3138321" cy="922020"/>
            </a:xfrm>
            <a:prstGeom prst="rect">
              <a:avLst/>
            </a:prstGeom>
            <a:noFill/>
          </p:spPr>
          <p:txBody>
            <a:bodyPr wrap="square" rtlCol="0">
              <a:spAutoFit/>
              <a:scene3d>
                <a:camera prst="orthographicFront"/>
                <a:lightRig rig="threePt" dir="t"/>
              </a:scene3d>
              <a:sp3d contourW="12700"/>
            </a:bodyPr>
            <a:lstStyle/>
            <a:p>
              <a:pPr>
                <a:lnSpc>
                  <a:spcPct val="200000"/>
                </a:lnSpc>
              </a:pPr>
              <a:r>
                <a:rPr 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zh-CN" altLang="en-US" sz="9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pic>
        <p:nvPicPr>
          <p:cNvPr id="34" name="图片占位符 33"/>
          <p:cNvPicPr>
            <a:picLocks noGrp="1" noChangeAspect="1"/>
          </p:cNvPicPr>
          <p:nvPr>
            <p:ph type="pic" sz="quarter" idx="12"/>
          </p:nvPr>
        </p:nvPicPr>
        <p:blipFill>
          <a:blip r:embed="rId1">
            <a:extLst>
              <a:ext uri="{28A0092B-C50C-407E-A947-70E740481C1C}">
                <a14:useLocalDpi xmlns:a14="http://schemas.microsoft.com/office/drawing/2010/main" val="0"/>
              </a:ext>
            </a:extLst>
          </a:blip>
          <a:srcRect l="8589" r="8589"/>
          <a:stretch>
            <a:fillRect/>
          </a:stretch>
        </p:blipFill>
        <p:spPr>
          <a:xfrm>
            <a:off x="1308011" y="1721757"/>
            <a:ext cx="1785257" cy="1785257"/>
          </a:xfrm>
        </p:spPr>
      </p:pic>
      <p:pic>
        <p:nvPicPr>
          <p:cNvPr id="15" name="图片占位符 1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2533" b="12533"/>
          <a:stretch>
            <a:fillRect/>
          </a:stretch>
        </p:blipFill>
        <p:spPr>
          <a:xfrm>
            <a:off x="1308011" y="3931930"/>
            <a:ext cx="1785257" cy="1785257"/>
          </a:xfrm>
        </p:spPr>
      </p:pic>
      <p:grpSp>
        <p:nvGrpSpPr>
          <p:cNvPr id="47" name="组合 46"/>
          <p:cNvGrpSpPr/>
          <p:nvPr/>
        </p:nvGrpSpPr>
        <p:grpSpPr>
          <a:xfrm>
            <a:off x="844259" y="388128"/>
            <a:ext cx="2248252" cy="568713"/>
            <a:chOff x="1009359" y="477028"/>
            <a:chExt cx="2248252" cy="568713"/>
          </a:xfrm>
        </p:grpSpPr>
        <p:sp>
          <p:nvSpPr>
            <p:cNvPr id="48" name="文本框 47"/>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9" name="文本框 48"/>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9" name="组合 8"/>
          <p:cNvGrpSpPr/>
          <p:nvPr/>
        </p:nvGrpSpPr>
        <p:grpSpPr>
          <a:xfrm>
            <a:off x="7602088" y="1890166"/>
            <a:ext cx="3138321" cy="1271576"/>
            <a:chOff x="8386921" y="2192795"/>
            <a:chExt cx="3138321" cy="1271576"/>
          </a:xfrm>
        </p:grpSpPr>
        <p:sp>
          <p:nvSpPr>
            <p:cNvPr id="10" name="矩形 9"/>
            <p:cNvSpPr/>
            <p:nvPr/>
          </p:nvSpPr>
          <p:spPr>
            <a:xfrm>
              <a:off x="8386922" y="2192795"/>
              <a:ext cx="2501951" cy="46037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2" name="文本框 11"/>
            <p:cNvSpPr txBox="1"/>
            <p:nvPr/>
          </p:nvSpPr>
          <p:spPr>
            <a:xfrm>
              <a:off x="8386921" y="2542351"/>
              <a:ext cx="3138321" cy="922020"/>
            </a:xfrm>
            <a:prstGeom prst="rect">
              <a:avLst/>
            </a:prstGeom>
            <a:noFill/>
          </p:spPr>
          <p:txBody>
            <a:bodyPr wrap="square" rtlCol="0">
              <a:spAutoFit/>
              <a:scene3d>
                <a:camera prst="orthographicFront"/>
                <a:lightRig rig="threePt" dir="t"/>
              </a:scene3d>
              <a:sp3d contourW="12700"/>
            </a:bodyPr>
            <a:p>
              <a:pPr>
                <a:lnSpc>
                  <a:spcPct val="200000"/>
                </a:lnSpc>
              </a:pPr>
              <a:r>
                <a:rPr 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zh-CN" altLang="en-US" sz="9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14" name="组合 13"/>
          <p:cNvGrpSpPr/>
          <p:nvPr/>
        </p:nvGrpSpPr>
        <p:grpSpPr>
          <a:xfrm>
            <a:off x="7602088" y="4100339"/>
            <a:ext cx="3138321" cy="1271576"/>
            <a:chOff x="8386921" y="2192795"/>
            <a:chExt cx="3138321" cy="1271576"/>
          </a:xfrm>
        </p:grpSpPr>
        <p:sp>
          <p:nvSpPr>
            <p:cNvPr id="32" name="矩形 31"/>
            <p:cNvSpPr/>
            <p:nvPr/>
          </p:nvSpPr>
          <p:spPr>
            <a:xfrm>
              <a:off x="8386922" y="2192795"/>
              <a:ext cx="2501951" cy="46037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3" name="文本框 32"/>
            <p:cNvSpPr txBox="1"/>
            <p:nvPr/>
          </p:nvSpPr>
          <p:spPr>
            <a:xfrm>
              <a:off x="8386921" y="2542351"/>
              <a:ext cx="3138321" cy="922020"/>
            </a:xfrm>
            <a:prstGeom prst="rect">
              <a:avLst/>
            </a:prstGeom>
            <a:noFill/>
          </p:spPr>
          <p:txBody>
            <a:bodyPr wrap="square" rtlCol="0">
              <a:spAutoFit/>
              <a:scene3d>
                <a:camera prst="orthographicFront"/>
                <a:lightRig rig="threePt" dir="t"/>
              </a:scene3d>
              <a:sp3d contourW="12700"/>
            </a:bodyPr>
            <a:p>
              <a:pPr>
                <a:lnSpc>
                  <a:spcPct val="200000"/>
                </a:lnSpc>
              </a:pPr>
              <a:r>
                <a:rPr lang="en-US" sz="9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zh-CN" altLang="en-US" sz="9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00"/>
                                        <p:tgtEl>
                                          <p:spTgt spid="2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sym typeface="思源黑体" panose="020B0400000000000000" pitchFamily="34" charset="-122"/>
            </a:endParaRPr>
          </a:p>
        </p:txBody>
      </p:sp>
      <p:pic>
        <p:nvPicPr>
          <p:cNvPr id="6" name="图片 5" descr="205079084"/>
          <p:cNvPicPr>
            <a:picLocks noChangeAspect="1"/>
          </p:cNvPicPr>
          <p:nvPr/>
        </p:nvPicPr>
        <p:blipFill>
          <a:blip r:embed="rId1"/>
          <a:srcRect t="64322" b="8666"/>
          <a:stretch>
            <a:fillRect/>
          </a:stretch>
        </p:blipFill>
        <p:spPr>
          <a:xfrm>
            <a:off x="0" y="2235200"/>
            <a:ext cx="12192000" cy="2197100"/>
          </a:xfrm>
          <a:prstGeom prst="rect">
            <a:avLst/>
          </a:prstGeom>
        </p:spPr>
      </p:pic>
      <p:sp>
        <p:nvSpPr>
          <p:cNvPr id="17" name="Diamond 10"/>
          <p:cNvSpPr/>
          <p:nvPr/>
        </p:nvSpPr>
        <p:spPr>
          <a:xfrm rot="8100000" flipH="1">
            <a:off x="1725107" y="1464874"/>
            <a:ext cx="3739016" cy="3739014"/>
          </a:xfrm>
          <a:custGeom>
            <a:avLst/>
            <a:gdLst>
              <a:gd name="connsiteX0" fmla="*/ 0 w 4602516"/>
              <a:gd name="connsiteY0" fmla="*/ 2301258 h 4602516"/>
              <a:gd name="connsiteX1" fmla="*/ 2301258 w 4602516"/>
              <a:gd name="connsiteY1" fmla="*/ 0 h 4602516"/>
              <a:gd name="connsiteX2" fmla="*/ 4602516 w 4602516"/>
              <a:gd name="connsiteY2" fmla="*/ 2301258 h 4602516"/>
              <a:gd name="connsiteX3" fmla="*/ 2301258 w 4602516"/>
              <a:gd name="connsiteY3" fmla="*/ 4602516 h 4602516"/>
              <a:gd name="connsiteX4" fmla="*/ 0 w 4602516"/>
              <a:gd name="connsiteY4" fmla="*/ 2301258 h 4602516"/>
              <a:gd name="connsiteX0-1" fmla="*/ 0 w 4602516"/>
              <a:gd name="connsiteY0-2" fmla="*/ 2301258 h 4602516"/>
              <a:gd name="connsiteX1-3" fmla="*/ 2301258 w 4602516"/>
              <a:gd name="connsiteY1-4" fmla="*/ 0 h 4602516"/>
              <a:gd name="connsiteX2-5" fmla="*/ 4190330 w 4602516"/>
              <a:gd name="connsiteY2-6" fmla="*/ 1859316 h 4602516"/>
              <a:gd name="connsiteX3-7" fmla="*/ 4602516 w 4602516"/>
              <a:gd name="connsiteY3-8" fmla="*/ 2301258 h 4602516"/>
              <a:gd name="connsiteX4-9" fmla="*/ 2301258 w 4602516"/>
              <a:gd name="connsiteY4-10" fmla="*/ 4602516 h 4602516"/>
              <a:gd name="connsiteX5" fmla="*/ 0 w 4602516"/>
              <a:gd name="connsiteY5" fmla="*/ 2301258 h 4602516"/>
              <a:gd name="connsiteX0-11" fmla="*/ 0 w 4602516"/>
              <a:gd name="connsiteY0-12" fmla="*/ 2301258 h 4602516"/>
              <a:gd name="connsiteX1-13" fmla="*/ 2301258 w 4602516"/>
              <a:gd name="connsiteY1-14" fmla="*/ 0 h 4602516"/>
              <a:gd name="connsiteX2-15" fmla="*/ 2685994 w 4602516"/>
              <a:gd name="connsiteY2-16" fmla="*/ 384478 h 4602516"/>
              <a:gd name="connsiteX3-17" fmla="*/ 4190330 w 4602516"/>
              <a:gd name="connsiteY3-18" fmla="*/ 1859316 h 4602516"/>
              <a:gd name="connsiteX4-19" fmla="*/ 4602516 w 4602516"/>
              <a:gd name="connsiteY4-20" fmla="*/ 2301258 h 4602516"/>
              <a:gd name="connsiteX5-21" fmla="*/ 2301258 w 4602516"/>
              <a:gd name="connsiteY5-22" fmla="*/ 4602516 h 4602516"/>
              <a:gd name="connsiteX6" fmla="*/ 0 w 4602516"/>
              <a:gd name="connsiteY6" fmla="*/ 2301258 h 4602516"/>
              <a:gd name="connsiteX0-23" fmla="*/ 0 w 4602516"/>
              <a:gd name="connsiteY0-24" fmla="*/ 2301258 h 4602516"/>
              <a:gd name="connsiteX1-25" fmla="*/ 2301258 w 4602516"/>
              <a:gd name="connsiteY1-26" fmla="*/ 0 h 4602516"/>
              <a:gd name="connsiteX2-27" fmla="*/ 2685994 w 4602516"/>
              <a:gd name="connsiteY2-28" fmla="*/ 384478 h 4602516"/>
              <a:gd name="connsiteX3-29" fmla="*/ 3482407 w 4602516"/>
              <a:gd name="connsiteY3-30" fmla="*/ 1180891 h 4602516"/>
              <a:gd name="connsiteX4-31" fmla="*/ 4190330 w 4602516"/>
              <a:gd name="connsiteY4-32" fmla="*/ 1859316 h 4602516"/>
              <a:gd name="connsiteX5-33" fmla="*/ 4602516 w 4602516"/>
              <a:gd name="connsiteY5-34" fmla="*/ 2301258 h 4602516"/>
              <a:gd name="connsiteX6-35" fmla="*/ 2301258 w 4602516"/>
              <a:gd name="connsiteY6-36" fmla="*/ 4602516 h 4602516"/>
              <a:gd name="connsiteX7" fmla="*/ 0 w 4602516"/>
              <a:gd name="connsiteY7" fmla="*/ 2301258 h 4602516"/>
              <a:gd name="connsiteX0-37" fmla="*/ 0 w 4602516"/>
              <a:gd name="connsiteY0-38" fmla="*/ 2301258 h 4602516"/>
              <a:gd name="connsiteX1-39" fmla="*/ 2301258 w 4602516"/>
              <a:gd name="connsiteY1-40" fmla="*/ 0 h 4602516"/>
              <a:gd name="connsiteX2-41" fmla="*/ 2685994 w 4602516"/>
              <a:gd name="connsiteY2-42" fmla="*/ 384478 h 4602516"/>
              <a:gd name="connsiteX3-43" fmla="*/ 3482407 w 4602516"/>
              <a:gd name="connsiteY3-44" fmla="*/ 1180891 h 4602516"/>
              <a:gd name="connsiteX4-45" fmla="*/ 4190330 w 4602516"/>
              <a:gd name="connsiteY4-46" fmla="*/ 1859316 h 4602516"/>
              <a:gd name="connsiteX5-47" fmla="*/ 4602516 w 4602516"/>
              <a:gd name="connsiteY5-48" fmla="*/ 2301258 h 4602516"/>
              <a:gd name="connsiteX6-49" fmla="*/ 2301258 w 4602516"/>
              <a:gd name="connsiteY6-50" fmla="*/ 4602516 h 4602516"/>
              <a:gd name="connsiteX7-51" fmla="*/ 0 w 4602516"/>
              <a:gd name="connsiteY7-52" fmla="*/ 2301258 h 4602516"/>
              <a:gd name="connsiteX0-53" fmla="*/ 3482407 w 4602516"/>
              <a:gd name="connsiteY0-54" fmla="*/ 1180891 h 4602516"/>
              <a:gd name="connsiteX1-55" fmla="*/ 4190330 w 4602516"/>
              <a:gd name="connsiteY1-56" fmla="*/ 1859316 h 4602516"/>
              <a:gd name="connsiteX2-57" fmla="*/ 4602516 w 4602516"/>
              <a:gd name="connsiteY2-58" fmla="*/ 2301258 h 4602516"/>
              <a:gd name="connsiteX3-59" fmla="*/ 2301258 w 4602516"/>
              <a:gd name="connsiteY3-60" fmla="*/ 4602516 h 4602516"/>
              <a:gd name="connsiteX4-61" fmla="*/ 0 w 4602516"/>
              <a:gd name="connsiteY4-62" fmla="*/ 2301258 h 4602516"/>
              <a:gd name="connsiteX5-63" fmla="*/ 2301258 w 4602516"/>
              <a:gd name="connsiteY5-64" fmla="*/ 0 h 4602516"/>
              <a:gd name="connsiteX6-65" fmla="*/ 2685994 w 4602516"/>
              <a:gd name="connsiteY6-66" fmla="*/ 384478 h 4602516"/>
              <a:gd name="connsiteX7-67" fmla="*/ 3573847 w 4602516"/>
              <a:gd name="connsiteY7-68" fmla="*/ 1272331 h 4602516"/>
              <a:gd name="connsiteX0-69" fmla="*/ 3482407 w 4602516"/>
              <a:gd name="connsiteY0-70" fmla="*/ 1180891 h 4602516"/>
              <a:gd name="connsiteX1-71" fmla="*/ 4190330 w 4602516"/>
              <a:gd name="connsiteY1-72" fmla="*/ 1859316 h 4602516"/>
              <a:gd name="connsiteX2-73" fmla="*/ 4602516 w 4602516"/>
              <a:gd name="connsiteY2-74" fmla="*/ 2301258 h 4602516"/>
              <a:gd name="connsiteX3-75" fmla="*/ 2301258 w 4602516"/>
              <a:gd name="connsiteY3-76" fmla="*/ 4602516 h 4602516"/>
              <a:gd name="connsiteX4-77" fmla="*/ 0 w 4602516"/>
              <a:gd name="connsiteY4-78" fmla="*/ 2301258 h 4602516"/>
              <a:gd name="connsiteX5-79" fmla="*/ 2301258 w 4602516"/>
              <a:gd name="connsiteY5-80" fmla="*/ 0 h 4602516"/>
              <a:gd name="connsiteX6-81" fmla="*/ 2685994 w 4602516"/>
              <a:gd name="connsiteY6-82" fmla="*/ 384478 h 4602516"/>
              <a:gd name="connsiteX0-83" fmla="*/ 4190330 w 4602516"/>
              <a:gd name="connsiteY0-84" fmla="*/ 1859316 h 4602516"/>
              <a:gd name="connsiteX1-85" fmla="*/ 4602516 w 4602516"/>
              <a:gd name="connsiteY1-86" fmla="*/ 2301258 h 4602516"/>
              <a:gd name="connsiteX2-87" fmla="*/ 2301258 w 4602516"/>
              <a:gd name="connsiteY2-88" fmla="*/ 4602516 h 4602516"/>
              <a:gd name="connsiteX3-89" fmla="*/ 0 w 4602516"/>
              <a:gd name="connsiteY3-90" fmla="*/ 2301258 h 4602516"/>
              <a:gd name="connsiteX4-91" fmla="*/ 2301258 w 4602516"/>
              <a:gd name="connsiteY4-92" fmla="*/ 0 h 4602516"/>
              <a:gd name="connsiteX5-93" fmla="*/ 2685994 w 4602516"/>
              <a:gd name="connsiteY5-94" fmla="*/ 384478 h 46025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602516" h="4602516">
                <a:moveTo>
                  <a:pt x="4190330" y="1859316"/>
                </a:moveTo>
                <a:lnTo>
                  <a:pt x="4602516" y="2301258"/>
                </a:lnTo>
                <a:lnTo>
                  <a:pt x="2301258" y="4602516"/>
                </a:lnTo>
                <a:lnTo>
                  <a:pt x="0" y="2301258"/>
                </a:lnTo>
                <a:lnTo>
                  <a:pt x="2301258" y="0"/>
                </a:lnTo>
                <a:lnTo>
                  <a:pt x="2685994" y="384478"/>
                </a:lnTo>
              </a:path>
            </a:pathLst>
          </a:custGeom>
          <a:noFill/>
          <a:ln w="381000">
            <a:gradFill>
              <a:gsLst>
                <a:gs pos="0">
                  <a:srgbClr val="0A67BC">
                    <a:alpha val="21000"/>
                  </a:srgbClr>
                </a:gs>
                <a:gs pos="100000">
                  <a:srgbClr val="33C2EF"/>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90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文本框 17"/>
          <p:cNvSpPr txBox="1"/>
          <p:nvPr/>
        </p:nvSpPr>
        <p:spPr>
          <a:xfrm>
            <a:off x="5188431" y="3071124"/>
            <a:ext cx="6885351" cy="922020"/>
          </a:xfrm>
          <a:prstGeom prst="rect">
            <a:avLst/>
          </a:prstGeom>
          <a:noFill/>
        </p:spPr>
        <p:txBody>
          <a:bodyPr wrap="square" rtlCol="0">
            <a:spAutoFit/>
          </a:bodyPr>
          <a:lstStyle/>
          <a:p>
            <a:r>
              <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rPr>
              <a:t>输入标题内容</a:t>
            </a:r>
            <a:endPar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sp>
        <p:nvSpPr>
          <p:cNvPr id="19" name="标题 1"/>
          <p:cNvSpPr txBox="1"/>
          <p:nvPr/>
        </p:nvSpPr>
        <p:spPr>
          <a:xfrm>
            <a:off x="5281566" y="2590501"/>
            <a:ext cx="3649133" cy="605646"/>
          </a:xfrm>
          <a:prstGeom prst="rect">
            <a:avLst/>
          </a:prstGeom>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About Us</a:t>
            </a:r>
            <a:endPar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标题 1"/>
          <p:cNvSpPr txBox="1"/>
          <p:nvPr/>
        </p:nvSpPr>
        <p:spPr>
          <a:xfrm>
            <a:off x="2980395" y="430174"/>
            <a:ext cx="3909742" cy="492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rPr>
              <a:t>2</a:t>
            </a:r>
            <a:endPar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9" name="任意多边形: 形状 28"/>
          <p:cNvSpPr/>
          <p:nvPr/>
        </p:nvSpPr>
        <p:spPr>
          <a:xfrm>
            <a:off x="8579485" y="5205095"/>
            <a:ext cx="3612515" cy="1652905"/>
          </a:xfrm>
          <a:custGeom>
            <a:avLst/>
            <a:gdLst>
              <a:gd name="connsiteX0" fmla="*/ 2649487 w 5301355"/>
              <a:gd name="connsiteY0" fmla="*/ 0 h 2425530"/>
              <a:gd name="connsiteX1" fmla="*/ 5301355 w 5301355"/>
              <a:gd name="connsiteY1" fmla="*/ 2425530 h 2425530"/>
              <a:gd name="connsiteX2" fmla="*/ 0 w 5301355"/>
              <a:gd name="connsiteY2" fmla="*/ 2425530 h 2425530"/>
            </a:gdLst>
            <a:ahLst/>
            <a:cxnLst>
              <a:cxn ang="0">
                <a:pos x="connsiteX0" y="connsiteY0"/>
              </a:cxn>
              <a:cxn ang="0">
                <a:pos x="connsiteX1" y="connsiteY1"/>
              </a:cxn>
              <a:cxn ang="0">
                <a:pos x="connsiteX2" y="connsiteY2"/>
              </a:cxn>
            </a:cxnLst>
            <a:rect l="l" t="t" r="r" b="b"/>
            <a:pathLst>
              <a:path w="5301355" h="2425530">
                <a:moveTo>
                  <a:pt x="2649487" y="0"/>
                </a:moveTo>
                <a:lnTo>
                  <a:pt x="5301355" y="2425530"/>
                </a:lnTo>
                <a:lnTo>
                  <a:pt x="0" y="2425530"/>
                </a:lnTo>
                <a:close/>
              </a:path>
            </a:pathLst>
          </a:custGeom>
          <a:gradFill>
            <a:gsLst>
              <a:gs pos="30000">
                <a:srgbClr val="0A67BC">
                  <a:alpha val="21000"/>
                </a:srgbClr>
              </a:gs>
              <a:gs pos="100000">
                <a:srgbClr val="33C2EF"/>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6" name="稻壳儿搜索【幻雨工作室】_6"/>
          <p:cNvSpPr/>
          <p:nvPr/>
        </p:nvSpPr>
        <p:spPr>
          <a:xfrm rot="5400000">
            <a:off x="-2438277" y="2897982"/>
            <a:ext cx="5950859" cy="1081087"/>
          </a:xfrm>
          <a:prstGeom prst="triangle">
            <a:avLst>
              <a:gd name="adj" fmla="val 50080"/>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16" presetClass="entr" presetSubtype="2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9" grpId="0"/>
      <p:bldP spid="20" grpId="0"/>
      <p:bldP spid="3" grpId="0" bldLvl="0" animBg="1"/>
      <p:bldP spid="2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jiandan4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879292" y="1740013"/>
            <a:ext cx="10433416" cy="3992835"/>
            <a:chOff x="872942" y="1405717"/>
            <a:chExt cx="10433416" cy="3992835"/>
          </a:xfrm>
        </p:grpSpPr>
        <p:grpSp>
          <p:nvGrpSpPr>
            <p:cNvPr id="3" name="iṩḻïḍê"/>
            <p:cNvGrpSpPr/>
            <p:nvPr/>
          </p:nvGrpSpPr>
          <p:grpSpPr>
            <a:xfrm>
              <a:off x="1085486" y="1511320"/>
              <a:ext cx="1373932" cy="1378034"/>
              <a:chOff x="1085477" y="1535725"/>
              <a:chExt cx="1373932" cy="1378034"/>
            </a:xfrm>
          </p:grpSpPr>
          <p:sp>
            <p:nvSpPr>
              <p:cNvPr id="39" name="PA-ïṧḷïdè"/>
              <p:cNvSpPr/>
              <p:nvPr>
                <p:custDataLst>
                  <p:tags r:id="rId2"/>
                </p:custDataLst>
              </p:nvPr>
            </p:nvSpPr>
            <p:spPr bwMode="auto">
              <a:xfrm>
                <a:off x="1085477" y="1535725"/>
                <a:ext cx="1373932" cy="1378034"/>
              </a:xfrm>
              <a:prstGeom prst="ellipse">
                <a:avLst/>
              </a:prstGeom>
              <a:solidFill>
                <a:schemeClr val="bg1"/>
              </a:solidFill>
              <a:ln w="127000">
                <a:solidFill>
                  <a:srgbClr val="363531"/>
                </a:solid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40" name="PA-îşḻiḋê"/>
              <p:cNvSpPr/>
              <p:nvPr>
                <p:custDataLst>
                  <p:tags r:id="rId3"/>
                </p:custDataLst>
              </p:nvPr>
            </p:nvSpPr>
            <p:spPr>
              <a:xfrm>
                <a:off x="1550241" y="2005000"/>
                <a:ext cx="444393" cy="439485"/>
              </a:xfrm>
              <a:custGeom>
                <a:avLst/>
                <a:gdLst>
                  <a:gd name="connsiteX0" fmla="*/ 446292 w 600511"/>
                  <a:gd name="connsiteY0" fmla="*/ 392791 h 593879"/>
                  <a:gd name="connsiteX1" fmla="*/ 446292 w 600511"/>
                  <a:gd name="connsiteY1" fmla="*/ 459820 h 593879"/>
                  <a:gd name="connsiteX2" fmla="*/ 412738 w 600511"/>
                  <a:gd name="connsiteY2" fmla="*/ 459820 h 593879"/>
                  <a:gd name="connsiteX3" fmla="*/ 466296 w 600511"/>
                  <a:gd name="connsiteY3" fmla="*/ 526850 h 593879"/>
                  <a:gd name="connsiteX4" fmla="*/ 519853 w 600511"/>
                  <a:gd name="connsiteY4" fmla="*/ 459820 h 593879"/>
                  <a:gd name="connsiteX5" fmla="*/ 486299 w 600511"/>
                  <a:gd name="connsiteY5" fmla="*/ 459820 h 593879"/>
                  <a:gd name="connsiteX6" fmla="*/ 486299 w 600511"/>
                  <a:gd name="connsiteY6" fmla="*/ 392791 h 593879"/>
                  <a:gd name="connsiteX7" fmla="*/ 0 w 600511"/>
                  <a:gd name="connsiteY7" fmla="*/ 372515 h 593879"/>
                  <a:gd name="connsiteX8" fmla="*/ 233292 w 600511"/>
                  <a:gd name="connsiteY8" fmla="*/ 465626 h 593879"/>
                  <a:gd name="connsiteX9" fmla="*/ 305248 w 600511"/>
                  <a:gd name="connsiteY9" fmla="*/ 461116 h 593879"/>
                  <a:gd name="connsiteX10" fmla="*/ 332998 w 600511"/>
                  <a:gd name="connsiteY10" fmla="*/ 549716 h 593879"/>
                  <a:gd name="connsiteX11" fmla="*/ 233292 w 600511"/>
                  <a:gd name="connsiteY11" fmla="*/ 558737 h 593879"/>
                  <a:gd name="connsiteX12" fmla="*/ 0 w 600511"/>
                  <a:gd name="connsiteY12" fmla="*/ 465626 h 593879"/>
                  <a:gd name="connsiteX13" fmla="*/ 466296 w 600511"/>
                  <a:gd name="connsiteY13" fmla="*/ 326083 h 593879"/>
                  <a:gd name="connsiteX14" fmla="*/ 600511 w 600511"/>
                  <a:gd name="connsiteY14" fmla="*/ 459820 h 593879"/>
                  <a:gd name="connsiteX15" fmla="*/ 466296 w 600511"/>
                  <a:gd name="connsiteY15" fmla="*/ 593879 h 593879"/>
                  <a:gd name="connsiteX16" fmla="*/ 332080 w 600511"/>
                  <a:gd name="connsiteY16" fmla="*/ 459820 h 593879"/>
                  <a:gd name="connsiteX17" fmla="*/ 466296 w 600511"/>
                  <a:gd name="connsiteY17" fmla="*/ 326083 h 593879"/>
                  <a:gd name="connsiteX18" fmla="*/ 0 w 600511"/>
                  <a:gd name="connsiteY18" fmla="*/ 233007 h 593879"/>
                  <a:gd name="connsiteX19" fmla="*/ 233309 w 600511"/>
                  <a:gd name="connsiteY19" fmla="*/ 326118 h 593879"/>
                  <a:gd name="connsiteX20" fmla="*/ 466296 w 600511"/>
                  <a:gd name="connsiteY20" fmla="*/ 233007 h 593879"/>
                  <a:gd name="connsiteX21" fmla="*/ 466296 w 600511"/>
                  <a:gd name="connsiteY21" fmla="*/ 299054 h 593879"/>
                  <a:gd name="connsiteX22" fmla="*/ 312370 w 600511"/>
                  <a:gd name="connsiteY22" fmla="*/ 413430 h 593879"/>
                  <a:gd name="connsiteX23" fmla="*/ 233309 w 600511"/>
                  <a:gd name="connsiteY23" fmla="*/ 419229 h 593879"/>
                  <a:gd name="connsiteX24" fmla="*/ 0 w 600511"/>
                  <a:gd name="connsiteY24" fmla="*/ 326118 h 593879"/>
                  <a:gd name="connsiteX25" fmla="*/ 233309 w 600511"/>
                  <a:gd name="connsiteY25" fmla="*/ 23200 h 593879"/>
                  <a:gd name="connsiteX26" fmla="*/ 23234 w 600511"/>
                  <a:gd name="connsiteY26" fmla="*/ 93123 h 593879"/>
                  <a:gd name="connsiteX27" fmla="*/ 233309 w 600511"/>
                  <a:gd name="connsiteY27" fmla="*/ 163046 h 593879"/>
                  <a:gd name="connsiteX28" fmla="*/ 443062 w 600511"/>
                  <a:gd name="connsiteY28" fmla="*/ 93123 h 593879"/>
                  <a:gd name="connsiteX29" fmla="*/ 233309 w 600511"/>
                  <a:gd name="connsiteY29" fmla="*/ 23200 h 593879"/>
                  <a:gd name="connsiteX30" fmla="*/ 233309 w 600511"/>
                  <a:gd name="connsiteY30" fmla="*/ 0 h 593879"/>
                  <a:gd name="connsiteX31" fmla="*/ 466296 w 600511"/>
                  <a:gd name="connsiteY31" fmla="*/ 93123 h 593879"/>
                  <a:gd name="connsiteX32" fmla="*/ 466296 w 600511"/>
                  <a:gd name="connsiteY32" fmla="*/ 186246 h 593879"/>
                  <a:gd name="connsiteX33" fmla="*/ 233309 w 600511"/>
                  <a:gd name="connsiteY33" fmla="*/ 279369 h 593879"/>
                  <a:gd name="connsiteX34" fmla="*/ 0 w 600511"/>
                  <a:gd name="connsiteY34" fmla="*/ 186246 h 593879"/>
                  <a:gd name="connsiteX35" fmla="*/ 0 w 600511"/>
                  <a:gd name="connsiteY35" fmla="*/ 93123 h 593879"/>
                  <a:gd name="connsiteX36" fmla="*/ 233309 w 600511"/>
                  <a:gd name="connsiteY36" fmla="*/ 0 h 59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0511" h="593879">
                    <a:moveTo>
                      <a:pt x="446292" y="392791"/>
                    </a:moveTo>
                    <a:lnTo>
                      <a:pt x="446292" y="459820"/>
                    </a:lnTo>
                    <a:lnTo>
                      <a:pt x="412738" y="459820"/>
                    </a:lnTo>
                    <a:lnTo>
                      <a:pt x="466296" y="526850"/>
                    </a:lnTo>
                    <a:lnTo>
                      <a:pt x="519853" y="459820"/>
                    </a:lnTo>
                    <a:lnTo>
                      <a:pt x="486299" y="459820"/>
                    </a:lnTo>
                    <a:lnTo>
                      <a:pt x="486299" y="392791"/>
                    </a:lnTo>
                    <a:close/>
                    <a:moveTo>
                      <a:pt x="0" y="372515"/>
                    </a:moveTo>
                    <a:cubicBezTo>
                      <a:pt x="0" y="424065"/>
                      <a:pt x="104223" y="465626"/>
                      <a:pt x="233292" y="465626"/>
                    </a:cubicBezTo>
                    <a:cubicBezTo>
                      <a:pt x="258461" y="465626"/>
                      <a:pt x="282661" y="464015"/>
                      <a:pt x="305248" y="461116"/>
                    </a:cubicBezTo>
                    <a:cubicBezTo>
                      <a:pt x="305571" y="493978"/>
                      <a:pt x="315574" y="524264"/>
                      <a:pt x="332998" y="549716"/>
                    </a:cubicBezTo>
                    <a:cubicBezTo>
                      <a:pt x="302667" y="555515"/>
                      <a:pt x="268786" y="558737"/>
                      <a:pt x="233292" y="558737"/>
                    </a:cubicBezTo>
                    <a:cubicBezTo>
                      <a:pt x="104546" y="558737"/>
                      <a:pt x="0" y="517176"/>
                      <a:pt x="0" y="465626"/>
                    </a:cubicBezTo>
                    <a:close/>
                    <a:moveTo>
                      <a:pt x="466296" y="326083"/>
                    </a:moveTo>
                    <a:cubicBezTo>
                      <a:pt x="540501" y="326083"/>
                      <a:pt x="600511" y="386023"/>
                      <a:pt x="600511" y="459820"/>
                    </a:cubicBezTo>
                    <a:cubicBezTo>
                      <a:pt x="600511" y="533939"/>
                      <a:pt x="540501" y="593879"/>
                      <a:pt x="466296" y="593879"/>
                    </a:cubicBezTo>
                    <a:cubicBezTo>
                      <a:pt x="392412" y="593879"/>
                      <a:pt x="332080" y="533939"/>
                      <a:pt x="332080" y="459820"/>
                    </a:cubicBezTo>
                    <a:cubicBezTo>
                      <a:pt x="332080" y="386023"/>
                      <a:pt x="392412" y="326083"/>
                      <a:pt x="466296" y="326083"/>
                    </a:cubicBezTo>
                    <a:close/>
                    <a:moveTo>
                      <a:pt x="0" y="233007"/>
                    </a:moveTo>
                    <a:cubicBezTo>
                      <a:pt x="0" y="284234"/>
                      <a:pt x="104554" y="326118"/>
                      <a:pt x="233309" y="326118"/>
                    </a:cubicBezTo>
                    <a:cubicBezTo>
                      <a:pt x="362065" y="326118"/>
                      <a:pt x="466296" y="284234"/>
                      <a:pt x="466296" y="233007"/>
                    </a:cubicBezTo>
                    <a:lnTo>
                      <a:pt x="466296" y="299054"/>
                    </a:lnTo>
                    <a:cubicBezTo>
                      <a:pt x="393689" y="299054"/>
                      <a:pt x="332377" y="347382"/>
                      <a:pt x="312370" y="413430"/>
                    </a:cubicBezTo>
                    <a:cubicBezTo>
                      <a:pt x="287522" y="416974"/>
                      <a:pt x="261061" y="419229"/>
                      <a:pt x="233309" y="419229"/>
                    </a:cubicBezTo>
                    <a:cubicBezTo>
                      <a:pt x="104231" y="419229"/>
                      <a:pt x="0" y="377345"/>
                      <a:pt x="0" y="326118"/>
                    </a:cubicBezTo>
                    <a:close/>
                    <a:moveTo>
                      <a:pt x="233309" y="23200"/>
                    </a:moveTo>
                    <a:cubicBezTo>
                      <a:pt x="105199" y="23200"/>
                      <a:pt x="23234" y="64767"/>
                      <a:pt x="23234" y="93123"/>
                    </a:cubicBezTo>
                    <a:cubicBezTo>
                      <a:pt x="23234" y="121479"/>
                      <a:pt x="105199" y="163046"/>
                      <a:pt x="233309" y="163046"/>
                    </a:cubicBezTo>
                    <a:cubicBezTo>
                      <a:pt x="361420" y="163046"/>
                      <a:pt x="443062" y="121479"/>
                      <a:pt x="443062" y="93123"/>
                    </a:cubicBezTo>
                    <a:cubicBezTo>
                      <a:pt x="443062" y="64767"/>
                      <a:pt x="361420" y="23200"/>
                      <a:pt x="233309" y="23200"/>
                    </a:cubicBezTo>
                    <a:close/>
                    <a:moveTo>
                      <a:pt x="233309" y="0"/>
                    </a:moveTo>
                    <a:cubicBezTo>
                      <a:pt x="362065" y="0"/>
                      <a:pt x="466296" y="41567"/>
                      <a:pt x="466296" y="93123"/>
                    </a:cubicBezTo>
                    <a:lnTo>
                      <a:pt x="466296" y="186246"/>
                    </a:lnTo>
                    <a:cubicBezTo>
                      <a:pt x="466296" y="237802"/>
                      <a:pt x="362065" y="279369"/>
                      <a:pt x="233309" y="279369"/>
                    </a:cubicBezTo>
                    <a:cubicBezTo>
                      <a:pt x="104231" y="279369"/>
                      <a:pt x="0" y="237802"/>
                      <a:pt x="0" y="186246"/>
                    </a:cubicBezTo>
                    <a:lnTo>
                      <a:pt x="0" y="93123"/>
                    </a:lnTo>
                    <a:cubicBezTo>
                      <a:pt x="0" y="41567"/>
                      <a:pt x="104554" y="0"/>
                      <a:pt x="233309" y="0"/>
                    </a:cubicBezTo>
                    <a:close/>
                  </a:path>
                </a:pathLst>
              </a:custGeom>
              <a:solidFill>
                <a:schemeClr val="accent2"/>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1"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4" name="iṣḻíḓê"/>
            <p:cNvGrpSpPr/>
            <p:nvPr/>
          </p:nvGrpSpPr>
          <p:grpSpPr>
            <a:xfrm>
              <a:off x="3244082" y="1511320"/>
              <a:ext cx="1373932" cy="1378034"/>
              <a:chOff x="3244081" y="1535725"/>
              <a:chExt cx="1373932" cy="1378034"/>
            </a:xfrm>
          </p:grpSpPr>
          <p:sp>
            <p:nvSpPr>
              <p:cNvPr id="37" name="PA-išḻïďe"/>
              <p:cNvSpPr/>
              <p:nvPr>
                <p:custDataLst>
                  <p:tags r:id="rId4"/>
                </p:custDataLst>
              </p:nvPr>
            </p:nvSpPr>
            <p:spPr bwMode="auto">
              <a:xfrm>
                <a:off x="3244081" y="1535725"/>
                <a:ext cx="1373932" cy="1378034"/>
              </a:xfrm>
              <a:prstGeom prst="ellipse">
                <a:avLst/>
              </a:prstGeom>
              <a:solidFill>
                <a:schemeClr val="bg1"/>
              </a:solidFill>
              <a:ln w="127000">
                <a:solidFill>
                  <a:schemeClr val="accent1"/>
                </a:solid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8" name="PA-ïṣļídé"/>
              <p:cNvSpPr/>
              <p:nvPr>
                <p:custDataLst>
                  <p:tags r:id="rId5"/>
                </p:custDataLst>
              </p:nvPr>
            </p:nvSpPr>
            <p:spPr>
              <a:xfrm>
                <a:off x="3716905" y="2002546"/>
                <a:ext cx="428269" cy="444393"/>
              </a:xfrm>
              <a:custGeom>
                <a:avLst/>
                <a:gdLst>
                  <a:gd name="connsiteX0" fmla="*/ 533304 w 585797"/>
                  <a:gd name="connsiteY0" fmla="*/ 452325 h 607851"/>
                  <a:gd name="connsiteX1" fmla="*/ 568750 w 585797"/>
                  <a:gd name="connsiteY1" fmla="*/ 460265 h 607851"/>
                  <a:gd name="connsiteX2" fmla="*/ 585772 w 585797"/>
                  <a:gd name="connsiteY2" fmla="*/ 480255 h 607851"/>
                  <a:gd name="connsiteX3" fmla="*/ 571088 w 585797"/>
                  <a:gd name="connsiteY3" fmla="*/ 502112 h 607851"/>
                  <a:gd name="connsiteX4" fmla="*/ 273212 w 585797"/>
                  <a:gd name="connsiteY4" fmla="*/ 604395 h 607851"/>
                  <a:gd name="connsiteX5" fmla="*/ 252917 w 585797"/>
                  <a:gd name="connsiteY5" fmla="*/ 607851 h 607851"/>
                  <a:gd name="connsiteX6" fmla="*/ 236924 w 585797"/>
                  <a:gd name="connsiteY6" fmla="*/ 605703 h 607851"/>
                  <a:gd name="connsiteX7" fmla="*/ 16205 w 585797"/>
                  <a:gd name="connsiteY7" fmla="*/ 547322 h 607851"/>
                  <a:gd name="connsiteX8" fmla="*/ 25 w 585797"/>
                  <a:gd name="connsiteY8" fmla="*/ 527239 h 607851"/>
                  <a:gd name="connsiteX9" fmla="*/ 14428 w 585797"/>
                  <a:gd name="connsiteY9" fmla="*/ 505755 h 607851"/>
                  <a:gd name="connsiteX10" fmla="*/ 50716 w 585797"/>
                  <a:gd name="connsiteY10" fmla="*/ 492678 h 607851"/>
                  <a:gd name="connsiteX11" fmla="*/ 226449 w 585797"/>
                  <a:gd name="connsiteY11" fmla="*/ 539196 h 607851"/>
                  <a:gd name="connsiteX12" fmla="*/ 252917 w 585797"/>
                  <a:gd name="connsiteY12" fmla="*/ 542652 h 607851"/>
                  <a:gd name="connsiteX13" fmla="*/ 286492 w 585797"/>
                  <a:gd name="connsiteY13" fmla="*/ 537047 h 607851"/>
                  <a:gd name="connsiteX14" fmla="*/ 533215 w 585797"/>
                  <a:gd name="connsiteY14" fmla="*/ 346476 h 607851"/>
                  <a:gd name="connsiteX15" fmla="*/ 568751 w 585797"/>
                  <a:gd name="connsiteY15" fmla="*/ 354414 h 607851"/>
                  <a:gd name="connsiteX16" fmla="*/ 585772 w 585797"/>
                  <a:gd name="connsiteY16" fmla="*/ 374490 h 607851"/>
                  <a:gd name="connsiteX17" fmla="*/ 571089 w 585797"/>
                  <a:gd name="connsiteY17" fmla="*/ 396248 h 607851"/>
                  <a:gd name="connsiteX18" fmla="*/ 273237 w 585797"/>
                  <a:gd name="connsiteY18" fmla="*/ 498500 h 607851"/>
                  <a:gd name="connsiteX19" fmla="*/ 252944 w 585797"/>
                  <a:gd name="connsiteY19" fmla="*/ 501861 h 607851"/>
                  <a:gd name="connsiteX20" fmla="*/ 236952 w 585797"/>
                  <a:gd name="connsiteY20" fmla="*/ 499807 h 607851"/>
                  <a:gd name="connsiteX21" fmla="*/ 16251 w 585797"/>
                  <a:gd name="connsiteY21" fmla="*/ 441444 h 607851"/>
                  <a:gd name="connsiteX22" fmla="*/ 73 w 585797"/>
                  <a:gd name="connsiteY22" fmla="*/ 421367 h 607851"/>
                  <a:gd name="connsiteX23" fmla="*/ 14474 w 585797"/>
                  <a:gd name="connsiteY23" fmla="*/ 399983 h 607851"/>
                  <a:gd name="connsiteX24" fmla="*/ 50759 w 585797"/>
                  <a:gd name="connsiteY24" fmla="*/ 386910 h 607851"/>
                  <a:gd name="connsiteX25" fmla="*/ 226478 w 585797"/>
                  <a:gd name="connsiteY25" fmla="*/ 433413 h 607851"/>
                  <a:gd name="connsiteX26" fmla="*/ 252944 w 585797"/>
                  <a:gd name="connsiteY26" fmla="*/ 436775 h 607851"/>
                  <a:gd name="connsiteX27" fmla="*/ 286517 w 585797"/>
                  <a:gd name="connsiteY27" fmla="*/ 431172 h 607851"/>
                  <a:gd name="connsiteX28" fmla="*/ 463638 w 585797"/>
                  <a:gd name="connsiteY28" fmla="*/ 224963 h 607851"/>
                  <a:gd name="connsiteX29" fmla="*/ 568751 w 585797"/>
                  <a:gd name="connsiteY29" fmla="*/ 248492 h 607851"/>
                  <a:gd name="connsiteX30" fmla="*/ 585772 w 585797"/>
                  <a:gd name="connsiteY30" fmla="*/ 268566 h 607851"/>
                  <a:gd name="connsiteX31" fmla="*/ 571089 w 585797"/>
                  <a:gd name="connsiteY31" fmla="*/ 290321 h 607851"/>
                  <a:gd name="connsiteX32" fmla="*/ 273237 w 585797"/>
                  <a:gd name="connsiteY32" fmla="*/ 392560 h 607851"/>
                  <a:gd name="connsiteX33" fmla="*/ 252944 w 585797"/>
                  <a:gd name="connsiteY33" fmla="*/ 396014 h 607851"/>
                  <a:gd name="connsiteX34" fmla="*/ 236952 w 585797"/>
                  <a:gd name="connsiteY34" fmla="*/ 393960 h 607851"/>
                  <a:gd name="connsiteX35" fmla="*/ 16251 w 585797"/>
                  <a:gd name="connsiteY35" fmla="*/ 335511 h 607851"/>
                  <a:gd name="connsiteX36" fmla="*/ 73 w 585797"/>
                  <a:gd name="connsiteY36" fmla="*/ 315437 h 607851"/>
                  <a:gd name="connsiteX37" fmla="*/ 14474 w 585797"/>
                  <a:gd name="connsiteY37" fmla="*/ 294056 h 607851"/>
                  <a:gd name="connsiteX38" fmla="*/ 138011 w 585797"/>
                  <a:gd name="connsiteY38" fmla="*/ 249613 h 607851"/>
                  <a:gd name="connsiteX39" fmla="*/ 180094 w 585797"/>
                  <a:gd name="connsiteY39" fmla="*/ 263618 h 607851"/>
                  <a:gd name="connsiteX40" fmla="*/ 181497 w 585797"/>
                  <a:gd name="connsiteY40" fmla="*/ 263711 h 607851"/>
                  <a:gd name="connsiteX41" fmla="*/ 182806 w 585797"/>
                  <a:gd name="connsiteY41" fmla="*/ 263711 h 607851"/>
                  <a:gd name="connsiteX42" fmla="*/ 378444 w 585797"/>
                  <a:gd name="connsiteY42" fmla="*/ 263711 h 607851"/>
                  <a:gd name="connsiteX43" fmla="*/ 463638 w 585797"/>
                  <a:gd name="connsiteY43" fmla="*/ 224963 h 607851"/>
                  <a:gd name="connsiteX44" fmla="*/ 282669 w 585797"/>
                  <a:gd name="connsiteY44" fmla="*/ 0 h 607851"/>
                  <a:gd name="connsiteX45" fmla="*/ 376661 w 585797"/>
                  <a:gd name="connsiteY45" fmla="*/ 77792 h 607851"/>
                  <a:gd name="connsiteX46" fmla="*/ 378438 w 585797"/>
                  <a:gd name="connsiteY46" fmla="*/ 77699 h 607851"/>
                  <a:gd name="connsiteX47" fmla="*/ 451106 w 585797"/>
                  <a:gd name="connsiteY47" fmla="*/ 150354 h 607851"/>
                  <a:gd name="connsiteX48" fmla="*/ 378438 w 585797"/>
                  <a:gd name="connsiteY48" fmla="*/ 222916 h 607851"/>
                  <a:gd name="connsiteX49" fmla="*/ 182785 w 585797"/>
                  <a:gd name="connsiteY49" fmla="*/ 222916 h 607851"/>
                  <a:gd name="connsiteX50" fmla="*/ 134620 w 585797"/>
                  <a:gd name="connsiteY50" fmla="*/ 170806 h 607851"/>
                  <a:gd name="connsiteX51" fmla="*/ 186900 w 585797"/>
                  <a:gd name="connsiteY51" fmla="*/ 118602 h 607851"/>
                  <a:gd name="connsiteX52" fmla="*/ 189893 w 585797"/>
                  <a:gd name="connsiteY52" fmla="*/ 118976 h 607851"/>
                  <a:gd name="connsiteX53" fmla="*/ 186900 w 585797"/>
                  <a:gd name="connsiteY53" fmla="*/ 95629 h 607851"/>
                  <a:gd name="connsiteX54" fmla="*/ 282669 w 585797"/>
                  <a:gd name="connsiteY54"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85797" h="607851">
                    <a:moveTo>
                      <a:pt x="533304" y="452325"/>
                    </a:moveTo>
                    <a:lnTo>
                      <a:pt x="568750" y="460265"/>
                    </a:lnTo>
                    <a:cubicBezTo>
                      <a:pt x="578290" y="462413"/>
                      <a:pt x="585210" y="470540"/>
                      <a:pt x="585772" y="480255"/>
                    </a:cubicBezTo>
                    <a:cubicBezTo>
                      <a:pt x="586239" y="489969"/>
                      <a:pt x="580254" y="498936"/>
                      <a:pt x="571088" y="502112"/>
                    </a:cubicBezTo>
                    <a:lnTo>
                      <a:pt x="273212" y="604395"/>
                    </a:lnTo>
                    <a:cubicBezTo>
                      <a:pt x="266665" y="606730"/>
                      <a:pt x="259838" y="607851"/>
                      <a:pt x="252917" y="607851"/>
                    </a:cubicBezTo>
                    <a:cubicBezTo>
                      <a:pt x="247586" y="607851"/>
                      <a:pt x="242162" y="607104"/>
                      <a:pt x="236924" y="605703"/>
                    </a:cubicBezTo>
                    <a:lnTo>
                      <a:pt x="16205" y="547322"/>
                    </a:lnTo>
                    <a:cubicBezTo>
                      <a:pt x="6946" y="544894"/>
                      <a:pt x="399" y="536674"/>
                      <a:pt x="25" y="527239"/>
                    </a:cubicBezTo>
                    <a:cubicBezTo>
                      <a:pt x="-442" y="517712"/>
                      <a:pt x="5450" y="509025"/>
                      <a:pt x="14428" y="505755"/>
                    </a:cubicBezTo>
                    <a:lnTo>
                      <a:pt x="50716" y="492678"/>
                    </a:lnTo>
                    <a:lnTo>
                      <a:pt x="226449" y="539196"/>
                    </a:lnTo>
                    <a:cubicBezTo>
                      <a:pt x="235147" y="541531"/>
                      <a:pt x="244032" y="542652"/>
                      <a:pt x="252917" y="542652"/>
                    </a:cubicBezTo>
                    <a:cubicBezTo>
                      <a:pt x="264420" y="542652"/>
                      <a:pt x="275643" y="540784"/>
                      <a:pt x="286492" y="537047"/>
                    </a:cubicBezTo>
                    <a:close/>
                    <a:moveTo>
                      <a:pt x="533215" y="346476"/>
                    </a:moveTo>
                    <a:lnTo>
                      <a:pt x="568751" y="354414"/>
                    </a:lnTo>
                    <a:cubicBezTo>
                      <a:pt x="578290" y="356561"/>
                      <a:pt x="585211" y="364779"/>
                      <a:pt x="585772" y="374490"/>
                    </a:cubicBezTo>
                    <a:cubicBezTo>
                      <a:pt x="586239" y="384202"/>
                      <a:pt x="580254" y="393073"/>
                      <a:pt x="571089" y="396248"/>
                    </a:cubicBezTo>
                    <a:lnTo>
                      <a:pt x="273237" y="498500"/>
                    </a:lnTo>
                    <a:cubicBezTo>
                      <a:pt x="266691" y="500741"/>
                      <a:pt x="259864" y="501861"/>
                      <a:pt x="252944" y="501861"/>
                    </a:cubicBezTo>
                    <a:cubicBezTo>
                      <a:pt x="247613" y="501861"/>
                      <a:pt x="242189" y="501208"/>
                      <a:pt x="236952" y="499807"/>
                    </a:cubicBezTo>
                    <a:lnTo>
                      <a:pt x="16251" y="441444"/>
                    </a:lnTo>
                    <a:cubicBezTo>
                      <a:pt x="7087" y="439016"/>
                      <a:pt x="447" y="430892"/>
                      <a:pt x="73" y="421367"/>
                    </a:cubicBezTo>
                    <a:cubicBezTo>
                      <a:pt x="-301" y="411843"/>
                      <a:pt x="5497" y="403158"/>
                      <a:pt x="14474" y="399983"/>
                    </a:cubicBezTo>
                    <a:lnTo>
                      <a:pt x="50759" y="386910"/>
                    </a:lnTo>
                    <a:lnTo>
                      <a:pt x="226478" y="433413"/>
                    </a:lnTo>
                    <a:cubicBezTo>
                      <a:pt x="235176" y="435655"/>
                      <a:pt x="244060" y="436775"/>
                      <a:pt x="252944" y="436775"/>
                    </a:cubicBezTo>
                    <a:cubicBezTo>
                      <a:pt x="264446" y="436775"/>
                      <a:pt x="275762" y="434907"/>
                      <a:pt x="286517" y="431172"/>
                    </a:cubicBezTo>
                    <a:close/>
                    <a:moveTo>
                      <a:pt x="463638" y="224963"/>
                    </a:moveTo>
                    <a:lnTo>
                      <a:pt x="568751" y="248492"/>
                    </a:lnTo>
                    <a:cubicBezTo>
                      <a:pt x="578290" y="250640"/>
                      <a:pt x="585211" y="258856"/>
                      <a:pt x="585772" y="268566"/>
                    </a:cubicBezTo>
                    <a:cubicBezTo>
                      <a:pt x="586239" y="278277"/>
                      <a:pt x="580254" y="287147"/>
                      <a:pt x="571089" y="290321"/>
                    </a:cubicBezTo>
                    <a:lnTo>
                      <a:pt x="273237" y="392560"/>
                    </a:lnTo>
                    <a:cubicBezTo>
                      <a:pt x="266691" y="394894"/>
                      <a:pt x="259864" y="396014"/>
                      <a:pt x="252944" y="396014"/>
                    </a:cubicBezTo>
                    <a:cubicBezTo>
                      <a:pt x="247613" y="396014"/>
                      <a:pt x="242189" y="395267"/>
                      <a:pt x="236952" y="393960"/>
                    </a:cubicBezTo>
                    <a:lnTo>
                      <a:pt x="16251" y="335511"/>
                    </a:lnTo>
                    <a:cubicBezTo>
                      <a:pt x="7087" y="333084"/>
                      <a:pt x="447" y="324961"/>
                      <a:pt x="73" y="315437"/>
                    </a:cubicBezTo>
                    <a:cubicBezTo>
                      <a:pt x="-301" y="305914"/>
                      <a:pt x="5497" y="297230"/>
                      <a:pt x="14474" y="294056"/>
                    </a:cubicBezTo>
                    <a:lnTo>
                      <a:pt x="138011" y="249613"/>
                    </a:lnTo>
                    <a:cubicBezTo>
                      <a:pt x="150449" y="257362"/>
                      <a:pt x="164570" y="262591"/>
                      <a:pt x="180094" y="263618"/>
                    </a:cubicBezTo>
                    <a:lnTo>
                      <a:pt x="181497" y="263711"/>
                    </a:lnTo>
                    <a:lnTo>
                      <a:pt x="182806" y="263711"/>
                    </a:lnTo>
                    <a:lnTo>
                      <a:pt x="378444" y="263711"/>
                    </a:lnTo>
                    <a:cubicBezTo>
                      <a:pt x="412391" y="263711"/>
                      <a:pt x="442784" y="248679"/>
                      <a:pt x="463638" y="224963"/>
                    </a:cubicBezTo>
                    <a:close/>
                    <a:moveTo>
                      <a:pt x="282669" y="0"/>
                    </a:moveTo>
                    <a:cubicBezTo>
                      <a:pt x="329431" y="0"/>
                      <a:pt x="368337" y="33526"/>
                      <a:pt x="376661" y="77792"/>
                    </a:cubicBezTo>
                    <a:cubicBezTo>
                      <a:pt x="377222" y="77792"/>
                      <a:pt x="377877" y="77699"/>
                      <a:pt x="378438" y="77699"/>
                    </a:cubicBezTo>
                    <a:cubicBezTo>
                      <a:pt x="418560" y="77699"/>
                      <a:pt x="451106" y="110198"/>
                      <a:pt x="451106" y="150354"/>
                    </a:cubicBezTo>
                    <a:cubicBezTo>
                      <a:pt x="451106" y="190417"/>
                      <a:pt x="418560" y="222916"/>
                      <a:pt x="378438" y="222916"/>
                    </a:cubicBezTo>
                    <a:lnTo>
                      <a:pt x="182785" y="222916"/>
                    </a:lnTo>
                    <a:cubicBezTo>
                      <a:pt x="155570" y="221142"/>
                      <a:pt x="134620" y="198449"/>
                      <a:pt x="134620" y="170806"/>
                    </a:cubicBezTo>
                    <a:cubicBezTo>
                      <a:pt x="134620" y="141949"/>
                      <a:pt x="158095" y="118602"/>
                      <a:pt x="186900" y="118602"/>
                    </a:cubicBezTo>
                    <a:cubicBezTo>
                      <a:pt x="187929" y="118602"/>
                      <a:pt x="188864" y="118883"/>
                      <a:pt x="189893" y="118976"/>
                    </a:cubicBezTo>
                    <a:cubicBezTo>
                      <a:pt x="188023" y="111505"/>
                      <a:pt x="186900" y="103660"/>
                      <a:pt x="186900" y="95629"/>
                    </a:cubicBezTo>
                    <a:cubicBezTo>
                      <a:pt x="186900" y="42772"/>
                      <a:pt x="229734" y="0"/>
                      <a:pt x="282669" y="0"/>
                    </a:cubicBezTo>
                    <a:close/>
                  </a:path>
                </a:pathLst>
              </a:custGeom>
              <a:solidFill>
                <a:schemeClr val="accent2"/>
              </a:solidFill>
              <a:ln w="3175">
                <a:solidFill>
                  <a:srgbClr val="2683C5"/>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1"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5" name="îŝľíďé"/>
            <p:cNvGrpSpPr/>
            <p:nvPr/>
          </p:nvGrpSpPr>
          <p:grpSpPr>
            <a:xfrm>
              <a:off x="5402684" y="1511320"/>
              <a:ext cx="1373932" cy="1378034"/>
              <a:chOff x="5402685" y="1535725"/>
              <a:chExt cx="1373932" cy="1378034"/>
            </a:xfrm>
          </p:grpSpPr>
          <p:sp>
            <p:nvSpPr>
              <p:cNvPr id="35" name="PA-íślîḓê"/>
              <p:cNvSpPr/>
              <p:nvPr>
                <p:custDataLst>
                  <p:tags r:id="rId6"/>
                </p:custDataLst>
              </p:nvPr>
            </p:nvSpPr>
            <p:spPr bwMode="auto">
              <a:xfrm>
                <a:off x="5402685" y="1535725"/>
                <a:ext cx="1373932" cy="1378034"/>
              </a:xfrm>
              <a:prstGeom prst="ellipse">
                <a:avLst/>
              </a:prstGeom>
              <a:solidFill>
                <a:schemeClr val="bg1"/>
              </a:solidFill>
              <a:ln w="127000">
                <a:solidFill>
                  <a:srgbClr val="363531"/>
                </a:solid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6" name="PA-iṧḷíḓê"/>
              <p:cNvSpPr/>
              <p:nvPr>
                <p:custDataLst>
                  <p:tags r:id="rId7"/>
                </p:custDataLst>
              </p:nvPr>
            </p:nvSpPr>
            <p:spPr>
              <a:xfrm>
                <a:off x="5867447" y="2037665"/>
                <a:ext cx="444392" cy="374154"/>
              </a:xfrm>
              <a:custGeom>
                <a:avLst/>
                <a:gdLst>
                  <a:gd name="connsiteX0" fmla="*/ 54158 w 604539"/>
                  <a:gd name="connsiteY0" fmla="*/ 287695 h 508988"/>
                  <a:gd name="connsiteX1" fmla="*/ 242194 w 604539"/>
                  <a:gd name="connsiteY1" fmla="*/ 287695 h 508988"/>
                  <a:gd name="connsiteX2" fmla="*/ 264990 w 604539"/>
                  <a:gd name="connsiteY2" fmla="*/ 306729 h 508988"/>
                  <a:gd name="connsiteX3" fmla="*/ 295264 w 604539"/>
                  <a:gd name="connsiteY3" fmla="*/ 478149 h 508988"/>
                  <a:gd name="connsiteX4" fmla="*/ 296591 w 604539"/>
                  <a:gd name="connsiteY4" fmla="*/ 485739 h 508988"/>
                  <a:gd name="connsiteX5" fmla="*/ 273433 w 604539"/>
                  <a:gd name="connsiteY5" fmla="*/ 508988 h 508988"/>
                  <a:gd name="connsiteX6" fmla="*/ 273071 w 604539"/>
                  <a:gd name="connsiteY6" fmla="*/ 508988 h 508988"/>
                  <a:gd name="connsiteX7" fmla="*/ 23160 w 604539"/>
                  <a:gd name="connsiteY7" fmla="*/ 508988 h 508988"/>
                  <a:gd name="connsiteX8" fmla="*/ 5430 w 604539"/>
                  <a:gd name="connsiteY8" fmla="*/ 500676 h 508988"/>
                  <a:gd name="connsiteX9" fmla="*/ 364 w 604539"/>
                  <a:gd name="connsiteY9" fmla="*/ 481763 h 508988"/>
                  <a:gd name="connsiteX10" fmla="*/ 31241 w 604539"/>
                  <a:gd name="connsiteY10" fmla="*/ 306729 h 508988"/>
                  <a:gd name="connsiteX11" fmla="*/ 54158 w 604539"/>
                  <a:gd name="connsiteY11" fmla="*/ 287695 h 508988"/>
                  <a:gd name="connsiteX12" fmla="*/ 362106 w 604539"/>
                  <a:gd name="connsiteY12" fmla="*/ 287554 h 508988"/>
                  <a:gd name="connsiteX13" fmla="*/ 550142 w 604539"/>
                  <a:gd name="connsiteY13" fmla="*/ 287554 h 508988"/>
                  <a:gd name="connsiteX14" fmla="*/ 572938 w 604539"/>
                  <a:gd name="connsiteY14" fmla="*/ 306710 h 508988"/>
                  <a:gd name="connsiteX15" fmla="*/ 603212 w 604539"/>
                  <a:gd name="connsiteY15" fmla="*/ 478147 h 508988"/>
                  <a:gd name="connsiteX16" fmla="*/ 604539 w 604539"/>
                  <a:gd name="connsiteY16" fmla="*/ 485736 h 508988"/>
                  <a:gd name="connsiteX17" fmla="*/ 581381 w 604539"/>
                  <a:gd name="connsiteY17" fmla="*/ 508988 h 508988"/>
                  <a:gd name="connsiteX18" fmla="*/ 581019 w 604539"/>
                  <a:gd name="connsiteY18" fmla="*/ 508988 h 508988"/>
                  <a:gd name="connsiteX19" fmla="*/ 331108 w 604539"/>
                  <a:gd name="connsiteY19" fmla="*/ 508988 h 508988"/>
                  <a:gd name="connsiteX20" fmla="*/ 313378 w 604539"/>
                  <a:gd name="connsiteY20" fmla="*/ 500675 h 508988"/>
                  <a:gd name="connsiteX21" fmla="*/ 308312 w 604539"/>
                  <a:gd name="connsiteY21" fmla="*/ 481761 h 508988"/>
                  <a:gd name="connsiteX22" fmla="*/ 339189 w 604539"/>
                  <a:gd name="connsiteY22" fmla="*/ 306710 h 508988"/>
                  <a:gd name="connsiteX23" fmla="*/ 362106 w 604539"/>
                  <a:gd name="connsiteY23" fmla="*/ 287554 h 508988"/>
                  <a:gd name="connsiteX24" fmla="*/ 208081 w 604539"/>
                  <a:gd name="connsiteY24" fmla="*/ 54053 h 508988"/>
                  <a:gd name="connsiteX25" fmla="*/ 396118 w 604539"/>
                  <a:gd name="connsiteY25" fmla="*/ 54053 h 508988"/>
                  <a:gd name="connsiteX26" fmla="*/ 419034 w 604539"/>
                  <a:gd name="connsiteY26" fmla="*/ 73201 h 508988"/>
                  <a:gd name="connsiteX27" fmla="*/ 449308 w 604539"/>
                  <a:gd name="connsiteY27" fmla="*/ 244446 h 508988"/>
                  <a:gd name="connsiteX28" fmla="*/ 450635 w 604539"/>
                  <a:gd name="connsiteY28" fmla="*/ 252154 h 508988"/>
                  <a:gd name="connsiteX29" fmla="*/ 427357 w 604539"/>
                  <a:gd name="connsiteY29" fmla="*/ 275275 h 508988"/>
                  <a:gd name="connsiteX30" fmla="*/ 427115 w 604539"/>
                  <a:gd name="connsiteY30" fmla="*/ 275275 h 508988"/>
                  <a:gd name="connsiteX31" fmla="*/ 177204 w 604539"/>
                  <a:gd name="connsiteY31" fmla="*/ 275275 h 508988"/>
                  <a:gd name="connsiteX32" fmla="*/ 159353 w 604539"/>
                  <a:gd name="connsiteY32" fmla="*/ 266966 h 508988"/>
                  <a:gd name="connsiteX33" fmla="*/ 154288 w 604539"/>
                  <a:gd name="connsiteY33" fmla="*/ 248059 h 508988"/>
                  <a:gd name="connsiteX34" fmla="*/ 185285 w 604539"/>
                  <a:gd name="connsiteY34" fmla="*/ 73201 h 508988"/>
                  <a:gd name="connsiteX35" fmla="*/ 208081 w 604539"/>
                  <a:gd name="connsiteY35" fmla="*/ 54053 h 508988"/>
                  <a:gd name="connsiteX36" fmla="*/ 518273 w 604539"/>
                  <a:gd name="connsiteY36" fmla="*/ 0 h 508988"/>
                  <a:gd name="connsiteX37" fmla="*/ 541548 w 604539"/>
                  <a:gd name="connsiteY37" fmla="*/ 23244 h 508988"/>
                  <a:gd name="connsiteX38" fmla="*/ 541548 w 604539"/>
                  <a:gd name="connsiteY38" fmla="*/ 54075 h 508988"/>
                  <a:gd name="connsiteX39" fmla="*/ 572422 w 604539"/>
                  <a:gd name="connsiteY39" fmla="*/ 54075 h 508988"/>
                  <a:gd name="connsiteX40" fmla="*/ 595577 w 604539"/>
                  <a:gd name="connsiteY40" fmla="*/ 77199 h 508988"/>
                  <a:gd name="connsiteX41" fmla="*/ 572422 w 604539"/>
                  <a:gd name="connsiteY41" fmla="*/ 100322 h 508988"/>
                  <a:gd name="connsiteX42" fmla="*/ 541548 w 604539"/>
                  <a:gd name="connsiteY42" fmla="*/ 100322 h 508988"/>
                  <a:gd name="connsiteX43" fmla="*/ 541548 w 604539"/>
                  <a:gd name="connsiteY43" fmla="*/ 131274 h 508988"/>
                  <a:gd name="connsiteX44" fmla="*/ 518273 w 604539"/>
                  <a:gd name="connsiteY44" fmla="*/ 154397 h 508988"/>
                  <a:gd name="connsiteX45" fmla="*/ 495117 w 604539"/>
                  <a:gd name="connsiteY45" fmla="*/ 131274 h 508988"/>
                  <a:gd name="connsiteX46" fmla="*/ 495117 w 604539"/>
                  <a:gd name="connsiteY46" fmla="*/ 100322 h 508988"/>
                  <a:gd name="connsiteX47" fmla="*/ 464244 w 604539"/>
                  <a:gd name="connsiteY47" fmla="*/ 100322 h 508988"/>
                  <a:gd name="connsiteX48" fmla="*/ 440968 w 604539"/>
                  <a:gd name="connsiteY48" fmla="*/ 77199 h 508988"/>
                  <a:gd name="connsiteX49" fmla="*/ 464244 w 604539"/>
                  <a:gd name="connsiteY49" fmla="*/ 54075 h 508988"/>
                  <a:gd name="connsiteX50" fmla="*/ 495117 w 604539"/>
                  <a:gd name="connsiteY50" fmla="*/ 54075 h 508988"/>
                  <a:gd name="connsiteX51" fmla="*/ 495117 w 604539"/>
                  <a:gd name="connsiteY51" fmla="*/ 23244 h 508988"/>
                  <a:gd name="connsiteX52" fmla="*/ 518273 w 604539"/>
                  <a:gd name="connsiteY52" fmla="*/ 0 h 50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4539" h="508988">
                    <a:moveTo>
                      <a:pt x="54158" y="287695"/>
                    </a:moveTo>
                    <a:lnTo>
                      <a:pt x="242194" y="287695"/>
                    </a:lnTo>
                    <a:cubicBezTo>
                      <a:pt x="253411" y="287695"/>
                      <a:pt x="263060" y="295766"/>
                      <a:pt x="264990" y="306729"/>
                    </a:cubicBezTo>
                    <a:lnTo>
                      <a:pt x="295264" y="478149"/>
                    </a:lnTo>
                    <a:cubicBezTo>
                      <a:pt x="296109" y="480559"/>
                      <a:pt x="296591" y="483088"/>
                      <a:pt x="296591" y="485739"/>
                    </a:cubicBezTo>
                    <a:cubicBezTo>
                      <a:pt x="296591" y="498628"/>
                      <a:pt x="286218" y="508988"/>
                      <a:pt x="273433" y="508988"/>
                    </a:cubicBezTo>
                    <a:lnTo>
                      <a:pt x="273071" y="508988"/>
                    </a:lnTo>
                    <a:lnTo>
                      <a:pt x="23160" y="508988"/>
                    </a:lnTo>
                    <a:cubicBezTo>
                      <a:pt x="16285" y="508988"/>
                      <a:pt x="9772" y="505977"/>
                      <a:pt x="5430" y="500676"/>
                    </a:cubicBezTo>
                    <a:cubicBezTo>
                      <a:pt x="967" y="495496"/>
                      <a:pt x="-842" y="488509"/>
                      <a:pt x="364" y="481763"/>
                    </a:cubicBezTo>
                    <a:lnTo>
                      <a:pt x="31241" y="306729"/>
                    </a:lnTo>
                    <a:cubicBezTo>
                      <a:pt x="33171" y="295766"/>
                      <a:pt x="42820" y="287695"/>
                      <a:pt x="54158" y="287695"/>
                    </a:cubicBezTo>
                    <a:close/>
                    <a:moveTo>
                      <a:pt x="362106" y="287554"/>
                    </a:moveTo>
                    <a:lnTo>
                      <a:pt x="550142" y="287554"/>
                    </a:lnTo>
                    <a:cubicBezTo>
                      <a:pt x="561359" y="287554"/>
                      <a:pt x="571008" y="295747"/>
                      <a:pt x="572938" y="306710"/>
                    </a:cubicBezTo>
                    <a:lnTo>
                      <a:pt x="603212" y="478147"/>
                    </a:lnTo>
                    <a:cubicBezTo>
                      <a:pt x="604057" y="480556"/>
                      <a:pt x="604539" y="483086"/>
                      <a:pt x="604539" y="485736"/>
                    </a:cubicBezTo>
                    <a:cubicBezTo>
                      <a:pt x="604539" y="498627"/>
                      <a:pt x="594166" y="508988"/>
                      <a:pt x="581381" y="508988"/>
                    </a:cubicBezTo>
                    <a:lnTo>
                      <a:pt x="581019" y="508988"/>
                    </a:lnTo>
                    <a:lnTo>
                      <a:pt x="331108" y="508988"/>
                    </a:lnTo>
                    <a:cubicBezTo>
                      <a:pt x="324233" y="508988"/>
                      <a:pt x="317720" y="505976"/>
                      <a:pt x="313378" y="500675"/>
                    </a:cubicBezTo>
                    <a:cubicBezTo>
                      <a:pt x="308915" y="495495"/>
                      <a:pt x="307106" y="488507"/>
                      <a:pt x="308312" y="481761"/>
                    </a:cubicBezTo>
                    <a:lnTo>
                      <a:pt x="339189" y="306710"/>
                    </a:lnTo>
                    <a:cubicBezTo>
                      <a:pt x="341119" y="295747"/>
                      <a:pt x="350768" y="287554"/>
                      <a:pt x="362106" y="287554"/>
                    </a:cubicBezTo>
                    <a:close/>
                    <a:moveTo>
                      <a:pt x="208081" y="54053"/>
                    </a:moveTo>
                    <a:lnTo>
                      <a:pt x="396118" y="54053"/>
                    </a:lnTo>
                    <a:cubicBezTo>
                      <a:pt x="407455" y="54053"/>
                      <a:pt x="417104" y="62122"/>
                      <a:pt x="419034" y="73201"/>
                    </a:cubicBezTo>
                    <a:lnTo>
                      <a:pt x="449308" y="244446"/>
                    </a:lnTo>
                    <a:cubicBezTo>
                      <a:pt x="450153" y="246855"/>
                      <a:pt x="450635" y="249504"/>
                      <a:pt x="450635" y="252154"/>
                    </a:cubicBezTo>
                    <a:cubicBezTo>
                      <a:pt x="450635" y="264919"/>
                      <a:pt x="440262" y="275275"/>
                      <a:pt x="427357" y="275275"/>
                    </a:cubicBezTo>
                    <a:lnTo>
                      <a:pt x="427115" y="275275"/>
                    </a:lnTo>
                    <a:lnTo>
                      <a:pt x="177204" y="275275"/>
                    </a:lnTo>
                    <a:cubicBezTo>
                      <a:pt x="170329" y="275275"/>
                      <a:pt x="163816" y="272265"/>
                      <a:pt x="159353" y="266966"/>
                    </a:cubicBezTo>
                    <a:cubicBezTo>
                      <a:pt x="155011" y="261788"/>
                      <a:pt x="153202" y="254803"/>
                      <a:pt x="154288" y="248059"/>
                    </a:cubicBezTo>
                    <a:lnTo>
                      <a:pt x="185285" y="73201"/>
                    </a:lnTo>
                    <a:cubicBezTo>
                      <a:pt x="187215" y="62122"/>
                      <a:pt x="196864" y="54053"/>
                      <a:pt x="208081" y="54053"/>
                    </a:cubicBezTo>
                    <a:close/>
                    <a:moveTo>
                      <a:pt x="518273" y="0"/>
                    </a:moveTo>
                    <a:cubicBezTo>
                      <a:pt x="531177" y="0"/>
                      <a:pt x="541548" y="10358"/>
                      <a:pt x="541548" y="23244"/>
                    </a:cubicBezTo>
                    <a:lnTo>
                      <a:pt x="541548" y="54075"/>
                    </a:lnTo>
                    <a:lnTo>
                      <a:pt x="572422" y="54075"/>
                    </a:lnTo>
                    <a:cubicBezTo>
                      <a:pt x="585205" y="54075"/>
                      <a:pt x="595577" y="64433"/>
                      <a:pt x="595577" y="77199"/>
                    </a:cubicBezTo>
                    <a:cubicBezTo>
                      <a:pt x="595577" y="89965"/>
                      <a:pt x="585205" y="100322"/>
                      <a:pt x="572422" y="100322"/>
                    </a:cubicBezTo>
                    <a:lnTo>
                      <a:pt x="541548" y="100322"/>
                    </a:lnTo>
                    <a:lnTo>
                      <a:pt x="541548" y="131274"/>
                    </a:lnTo>
                    <a:cubicBezTo>
                      <a:pt x="541548" y="144040"/>
                      <a:pt x="531177" y="154397"/>
                      <a:pt x="518273" y="154397"/>
                    </a:cubicBezTo>
                    <a:cubicBezTo>
                      <a:pt x="505489" y="154397"/>
                      <a:pt x="495117" y="144040"/>
                      <a:pt x="495117" y="131274"/>
                    </a:cubicBezTo>
                    <a:lnTo>
                      <a:pt x="495117" y="100322"/>
                    </a:lnTo>
                    <a:lnTo>
                      <a:pt x="464244" y="100322"/>
                    </a:lnTo>
                    <a:cubicBezTo>
                      <a:pt x="451340" y="100322"/>
                      <a:pt x="440968" y="89965"/>
                      <a:pt x="440968" y="77199"/>
                    </a:cubicBezTo>
                    <a:cubicBezTo>
                      <a:pt x="440968" y="64433"/>
                      <a:pt x="451340" y="54075"/>
                      <a:pt x="464244" y="54075"/>
                    </a:cubicBezTo>
                    <a:lnTo>
                      <a:pt x="495117" y="54075"/>
                    </a:lnTo>
                    <a:lnTo>
                      <a:pt x="495117" y="23244"/>
                    </a:lnTo>
                    <a:cubicBezTo>
                      <a:pt x="495117" y="10358"/>
                      <a:pt x="505489" y="0"/>
                      <a:pt x="518273" y="0"/>
                    </a:cubicBezTo>
                    <a:close/>
                  </a:path>
                </a:pathLst>
              </a:custGeom>
              <a:solidFill>
                <a:schemeClr val="accent2"/>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1"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6" name="iṣļiḑé"/>
            <p:cNvGrpSpPr/>
            <p:nvPr/>
          </p:nvGrpSpPr>
          <p:grpSpPr>
            <a:xfrm>
              <a:off x="7561287" y="1511320"/>
              <a:ext cx="1373932" cy="1378034"/>
              <a:chOff x="7561289" y="1535725"/>
              <a:chExt cx="1373932" cy="1378034"/>
            </a:xfrm>
          </p:grpSpPr>
          <p:sp>
            <p:nvSpPr>
              <p:cNvPr id="33" name="PA-íśḷïďè"/>
              <p:cNvSpPr/>
              <p:nvPr>
                <p:custDataLst>
                  <p:tags r:id="rId8"/>
                </p:custDataLst>
              </p:nvPr>
            </p:nvSpPr>
            <p:spPr bwMode="auto">
              <a:xfrm>
                <a:off x="7561289" y="1535725"/>
                <a:ext cx="1373932" cy="1378034"/>
              </a:xfrm>
              <a:prstGeom prst="ellipse">
                <a:avLst/>
              </a:prstGeom>
              <a:solidFill>
                <a:schemeClr val="bg1"/>
              </a:solidFill>
              <a:ln w="127000">
                <a:solidFill>
                  <a:schemeClr val="accent1"/>
                </a:solid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4" name="PA-îṡḷiḑè"/>
              <p:cNvSpPr/>
              <p:nvPr>
                <p:custDataLst>
                  <p:tags r:id="rId9"/>
                </p:custDataLst>
              </p:nvPr>
            </p:nvSpPr>
            <p:spPr>
              <a:xfrm>
                <a:off x="8026050" y="2028923"/>
                <a:ext cx="444393" cy="391638"/>
              </a:xfrm>
              <a:custGeom>
                <a:avLst/>
                <a:gdLst>
                  <a:gd name="T0" fmla="*/ 2472 w 2641"/>
                  <a:gd name="T1" fmla="*/ 1969 h 2331"/>
                  <a:gd name="T2" fmla="*/ 2472 w 2641"/>
                  <a:gd name="T3" fmla="*/ 1969 h 2331"/>
                  <a:gd name="T4" fmla="*/ 2426 w 2641"/>
                  <a:gd name="T5" fmla="*/ 2194 h 2331"/>
                  <a:gd name="T6" fmla="*/ 2258 w 2641"/>
                  <a:gd name="T7" fmla="*/ 2331 h 2331"/>
                  <a:gd name="T8" fmla="*/ 269 w 2641"/>
                  <a:gd name="T9" fmla="*/ 2331 h 2331"/>
                  <a:gd name="T10" fmla="*/ 101 w 2641"/>
                  <a:gd name="T11" fmla="*/ 2126 h 2331"/>
                  <a:gd name="T12" fmla="*/ 293 w 2641"/>
                  <a:gd name="T13" fmla="*/ 1188 h 2331"/>
                  <a:gd name="T14" fmla="*/ 414 w 2641"/>
                  <a:gd name="T15" fmla="*/ 1052 h 2331"/>
                  <a:gd name="T16" fmla="*/ 414 w 2641"/>
                  <a:gd name="T17" fmla="*/ 1052 h 2331"/>
                  <a:gd name="T18" fmla="*/ 428 w 2641"/>
                  <a:gd name="T19" fmla="*/ 1049 h 2331"/>
                  <a:gd name="T20" fmla="*/ 428 w 2641"/>
                  <a:gd name="T21" fmla="*/ 1048 h 2331"/>
                  <a:gd name="T22" fmla="*/ 441 w 2641"/>
                  <a:gd name="T23" fmla="*/ 1046 h 2331"/>
                  <a:gd name="T24" fmla="*/ 445 w 2641"/>
                  <a:gd name="T25" fmla="*/ 1045 h 2331"/>
                  <a:gd name="T26" fmla="*/ 455 w 2641"/>
                  <a:gd name="T27" fmla="*/ 1044 h 2331"/>
                  <a:gd name="T28" fmla="*/ 470 w 2641"/>
                  <a:gd name="T29" fmla="*/ 1044 h 2331"/>
                  <a:gd name="T30" fmla="*/ 548 w 2641"/>
                  <a:gd name="T31" fmla="*/ 1044 h 2331"/>
                  <a:gd name="T32" fmla="*/ 2118 w 2641"/>
                  <a:gd name="T33" fmla="*/ 1044 h 2331"/>
                  <a:gd name="T34" fmla="*/ 2251 w 2641"/>
                  <a:gd name="T35" fmla="*/ 1044 h 2331"/>
                  <a:gd name="T36" fmla="*/ 2472 w 2641"/>
                  <a:gd name="T37" fmla="*/ 1044 h 2331"/>
                  <a:gd name="T38" fmla="*/ 2555 w 2641"/>
                  <a:gd name="T39" fmla="*/ 1044 h 2331"/>
                  <a:gd name="T40" fmla="*/ 2615 w 2641"/>
                  <a:gd name="T41" fmla="*/ 1068 h 2331"/>
                  <a:gd name="T42" fmla="*/ 2641 w 2641"/>
                  <a:gd name="T43" fmla="*/ 1127 h 2331"/>
                  <a:gd name="T44" fmla="*/ 2639 w 2641"/>
                  <a:gd name="T45" fmla="*/ 1147 h 2331"/>
                  <a:gd name="T46" fmla="*/ 2472 w 2641"/>
                  <a:gd name="T47" fmla="*/ 1969 h 2331"/>
                  <a:gd name="T48" fmla="*/ 2471 w 2641"/>
                  <a:gd name="T49" fmla="*/ 910 h 2331"/>
                  <a:gd name="T50" fmla="*/ 2320 w 2641"/>
                  <a:gd name="T51" fmla="*/ 774 h 2331"/>
                  <a:gd name="T52" fmla="*/ 2251 w 2641"/>
                  <a:gd name="T53" fmla="*/ 774 h 2331"/>
                  <a:gd name="T54" fmla="*/ 2251 w 2641"/>
                  <a:gd name="T55" fmla="*/ 910 h 2331"/>
                  <a:gd name="T56" fmla="*/ 2471 w 2641"/>
                  <a:gd name="T57" fmla="*/ 910 h 2331"/>
                  <a:gd name="T58" fmla="*/ 162 w 2641"/>
                  <a:gd name="T59" fmla="*/ 1162 h 2331"/>
                  <a:gd name="T60" fmla="*/ 414 w 2641"/>
                  <a:gd name="T61" fmla="*/ 915 h 2331"/>
                  <a:gd name="T62" fmla="*/ 414 w 2641"/>
                  <a:gd name="T63" fmla="*/ 548 h 2331"/>
                  <a:gd name="T64" fmla="*/ 178 w 2641"/>
                  <a:gd name="T65" fmla="*/ 548 h 2331"/>
                  <a:gd name="T66" fmla="*/ 0 w 2641"/>
                  <a:gd name="T67" fmla="*/ 726 h 2331"/>
                  <a:gd name="T68" fmla="*/ 0 w 2641"/>
                  <a:gd name="T69" fmla="*/ 1955 h 2331"/>
                  <a:gd name="T70" fmla="*/ 162 w 2641"/>
                  <a:gd name="T71" fmla="*/ 1162 h 2331"/>
                  <a:gd name="T72" fmla="*/ 2118 w 2641"/>
                  <a:gd name="T73" fmla="*/ 75 h 2331"/>
                  <a:gd name="T74" fmla="*/ 2118 w 2641"/>
                  <a:gd name="T75" fmla="*/ 910 h 2331"/>
                  <a:gd name="T76" fmla="*/ 548 w 2641"/>
                  <a:gd name="T77" fmla="*/ 910 h 2331"/>
                  <a:gd name="T78" fmla="*/ 548 w 2641"/>
                  <a:gd name="T79" fmla="*/ 75 h 2331"/>
                  <a:gd name="T80" fmla="*/ 623 w 2641"/>
                  <a:gd name="T81" fmla="*/ 0 h 2331"/>
                  <a:gd name="T82" fmla="*/ 2043 w 2641"/>
                  <a:gd name="T83" fmla="*/ 0 h 2331"/>
                  <a:gd name="T84" fmla="*/ 2118 w 2641"/>
                  <a:gd name="T85" fmla="*/ 75 h 2331"/>
                  <a:gd name="T86" fmla="*/ 1926 w 2641"/>
                  <a:gd name="T87" fmla="*/ 665 h 2331"/>
                  <a:gd name="T88" fmla="*/ 1859 w 2641"/>
                  <a:gd name="T89" fmla="*/ 598 h 2331"/>
                  <a:gd name="T90" fmla="*/ 806 w 2641"/>
                  <a:gd name="T91" fmla="*/ 598 h 2331"/>
                  <a:gd name="T92" fmla="*/ 740 w 2641"/>
                  <a:gd name="T93" fmla="*/ 665 h 2331"/>
                  <a:gd name="T94" fmla="*/ 806 w 2641"/>
                  <a:gd name="T95" fmla="*/ 732 h 2331"/>
                  <a:gd name="T96" fmla="*/ 1859 w 2641"/>
                  <a:gd name="T97" fmla="*/ 732 h 2331"/>
                  <a:gd name="T98" fmla="*/ 1926 w 2641"/>
                  <a:gd name="T99" fmla="*/ 665 h 2331"/>
                  <a:gd name="T100" fmla="*/ 1926 w 2641"/>
                  <a:gd name="T101" fmla="*/ 321 h 2331"/>
                  <a:gd name="T102" fmla="*/ 1859 w 2641"/>
                  <a:gd name="T103" fmla="*/ 254 h 2331"/>
                  <a:gd name="T104" fmla="*/ 806 w 2641"/>
                  <a:gd name="T105" fmla="*/ 254 h 2331"/>
                  <a:gd name="T106" fmla="*/ 740 w 2641"/>
                  <a:gd name="T107" fmla="*/ 321 h 2331"/>
                  <a:gd name="T108" fmla="*/ 806 w 2641"/>
                  <a:gd name="T109" fmla="*/ 388 h 2331"/>
                  <a:gd name="T110" fmla="*/ 1859 w 2641"/>
                  <a:gd name="T111" fmla="*/ 388 h 2331"/>
                  <a:gd name="T112" fmla="*/ 1926 w 2641"/>
                  <a:gd name="T113" fmla="*/ 321 h 2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41" h="2331">
                    <a:moveTo>
                      <a:pt x="2472" y="1969"/>
                    </a:moveTo>
                    <a:lnTo>
                      <a:pt x="2472" y="1969"/>
                    </a:lnTo>
                    <a:lnTo>
                      <a:pt x="2426" y="2194"/>
                    </a:lnTo>
                    <a:cubicBezTo>
                      <a:pt x="2409" y="2274"/>
                      <a:pt x="2339" y="2331"/>
                      <a:pt x="2258" y="2331"/>
                    </a:cubicBezTo>
                    <a:lnTo>
                      <a:pt x="269" y="2331"/>
                    </a:lnTo>
                    <a:cubicBezTo>
                      <a:pt x="161" y="2331"/>
                      <a:pt x="80" y="2232"/>
                      <a:pt x="101" y="2126"/>
                    </a:cubicBezTo>
                    <a:lnTo>
                      <a:pt x="293" y="1188"/>
                    </a:lnTo>
                    <a:cubicBezTo>
                      <a:pt x="306" y="1123"/>
                      <a:pt x="354" y="1072"/>
                      <a:pt x="414" y="1052"/>
                    </a:cubicBezTo>
                    <a:lnTo>
                      <a:pt x="414" y="1052"/>
                    </a:lnTo>
                    <a:cubicBezTo>
                      <a:pt x="419" y="1051"/>
                      <a:pt x="423" y="1050"/>
                      <a:pt x="428" y="1049"/>
                    </a:cubicBezTo>
                    <a:cubicBezTo>
                      <a:pt x="428" y="1049"/>
                      <a:pt x="428" y="1049"/>
                      <a:pt x="428" y="1048"/>
                    </a:cubicBezTo>
                    <a:cubicBezTo>
                      <a:pt x="432" y="1047"/>
                      <a:pt x="437" y="1047"/>
                      <a:pt x="441" y="1046"/>
                    </a:cubicBezTo>
                    <a:cubicBezTo>
                      <a:pt x="442" y="1046"/>
                      <a:pt x="444" y="1046"/>
                      <a:pt x="445" y="1045"/>
                    </a:cubicBezTo>
                    <a:cubicBezTo>
                      <a:pt x="448" y="1045"/>
                      <a:pt x="452" y="1044"/>
                      <a:pt x="455" y="1044"/>
                    </a:cubicBezTo>
                    <a:cubicBezTo>
                      <a:pt x="460" y="1044"/>
                      <a:pt x="465" y="1044"/>
                      <a:pt x="470" y="1044"/>
                    </a:cubicBezTo>
                    <a:lnTo>
                      <a:pt x="548" y="1044"/>
                    </a:lnTo>
                    <a:lnTo>
                      <a:pt x="2118" y="1044"/>
                    </a:lnTo>
                    <a:lnTo>
                      <a:pt x="2251" y="1044"/>
                    </a:lnTo>
                    <a:lnTo>
                      <a:pt x="2472" y="1044"/>
                    </a:lnTo>
                    <a:lnTo>
                      <a:pt x="2555" y="1044"/>
                    </a:lnTo>
                    <a:cubicBezTo>
                      <a:pt x="2579" y="1044"/>
                      <a:pt x="2600" y="1053"/>
                      <a:pt x="2615" y="1068"/>
                    </a:cubicBezTo>
                    <a:cubicBezTo>
                      <a:pt x="2631" y="1084"/>
                      <a:pt x="2640" y="1104"/>
                      <a:pt x="2641" y="1127"/>
                    </a:cubicBezTo>
                    <a:cubicBezTo>
                      <a:pt x="2641" y="1134"/>
                      <a:pt x="2641" y="1140"/>
                      <a:pt x="2639" y="1147"/>
                    </a:cubicBezTo>
                    <a:lnTo>
                      <a:pt x="2472" y="1969"/>
                    </a:lnTo>
                    <a:close/>
                    <a:moveTo>
                      <a:pt x="2471" y="910"/>
                    </a:moveTo>
                    <a:cubicBezTo>
                      <a:pt x="2463" y="834"/>
                      <a:pt x="2398" y="774"/>
                      <a:pt x="2320" y="774"/>
                    </a:cubicBezTo>
                    <a:lnTo>
                      <a:pt x="2251" y="774"/>
                    </a:lnTo>
                    <a:lnTo>
                      <a:pt x="2251" y="910"/>
                    </a:lnTo>
                    <a:lnTo>
                      <a:pt x="2471" y="910"/>
                    </a:lnTo>
                    <a:close/>
                    <a:moveTo>
                      <a:pt x="162" y="1162"/>
                    </a:moveTo>
                    <a:cubicBezTo>
                      <a:pt x="188" y="1034"/>
                      <a:pt x="290" y="938"/>
                      <a:pt x="414" y="915"/>
                    </a:cubicBezTo>
                    <a:lnTo>
                      <a:pt x="414" y="548"/>
                    </a:lnTo>
                    <a:lnTo>
                      <a:pt x="178" y="548"/>
                    </a:lnTo>
                    <a:cubicBezTo>
                      <a:pt x="80" y="548"/>
                      <a:pt x="0" y="628"/>
                      <a:pt x="0" y="726"/>
                    </a:cubicBezTo>
                    <a:lnTo>
                      <a:pt x="0" y="1955"/>
                    </a:lnTo>
                    <a:lnTo>
                      <a:pt x="162" y="1162"/>
                    </a:lnTo>
                    <a:close/>
                    <a:moveTo>
                      <a:pt x="2118" y="75"/>
                    </a:moveTo>
                    <a:lnTo>
                      <a:pt x="2118" y="910"/>
                    </a:lnTo>
                    <a:lnTo>
                      <a:pt x="548" y="910"/>
                    </a:lnTo>
                    <a:lnTo>
                      <a:pt x="548" y="75"/>
                    </a:lnTo>
                    <a:cubicBezTo>
                      <a:pt x="548" y="33"/>
                      <a:pt x="581" y="0"/>
                      <a:pt x="623" y="0"/>
                    </a:cubicBezTo>
                    <a:lnTo>
                      <a:pt x="2043" y="0"/>
                    </a:lnTo>
                    <a:cubicBezTo>
                      <a:pt x="2084" y="0"/>
                      <a:pt x="2118" y="33"/>
                      <a:pt x="2118" y="75"/>
                    </a:cubicBezTo>
                    <a:close/>
                    <a:moveTo>
                      <a:pt x="1926" y="665"/>
                    </a:moveTo>
                    <a:cubicBezTo>
                      <a:pt x="1926" y="628"/>
                      <a:pt x="1896" y="598"/>
                      <a:pt x="1859" y="598"/>
                    </a:cubicBezTo>
                    <a:lnTo>
                      <a:pt x="806" y="598"/>
                    </a:lnTo>
                    <a:cubicBezTo>
                      <a:pt x="769" y="598"/>
                      <a:pt x="740" y="628"/>
                      <a:pt x="740" y="665"/>
                    </a:cubicBezTo>
                    <a:cubicBezTo>
                      <a:pt x="740" y="702"/>
                      <a:pt x="769" y="732"/>
                      <a:pt x="806" y="732"/>
                    </a:cubicBezTo>
                    <a:lnTo>
                      <a:pt x="1859" y="732"/>
                    </a:lnTo>
                    <a:cubicBezTo>
                      <a:pt x="1896" y="732"/>
                      <a:pt x="1926" y="702"/>
                      <a:pt x="1926" y="665"/>
                    </a:cubicBezTo>
                    <a:close/>
                    <a:moveTo>
                      <a:pt x="1926" y="321"/>
                    </a:moveTo>
                    <a:cubicBezTo>
                      <a:pt x="1926" y="284"/>
                      <a:pt x="1896" y="254"/>
                      <a:pt x="1859" y="254"/>
                    </a:cubicBezTo>
                    <a:lnTo>
                      <a:pt x="806" y="254"/>
                    </a:lnTo>
                    <a:cubicBezTo>
                      <a:pt x="769" y="254"/>
                      <a:pt x="740" y="284"/>
                      <a:pt x="740" y="321"/>
                    </a:cubicBezTo>
                    <a:cubicBezTo>
                      <a:pt x="740" y="358"/>
                      <a:pt x="769" y="388"/>
                      <a:pt x="806" y="388"/>
                    </a:cubicBezTo>
                    <a:lnTo>
                      <a:pt x="1859" y="388"/>
                    </a:lnTo>
                    <a:cubicBezTo>
                      <a:pt x="1896" y="388"/>
                      <a:pt x="1926" y="358"/>
                      <a:pt x="1926" y="321"/>
                    </a:cubicBezTo>
                    <a:close/>
                  </a:path>
                </a:pathLst>
              </a:custGeom>
              <a:solidFill>
                <a:schemeClr val="accent2"/>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1"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7" name="îśḷíḓê"/>
            <p:cNvGrpSpPr/>
            <p:nvPr/>
          </p:nvGrpSpPr>
          <p:grpSpPr>
            <a:xfrm>
              <a:off x="9719888" y="1511320"/>
              <a:ext cx="1373932" cy="1378034"/>
              <a:chOff x="9719891" y="1535725"/>
              <a:chExt cx="1373932" cy="1378034"/>
            </a:xfrm>
          </p:grpSpPr>
          <p:sp>
            <p:nvSpPr>
              <p:cNvPr id="31" name="PA-ï$ḷïḑé"/>
              <p:cNvSpPr/>
              <p:nvPr>
                <p:custDataLst>
                  <p:tags r:id="rId10"/>
                </p:custDataLst>
              </p:nvPr>
            </p:nvSpPr>
            <p:spPr bwMode="auto">
              <a:xfrm>
                <a:off x="9719891" y="1535725"/>
                <a:ext cx="1373932" cy="1378034"/>
              </a:xfrm>
              <a:prstGeom prst="ellipse">
                <a:avLst/>
              </a:prstGeom>
              <a:solidFill>
                <a:schemeClr val="bg1"/>
              </a:solidFill>
              <a:ln w="127000">
                <a:solidFill>
                  <a:srgbClr val="363531"/>
                </a:solid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2" name="PA-îṡḷiḑê"/>
              <p:cNvSpPr/>
              <p:nvPr>
                <p:custDataLst>
                  <p:tags r:id="rId11"/>
                </p:custDataLst>
              </p:nvPr>
            </p:nvSpPr>
            <p:spPr>
              <a:xfrm>
                <a:off x="10184661" y="2003241"/>
                <a:ext cx="444392" cy="443002"/>
              </a:xfrm>
              <a:custGeom>
                <a:avLst/>
                <a:gdLst>
                  <a:gd name="T0" fmla="*/ 5480 w 6470"/>
                  <a:gd name="T1" fmla="*/ 2924 h 6459"/>
                  <a:gd name="T2" fmla="*/ 5092 w 6470"/>
                  <a:gd name="T3" fmla="*/ 3006 h 6459"/>
                  <a:gd name="T4" fmla="*/ 4949 w 6470"/>
                  <a:gd name="T5" fmla="*/ 2994 h 6459"/>
                  <a:gd name="T6" fmla="*/ 4882 w 6470"/>
                  <a:gd name="T7" fmla="*/ 2869 h 6459"/>
                  <a:gd name="T8" fmla="*/ 4882 w 6470"/>
                  <a:gd name="T9" fmla="*/ 2033 h 6459"/>
                  <a:gd name="T10" fmla="*/ 4426 w 6470"/>
                  <a:gd name="T11" fmla="*/ 1577 h 6459"/>
                  <a:gd name="T12" fmla="*/ 3492 w 6470"/>
                  <a:gd name="T13" fmla="*/ 1577 h 6459"/>
                  <a:gd name="T14" fmla="*/ 3367 w 6470"/>
                  <a:gd name="T15" fmla="*/ 1510 h 6459"/>
                  <a:gd name="T16" fmla="*/ 3354 w 6470"/>
                  <a:gd name="T17" fmla="*/ 1369 h 6459"/>
                  <a:gd name="T18" fmla="*/ 3431 w 6470"/>
                  <a:gd name="T19" fmla="*/ 990 h 6459"/>
                  <a:gd name="T20" fmla="*/ 2441 w 6470"/>
                  <a:gd name="T21" fmla="*/ 0 h 6459"/>
                  <a:gd name="T22" fmla="*/ 1451 w 6470"/>
                  <a:gd name="T23" fmla="*/ 990 h 6459"/>
                  <a:gd name="T24" fmla="*/ 1528 w 6470"/>
                  <a:gd name="T25" fmla="*/ 1369 h 6459"/>
                  <a:gd name="T26" fmla="*/ 1515 w 6470"/>
                  <a:gd name="T27" fmla="*/ 1510 h 6459"/>
                  <a:gd name="T28" fmla="*/ 1390 w 6470"/>
                  <a:gd name="T29" fmla="*/ 1577 h 6459"/>
                  <a:gd name="T30" fmla="*/ 456 w 6470"/>
                  <a:gd name="T31" fmla="*/ 1577 h 6459"/>
                  <a:gd name="T32" fmla="*/ 0 w 6470"/>
                  <a:gd name="T33" fmla="*/ 2033 h 6459"/>
                  <a:gd name="T34" fmla="*/ 0 w 6470"/>
                  <a:gd name="T35" fmla="*/ 6003 h 6459"/>
                  <a:gd name="T36" fmla="*/ 456 w 6470"/>
                  <a:gd name="T37" fmla="*/ 6459 h 6459"/>
                  <a:gd name="T38" fmla="*/ 1357 w 6470"/>
                  <a:gd name="T39" fmla="*/ 6459 h 6459"/>
                  <a:gd name="T40" fmla="*/ 1478 w 6470"/>
                  <a:gd name="T41" fmla="*/ 6397 h 6459"/>
                  <a:gd name="T42" fmla="*/ 1499 w 6470"/>
                  <a:gd name="T43" fmla="*/ 6262 h 6459"/>
                  <a:gd name="T44" fmla="*/ 1451 w 6470"/>
                  <a:gd name="T45" fmla="*/ 5964 h 6459"/>
                  <a:gd name="T46" fmla="*/ 2441 w 6470"/>
                  <a:gd name="T47" fmla="*/ 4973 h 6459"/>
                  <a:gd name="T48" fmla="*/ 3431 w 6470"/>
                  <a:gd name="T49" fmla="*/ 5964 h 6459"/>
                  <a:gd name="T50" fmla="*/ 3383 w 6470"/>
                  <a:gd name="T51" fmla="*/ 6262 h 6459"/>
                  <a:gd name="T52" fmla="*/ 3403 w 6470"/>
                  <a:gd name="T53" fmla="*/ 6397 h 6459"/>
                  <a:gd name="T54" fmla="*/ 3525 w 6470"/>
                  <a:gd name="T55" fmla="*/ 6459 h 6459"/>
                  <a:gd name="T56" fmla="*/ 4426 w 6470"/>
                  <a:gd name="T57" fmla="*/ 6459 h 6459"/>
                  <a:gd name="T58" fmla="*/ 4882 w 6470"/>
                  <a:gd name="T59" fmla="*/ 6003 h 6459"/>
                  <a:gd name="T60" fmla="*/ 4882 w 6470"/>
                  <a:gd name="T61" fmla="*/ 4960 h 6459"/>
                  <a:gd name="T62" fmla="*/ 4950 w 6470"/>
                  <a:gd name="T63" fmla="*/ 4834 h 6459"/>
                  <a:gd name="T64" fmla="*/ 5092 w 6470"/>
                  <a:gd name="T65" fmla="*/ 4823 h 6459"/>
                  <a:gd name="T66" fmla="*/ 5480 w 6470"/>
                  <a:gd name="T67" fmla="*/ 4904 h 6459"/>
                  <a:gd name="T68" fmla="*/ 6470 w 6470"/>
                  <a:gd name="T69" fmla="*/ 3914 h 6459"/>
                  <a:gd name="T70" fmla="*/ 5480 w 6470"/>
                  <a:gd name="T71" fmla="*/ 2924 h 6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70" h="6459">
                    <a:moveTo>
                      <a:pt x="5480" y="2924"/>
                    </a:moveTo>
                    <a:cubicBezTo>
                      <a:pt x="5342" y="2924"/>
                      <a:pt x="5211" y="2954"/>
                      <a:pt x="5092" y="3006"/>
                    </a:cubicBezTo>
                    <a:cubicBezTo>
                      <a:pt x="5045" y="3026"/>
                      <a:pt x="4992" y="3022"/>
                      <a:pt x="4949" y="2994"/>
                    </a:cubicBezTo>
                    <a:cubicBezTo>
                      <a:pt x="4907" y="2966"/>
                      <a:pt x="4882" y="2919"/>
                      <a:pt x="4882" y="2869"/>
                    </a:cubicBezTo>
                    <a:lnTo>
                      <a:pt x="4882" y="2033"/>
                    </a:lnTo>
                    <a:cubicBezTo>
                      <a:pt x="4882" y="1781"/>
                      <a:pt x="4678" y="1577"/>
                      <a:pt x="4426" y="1577"/>
                    </a:cubicBezTo>
                    <a:lnTo>
                      <a:pt x="3492" y="1577"/>
                    </a:lnTo>
                    <a:cubicBezTo>
                      <a:pt x="3441" y="1577"/>
                      <a:pt x="3394" y="1552"/>
                      <a:pt x="3367" y="1510"/>
                    </a:cubicBezTo>
                    <a:cubicBezTo>
                      <a:pt x="3339" y="1468"/>
                      <a:pt x="3334" y="1415"/>
                      <a:pt x="3354" y="1369"/>
                    </a:cubicBezTo>
                    <a:cubicBezTo>
                      <a:pt x="3403" y="1252"/>
                      <a:pt x="3431" y="1125"/>
                      <a:pt x="3431" y="990"/>
                    </a:cubicBezTo>
                    <a:cubicBezTo>
                      <a:pt x="3431" y="443"/>
                      <a:pt x="2988" y="0"/>
                      <a:pt x="2441" y="0"/>
                    </a:cubicBezTo>
                    <a:cubicBezTo>
                      <a:pt x="1894" y="0"/>
                      <a:pt x="1451" y="443"/>
                      <a:pt x="1451" y="990"/>
                    </a:cubicBezTo>
                    <a:cubicBezTo>
                      <a:pt x="1451" y="1125"/>
                      <a:pt x="1478" y="1252"/>
                      <a:pt x="1528" y="1369"/>
                    </a:cubicBezTo>
                    <a:cubicBezTo>
                      <a:pt x="1548" y="1415"/>
                      <a:pt x="1543" y="1468"/>
                      <a:pt x="1515" y="1510"/>
                    </a:cubicBezTo>
                    <a:cubicBezTo>
                      <a:pt x="1487" y="1552"/>
                      <a:pt x="1440" y="1577"/>
                      <a:pt x="1390" y="1577"/>
                    </a:cubicBezTo>
                    <a:lnTo>
                      <a:pt x="456" y="1577"/>
                    </a:lnTo>
                    <a:cubicBezTo>
                      <a:pt x="204" y="1577"/>
                      <a:pt x="0" y="1781"/>
                      <a:pt x="0" y="2033"/>
                    </a:cubicBezTo>
                    <a:lnTo>
                      <a:pt x="0" y="6003"/>
                    </a:lnTo>
                    <a:cubicBezTo>
                      <a:pt x="0" y="6255"/>
                      <a:pt x="204" y="6459"/>
                      <a:pt x="456" y="6459"/>
                    </a:cubicBezTo>
                    <a:lnTo>
                      <a:pt x="1357" y="6459"/>
                    </a:lnTo>
                    <a:cubicBezTo>
                      <a:pt x="1405" y="6459"/>
                      <a:pt x="1450" y="6436"/>
                      <a:pt x="1478" y="6397"/>
                    </a:cubicBezTo>
                    <a:cubicBezTo>
                      <a:pt x="1506" y="6358"/>
                      <a:pt x="1514" y="6308"/>
                      <a:pt x="1499" y="6262"/>
                    </a:cubicBezTo>
                    <a:cubicBezTo>
                      <a:pt x="1468" y="6168"/>
                      <a:pt x="1451" y="6068"/>
                      <a:pt x="1451" y="5964"/>
                    </a:cubicBezTo>
                    <a:cubicBezTo>
                      <a:pt x="1451" y="5417"/>
                      <a:pt x="1894" y="4973"/>
                      <a:pt x="2441" y="4973"/>
                    </a:cubicBezTo>
                    <a:cubicBezTo>
                      <a:pt x="2988" y="4973"/>
                      <a:pt x="3431" y="5417"/>
                      <a:pt x="3431" y="5964"/>
                    </a:cubicBezTo>
                    <a:cubicBezTo>
                      <a:pt x="3431" y="6068"/>
                      <a:pt x="3414" y="6168"/>
                      <a:pt x="3383" y="6262"/>
                    </a:cubicBezTo>
                    <a:cubicBezTo>
                      <a:pt x="3367" y="6308"/>
                      <a:pt x="3375" y="6358"/>
                      <a:pt x="3403" y="6397"/>
                    </a:cubicBezTo>
                    <a:cubicBezTo>
                      <a:pt x="3432" y="6436"/>
                      <a:pt x="3477" y="6459"/>
                      <a:pt x="3525" y="6459"/>
                    </a:cubicBezTo>
                    <a:lnTo>
                      <a:pt x="4426" y="6459"/>
                    </a:lnTo>
                    <a:cubicBezTo>
                      <a:pt x="4678" y="6459"/>
                      <a:pt x="4882" y="6255"/>
                      <a:pt x="4882" y="6003"/>
                    </a:cubicBezTo>
                    <a:lnTo>
                      <a:pt x="4882" y="4960"/>
                    </a:lnTo>
                    <a:cubicBezTo>
                      <a:pt x="4882" y="4909"/>
                      <a:pt x="4907" y="4862"/>
                      <a:pt x="4950" y="4834"/>
                    </a:cubicBezTo>
                    <a:cubicBezTo>
                      <a:pt x="4992" y="4807"/>
                      <a:pt x="5045" y="4802"/>
                      <a:pt x="5092" y="4823"/>
                    </a:cubicBezTo>
                    <a:cubicBezTo>
                      <a:pt x="5211" y="4875"/>
                      <a:pt x="5342" y="4904"/>
                      <a:pt x="5480" y="4904"/>
                    </a:cubicBezTo>
                    <a:cubicBezTo>
                      <a:pt x="6027" y="4904"/>
                      <a:pt x="6470" y="4461"/>
                      <a:pt x="6470" y="3914"/>
                    </a:cubicBezTo>
                    <a:cubicBezTo>
                      <a:pt x="6470" y="3367"/>
                      <a:pt x="6027" y="2924"/>
                      <a:pt x="5480" y="2924"/>
                    </a:cubicBezTo>
                    <a:close/>
                  </a:path>
                </a:pathLst>
              </a:custGeom>
              <a:solidFill>
                <a:schemeClr val="accent2"/>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1"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sp>
          <p:nvSpPr>
            <p:cNvPr id="8" name="PA-išlïďè"/>
            <p:cNvSpPr/>
            <p:nvPr>
              <p:custDataLst>
                <p:tags r:id="rId12"/>
              </p:custDataLst>
            </p:nvPr>
          </p:nvSpPr>
          <p:spPr bwMode="auto">
            <a:xfrm>
              <a:off x="2087668" y="1405717"/>
              <a:ext cx="1666016" cy="1589242"/>
            </a:xfrm>
            <a:custGeom>
              <a:avLst/>
              <a:gdLst>
                <a:gd name="T0" fmla="*/ 104 w 367"/>
                <a:gd name="T1" fmla="*/ 222 h 349"/>
                <a:gd name="T2" fmla="*/ 0 w 367"/>
                <a:gd name="T3" fmla="*/ 349 h 349"/>
                <a:gd name="T4" fmla="*/ 10 w 367"/>
                <a:gd name="T5" fmla="*/ 347 h 349"/>
                <a:gd name="T6" fmla="*/ 62 w 367"/>
                <a:gd name="T7" fmla="*/ 324 h 349"/>
                <a:gd name="T8" fmla="*/ 107 w 367"/>
                <a:gd name="T9" fmla="*/ 287 h 349"/>
                <a:gd name="T10" fmla="*/ 180 w 367"/>
                <a:gd name="T11" fmla="*/ 194 h 349"/>
                <a:gd name="T12" fmla="*/ 223 w 367"/>
                <a:gd name="T13" fmla="*/ 144 h 349"/>
                <a:gd name="T14" fmla="*/ 230 w 367"/>
                <a:gd name="T15" fmla="*/ 137 h 349"/>
                <a:gd name="T16" fmla="*/ 367 w 367"/>
                <a:gd name="T17" fmla="*/ 0 h 349"/>
                <a:gd name="T18" fmla="*/ 104 w 367"/>
                <a:gd name="T19" fmla="*/ 22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49">
                  <a:moveTo>
                    <a:pt x="104" y="222"/>
                  </a:moveTo>
                  <a:cubicBezTo>
                    <a:pt x="90" y="278"/>
                    <a:pt x="51" y="324"/>
                    <a:pt x="0" y="349"/>
                  </a:cubicBezTo>
                  <a:cubicBezTo>
                    <a:pt x="3" y="349"/>
                    <a:pt x="7" y="348"/>
                    <a:pt x="10" y="347"/>
                  </a:cubicBezTo>
                  <a:cubicBezTo>
                    <a:pt x="29" y="342"/>
                    <a:pt x="46" y="335"/>
                    <a:pt x="62" y="324"/>
                  </a:cubicBezTo>
                  <a:cubicBezTo>
                    <a:pt x="79" y="314"/>
                    <a:pt x="94" y="301"/>
                    <a:pt x="107" y="287"/>
                  </a:cubicBezTo>
                  <a:cubicBezTo>
                    <a:pt x="134" y="258"/>
                    <a:pt x="156" y="225"/>
                    <a:pt x="180" y="194"/>
                  </a:cubicBezTo>
                  <a:cubicBezTo>
                    <a:pt x="193" y="176"/>
                    <a:pt x="207" y="160"/>
                    <a:pt x="223" y="144"/>
                  </a:cubicBezTo>
                  <a:cubicBezTo>
                    <a:pt x="225" y="141"/>
                    <a:pt x="227" y="139"/>
                    <a:pt x="230" y="137"/>
                  </a:cubicBezTo>
                  <a:cubicBezTo>
                    <a:pt x="242" y="68"/>
                    <a:pt x="298" y="13"/>
                    <a:pt x="367" y="0"/>
                  </a:cubicBezTo>
                  <a:cubicBezTo>
                    <a:pt x="209" y="22"/>
                    <a:pt x="160" y="132"/>
                    <a:pt x="104" y="222"/>
                  </a:cubicBezTo>
                  <a:close/>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9" name="PA-iṧḷíḓé"/>
            <p:cNvSpPr/>
            <p:nvPr>
              <p:custDataLst>
                <p:tags r:id="rId13"/>
              </p:custDataLst>
            </p:nvPr>
          </p:nvSpPr>
          <p:spPr bwMode="auto">
            <a:xfrm>
              <a:off x="4246272" y="1405717"/>
              <a:ext cx="1666016" cy="1589242"/>
            </a:xfrm>
            <a:custGeom>
              <a:avLst/>
              <a:gdLst>
                <a:gd name="T0" fmla="*/ 104 w 367"/>
                <a:gd name="T1" fmla="*/ 222 h 349"/>
                <a:gd name="T2" fmla="*/ 0 w 367"/>
                <a:gd name="T3" fmla="*/ 349 h 349"/>
                <a:gd name="T4" fmla="*/ 10 w 367"/>
                <a:gd name="T5" fmla="*/ 347 h 349"/>
                <a:gd name="T6" fmla="*/ 62 w 367"/>
                <a:gd name="T7" fmla="*/ 324 h 349"/>
                <a:gd name="T8" fmla="*/ 107 w 367"/>
                <a:gd name="T9" fmla="*/ 287 h 349"/>
                <a:gd name="T10" fmla="*/ 180 w 367"/>
                <a:gd name="T11" fmla="*/ 194 h 349"/>
                <a:gd name="T12" fmla="*/ 223 w 367"/>
                <a:gd name="T13" fmla="*/ 144 h 349"/>
                <a:gd name="T14" fmla="*/ 230 w 367"/>
                <a:gd name="T15" fmla="*/ 137 h 349"/>
                <a:gd name="T16" fmla="*/ 367 w 367"/>
                <a:gd name="T17" fmla="*/ 0 h 349"/>
                <a:gd name="T18" fmla="*/ 104 w 367"/>
                <a:gd name="T19" fmla="*/ 22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49">
                  <a:moveTo>
                    <a:pt x="104" y="222"/>
                  </a:moveTo>
                  <a:cubicBezTo>
                    <a:pt x="90" y="278"/>
                    <a:pt x="51" y="324"/>
                    <a:pt x="0" y="349"/>
                  </a:cubicBezTo>
                  <a:cubicBezTo>
                    <a:pt x="3" y="349"/>
                    <a:pt x="7" y="348"/>
                    <a:pt x="10" y="347"/>
                  </a:cubicBezTo>
                  <a:cubicBezTo>
                    <a:pt x="29" y="342"/>
                    <a:pt x="46" y="335"/>
                    <a:pt x="62" y="324"/>
                  </a:cubicBezTo>
                  <a:cubicBezTo>
                    <a:pt x="79" y="314"/>
                    <a:pt x="94" y="301"/>
                    <a:pt x="107" y="287"/>
                  </a:cubicBezTo>
                  <a:cubicBezTo>
                    <a:pt x="134" y="258"/>
                    <a:pt x="156" y="225"/>
                    <a:pt x="180" y="194"/>
                  </a:cubicBezTo>
                  <a:cubicBezTo>
                    <a:pt x="193" y="176"/>
                    <a:pt x="207" y="160"/>
                    <a:pt x="223" y="144"/>
                  </a:cubicBezTo>
                  <a:cubicBezTo>
                    <a:pt x="225" y="141"/>
                    <a:pt x="227" y="139"/>
                    <a:pt x="230" y="137"/>
                  </a:cubicBezTo>
                  <a:cubicBezTo>
                    <a:pt x="242" y="68"/>
                    <a:pt x="298" y="13"/>
                    <a:pt x="367" y="0"/>
                  </a:cubicBezTo>
                  <a:cubicBezTo>
                    <a:pt x="209" y="22"/>
                    <a:pt x="160" y="132"/>
                    <a:pt x="104" y="222"/>
                  </a:cubicBezTo>
                  <a:close/>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0" name="PA-iśliďè"/>
            <p:cNvSpPr/>
            <p:nvPr>
              <p:custDataLst>
                <p:tags r:id="rId14"/>
              </p:custDataLst>
            </p:nvPr>
          </p:nvSpPr>
          <p:spPr bwMode="auto">
            <a:xfrm>
              <a:off x="6404876" y="1405717"/>
              <a:ext cx="1666016" cy="1589242"/>
            </a:xfrm>
            <a:custGeom>
              <a:avLst/>
              <a:gdLst>
                <a:gd name="T0" fmla="*/ 104 w 367"/>
                <a:gd name="T1" fmla="*/ 222 h 349"/>
                <a:gd name="T2" fmla="*/ 0 w 367"/>
                <a:gd name="T3" fmla="*/ 349 h 349"/>
                <a:gd name="T4" fmla="*/ 10 w 367"/>
                <a:gd name="T5" fmla="*/ 347 h 349"/>
                <a:gd name="T6" fmla="*/ 62 w 367"/>
                <a:gd name="T7" fmla="*/ 324 h 349"/>
                <a:gd name="T8" fmla="*/ 107 w 367"/>
                <a:gd name="T9" fmla="*/ 287 h 349"/>
                <a:gd name="T10" fmla="*/ 180 w 367"/>
                <a:gd name="T11" fmla="*/ 194 h 349"/>
                <a:gd name="T12" fmla="*/ 223 w 367"/>
                <a:gd name="T13" fmla="*/ 144 h 349"/>
                <a:gd name="T14" fmla="*/ 230 w 367"/>
                <a:gd name="T15" fmla="*/ 137 h 349"/>
                <a:gd name="T16" fmla="*/ 367 w 367"/>
                <a:gd name="T17" fmla="*/ 0 h 349"/>
                <a:gd name="T18" fmla="*/ 104 w 367"/>
                <a:gd name="T19" fmla="*/ 22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49">
                  <a:moveTo>
                    <a:pt x="104" y="222"/>
                  </a:moveTo>
                  <a:cubicBezTo>
                    <a:pt x="90" y="278"/>
                    <a:pt x="51" y="324"/>
                    <a:pt x="0" y="349"/>
                  </a:cubicBezTo>
                  <a:cubicBezTo>
                    <a:pt x="3" y="349"/>
                    <a:pt x="7" y="348"/>
                    <a:pt x="10" y="347"/>
                  </a:cubicBezTo>
                  <a:cubicBezTo>
                    <a:pt x="29" y="342"/>
                    <a:pt x="46" y="335"/>
                    <a:pt x="62" y="324"/>
                  </a:cubicBezTo>
                  <a:cubicBezTo>
                    <a:pt x="79" y="314"/>
                    <a:pt x="94" y="301"/>
                    <a:pt x="107" y="287"/>
                  </a:cubicBezTo>
                  <a:cubicBezTo>
                    <a:pt x="134" y="258"/>
                    <a:pt x="156" y="225"/>
                    <a:pt x="180" y="194"/>
                  </a:cubicBezTo>
                  <a:cubicBezTo>
                    <a:pt x="193" y="176"/>
                    <a:pt x="207" y="160"/>
                    <a:pt x="223" y="144"/>
                  </a:cubicBezTo>
                  <a:cubicBezTo>
                    <a:pt x="225" y="141"/>
                    <a:pt x="227" y="139"/>
                    <a:pt x="230" y="137"/>
                  </a:cubicBezTo>
                  <a:cubicBezTo>
                    <a:pt x="242" y="68"/>
                    <a:pt x="298" y="13"/>
                    <a:pt x="367" y="0"/>
                  </a:cubicBezTo>
                  <a:cubicBezTo>
                    <a:pt x="209" y="22"/>
                    <a:pt x="160" y="132"/>
                    <a:pt x="104" y="222"/>
                  </a:cubicBezTo>
                  <a:close/>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1" name="PA-iŝľídê"/>
            <p:cNvSpPr/>
            <p:nvPr>
              <p:custDataLst>
                <p:tags r:id="rId15"/>
              </p:custDataLst>
            </p:nvPr>
          </p:nvSpPr>
          <p:spPr bwMode="auto">
            <a:xfrm>
              <a:off x="8563480" y="1405717"/>
              <a:ext cx="1666016" cy="1589242"/>
            </a:xfrm>
            <a:custGeom>
              <a:avLst/>
              <a:gdLst>
                <a:gd name="T0" fmla="*/ 104 w 367"/>
                <a:gd name="T1" fmla="*/ 222 h 349"/>
                <a:gd name="T2" fmla="*/ 0 w 367"/>
                <a:gd name="T3" fmla="*/ 349 h 349"/>
                <a:gd name="T4" fmla="*/ 10 w 367"/>
                <a:gd name="T5" fmla="*/ 347 h 349"/>
                <a:gd name="T6" fmla="*/ 62 w 367"/>
                <a:gd name="T7" fmla="*/ 324 h 349"/>
                <a:gd name="T8" fmla="*/ 107 w 367"/>
                <a:gd name="T9" fmla="*/ 287 h 349"/>
                <a:gd name="T10" fmla="*/ 180 w 367"/>
                <a:gd name="T11" fmla="*/ 194 h 349"/>
                <a:gd name="T12" fmla="*/ 223 w 367"/>
                <a:gd name="T13" fmla="*/ 144 h 349"/>
                <a:gd name="T14" fmla="*/ 230 w 367"/>
                <a:gd name="T15" fmla="*/ 137 h 349"/>
                <a:gd name="T16" fmla="*/ 367 w 367"/>
                <a:gd name="T17" fmla="*/ 0 h 349"/>
                <a:gd name="T18" fmla="*/ 104 w 367"/>
                <a:gd name="T19" fmla="*/ 22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49">
                  <a:moveTo>
                    <a:pt x="104" y="222"/>
                  </a:moveTo>
                  <a:cubicBezTo>
                    <a:pt x="90" y="278"/>
                    <a:pt x="51" y="324"/>
                    <a:pt x="0" y="349"/>
                  </a:cubicBezTo>
                  <a:cubicBezTo>
                    <a:pt x="3" y="349"/>
                    <a:pt x="7" y="348"/>
                    <a:pt x="10" y="347"/>
                  </a:cubicBezTo>
                  <a:cubicBezTo>
                    <a:pt x="29" y="342"/>
                    <a:pt x="46" y="335"/>
                    <a:pt x="62" y="324"/>
                  </a:cubicBezTo>
                  <a:cubicBezTo>
                    <a:pt x="79" y="314"/>
                    <a:pt x="94" y="301"/>
                    <a:pt x="107" y="287"/>
                  </a:cubicBezTo>
                  <a:cubicBezTo>
                    <a:pt x="134" y="258"/>
                    <a:pt x="156" y="225"/>
                    <a:pt x="180" y="194"/>
                  </a:cubicBezTo>
                  <a:cubicBezTo>
                    <a:pt x="193" y="176"/>
                    <a:pt x="207" y="160"/>
                    <a:pt x="223" y="144"/>
                  </a:cubicBezTo>
                  <a:cubicBezTo>
                    <a:pt x="225" y="141"/>
                    <a:pt x="227" y="139"/>
                    <a:pt x="230" y="137"/>
                  </a:cubicBezTo>
                  <a:cubicBezTo>
                    <a:pt x="242" y="68"/>
                    <a:pt x="298" y="13"/>
                    <a:pt x="367" y="0"/>
                  </a:cubicBezTo>
                  <a:cubicBezTo>
                    <a:pt x="209" y="22"/>
                    <a:pt x="160" y="132"/>
                    <a:pt x="104" y="222"/>
                  </a:cubicBezTo>
                  <a:close/>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0" name="PA-iśḻîďé"/>
            <p:cNvSpPr txBox="1"/>
            <p:nvPr>
              <p:custDataLst>
                <p:tags r:id="rId16"/>
              </p:custDataLst>
            </p:nvPr>
          </p:nvSpPr>
          <p:spPr bwMode="auto">
            <a:xfrm>
              <a:off x="872942" y="3224760"/>
              <a:ext cx="1799008" cy="4320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2020.10</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8" name="PA-ï$ḻïde"/>
            <p:cNvSpPr txBox="1"/>
            <p:nvPr>
              <p:custDataLst>
                <p:tags r:id="rId17"/>
              </p:custDataLst>
            </p:nvPr>
          </p:nvSpPr>
          <p:spPr bwMode="auto">
            <a:xfrm>
              <a:off x="3031544" y="3224760"/>
              <a:ext cx="1799008" cy="4320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lang="en-US" altLang="zh-CN" sz="1600" b="1"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2020.10</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6" name="PA-işļîdè"/>
            <p:cNvSpPr txBox="1"/>
            <p:nvPr>
              <p:custDataLst>
                <p:tags r:id="rId18"/>
              </p:custDataLst>
            </p:nvPr>
          </p:nvSpPr>
          <p:spPr bwMode="auto">
            <a:xfrm>
              <a:off x="5190146" y="3224760"/>
              <a:ext cx="1799008" cy="4320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lang="en-US" altLang="zh-CN" sz="1600" b="1"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2020.10</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4" name="PA-ïṥḻîde"/>
            <p:cNvSpPr txBox="1"/>
            <p:nvPr>
              <p:custDataLst>
                <p:tags r:id="rId19"/>
              </p:custDataLst>
            </p:nvPr>
          </p:nvSpPr>
          <p:spPr bwMode="auto">
            <a:xfrm>
              <a:off x="7348748" y="3224760"/>
              <a:ext cx="1799008" cy="4320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a:t>
              </a:r>
              <a:r>
                <a:rPr lang="en-US" altLang="zh-CN" sz="1600" b="1"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2020.10</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2" name="PA-ïslîḑé"/>
            <p:cNvSpPr txBox="1"/>
            <p:nvPr>
              <p:custDataLst>
                <p:tags r:id="rId20"/>
              </p:custDataLst>
            </p:nvPr>
          </p:nvSpPr>
          <p:spPr bwMode="auto">
            <a:xfrm>
              <a:off x="9507350" y="3224760"/>
              <a:ext cx="1799008" cy="4320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lang="en-US" altLang="zh-CN" sz="1600" b="1"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rPr>
                <a:t>2020.10</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cxnSp>
          <p:nvCxnSpPr>
            <p:cNvPr id="17" name="PA-直接连接符 17"/>
            <p:cNvCxnSpPr/>
            <p:nvPr>
              <p:custDataLst>
                <p:tags r:id="rId21"/>
              </p:custDataLst>
            </p:nvPr>
          </p:nvCxnSpPr>
          <p:spPr>
            <a:xfrm>
              <a:off x="2851747" y="3382552"/>
              <a:ext cx="0" cy="2016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8" name="PA-直接连接符 18"/>
            <p:cNvCxnSpPr/>
            <p:nvPr>
              <p:custDataLst>
                <p:tags r:id="rId22"/>
              </p:custDataLst>
            </p:nvPr>
          </p:nvCxnSpPr>
          <p:spPr>
            <a:xfrm>
              <a:off x="5010349" y="3382552"/>
              <a:ext cx="0" cy="2016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9" name="PA-直接连接符 19"/>
            <p:cNvCxnSpPr/>
            <p:nvPr>
              <p:custDataLst>
                <p:tags r:id="rId23"/>
              </p:custDataLst>
            </p:nvPr>
          </p:nvCxnSpPr>
          <p:spPr>
            <a:xfrm>
              <a:off x="7168951" y="3382552"/>
              <a:ext cx="0" cy="2016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0" name="PA-直接连接符 20"/>
            <p:cNvCxnSpPr/>
            <p:nvPr>
              <p:custDataLst>
                <p:tags r:id="rId24"/>
              </p:custDataLst>
            </p:nvPr>
          </p:nvCxnSpPr>
          <p:spPr>
            <a:xfrm>
              <a:off x="9327553" y="3382552"/>
              <a:ext cx="0" cy="2016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1" name="Rectangle 29"/>
          <p:cNvSpPr/>
          <p:nvPr/>
        </p:nvSpPr>
        <p:spPr>
          <a:xfrm>
            <a:off x="989098" y="4476637"/>
            <a:ext cx="1579396" cy="1116965"/>
          </a:xfrm>
          <a:prstGeom prst="rect">
            <a:avLst/>
          </a:prstGeom>
        </p:spPr>
        <p:txBody>
          <a:bodyPr wrap="square">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200" dirty="0">
              <a:solidFill>
                <a:schemeClr val="bg1">
                  <a:lumMod val="50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42" name="Rectangle 29"/>
          <p:cNvSpPr/>
          <p:nvPr/>
        </p:nvSpPr>
        <p:spPr>
          <a:xfrm>
            <a:off x="3147692" y="4476637"/>
            <a:ext cx="1579396" cy="1116965"/>
          </a:xfrm>
          <a:prstGeom prst="rect">
            <a:avLst/>
          </a:prstGeom>
        </p:spPr>
        <p:txBody>
          <a:bodyPr wrap="square">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200" dirty="0">
              <a:solidFill>
                <a:schemeClr val="bg1">
                  <a:lumMod val="50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43" name="Rectangle 29"/>
          <p:cNvSpPr/>
          <p:nvPr/>
        </p:nvSpPr>
        <p:spPr>
          <a:xfrm>
            <a:off x="5416116" y="4476637"/>
            <a:ext cx="1579396" cy="1116965"/>
          </a:xfrm>
          <a:prstGeom prst="rect">
            <a:avLst/>
          </a:prstGeom>
        </p:spPr>
        <p:txBody>
          <a:bodyPr wrap="square">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200" dirty="0">
              <a:solidFill>
                <a:schemeClr val="bg1">
                  <a:lumMod val="50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44" name="Rectangle 29"/>
          <p:cNvSpPr/>
          <p:nvPr/>
        </p:nvSpPr>
        <p:spPr>
          <a:xfrm>
            <a:off x="7574710" y="4476637"/>
            <a:ext cx="1579396" cy="1116965"/>
          </a:xfrm>
          <a:prstGeom prst="rect">
            <a:avLst/>
          </a:prstGeom>
        </p:spPr>
        <p:txBody>
          <a:bodyPr wrap="square">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200" dirty="0">
              <a:solidFill>
                <a:schemeClr val="bg1">
                  <a:lumMod val="50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45" name="Rectangle 29"/>
          <p:cNvSpPr/>
          <p:nvPr/>
        </p:nvSpPr>
        <p:spPr>
          <a:xfrm>
            <a:off x="9623506" y="4476637"/>
            <a:ext cx="1579396" cy="1116965"/>
          </a:xfrm>
          <a:prstGeom prst="rect">
            <a:avLst/>
          </a:prstGeom>
        </p:spPr>
        <p:txBody>
          <a:bodyPr wrap="square">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200" dirty="0">
              <a:solidFill>
                <a:schemeClr val="bg1">
                  <a:lumMod val="50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2" name="矩形 11"/>
          <p:cNvSpPr/>
          <p:nvPr/>
        </p:nvSpPr>
        <p:spPr>
          <a:xfrm>
            <a:off x="1125465" y="4058207"/>
            <a:ext cx="1102360" cy="368300"/>
          </a:xfrm>
          <a:prstGeom prst="rect">
            <a:avLst/>
          </a:prstGeom>
        </p:spPr>
        <p:txBody>
          <a:bodyPr wrap="none">
            <a:spAutoFit/>
          </a:bodyPr>
          <a:lstStyle/>
          <a:p>
            <a:r>
              <a:rPr lang="zh-CN" altLang="en-US" b="1" dirty="0"/>
              <a:t>输入标题</a:t>
            </a:r>
            <a:endParaRPr lang="zh-CN" altLang="en-US" b="1" dirty="0"/>
          </a:p>
        </p:txBody>
      </p:sp>
      <p:sp>
        <p:nvSpPr>
          <p:cNvPr id="49" name="矩形 48"/>
          <p:cNvSpPr/>
          <p:nvPr/>
        </p:nvSpPr>
        <p:spPr>
          <a:xfrm>
            <a:off x="3385796" y="4058207"/>
            <a:ext cx="1102360" cy="368300"/>
          </a:xfrm>
          <a:prstGeom prst="rect">
            <a:avLst/>
          </a:prstGeom>
        </p:spPr>
        <p:txBody>
          <a:bodyPr wrap="none">
            <a:spAutoFit/>
          </a:bodyPr>
          <a:lstStyle/>
          <a:p>
            <a:pPr algn="l"/>
            <a:r>
              <a:rPr lang="zh-CN" altLang="en-US" b="1" dirty="0">
                <a:sym typeface="+mn-ea"/>
              </a:rPr>
              <a:t>输入标题</a:t>
            </a:r>
            <a:endParaRPr lang="zh-CN" altLang="en-US" b="1" dirty="0"/>
          </a:p>
        </p:txBody>
      </p:sp>
      <p:sp>
        <p:nvSpPr>
          <p:cNvPr id="50" name="矩形 49"/>
          <p:cNvSpPr/>
          <p:nvPr/>
        </p:nvSpPr>
        <p:spPr>
          <a:xfrm>
            <a:off x="5780699" y="4058207"/>
            <a:ext cx="1102360" cy="368300"/>
          </a:xfrm>
          <a:prstGeom prst="rect">
            <a:avLst/>
          </a:prstGeom>
        </p:spPr>
        <p:txBody>
          <a:bodyPr wrap="none">
            <a:spAutoFit/>
          </a:bodyPr>
          <a:lstStyle/>
          <a:p>
            <a:pPr algn="l"/>
            <a:r>
              <a:rPr lang="zh-CN" altLang="en-US" b="1" dirty="0">
                <a:sym typeface="+mn-ea"/>
              </a:rPr>
              <a:t>输入标题</a:t>
            </a:r>
            <a:endParaRPr lang="zh-CN" altLang="en-US" dirty="0"/>
          </a:p>
        </p:txBody>
      </p:sp>
      <p:sp>
        <p:nvSpPr>
          <p:cNvPr id="51" name="矩形 50"/>
          <p:cNvSpPr/>
          <p:nvPr/>
        </p:nvSpPr>
        <p:spPr>
          <a:xfrm>
            <a:off x="7830502" y="4058207"/>
            <a:ext cx="1102360" cy="368300"/>
          </a:xfrm>
          <a:prstGeom prst="rect">
            <a:avLst/>
          </a:prstGeom>
        </p:spPr>
        <p:txBody>
          <a:bodyPr wrap="none">
            <a:spAutoFit/>
          </a:bodyPr>
          <a:lstStyle/>
          <a:p>
            <a:pPr algn="l"/>
            <a:r>
              <a:rPr lang="zh-CN" altLang="en-US" b="1" dirty="0">
                <a:sym typeface="+mn-ea"/>
              </a:rPr>
              <a:t>输入标题</a:t>
            </a:r>
            <a:endParaRPr lang="zh-CN" altLang="en-US" b="1" dirty="0"/>
          </a:p>
        </p:txBody>
      </p:sp>
      <p:sp>
        <p:nvSpPr>
          <p:cNvPr id="52" name="矩形 51"/>
          <p:cNvSpPr/>
          <p:nvPr/>
        </p:nvSpPr>
        <p:spPr>
          <a:xfrm>
            <a:off x="9953137" y="4058207"/>
            <a:ext cx="1102360" cy="368300"/>
          </a:xfrm>
          <a:prstGeom prst="rect">
            <a:avLst/>
          </a:prstGeom>
        </p:spPr>
        <p:txBody>
          <a:bodyPr wrap="none">
            <a:spAutoFit/>
          </a:bodyPr>
          <a:lstStyle/>
          <a:p>
            <a:pPr algn="l"/>
            <a:r>
              <a:rPr lang="zh-CN" altLang="en-US" b="1" dirty="0">
                <a:sym typeface="+mn-ea"/>
              </a:rPr>
              <a:t>输入标题</a:t>
            </a:r>
            <a:endParaRPr lang="zh-CN" altLang="en-US" b="1" dirty="0"/>
          </a:p>
        </p:txBody>
      </p:sp>
      <p:grpSp>
        <p:nvGrpSpPr>
          <p:cNvPr id="13" name="组合 12"/>
          <p:cNvGrpSpPr/>
          <p:nvPr/>
        </p:nvGrpSpPr>
        <p:grpSpPr>
          <a:xfrm>
            <a:off x="844259" y="388128"/>
            <a:ext cx="2248252" cy="568713"/>
            <a:chOff x="1009359" y="477028"/>
            <a:chExt cx="2248252" cy="568713"/>
          </a:xfrm>
        </p:grpSpPr>
        <p:sp>
          <p:nvSpPr>
            <p:cNvPr id="14" name="文本框 13"/>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5" name="文本框 14"/>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anim calcmode="lin" valueType="num">
                                      <p:cBhvr>
                                        <p:cTn id="12" dur="1000" fill="hold"/>
                                        <p:tgtEl>
                                          <p:spTgt spid="41"/>
                                        </p:tgtEl>
                                        <p:attrNameLst>
                                          <p:attrName>ppt_x</p:attrName>
                                        </p:attrNameLst>
                                      </p:cBhvr>
                                      <p:tavLst>
                                        <p:tav tm="0">
                                          <p:val>
                                            <p:strVal val="#ppt_x"/>
                                          </p:val>
                                        </p:tav>
                                        <p:tav tm="100000">
                                          <p:val>
                                            <p:strVal val="#ppt_x"/>
                                          </p:val>
                                        </p:tav>
                                      </p:tavLst>
                                    </p:anim>
                                    <p:anim calcmode="lin" valueType="num">
                                      <p:cBhvr>
                                        <p:cTn id="13" dur="10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1000"/>
                                        <p:tgtEl>
                                          <p:spTgt spid="44"/>
                                        </p:tgtEl>
                                      </p:cBhvr>
                                    </p:animEffect>
                                    <p:anim calcmode="lin" valueType="num">
                                      <p:cBhvr>
                                        <p:cTn id="30" dur="1000" fill="hold"/>
                                        <p:tgtEl>
                                          <p:spTgt spid="44"/>
                                        </p:tgtEl>
                                        <p:attrNameLst>
                                          <p:attrName>ppt_x</p:attrName>
                                        </p:attrNameLst>
                                      </p:cBhvr>
                                      <p:tavLst>
                                        <p:tav tm="0">
                                          <p:val>
                                            <p:strVal val="#ppt_x"/>
                                          </p:val>
                                        </p:tav>
                                        <p:tav tm="100000">
                                          <p:val>
                                            <p:strVal val="#ppt_x"/>
                                          </p:val>
                                        </p:tav>
                                      </p:tavLst>
                                    </p:anim>
                                    <p:anim calcmode="lin" valueType="num">
                                      <p:cBhvr>
                                        <p:cTn id="31" dur="1000" fill="hold"/>
                                        <p:tgtEl>
                                          <p:spTgt spid="44"/>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1000"/>
                                        <p:tgtEl>
                                          <p:spTgt spid="45"/>
                                        </p:tgtEl>
                                      </p:cBhvr>
                                    </p:animEffect>
                                    <p:anim calcmode="lin" valueType="num">
                                      <p:cBhvr>
                                        <p:cTn id="36" dur="1000" fill="hold"/>
                                        <p:tgtEl>
                                          <p:spTgt spid="45"/>
                                        </p:tgtEl>
                                        <p:attrNameLst>
                                          <p:attrName>ppt_x</p:attrName>
                                        </p:attrNameLst>
                                      </p:cBhvr>
                                      <p:tavLst>
                                        <p:tav tm="0">
                                          <p:val>
                                            <p:strVal val="#ppt_x"/>
                                          </p:val>
                                        </p:tav>
                                        <p:tav tm="100000">
                                          <p:val>
                                            <p:strVal val="#ppt_x"/>
                                          </p:val>
                                        </p:tav>
                                      </p:tavLst>
                                    </p:anim>
                                    <p:anim calcmode="lin" valueType="num">
                                      <p:cBhvr>
                                        <p:cTn id="37" dur="1000" fill="hold"/>
                                        <p:tgtEl>
                                          <p:spTgt spid="45"/>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6000"/>
                            </p:stCondLst>
                            <p:childTnLst>
                              <p:par>
                                <p:cTn id="43" presetID="10" presetClass="entr" presetSubtype="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12" grpId="0"/>
      <p:bldP spid="49" grpId="0"/>
      <p:bldP spid="50" grpId="0"/>
      <p:bldP spid="51"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44259" y="388128"/>
            <a:ext cx="2248252" cy="568713"/>
            <a:chOff x="1009359" y="477028"/>
            <a:chExt cx="2248252" cy="568713"/>
          </a:xfrm>
        </p:grpSpPr>
        <p:sp>
          <p:nvSpPr>
            <p:cNvPr id="48" name="文本框 47"/>
            <p:cNvSpPr txBox="1"/>
            <p:nvPr userDrawn="1"/>
          </p:nvSpPr>
          <p:spPr>
            <a:xfrm>
              <a:off x="1009359" y="477028"/>
              <a:ext cx="2248252" cy="39878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9" name="文本框 48"/>
            <p:cNvSpPr txBox="1"/>
            <p:nvPr userDrawn="1"/>
          </p:nvSpPr>
          <p:spPr>
            <a:xfrm>
              <a:off x="1112847" y="799520"/>
              <a:ext cx="2017848" cy="246221"/>
            </a:xfrm>
            <a:prstGeom prst="rect">
              <a:avLst/>
            </a:prstGeom>
            <a:noFill/>
          </p:spPr>
          <p:txBody>
            <a:bodyPr wrap="square" rtlCol="0">
              <a:spAutoFit/>
            </a:bodyPr>
            <a:lstStyle/>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44" name="组合 43"/>
          <p:cNvGrpSpPr/>
          <p:nvPr/>
        </p:nvGrpSpPr>
        <p:grpSpPr>
          <a:xfrm>
            <a:off x="1027094" y="1863008"/>
            <a:ext cx="9991758" cy="4665114"/>
            <a:chOff x="420842" y="1647036"/>
            <a:chExt cx="10639929" cy="4967743"/>
          </a:xfrm>
        </p:grpSpPr>
        <p:sp>
          <p:nvSpPr>
            <p:cNvPr id="45" name="Freeform 9"/>
            <p:cNvSpPr/>
            <p:nvPr/>
          </p:nvSpPr>
          <p:spPr bwMode="auto">
            <a:xfrm>
              <a:off x="6903684" y="2519726"/>
              <a:ext cx="3887647" cy="296775"/>
            </a:xfrm>
            <a:custGeom>
              <a:avLst/>
              <a:gdLst>
                <a:gd name="T0" fmla="*/ 3010 w 3434"/>
                <a:gd name="T1" fmla="*/ 0 h 245"/>
                <a:gd name="T2" fmla="*/ 0 w 3434"/>
                <a:gd name="T3" fmla="*/ 0 h 245"/>
                <a:gd name="T4" fmla="*/ 424 w 3434"/>
                <a:gd name="T5" fmla="*/ 245 h 245"/>
                <a:gd name="T6" fmla="*/ 3434 w 3434"/>
                <a:gd name="T7" fmla="*/ 245 h 245"/>
                <a:gd name="T8" fmla="*/ 3010 w 3434"/>
                <a:gd name="T9" fmla="*/ 0 h 245"/>
              </a:gdLst>
              <a:ahLst/>
              <a:cxnLst>
                <a:cxn ang="0">
                  <a:pos x="T0" y="T1"/>
                </a:cxn>
                <a:cxn ang="0">
                  <a:pos x="T2" y="T3"/>
                </a:cxn>
                <a:cxn ang="0">
                  <a:pos x="T4" y="T5"/>
                </a:cxn>
                <a:cxn ang="0">
                  <a:pos x="T6" y="T7"/>
                </a:cxn>
                <a:cxn ang="0">
                  <a:pos x="T8" y="T9"/>
                </a:cxn>
              </a:cxnLst>
              <a:rect l="0" t="0" r="r" b="b"/>
              <a:pathLst>
                <a:path w="3434" h="245">
                  <a:moveTo>
                    <a:pt x="3010" y="0"/>
                  </a:moveTo>
                  <a:lnTo>
                    <a:pt x="0" y="0"/>
                  </a:lnTo>
                  <a:lnTo>
                    <a:pt x="424" y="245"/>
                  </a:lnTo>
                  <a:lnTo>
                    <a:pt x="3434" y="245"/>
                  </a:lnTo>
                  <a:lnTo>
                    <a:pt x="3010" y="0"/>
                  </a:lnTo>
                  <a:close/>
                </a:path>
              </a:pathLst>
            </a:custGeom>
            <a:solidFill>
              <a:schemeClr val="accent2"/>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46" name="Freeform 15"/>
            <p:cNvSpPr/>
            <p:nvPr/>
          </p:nvSpPr>
          <p:spPr bwMode="auto">
            <a:xfrm>
              <a:off x="6903684" y="3698443"/>
              <a:ext cx="3887647" cy="284124"/>
            </a:xfrm>
            <a:custGeom>
              <a:avLst/>
              <a:gdLst>
                <a:gd name="T0" fmla="*/ 3010 w 3434"/>
                <a:gd name="T1" fmla="*/ 0 h 245"/>
                <a:gd name="T2" fmla="*/ 0 w 3434"/>
                <a:gd name="T3" fmla="*/ 0 h 245"/>
                <a:gd name="T4" fmla="*/ 424 w 3434"/>
                <a:gd name="T5" fmla="*/ 245 h 245"/>
                <a:gd name="T6" fmla="*/ 3434 w 3434"/>
                <a:gd name="T7" fmla="*/ 245 h 245"/>
                <a:gd name="T8" fmla="*/ 3010 w 3434"/>
                <a:gd name="T9" fmla="*/ 0 h 245"/>
              </a:gdLst>
              <a:ahLst/>
              <a:cxnLst>
                <a:cxn ang="0">
                  <a:pos x="T0" y="T1"/>
                </a:cxn>
                <a:cxn ang="0">
                  <a:pos x="T2" y="T3"/>
                </a:cxn>
                <a:cxn ang="0">
                  <a:pos x="T4" y="T5"/>
                </a:cxn>
                <a:cxn ang="0">
                  <a:pos x="T6" y="T7"/>
                </a:cxn>
                <a:cxn ang="0">
                  <a:pos x="T8" y="T9"/>
                </a:cxn>
              </a:cxnLst>
              <a:rect l="0" t="0" r="r" b="b"/>
              <a:pathLst>
                <a:path w="3434" h="245">
                  <a:moveTo>
                    <a:pt x="3010" y="0"/>
                  </a:moveTo>
                  <a:lnTo>
                    <a:pt x="0" y="0"/>
                  </a:lnTo>
                  <a:lnTo>
                    <a:pt x="424" y="245"/>
                  </a:lnTo>
                  <a:lnTo>
                    <a:pt x="3434" y="245"/>
                  </a:lnTo>
                  <a:lnTo>
                    <a:pt x="3010" y="0"/>
                  </a:lnTo>
                  <a:close/>
                </a:path>
              </a:pathLst>
            </a:custGeom>
            <a:solidFill>
              <a:schemeClr val="accent2"/>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0" name="Freeform 17"/>
            <p:cNvSpPr/>
            <p:nvPr/>
          </p:nvSpPr>
          <p:spPr bwMode="auto">
            <a:xfrm>
              <a:off x="6903684" y="4854222"/>
              <a:ext cx="3887647" cy="277366"/>
            </a:xfrm>
            <a:custGeom>
              <a:avLst/>
              <a:gdLst>
                <a:gd name="T0" fmla="*/ 3010 w 3434"/>
                <a:gd name="T1" fmla="*/ 0 h 245"/>
                <a:gd name="T2" fmla="*/ 0 w 3434"/>
                <a:gd name="T3" fmla="*/ 0 h 245"/>
                <a:gd name="T4" fmla="*/ 424 w 3434"/>
                <a:gd name="T5" fmla="*/ 245 h 245"/>
                <a:gd name="T6" fmla="*/ 3434 w 3434"/>
                <a:gd name="T7" fmla="*/ 245 h 245"/>
                <a:gd name="T8" fmla="*/ 3010 w 3434"/>
                <a:gd name="T9" fmla="*/ 0 h 245"/>
              </a:gdLst>
              <a:ahLst/>
              <a:cxnLst>
                <a:cxn ang="0">
                  <a:pos x="T0" y="T1"/>
                </a:cxn>
                <a:cxn ang="0">
                  <a:pos x="T2" y="T3"/>
                </a:cxn>
                <a:cxn ang="0">
                  <a:pos x="T4" y="T5"/>
                </a:cxn>
                <a:cxn ang="0">
                  <a:pos x="T6" y="T7"/>
                </a:cxn>
                <a:cxn ang="0">
                  <a:pos x="T8" y="T9"/>
                </a:cxn>
              </a:cxnLst>
              <a:rect l="0" t="0" r="r" b="b"/>
              <a:pathLst>
                <a:path w="3434" h="245">
                  <a:moveTo>
                    <a:pt x="3010" y="0"/>
                  </a:moveTo>
                  <a:lnTo>
                    <a:pt x="0" y="0"/>
                  </a:lnTo>
                  <a:lnTo>
                    <a:pt x="424" y="245"/>
                  </a:lnTo>
                  <a:lnTo>
                    <a:pt x="3434" y="245"/>
                  </a:lnTo>
                  <a:lnTo>
                    <a:pt x="3010" y="0"/>
                  </a:lnTo>
                  <a:close/>
                </a:path>
              </a:pathLst>
            </a:custGeom>
            <a:solidFill>
              <a:schemeClr val="accent2"/>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1" name="AutoShape 3"/>
            <p:cNvSpPr>
              <a:spLocks noChangeAspect="1" noChangeArrowheads="1" noTextEdit="1"/>
            </p:cNvSpPr>
            <p:nvPr/>
          </p:nvSpPr>
          <p:spPr bwMode="auto">
            <a:xfrm>
              <a:off x="6582166" y="1648168"/>
              <a:ext cx="4478605" cy="489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2" name="Rectangle 6"/>
            <p:cNvSpPr>
              <a:spLocks noChangeArrowheads="1"/>
            </p:cNvSpPr>
            <p:nvPr/>
          </p:nvSpPr>
          <p:spPr bwMode="auto">
            <a:xfrm>
              <a:off x="6903684" y="1647036"/>
              <a:ext cx="3887647" cy="892099"/>
            </a:xfrm>
            <a:prstGeom prst="rect">
              <a:avLst/>
            </a:prstGeom>
            <a:solidFill>
              <a:srgbClr val="363531"/>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3" name="Rectangle 7"/>
            <p:cNvSpPr>
              <a:spLocks noChangeArrowheads="1"/>
            </p:cNvSpPr>
            <p:nvPr/>
          </p:nvSpPr>
          <p:spPr bwMode="auto">
            <a:xfrm>
              <a:off x="6903684" y="2816501"/>
              <a:ext cx="3887647" cy="890966"/>
            </a:xfrm>
            <a:prstGeom prst="rect">
              <a:avLst/>
            </a:prstGeom>
            <a:solidFill>
              <a:schemeClr val="accent1"/>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4" name="Rectangle 8"/>
            <p:cNvSpPr>
              <a:spLocks noChangeArrowheads="1"/>
            </p:cNvSpPr>
            <p:nvPr/>
          </p:nvSpPr>
          <p:spPr bwMode="auto">
            <a:xfrm>
              <a:off x="6903684" y="2816501"/>
              <a:ext cx="3887647" cy="89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5" name="Rectangle 11"/>
            <p:cNvSpPr>
              <a:spLocks noChangeArrowheads="1"/>
            </p:cNvSpPr>
            <p:nvPr/>
          </p:nvSpPr>
          <p:spPr bwMode="auto">
            <a:xfrm>
              <a:off x="6903684" y="3984832"/>
              <a:ext cx="3887647" cy="892099"/>
            </a:xfrm>
            <a:prstGeom prst="rect">
              <a:avLst/>
            </a:prstGeom>
            <a:solidFill>
              <a:schemeClr val="accent1"/>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6" name="Rectangle 12"/>
            <p:cNvSpPr>
              <a:spLocks noChangeArrowheads="1"/>
            </p:cNvSpPr>
            <p:nvPr/>
          </p:nvSpPr>
          <p:spPr bwMode="auto">
            <a:xfrm>
              <a:off x="6903684" y="3984832"/>
              <a:ext cx="3887647" cy="892099"/>
            </a:xfrm>
            <a:prstGeom prst="rect">
              <a:avLst/>
            </a:prstGeom>
            <a:solidFill>
              <a:srgbClr val="3635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7" name="Freeform 13"/>
            <p:cNvSpPr/>
            <p:nvPr/>
          </p:nvSpPr>
          <p:spPr bwMode="auto">
            <a:xfrm>
              <a:off x="6582166" y="5131588"/>
              <a:ext cx="4478605" cy="1289467"/>
            </a:xfrm>
            <a:custGeom>
              <a:avLst/>
              <a:gdLst>
                <a:gd name="T0" fmla="*/ 3956 w 3956"/>
                <a:gd name="T1" fmla="*/ 0 h 1139"/>
                <a:gd name="T2" fmla="*/ 0 w 3956"/>
                <a:gd name="T3" fmla="*/ 0 h 1139"/>
                <a:gd name="T4" fmla="*/ 1978 w 3956"/>
                <a:gd name="T5" fmla="*/ 1139 h 1139"/>
                <a:gd name="T6" fmla="*/ 1978 w 3956"/>
                <a:gd name="T7" fmla="*/ 1139 h 1139"/>
                <a:gd name="T8" fmla="*/ 3956 w 3956"/>
                <a:gd name="T9" fmla="*/ 0 h 1139"/>
              </a:gdLst>
              <a:ahLst/>
              <a:cxnLst>
                <a:cxn ang="0">
                  <a:pos x="T0" y="T1"/>
                </a:cxn>
                <a:cxn ang="0">
                  <a:pos x="T2" y="T3"/>
                </a:cxn>
                <a:cxn ang="0">
                  <a:pos x="T4" y="T5"/>
                </a:cxn>
                <a:cxn ang="0">
                  <a:pos x="T6" y="T7"/>
                </a:cxn>
                <a:cxn ang="0">
                  <a:pos x="T8" y="T9"/>
                </a:cxn>
              </a:cxnLst>
              <a:rect l="0" t="0" r="r" b="b"/>
              <a:pathLst>
                <a:path w="3956" h="1139">
                  <a:moveTo>
                    <a:pt x="3956" y="0"/>
                  </a:moveTo>
                  <a:lnTo>
                    <a:pt x="0" y="0"/>
                  </a:lnTo>
                  <a:lnTo>
                    <a:pt x="1978" y="1139"/>
                  </a:lnTo>
                  <a:lnTo>
                    <a:pt x="1978" y="1139"/>
                  </a:lnTo>
                  <a:lnTo>
                    <a:pt x="3956" y="0"/>
                  </a:lnTo>
                  <a:close/>
                </a:path>
              </a:pathLst>
            </a:custGeom>
            <a:solidFill>
              <a:schemeClr val="accent1"/>
            </a:solidFill>
            <a:ln>
              <a:noFill/>
            </a:ln>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8" name="Freeform 18"/>
            <p:cNvSpPr/>
            <p:nvPr/>
          </p:nvSpPr>
          <p:spPr bwMode="auto">
            <a:xfrm>
              <a:off x="6760418" y="4876930"/>
              <a:ext cx="3887647" cy="277366"/>
            </a:xfrm>
            <a:custGeom>
              <a:avLst/>
              <a:gdLst>
                <a:gd name="T0" fmla="*/ 3010 w 3434"/>
                <a:gd name="T1" fmla="*/ 0 h 245"/>
                <a:gd name="T2" fmla="*/ 0 w 3434"/>
                <a:gd name="T3" fmla="*/ 0 h 245"/>
                <a:gd name="T4" fmla="*/ 424 w 3434"/>
                <a:gd name="T5" fmla="*/ 245 h 245"/>
                <a:gd name="T6" fmla="*/ 3434 w 3434"/>
                <a:gd name="T7" fmla="*/ 245 h 245"/>
                <a:gd name="T8" fmla="*/ 3010 w 3434"/>
                <a:gd name="T9" fmla="*/ 0 h 245"/>
              </a:gdLst>
              <a:ahLst/>
              <a:cxnLst>
                <a:cxn ang="0">
                  <a:pos x="T0" y="T1"/>
                </a:cxn>
                <a:cxn ang="0">
                  <a:pos x="T2" y="T3"/>
                </a:cxn>
                <a:cxn ang="0">
                  <a:pos x="T4" y="T5"/>
                </a:cxn>
                <a:cxn ang="0">
                  <a:pos x="T6" y="T7"/>
                </a:cxn>
                <a:cxn ang="0">
                  <a:pos x="T8" y="T9"/>
                </a:cxn>
              </a:cxnLst>
              <a:rect l="0" t="0" r="r" b="b"/>
              <a:pathLst>
                <a:path w="3434" h="245">
                  <a:moveTo>
                    <a:pt x="3010" y="0"/>
                  </a:moveTo>
                  <a:lnTo>
                    <a:pt x="0" y="0"/>
                  </a:lnTo>
                  <a:lnTo>
                    <a:pt x="424" y="245"/>
                  </a:lnTo>
                  <a:lnTo>
                    <a:pt x="3434" y="245"/>
                  </a:lnTo>
                  <a:lnTo>
                    <a:pt x="30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59" name="椭圆 58"/>
            <p:cNvSpPr/>
            <p:nvPr/>
          </p:nvSpPr>
          <p:spPr>
            <a:xfrm>
              <a:off x="7447060" y="6538861"/>
              <a:ext cx="2728495" cy="75918"/>
            </a:xfrm>
            <a:prstGeom prst="ellipse">
              <a:avLst/>
            </a:prstGeom>
            <a:gradFill>
              <a:gsLst>
                <a:gs pos="0">
                  <a:schemeClr val="bg1">
                    <a:lumMod val="65000"/>
                  </a:schemeClr>
                </a:gs>
                <a:gs pos="51000">
                  <a:srgbClr val="F2F2EE">
                    <a:alpha val="40000"/>
                  </a:srgbClr>
                </a:gs>
              </a:gsLst>
              <a:path path="circle">
                <a:fillToRect l="50000" t="50000" r="50000" b="50000"/>
              </a:path>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7107830" y="1778960"/>
              <a:ext cx="292811" cy="523220"/>
            </a:xfrm>
            <a:prstGeom prst="rect">
              <a:avLst/>
            </a:prstGeom>
            <a:noFill/>
          </p:spPr>
          <p:txBody>
            <a:bodyPr wrap="square" rtlCol="0">
              <a:spAutoFit/>
            </a:bodyPr>
            <a:p>
              <a:pPr algn="ctr"/>
              <a:r>
                <a:rPr lang="en-US" sz="2800" dirty="0">
                  <a:solidFill>
                    <a:schemeClr val="bg1"/>
                  </a:solidFill>
                  <a:latin typeface="微软雅黑 Light" panose="020B0502040204020203" pitchFamily="34" charset="-122"/>
                  <a:ea typeface="微软雅黑 Light" panose="020B0502040204020203" pitchFamily="34" charset="-122"/>
                </a:rPr>
                <a:t>A</a:t>
              </a:r>
              <a:endParaRPr lang="en-US" sz="2800" dirty="0">
                <a:solidFill>
                  <a:schemeClr val="bg1"/>
                </a:solidFill>
                <a:latin typeface="微软雅黑 Light" panose="020B0502040204020203" pitchFamily="34" charset="-122"/>
                <a:ea typeface="微软雅黑 Light" panose="020B0502040204020203" pitchFamily="34" charset="-122"/>
              </a:endParaRPr>
            </a:p>
          </p:txBody>
        </p:sp>
        <p:sp>
          <p:nvSpPr>
            <p:cNvPr id="61" name="文本框 60"/>
            <p:cNvSpPr txBox="1"/>
            <p:nvPr/>
          </p:nvSpPr>
          <p:spPr>
            <a:xfrm>
              <a:off x="7107830" y="3004430"/>
              <a:ext cx="292811" cy="523220"/>
            </a:xfrm>
            <a:prstGeom prst="rect">
              <a:avLst/>
            </a:prstGeom>
            <a:noFill/>
          </p:spPr>
          <p:txBody>
            <a:bodyPr wrap="square" rtlCol="0">
              <a:spAutoFit/>
            </a:bodyPr>
            <a:p>
              <a:pPr algn="ctr"/>
              <a:r>
                <a:rPr lang="en-US" sz="2800" dirty="0">
                  <a:solidFill>
                    <a:schemeClr val="bg1"/>
                  </a:solidFill>
                  <a:latin typeface="微软雅黑 Light" panose="020B0502040204020203" pitchFamily="34" charset="-122"/>
                  <a:ea typeface="微软雅黑 Light" panose="020B0502040204020203" pitchFamily="34" charset="-122"/>
                </a:rPr>
                <a:t>B</a:t>
              </a:r>
              <a:endParaRPr lang="en-US" sz="2800" dirty="0">
                <a:solidFill>
                  <a:schemeClr val="bg1"/>
                </a:solidFill>
                <a:latin typeface="微软雅黑 Light" panose="020B0502040204020203" pitchFamily="34" charset="-122"/>
                <a:ea typeface="微软雅黑 Light" panose="020B0502040204020203" pitchFamily="34" charset="-122"/>
              </a:endParaRPr>
            </a:p>
          </p:txBody>
        </p:sp>
        <p:sp>
          <p:nvSpPr>
            <p:cNvPr id="62" name="文本框 61"/>
            <p:cNvSpPr txBox="1"/>
            <p:nvPr/>
          </p:nvSpPr>
          <p:spPr>
            <a:xfrm>
              <a:off x="7107830" y="4131050"/>
              <a:ext cx="292811" cy="523220"/>
            </a:xfrm>
            <a:prstGeom prst="rect">
              <a:avLst/>
            </a:prstGeom>
            <a:noFill/>
          </p:spPr>
          <p:txBody>
            <a:bodyPr wrap="square" rtlCol="0">
              <a:spAutoFit/>
            </a:bodyPr>
            <a:p>
              <a:pPr algn="ctr"/>
              <a:r>
                <a:rPr lang="en-US" sz="2800" dirty="0">
                  <a:solidFill>
                    <a:schemeClr val="bg1"/>
                  </a:solidFill>
                  <a:latin typeface="微软雅黑 Light" panose="020B0502040204020203" pitchFamily="34" charset="-122"/>
                  <a:ea typeface="微软雅黑 Light" panose="020B0502040204020203" pitchFamily="34" charset="-122"/>
                </a:rPr>
                <a:t>C</a:t>
              </a:r>
              <a:endParaRPr lang="en-US" sz="2800" dirty="0">
                <a:solidFill>
                  <a:schemeClr val="bg1"/>
                </a:solidFill>
                <a:latin typeface="微软雅黑 Light" panose="020B0502040204020203" pitchFamily="34" charset="-122"/>
                <a:ea typeface="微软雅黑 Light" panose="020B0502040204020203" pitchFamily="34" charset="-122"/>
              </a:endParaRPr>
            </a:p>
          </p:txBody>
        </p:sp>
        <p:grpSp>
          <p:nvGrpSpPr>
            <p:cNvPr id="63" name="Group 194"/>
            <p:cNvGrpSpPr>
              <a:grpSpLocks noChangeAspect="1"/>
            </p:cNvGrpSpPr>
            <p:nvPr/>
          </p:nvGrpSpPr>
          <p:grpSpPr bwMode="auto">
            <a:xfrm>
              <a:off x="10130351" y="1958819"/>
              <a:ext cx="322800" cy="319366"/>
              <a:chOff x="3464" y="1788"/>
              <a:chExt cx="752" cy="744"/>
            </a:xfrm>
          </p:grpSpPr>
          <p:sp>
            <p:nvSpPr>
              <p:cNvPr id="64" name="AutoShape 193"/>
              <p:cNvSpPr>
                <a:spLocks noChangeAspect="1" noChangeArrowheads="1" noTextEdit="1"/>
              </p:cNvSpPr>
              <p:nvPr/>
            </p:nvSpPr>
            <p:spPr bwMode="auto">
              <a:xfrm>
                <a:off x="3464" y="1788"/>
                <a:ext cx="752"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65" name="Freeform 195"/>
              <p:cNvSpPr>
                <a:spLocks noEditPoints="1"/>
              </p:cNvSpPr>
              <p:nvPr/>
            </p:nvSpPr>
            <p:spPr bwMode="auto">
              <a:xfrm>
                <a:off x="3599" y="1756"/>
                <a:ext cx="644" cy="647"/>
              </a:xfrm>
              <a:custGeom>
                <a:avLst/>
                <a:gdLst>
                  <a:gd name="T0" fmla="*/ 197 w 239"/>
                  <a:gd name="T1" fmla="*/ 43 h 240"/>
                  <a:gd name="T2" fmla="*/ 43 w 239"/>
                  <a:gd name="T3" fmla="*/ 43 h 240"/>
                  <a:gd name="T4" fmla="*/ 43 w 239"/>
                  <a:gd name="T5" fmla="*/ 197 h 240"/>
                  <a:gd name="T6" fmla="*/ 197 w 239"/>
                  <a:gd name="T7" fmla="*/ 197 h 240"/>
                  <a:gd name="T8" fmla="*/ 197 w 239"/>
                  <a:gd name="T9" fmla="*/ 43 h 240"/>
                  <a:gd name="T10" fmla="*/ 65 w 239"/>
                  <a:gd name="T11" fmla="*/ 174 h 240"/>
                  <a:gd name="T12" fmla="*/ 65 w 239"/>
                  <a:gd name="T13" fmla="*/ 65 h 240"/>
                  <a:gd name="T14" fmla="*/ 174 w 239"/>
                  <a:gd name="T15" fmla="*/ 65 h 240"/>
                  <a:gd name="T16" fmla="*/ 174 w 239"/>
                  <a:gd name="T17" fmla="*/ 174 h 240"/>
                  <a:gd name="T18" fmla="*/ 65 w 239"/>
                  <a:gd name="T19" fmla="*/ 17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240">
                    <a:moveTo>
                      <a:pt x="197" y="43"/>
                    </a:moveTo>
                    <a:cubicBezTo>
                      <a:pt x="154" y="0"/>
                      <a:pt x="85" y="0"/>
                      <a:pt x="43" y="43"/>
                    </a:cubicBezTo>
                    <a:cubicBezTo>
                      <a:pt x="0" y="85"/>
                      <a:pt x="0" y="154"/>
                      <a:pt x="43" y="197"/>
                    </a:cubicBezTo>
                    <a:cubicBezTo>
                      <a:pt x="85" y="240"/>
                      <a:pt x="154" y="240"/>
                      <a:pt x="197" y="197"/>
                    </a:cubicBezTo>
                    <a:cubicBezTo>
                      <a:pt x="239" y="154"/>
                      <a:pt x="239" y="85"/>
                      <a:pt x="197" y="43"/>
                    </a:cubicBezTo>
                    <a:close/>
                    <a:moveTo>
                      <a:pt x="65" y="174"/>
                    </a:moveTo>
                    <a:cubicBezTo>
                      <a:pt x="35" y="144"/>
                      <a:pt x="35" y="96"/>
                      <a:pt x="65" y="65"/>
                    </a:cubicBezTo>
                    <a:cubicBezTo>
                      <a:pt x="95" y="35"/>
                      <a:pt x="144" y="35"/>
                      <a:pt x="174" y="65"/>
                    </a:cubicBezTo>
                    <a:cubicBezTo>
                      <a:pt x="204" y="96"/>
                      <a:pt x="204" y="144"/>
                      <a:pt x="174" y="174"/>
                    </a:cubicBezTo>
                    <a:cubicBezTo>
                      <a:pt x="144" y="205"/>
                      <a:pt x="95" y="205"/>
                      <a:pt x="65"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66" name="Freeform 196"/>
              <p:cNvSpPr/>
              <p:nvPr/>
            </p:nvSpPr>
            <p:spPr bwMode="auto">
              <a:xfrm>
                <a:off x="3461" y="2200"/>
                <a:ext cx="340" cy="337"/>
              </a:xfrm>
              <a:custGeom>
                <a:avLst/>
                <a:gdLst>
                  <a:gd name="T0" fmla="*/ 11 w 126"/>
                  <a:gd name="T1" fmla="*/ 117 h 125"/>
                  <a:gd name="T2" fmla="*/ 9 w 126"/>
                  <a:gd name="T3" fmla="*/ 114 h 125"/>
                  <a:gd name="T4" fmla="*/ 9 w 126"/>
                  <a:gd name="T5" fmla="*/ 84 h 125"/>
                  <a:gd name="T6" fmla="*/ 85 w 126"/>
                  <a:gd name="T7" fmla="*/ 8 h 125"/>
                  <a:gd name="T8" fmla="*/ 115 w 126"/>
                  <a:gd name="T9" fmla="*/ 8 h 125"/>
                  <a:gd name="T10" fmla="*/ 117 w 126"/>
                  <a:gd name="T11" fmla="*/ 11 h 125"/>
                  <a:gd name="T12" fmla="*/ 117 w 126"/>
                  <a:gd name="T13" fmla="*/ 41 h 125"/>
                  <a:gd name="T14" fmla="*/ 42 w 126"/>
                  <a:gd name="T15" fmla="*/ 117 h 125"/>
                  <a:gd name="T16" fmla="*/ 11 w 126"/>
                  <a:gd name="T17" fmla="*/ 1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5">
                    <a:moveTo>
                      <a:pt x="11" y="117"/>
                    </a:moveTo>
                    <a:cubicBezTo>
                      <a:pt x="9" y="114"/>
                      <a:pt x="9" y="114"/>
                      <a:pt x="9" y="114"/>
                    </a:cubicBezTo>
                    <a:cubicBezTo>
                      <a:pt x="0" y="106"/>
                      <a:pt x="0" y="92"/>
                      <a:pt x="9" y="84"/>
                    </a:cubicBezTo>
                    <a:cubicBezTo>
                      <a:pt x="85" y="8"/>
                      <a:pt x="85" y="8"/>
                      <a:pt x="85" y="8"/>
                    </a:cubicBezTo>
                    <a:cubicBezTo>
                      <a:pt x="93" y="0"/>
                      <a:pt x="106" y="0"/>
                      <a:pt x="115" y="8"/>
                    </a:cubicBezTo>
                    <a:cubicBezTo>
                      <a:pt x="117" y="11"/>
                      <a:pt x="117" y="11"/>
                      <a:pt x="117" y="11"/>
                    </a:cubicBezTo>
                    <a:cubicBezTo>
                      <a:pt x="126" y="19"/>
                      <a:pt x="126" y="33"/>
                      <a:pt x="117" y="41"/>
                    </a:cubicBezTo>
                    <a:cubicBezTo>
                      <a:pt x="42" y="117"/>
                      <a:pt x="42" y="117"/>
                      <a:pt x="42" y="117"/>
                    </a:cubicBezTo>
                    <a:cubicBezTo>
                      <a:pt x="33" y="125"/>
                      <a:pt x="20" y="125"/>
                      <a:pt x="11" y="1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67" name="Freeform 197"/>
              <p:cNvSpPr>
                <a:spLocks noEditPoints="1"/>
              </p:cNvSpPr>
              <p:nvPr/>
            </p:nvSpPr>
            <p:spPr bwMode="auto">
              <a:xfrm>
                <a:off x="3599" y="1756"/>
                <a:ext cx="644" cy="647"/>
              </a:xfrm>
              <a:custGeom>
                <a:avLst/>
                <a:gdLst>
                  <a:gd name="T0" fmla="*/ 197 w 239"/>
                  <a:gd name="T1" fmla="*/ 43 h 240"/>
                  <a:gd name="T2" fmla="*/ 43 w 239"/>
                  <a:gd name="T3" fmla="*/ 43 h 240"/>
                  <a:gd name="T4" fmla="*/ 43 w 239"/>
                  <a:gd name="T5" fmla="*/ 197 h 240"/>
                  <a:gd name="T6" fmla="*/ 197 w 239"/>
                  <a:gd name="T7" fmla="*/ 197 h 240"/>
                  <a:gd name="T8" fmla="*/ 197 w 239"/>
                  <a:gd name="T9" fmla="*/ 43 h 240"/>
                  <a:gd name="T10" fmla="*/ 65 w 239"/>
                  <a:gd name="T11" fmla="*/ 174 h 240"/>
                  <a:gd name="T12" fmla="*/ 65 w 239"/>
                  <a:gd name="T13" fmla="*/ 65 h 240"/>
                  <a:gd name="T14" fmla="*/ 174 w 239"/>
                  <a:gd name="T15" fmla="*/ 65 h 240"/>
                  <a:gd name="T16" fmla="*/ 174 w 239"/>
                  <a:gd name="T17" fmla="*/ 174 h 240"/>
                  <a:gd name="T18" fmla="*/ 65 w 239"/>
                  <a:gd name="T19" fmla="*/ 17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240">
                    <a:moveTo>
                      <a:pt x="197" y="43"/>
                    </a:moveTo>
                    <a:cubicBezTo>
                      <a:pt x="154" y="0"/>
                      <a:pt x="85" y="0"/>
                      <a:pt x="43" y="43"/>
                    </a:cubicBezTo>
                    <a:cubicBezTo>
                      <a:pt x="0" y="85"/>
                      <a:pt x="0" y="154"/>
                      <a:pt x="43" y="197"/>
                    </a:cubicBezTo>
                    <a:cubicBezTo>
                      <a:pt x="85" y="240"/>
                      <a:pt x="154" y="240"/>
                      <a:pt x="197" y="197"/>
                    </a:cubicBezTo>
                    <a:cubicBezTo>
                      <a:pt x="239" y="154"/>
                      <a:pt x="239" y="85"/>
                      <a:pt x="197" y="43"/>
                    </a:cubicBezTo>
                    <a:close/>
                    <a:moveTo>
                      <a:pt x="65" y="174"/>
                    </a:moveTo>
                    <a:cubicBezTo>
                      <a:pt x="35" y="144"/>
                      <a:pt x="35" y="96"/>
                      <a:pt x="65" y="65"/>
                    </a:cubicBezTo>
                    <a:cubicBezTo>
                      <a:pt x="95" y="35"/>
                      <a:pt x="144" y="35"/>
                      <a:pt x="174" y="65"/>
                    </a:cubicBezTo>
                    <a:cubicBezTo>
                      <a:pt x="204" y="96"/>
                      <a:pt x="204" y="144"/>
                      <a:pt x="174" y="174"/>
                    </a:cubicBezTo>
                    <a:cubicBezTo>
                      <a:pt x="144" y="205"/>
                      <a:pt x="95" y="205"/>
                      <a:pt x="65"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68" name="Freeform 198"/>
              <p:cNvSpPr/>
              <p:nvPr/>
            </p:nvSpPr>
            <p:spPr bwMode="auto">
              <a:xfrm>
                <a:off x="3461" y="2200"/>
                <a:ext cx="340" cy="337"/>
              </a:xfrm>
              <a:custGeom>
                <a:avLst/>
                <a:gdLst>
                  <a:gd name="T0" fmla="*/ 11 w 126"/>
                  <a:gd name="T1" fmla="*/ 117 h 125"/>
                  <a:gd name="T2" fmla="*/ 9 w 126"/>
                  <a:gd name="T3" fmla="*/ 114 h 125"/>
                  <a:gd name="T4" fmla="*/ 9 w 126"/>
                  <a:gd name="T5" fmla="*/ 84 h 125"/>
                  <a:gd name="T6" fmla="*/ 85 w 126"/>
                  <a:gd name="T7" fmla="*/ 8 h 125"/>
                  <a:gd name="T8" fmla="*/ 115 w 126"/>
                  <a:gd name="T9" fmla="*/ 8 h 125"/>
                  <a:gd name="T10" fmla="*/ 117 w 126"/>
                  <a:gd name="T11" fmla="*/ 11 h 125"/>
                  <a:gd name="T12" fmla="*/ 117 w 126"/>
                  <a:gd name="T13" fmla="*/ 41 h 125"/>
                  <a:gd name="T14" fmla="*/ 42 w 126"/>
                  <a:gd name="T15" fmla="*/ 117 h 125"/>
                  <a:gd name="T16" fmla="*/ 11 w 126"/>
                  <a:gd name="T17" fmla="*/ 1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25">
                    <a:moveTo>
                      <a:pt x="11" y="117"/>
                    </a:moveTo>
                    <a:cubicBezTo>
                      <a:pt x="9" y="114"/>
                      <a:pt x="9" y="114"/>
                      <a:pt x="9" y="114"/>
                    </a:cubicBezTo>
                    <a:cubicBezTo>
                      <a:pt x="0" y="106"/>
                      <a:pt x="0" y="92"/>
                      <a:pt x="9" y="84"/>
                    </a:cubicBezTo>
                    <a:cubicBezTo>
                      <a:pt x="85" y="8"/>
                      <a:pt x="85" y="8"/>
                      <a:pt x="85" y="8"/>
                    </a:cubicBezTo>
                    <a:cubicBezTo>
                      <a:pt x="93" y="0"/>
                      <a:pt x="106" y="0"/>
                      <a:pt x="115" y="8"/>
                    </a:cubicBezTo>
                    <a:cubicBezTo>
                      <a:pt x="117" y="11"/>
                      <a:pt x="117" y="11"/>
                      <a:pt x="117" y="11"/>
                    </a:cubicBezTo>
                    <a:cubicBezTo>
                      <a:pt x="126" y="19"/>
                      <a:pt x="126" y="33"/>
                      <a:pt x="117" y="41"/>
                    </a:cubicBezTo>
                    <a:cubicBezTo>
                      <a:pt x="42" y="117"/>
                      <a:pt x="42" y="117"/>
                      <a:pt x="42" y="117"/>
                    </a:cubicBezTo>
                    <a:cubicBezTo>
                      <a:pt x="33" y="125"/>
                      <a:pt x="20" y="125"/>
                      <a:pt x="11" y="1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grpSp>
        <p:grpSp>
          <p:nvGrpSpPr>
            <p:cNvPr id="69" name="Group 201"/>
            <p:cNvGrpSpPr>
              <a:grpSpLocks noChangeAspect="1"/>
            </p:cNvGrpSpPr>
            <p:nvPr/>
          </p:nvGrpSpPr>
          <p:grpSpPr bwMode="auto">
            <a:xfrm>
              <a:off x="10134286" y="3107338"/>
              <a:ext cx="347272" cy="319366"/>
              <a:chOff x="3392" y="1748"/>
              <a:chExt cx="896" cy="824"/>
            </a:xfrm>
          </p:grpSpPr>
          <p:sp>
            <p:nvSpPr>
              <p:cNvPr id="70" name="AutoShape 200"/>
              <p:cNvSpPr>
                <a:spLocks noChangeAspect="1" noChangeArrowheads="1" noTextEdit="1"/>
              </p:cNvSpPr>
              <p:nvPr/>
            </p:nvSpPr>
            <p:spPr bwMode="auto">
              <a:xfrm>
                <a:off x="3392" y="1748"/>
                <a:ext cx="896"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1" name="Freeform 202"/>
              <p:cNvSpPr/>
              <p:nvPr/>
            </p:nvSpPr>
            <p:spPr bwMode="auto">
              <a:xfrm>
                <a:off x="3535" y="2125"/>
                <a:ext cx="613" cy="444"/>
              </a:xfrm>
              <a:custGeom>
                <a:avLst/>
                <a:gdLst>
                  <a:gd name="T0" fmla="*/ 0 w 613"/>
                  <a:gd name="T1" fmla="*/ 0 h 444"/>
                  <a:gd name="T2" fmla="*/ 0 w 613"/>
                  <a:gd name="T3" fmla="*/ 444 h 444"/>
                  <a:gd name="T4" fmla="*/ 207 w 613"/>
                  <a:gd name="T5" fmla="*/ 444 h 444"/>
                  <a:gd name="T6" fmla="*/ 207 w 613"/>
                  <a:gd name="T7" fmla="*/ 121 h 444"/>
                  <a:gd name="T8" fmla="*/ 406 w 613"/>
                  <a:gd name="T9" fmla="*/ 121 h 444"/>
                  <a:gd name="T10" fmla="*/ 406 w 613"/>
                  <a:gd name="T11" fmla="*/ 444 h 444"/>
                  <a:gd name="T12" fmla="*/ 613 w 613"/>
                  <a:gd name="T13" fmla="*/ 444 h 444"/>
                  <a:gd name="T14" fmla="*/ 613 w 613"/>
                  <a:gd name="T15" fmla="*/ 0 h 444"/>
                  <a:gd name="T16" fmla="*/ 0 w 613"/>
                  <a:gd name="T17"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444">
                    <a:moveTo>
                      <a:pt x="0" y="0"/>
                    </a:moveTo>
                    <a:lnTo>
                      <a:pt x="0" y="444"/>
                    </a:lnTo>
                    <a:lnTo>
                      <a:pt x="207" y="444"/>
                    </a:lnTo>
                    <a:lnTo>
                      <a:pt x="207" y="121"/>
                    </a:lnTo>
                    <a:lnTo>
                      <a:pt x="406" y="121"/>
                    </a:lnTo>
                    <a:lnTo>
                      <a:pt x="406" y="444"/>
                    </a:lnTo>
                    <a:lnTo>
                      <a:pt x="613" y="444"/>
                    </a:lnTo>
                    <a:lnTo>
                      <a:pt x="6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2" name="Freeform 203"/>
              <p:cNvSpPr/>
              <p:nvPr/>
            </p:nvSpPr>
            <p:spPr bwMode="auto">
              <a:xfrm>
                <a:off x="3392" y="1748"/>
                <a:ext cx="899" cy="388"/>
              </a:xfrm>
              <a:custGeom>
                <a:avLst/>
                <a:gdLst>
                  <a:gd name="T0" fmla="*/ 449 w 899"/>
                  <a:gd name="T1" fmla="*/ 0 h 388"/>
                  <a:gd name="T2" fmla="*/ 0 w 899"/>
                  <a:gd name="T3" fmla="*/ 388 h 388"/>
                  <a:gd name="T4" fmla="*/ 899 w 899"/>
                  <a:gd name="T5" fmla="*/ 388 h 388"/>
                  <a:gd name="T6" fmla="*/ 449 w 899"/>
                  <a:gd name="T7" fmla="*/ 0 h 388"/>
                </a:gdLst>
                <a:ahLst/>
                <a:cxnLst>
                  <a:cxn ang="0">
                    <a:pos x="T0" y="T1"/>
                  </a:cxn>
                  <a:cxn ang="0">
                    <a:pos x="T2" y="T3"/>
                  </a:cxn>
                  <a:cxn ang="0">
                    <a:pos x="T4" y="T5"/>
                  </a:cxn>
                  <a:cxn ang="0">
                    <a:pos x="T6" y="T7"/>
                  </a:cxn>
                </a:cxnLst>
                <a:rect l="0" t="0" r="r" b="b"/>
                <a:pathLst>
                  <a:path w="899" h="388">
                    <a:moveTo>
                      <a:pt x="449" y="0"/>
                    </a:moveTo>
                    <a:lnTo>
                      <a:pt x="0" y="388"/>
                    </a:lnTo>
                    <a:lnTo>
                      <a:pt x="899" y="388"/>
                    </a:lnTo>
                    <a:lnTo>
                      <a:pt x="4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3" name="Freeform 204"/>
              <p:cNvSpPr/>
              <p:nvPr/>
            </p:nvSpPr>
            <p:spPr bwMode="auto">
              <a:xfrm>
                <a:off x="3535" y="2125"/>
                <a:ext cx="613" cy="444"/>
              </a:xfrm>
              <a:custGeom>
                <a:avLst/>
                <a:gdLst>
                  <a:gd name="T0" fmla="*/ 0 w 613"/>
                  <a:gd name="T1" fmla="*/ 0 h 444"/>
                  <a:gd name="T2" fmla="*/ 0 w 613"/>
                  <a:gd name="T3" fmla="*/ 444 h 444"/>
                  <a:gd name="T4" fmla="*/ 207 w 613"/>
                  <a:gd name="T5" fmla="*/ 444 h 444"/>
                  <a:gd name="T6" fmla="*/ 207 w 613"/>
                  <a:gd name="T7" fmla="*/ 121 h 444"/>
                  <a:gd name="T8" fmla="*/ 406 w 613"/>
                  <a:gd name="T9" fmla="*/ 121 h 444"/>
                  <a:gd name="T10" fmla="*/ 406 w 613"/>
                  <a:gd name="T11" fmla="*/ 444 h 444"/>
                  <a:gd name="T12" fmla="*/ 613 w 613"/>
                  <a:gd name="T13" fmla="*/ 444 h 444"/>
                  <a:gd name="T14" fmla="*/ 613 w 613"/>
                  <a:gd name="T15" fmla="*/ 0 h 444"/>
                  <a:gd name="T16" fmla="*/ 0 w 613"/>
                  <a:gd name="T17"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444">
                    <a:moveTo>
                      <a:pt x="0" y="0"/>
                    </a:moveTo>
                    <a:lnTo>
                      <a:pt x="0" y="444"/>
                    </a:lnTo>
                    <a:lnTo>
                      <a:pt x="207" y="444"/>
                    </a:lnTo>
                    <a:lnTo>
                      <a:pt x="207" y="121"/>
                    </a:lnTo>
                    <a:lnTo>
                      <a:pt x="406" y="121"/>
                    </a:lnTo>
                    <a:lnTo>
                      <a:pt x="406" y="444"/>
                    </a:lnTo>
                    <a:lnTo>
                      <a:pt x="613" y="444"/>
                    </a:lnTo>
                    <a:lnTo>
                      <a:pt x="6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4" name="Freeform 205"/>
              <p:cNvSpPr/>
              <p:nvPr/>
            </p:nvSpPr>
            <p:spPr bwMode="auto">
              <a:xfrm>
                <a:off x="3392" y="1748"/>
                <a:ext cx="899" cy="388"/>
              </a:xfrm>
              <a:custGeom>
                <a:avLst/>
                <a:gdLst>
                  <a:gd name="T0" fmla="*/ 449 w 899"/>
                  <a:gd name="T1" fmla="*/ 0 h 388"/>
                  <a:gd name="T2" fmla="*/ 0 w 899"/>
                  <a:gd name="T3" fmla="*/ 388 h 388"/>
                  <a:gd name="T4" fmla="*/ 899 w 899"/>
                  <a:gd name="T5" fmla="*/ 388 h 388"/>
                  <a:gd name="T6" fmla="*/ 449 w 899"/>
                  <a:gd name="T7" fmla="*/ 0 h 388"/>
                </a:gdLst>
                <a:ahLst/>
                <a:cxnLst>
                  <a:cxn ang="0">
                    <a:pos x="T0" y="T1"/>
                  </a:cxn>
                  <a:cxn ang="0">
                    <a:pos x="T2" y="T3"/>
                  </a:cxn>
                  <a:cxn ang="0">
                    <a:pos x="T4" y="T5"/>
                  </a:cxn>
                  <a:cxn ang="0">
                    <a:pos x="T6" y="T7"/>
                  </a:cxn>
                </a:cxnLst>
                <a:rect l="0" t="0" r="r" b="b"/>
                <a:pathLst>
                  <a:path w="899" h="388">
                    <a:moveTo>
                      <a:pt x="449" y="0"/>
                    </a:moveTo>
                    <a:lnTo>
                      <a:pt x="0" y="388"/>
                    </a:lnTo>
                    <a:lnTo>
                      <a:pt x="899" y="388"/>
                    </a:lnTo>
                    <a:lnTo>
                      <a:pt x="4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grpSp>
        <p:grpSp>
          <p:nvGrpSpPr>
            <p:cNvPr id="75" name="Group 208"/>
            <p:cNvGrpSpPr>
              <a:grpSpLocks noChangeAspect="1"/>
            </p:cNvGrpSpPr>
            <p:nvPr/>
          </p:nvGrpSpPr>
          <p:grpSpPr bwMode="auto">
            <a:xfrm>
              <a:off x="10213601" y="4355481"/>
              <a:ext cx="285276" cy="239524"/>
              <a:chOff x="3416" y="1804"/>
              <a:chExt cx="848" cy="712"/>
            </a:xfrm>
          </p:grpSpPr>
          <p:sp>
            <p:nvSpPr>
              <p:cNvPr id="76" name="AutoShape 207"/>
              <p:cNvSpPr>
                <a:spLocks noChangeAspect="1" noChangeArrowheads="1" noTextEdit="1"/>
              </p:cNvSpPr>
              <p:nvPr/>
            </p:nvSpPr>
            <p:spPr bwMode="auto">
              <a:xfrm>
                <a:off x="3416" y="1804"/>
                <a:ext cx="848" cy="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7" name="Oval 209"/>
              <p:cNvSpPr>
                <a:spLocks noChangeArrowheads="1"/>
              </p:cNvSpPr>
              <p:nvPr/>
            </p:nvSpPr>
            <p:spPr bwMode="auto">
              <a:xfrm>
                <a:off x="3661" y="1807"/>
                <a:ext cx="358" cy="35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8" name="Freeform 210"/>
              <p:cNvSpPr/>
              <p:nvPr/>
            </p:nvSpPr>
            <p:spPr bwMode="auto">
              <a:xfrm>
                <a:off x="3403" y="2109"/>
                <a:ext cx="874" cy="410"/>
              </a:xfrm>
              <a:custGeom>
                <a:avLst/>
                <a:gdLst>
                  <a:gd name="T0" fmla="*/ 276 w 325"/>
                  <a:gd name="T1" fmla="*/ 0 h 152"/>
                  <a:gd name="T2" fmla="*/ 245 w 325"/>
                  <a:gd name="T3" fmla="*/ 0 h 152"/>
                  <a:gd name="T4" fmla="*/ 163 w 325"/>
                  <a:gd name="T5" fmla="*/ 49 h 152"/>
                  <a:gd name="T6" fmla="*/ 80 w 325"/>
                  <a:gd name="T7" fmla="*/ 0 h 152"/>
                  <a:gd name="T8" fmla="*/ 49 w 325"/>
                  <a:gd name="T9" fmla="*/ 0 h 152"/>
                  <a:gd name="T10" fmla="*/ 7 w 325"/>
                  <a:gd name="T11" fmla="*/ 152 h 152"/>
                  <a:gd name="T12" fmla="*/ 319 w 325"/>
                  <a:gd name="T13" fmla="*/ 152 h 152"/>
                  <a:gd name="T14" fmla="*/ 276 w 325"/>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5" h="152">
                    <a:moveTo>
                      <a:pt x="276" y="0"/>
                    </a:moveTo>
                    <a:cubicBezTo>
                      <a:pt x="245" y="0"/>
                      <a:pt x="245" y="0"/>
                      <a:pt x="245" y="0"/>
                    </a:cubicBezTo>
                    <a:cubicBezTo>
                      <a:pt x="229" y="29"/>
                      <a:pt x="198" y="49"/>
                      <a:pt x="163" y="49"/>
                    </a:cubicBezTo>
                    <a:cubicBezTo>
                      <a:pt x="127" y="49"/>
                      <a:pt x="96" y="29"/>
                      <a:pt x="80" y="0"/>
                    </a:cubicBezTo>
                    <a:cubicBezTo>
                      <a:pt x="49" y="0"/>
                      <a:pt x="49" y="0"/>
                      <a:pt x="49" y="0"/>
                    </a:cubicBezTo>
                    <a:cubicBezTo>
                      <a:pt x="0" y="0"/>
                      <a:pt x="7" y="103"/>
                      <a:pt x="7" y="152"/>
                    </a:cubicBezTo>
                    <a:cubicBezTo>
                      <a:pt x="319" y="152"/>
                      <a:pt x="319" y="152"/>
                      <a:pt x="319" y="152"/>
                    </a:cubicBezTo>
                    <a:cubicBezTo>
                      <a:pt x="319" y="103"/>
                      <a:pt x="325" y="0"/>
                      <a:pt x="2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79" name="Oval 211"/>
              <p:cNvSpPr>
                <a:spLocks noChangeArrowheads="1"/>
              </p:cNvSpPr>
              <p:nvPr/>
            </p:nvSpPr>
            <p:spPr bwMode="auto">
              <a:xfrm>
                <a:off x="3661" y="1807"/>
                <a:ext cx="358" cy="35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sp>
            <p:nvSpPr>
              <p:cNvPr id="80" name="Freeform 212"/>
              <p:cNvSpPr/>
              <p:nvPr/>
            </p:nvSpPr>
            <p:spPr bwMode="auto">
              <a:xfrm>
                <a:off x="3403" y="2109"/>
                <a:ext cx="874" cy="410"/>
              </a:xfrm>
              <a:custGeom>
                <a:avLst/>
                <a:gdLst>
                  <a:gd name="T0" fmla="*/ 276 w 325"/>
                  <a:gd name="T1" fmla="*/ 0 h 152"/>
                  <a:gd name="T2" fmla="*/ 245 w 325"/>
                  <a:gd name="T3" fmla="*/ 0 h 152"/>
                  <a:gd name="T4" fmla="*/ 163 w 325"/>
                  <a:gd name="T5" fmla="*/ 49 h 152"/>
                  <a:gd name="T6" fmla="*/ 80 w 325"/>
                  <a:gd name="T7" fmla="*/ 0 h 152"/>
                  <a:gd name="T8" fmla="*/ 49 w 325"/>
                  <a:gd name="T9" fmla="*/ 0 h 152"/>
                  <a:gd name="T10" fmla="*/ 7 w 325"/>
                  <a:gd name="T11" fmla="*/ 152 h 152"/>
                  <a:gd name="T12" fmla="*/ 319 w 325"/>
                  <a:gd name="T13" fmla="*/ 152 h 152"/>
                  <a:gd name="T14" fmla="*/ 276 w 325"/>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5" h="152">
                    <a:moveTo>
                      <a:pt x="276" y="0"/>
                    </a:moveTo>
                    <a:cubicBezTo>
                      <a:pt x="245" y="0"/>
                      <a:pt x="245" y="0"/>
                      <a:pt x="245" y="0"/>
                    </a:cubicBezTo>
                    <a:cubicBezTo>
                      <a:pt x="229" y="29"/>
                      <a:pt x="198" y="49"/>
                      <a:pt x="163" y="49"/>
                    </a:cubicBezTo>
                    <a:cubicBezTo>
                      <a:pt x="127" y="49"/>
                      <a:pt x="96" y="29"/>
                      <a:pt x="80" y="0"/>
                    </a:cubicBezTo>
                    <a:cubicBezTo>
                      <a:pt x="49" y="0"/>
                      <a:pt x="49" y="0"/>
                      <a:pt x="49" y="0"/>
                    </a:cubicBezTo>
                    <a:cubicBezTo>
                      <a:pt x="0" y="0"/>
                      <a:pt x="7" y="103"/>
                      <a:pt x="7" y="152"/>
                    </a:cubicBezTo>
                    <a:cubicBezTo>
                      <a:pt x="319" y="152"/>
                      <a:pt x="319" y="152"/>
                      <a:pt x="319" y="152"/>
                    </a:cubicBezTo>
                    <a:cubicBezTo>
                      <a:pt x="319" y="103"/>
                      <a:pt x="325" y="0"/>
                      <a:pt x="2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200">
                  <a:latin typeface="微软雅黑 Light" panose="020B0502040204020203" pitchFamily="34" charset="-122"/>
                  <a:ea typeface="微软雅黑 Light" panose="020B0502040204020203" pitchFamily="34" charset="-122"/>
                </a:endParaRPr>
              </a:p>
            </p:txBody>
          </p:sp>
        </p:grpSp>
        <p:sp>
          <p:nvSpPr>
            <p:cNvPr id="81" name="Rectangle 11"/>
            <p:cNvSpPr/>
            <p:nvPr/>
          </p:nvSpPr>
          <p:spPr>
            <a:xfrm>
              <a:off x="7506848" y="1939588"/>
              <a:ext cx="2409925" cy="539602"/>
            </a:xfrm>
            <a:prstGeom prst="rect">
              <a:avLst/>
            </a:prstGeom>
          </p:spPr>
          <p:txBody>
            <a:bodyPr wrap="square">
              <a:spAutoFit/>
            </a:bodyPr>
            <a:p>
              <a:pPr>
                <a:lnSpc>
                  <a:spcPct val="150000"/>
                </a:lnSpc>
              </a:pPr>
              <a:r>
                <a:rPr lang="en-US" altLang="zh-CN" sz="900" dirty="0">
                  <a:solidFill>
                    <a:schemeClr val="bg1"/>
                  </a:solidFill>
                  <a:latin typeface="微软雅黑" panose="020B0503020204020204" charset="-122"/>
                  <a:ea typeface="微软雅黑" panose="020B0503020204020204" charset="-122"/>
                  <a:cs typeface="Arial" panose="020B0604020202020204" pitchFamily="34" charset="0"/>
                  <a:sym typeface="+mn-ea"/>
                </a:rPr>
                <a:t>A company is an association or collection of individuals,</a:t>
              </a:r>
              <a:endParaRPr lang="en-US" altLang="zh-CN" sz="9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sp>
          <p:nvSpPr>
            <p:cNvPr id="82" name="Rectangle 11"/>
            <p:cNvSpPr/>
            <p:nvPr/>
          </p:nvSpPr>
          <p:spPr>
            <a:xfrm>
              <a:off x="7506849" y="1660731"/>
              <a:ext cx="1349581" cy="285719"/>
            </a:xfrm>
            <a:prstGeom prst="rect">
              <a:avLst/>
            </a:prstGeom>
          </p:spPr>
          <p:txBody>
            <a:bodyPr wrap="square">
              <a:spAutoFit/>
            </a:bodyPr>
            <a:p>
              <a:pPr>
                <a:lnSpc>
                  <a:spcPct val="125000"/>
                </a:lnSpc>
              </a:pPr>
              <a:r>
                <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添加标题</a:t>
              </a:r>
              <a:endPar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83" name="Rectangle 11"/>
            <p:cNvSpPr/>
            <p:nvPr/>
          </p:nvSpPr>
          <p:spPr>
            <a:xfrm>
              <a:off x="7506848" y="3120637"/>
              <a:ext cx="2409925" cy="539602"/>
            </a:xfrm>
            <a:prstGeom prst="rect">
              <a:avLst/>
            </a:prstGeom>
          </p:spPr>
          <p:txBody>
            <a:bodyPr wrap="square">
              <a:spAutoFit/>
            </a:bodyPr>
            <a:p>
              <a:pPr>
                <a:lnSpc>
                  <a:spcPct val="150000"/>
                </a:lnSpc>
              </a:pPr>
              <a:r>
                <a:rPr lang="en-US" altLang="zh-CN" sz="900" dirty="0">
                  <a:solidFill>
                    <a:schemeClr val="bg1"/>
                  </a:solidFill>
                  <a:latin typeface="微软雅黑" panose="020B0503020204020204" charset="-122"/>
                  <a:ea typeface="微软雅黑" panose="020B0503020204020204" charset="-122"/>
                  <a:cs typeface="Arial" panose="020B0604020202020204" pitchFamily="34" charset="0"/>
                  <a:sym typeface="+mn-ea"/>
                </a:rPr>
                <a:t>A company is an association or collection of individuals,</a:t>
              </a:r>
              <a:endParaRPr lang="zh-CN" altLang="en-US" sz="900" dirty="0">
                <a:solidFill>
                  <a:schemeClr val="bg1"/>
                </a:solidFill>
                <a:latin typeface="微软雅黑 Light" panose="020B0502040204020203" pitchFamily="34" charset="-122"/>
                <a:ea typeface="微软雅黑 Light" panose="020B0502040204020203" pitchFamily="34" charset="-122"/>
              </a:endParaRPr>
            </a:p>
          </p:txBody>
        </p:sp>
        <p:sp>
          <p:nvSpPr>
            <p:cNvPr id="84" name="Rectangle 11"/>
            <p:cNvSpPr/>
            <p:nvPr/>
          </p:nvSpPr>
          <p:spPr>
            <a:xfrm>
              <a:off x="7506849" y="2841780"/>
              <a:ext cx="1349581" cy="285719"/>
            </a:xfrm>
            <a:prstGeom prst="rect">
              <a:avLst/>
            </a:prstGeom>
          </p:spPr>
          <p:txBody>
            <a:bodyPr wrap="square">
              <a:spAutoFit/>
            </a:bodyPr>
            <a:p>
              <a:pPr>
                <a:lnSpc>
                  <a:spcPct val="125000"/>
                </a:lnSpc>
              </a:pPr>
              <a:r>
                <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添加标题</a:t>
              </a:r>
              <a:endPar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85" name="Rectangle 11"/>
            <p:cNvSpPr/>
            <p:nvPr/>
          </p:nvSpPr>
          <p:spPr>
            <a:xfrm>
              <a:off x="7506848" y="4275312"/>
              <a:ext cx="2409925" cy="539602"/>
            </a:xfrm>
            <a:prstGeom prst="rect">
              <a:avLst/>
            </a:prstGeom>
          </p:spPr>
          <p:txBody>
            <a:bodyPr wrap="square">
              <a:spAutoFit/>
            </a:bodyPr>
            <a:p>
              <a:pPr>
                <a:lnSpc>
                  <a:spcPct val="150000"/>
                </a:lnSpc>
              </a:pPr>
              <a:r>
                <a:rPr lang="en-US" altLang="zh-CN" sz="900" dirty="0">
                  <a:solidFill>
                    <a:schemeClr val="bg1"/>
                  </a:solidFill>
                  <a:latin typeface="微软雅黑" panose="020B0503020204020204" charset="-122"/>
                  <a:ea typeface="微软雅黑" panose="020B0503020204020204" charset="-122"/>
                  <a:cs typeface="Arial" panose="020B0604020202020204" pitchFamily="34" charset="0"/>
                  <a:sym typeface="+mn-ea"/>
                </a:rPr>
                <a:t>A company is an association or collection of individuals,</a:t>
              </a:r>
              <a:endParaRPr lang="zh-CN" altLang="en-US" sz="900" dirty="0">
                <a:solidFill>
                  <a:schemeClr val="bg1"/>
                </a:solidFill>
                <a:latin typeface="微软雅黑 Light" panose="020B0502040204020203" pitchFamily="34" charset="-122"/>
                <a:ea typeface="微软雅黑 Light" panose="020B0502040204020203" pitchFamily="34" charset="-122"/>
              </a:endParaRPr>
            </a:p>
          </p:txBody>
        </p:sp>
        <p:sp>
          <p:nvSpPr>
            <p:cNvPr id="86" name="Rectangle 11"/>
            <p:cNvSpPr/>
            <p:nvPr/>
          </p:nvSpPr>
          <p:spPr>
            <a:xfrm>
              <a:off x="7506849" y="3996456"/>
              <a:ext cx="1349581" cy="285719"/>
            </a:xfrm>
            <a:prstGeom prst="rect">
              <a:avLst/>
            </a:prstGeom>
          </p:spPr>
          <p:txBody>
            <a:bodyPr wrap="square">
              <a:spAutoFit/>
            </a:bodyPr>
            <a:p>
              <a:pPr>
                <a:lnSpc>
                  <a:spcPct val="125000"/>
                </a:lnSpc>
              </a:pPr>
              <a:r>
                <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添加标题</a:t>
              </a:r>
              <a:endParaRPr lang="zh-CN" altLang="en-US" sz="1100" b="1"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sp>
          <p:nvSpPr>
            <p:cNvPr id="87" name="Shape 717"/>
            <p:cNvSpPr txBox="1"/>
            <p:nvPr/>
          </p:nvSpPr>
          <p:spPr>
            <a:xfrm>
              <a:off x="527522" y="2042053"/>
              <a:ext cx="5040578" cy="799788"/>
            </a:xfrm>
            <a:prstGeom prst="rect">
              <a:avLst/>
            </a:prstGeom>
            <a:noFill/>
            <a:ln>
              <a:noFill/>
            </a:ln>
          </p:spPr>
          <p:txBody>
            <a:bodyPr lIns="0" tIns="0" rIns="0" bIns="0" anchor="t" anchorCtr="0">
              <a:noAutofit/>
            </a:bodyPr>
            <a:p>
              <a:pPr>
                <a:lnSpc>
                  <a:spcPct val="20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 company is an association or collection of individuals, whether natural persons, legal persons, or a mixture of both a company is an association or collection of individuals</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88" name="Shape 717"/>
            <p:cNvSpPr txBox="1"/>
            <p:nvPr/>
          </p:nvSpPr>
          <p:spPr>
            <a:xfrm>
              <a:off x="527522" y="3379049"/>
              <a:ext cx="5040578" cy="1316610"/>
            </a:xfrm>
            <a:prstGeom prst="rect">
              <a:avLst/>
            </a:prstGeom>
            <a:noFill/>
            <a:ln>
              <a:noFill/>
            </a:ln>
          </p:spPr>
          <p:txBody>
            <a:bodyPr lIns="0" tIns="0" rIns="0" bIns="0" anchor="t" anchorCtr="0">
              <a:noAutofit/>
            </a:bodyPr>
            <a:p>
              <a:pPr>
                <a:lnSpc>
                  <a:spcPct val="200000"/>
                </a:lnSpc>
                <a:defRPr/>
              </a:pPr>
              <a:r>
                <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nSpc>
                  <a:spcPct val="200000"/>
                </a:lnSpc>
                <a:defRPr/>
              </a:pP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nSpc>
                  <a:spcPct val="200000"/>
                </a:lnSpc>
                <a:defRPr/>
              </a:pP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a:p>
              <a:pPr>
                <a:lnSpc>
                  <a:spcPct val="200000"/>
                </a:lnSpc>
                <a:defRPr/>
              </a:pP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89" name="文本框 88"/>
            <p:cNvSpPr txBox="1"/>
            <p:nvPr/>
          </p:nvSpPr>
          <p:spPr>
            <a:xfrm>
              <a:off x="420842" y="1709647"/>
              <a:ext cx="1515898" cy="326601"/>
            </a:xfrm>
            <a:prstGeom prst="rect">
              <a:avLst/>
            </a:prstGeom>
            <a:noFill/>
          </p:spPr>
          <p:txBody>
            <a:bodyPr wrap="square" rtlCol="0">
              <a:spAutoFit/>
            </a:bodyPr>
            <a:p>
              <a:r>
                <a:rPr lang="en-US" altLang="zh-CN" sz="1400" b="1" dirty="0">
                  <a:solidFill>
                    <a:schemeClr val="tx1">
                      <a:lumMod val="75000"/>
                      <a:lumOff val="25000"/>
                    </a:schemeClr>
                  </a:solidFill>
                  <a:latin typeface="微软雅黑" panose="020B0503020204020204" charset="-122"/>
                  <a:ea typeface="微软雅黑" panose="020B0503020204020204" charset="-122"/>
                </a:rPr>
                <a:t>TITLE HERE</a:t>
              </a:r>
              <a:endParaRPr lang="en-US" altLang="zh-CN" sz="1400" b="1"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44259" y="388128"/>
            <a:ext cx="2248252" cy="568713"/>
            <a:chOff x="1009359" y="477028"/>
            <a:chExt cx="2248252" cy="568713"/>
          </a:xfrm>
        </p:grpSpPr>
        <p:sp>
          <p:nvSpPr>
            <p:cNvPr id="3" name="文本框 2"/>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5" name="文本框 14"/>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
        <p:nvSpPr>
          <p:cNvPr id="9" name="time-management_70592"/>
          <p:cNvSpPr>
            <a:spLocks noChangeAspect="1"/>
          </p:cNvSpPr>
          <p:nvPr/>
        </p:nvSpPr>
        <p:spPr bwMode="auto">
          <a:xfrm>
            <a:off x="9032116" y="3811386"/>
            <a:ext cx="266244" cy="279262"/>
          </a:xfrm>
          <a:custGeom>
            <a:avLst/>
            <a:gdLst>
              <a:gd name="connsiteX0" fmla="*/ 272000 w 578707"/>
              <a:gd name="connsiteY0" fmla="*/ 341347 h 607004"/>
              <a:gd name="connsiteX1" fmla="*/ 256491 w 578707"/>
              <a:gd name="connsiteY1" fmla="*/ 346871 h 607004"/>
              <a:gd name="connsiteX2" fmla="*/ 251177 w 578707"/>
              <a:gd name="connsiteY2" fmla="*/ 353152 h 607004"/>
              <a:gd name="connsiteX3" fmla="*/ 251177 w 578707"/>
              <a:gd name="connsiteY3" fmla="*/ 369180 h 607004"/>
              <a:gd name="connsiteX4" fmla="*/ 248682 w 578707"/>
              <a:gd name="connsiteY4" fmla="*/ 370913 h 607004"/>
              <a:gd name="connsiteX5" fmla="*/ 247164 w 578707"/>
              <a:gd name="connsiteY5" fmla="*/ 375786 h 607004"/>
              <a:gd name="connsiteX6" fmla="*/ 250634 w 578707"/>
              <a:gd name="connsiteY6" fmla="*/ 409900 h 607004"/>
              <a:gd name="connsiteX7" fmla="*/ 255298 w 578707"/>
              <a:gd name="connsiteY7" fmla="*/ 415424 h 607004"/>
              <a:gd name="connsiteX8" fmla="*/ 257033 w 578707"/>
              <a:gd name="connsiteY8" fmla="*/ 415640 h 607004"/>
              <a:gd name="connsiteX9" fmla="*/ 262130 w 578707"/>
              <a:gd name="connsiteY9" fmla="*/ 413041 h 607004"/>
              <a:gd name="connsiteX10" fmla="*/ 280134 w 578707"/>
              <a:gd name="connsiteY10" fmla="*/ 389215 h 607004"/>
              <a:gd name="connsiteX11" fmla="*/ 281435 w 578707"/>
              <a:gd name="connsiteY11" fmla="*/ 385317 h 607004"/>
              <a:gd name="connsiteX12" fmla="*/ 281435 w 578707"/>
              <a:gd name="connsiteY12" fmla="*/ 346979 h 607004"/>
              <a:gd name="connsiteX13" fmla="*/ 278290 w 578707"/>
              <a:gd name="connsiteY13" fmla="*/ 341564 h 607004"/>
              <a:gd name="connsiteX14" fmla="*/ 272000 w 578707"/>
              <a:gd name="connsiteY14" fmla="*/ 341347 h 607004"/>
              <a:gd name="connsiteX15" fmla="*/ 190768 w 578707"/>
              <a:gd name="connsiteY15" fmla="*/ 341347 h 607004"/>
              <a:gd name="connsiteX16" fmla="*/ 184478 w 578707"/>
              <a:gd name="connsiteY16" fmla="*/ 341564 h 607004"/>
              <a:gd name="connsiteX17" fmla="*/ 181333 w 578707"/>
              <a:gd name="connsiteY17" fmla="*/ 346979 h 607004"/>
              <a:gd name="connsiteX18" fmla="*/ 181333 w 578707"/>
              <a:gd name="connsiteY18" fmla="*/ 385317 h 607004"/>
              <a:gd name="connsiteX19" fmla="*/ 182634 w 578707"/>
              <a:gd name="connsiteY19" fmla="*/ 389215 h 607004"/>
              <a:gd name="connsiteX20" fmla="*/ 200638 w 578707"/>
              <a:gd name="connsiteY20" fmla="*/ 413041 h 607004"/>
              <a:gd name="connsiteX21" fmla="*/ 205843 w 578707"/>
              <a:gd name="connsiteY21" fmla="*/ 415640 h 607004"/>
              <a:gd name="connsiteX22" fmla="*/ 207579 w 578707"/>
              <a:gd name="connsiteY22" fmla="*/ 415424 h 607004"/>
              <a:gd name="connsiteX23" fmla="*/ 212242 w 578707"/>
              <a:gd name="connsiteY23" fmla="*/ 409900 h 607004"/>
              <a:gd name="connsiteX24" fmla="*/ 215713 w 578707"/>
              <a:gd name="connsiteY24" fmla="*/ 375786 h 607004"/>
              <a:gd name="connsiteX25" fmla="*/ 214086 w 578707"/>
              <a:gd name="connsiteY25" fmla="*/ 370805 h 607004"/>
              <a:gd name="connsiteX26" fmla="*/ 211700 w 578707"/>
              <a:gd name="connsiteY26" fmla="*/ 369180 h 607004"/>
              <a:gd name="connsiteX27" fmla="*/ 211700 w 578707"/>
              <a:gd name="connsiteY27" fmla="*/ 353152 h 607004"/>
              <a:gd name="connsiteX28" fmla="*/ 206386 w 578707"/>
              <a:gd name="connsiteY28" fmla="*/ 346871 h 607004"/>
              <a:gd name="connsiteX29" fmla="*/ 190768 w 578707"/>
              <a:gd name="connsiteY29" fmla="*/ 341347 h 607004"/>
              <a:gd name="connsiteX30" fmla="*/ 200746 w 578707"/>
              <a:gd name="connsiteY30" fmla="*/ 168936 h 607004"/>
              <a:gd name="connsiteX31" fmla="*/ 156172 w 578707"/>
              <a:gd name="connsiteY31" fmla="*/ 180740 h 607004"/>
              <a:gd name="connsiteX32" fmla="*/ 152593 w 578707"/>
              <a:gd name="connsiteY32" fmla="*/ 186480 h 607004"/>
              <a:gd name="connsiteX33" fmla="*/ 152593 w 578707"/>
              <a:gd name="connsiteY33" fmla="*/ 197851 h 607004"/>
              <a:gd name="connsiteX34" fmla="*/ 149990 w 578707"/>
              <a:gd name="connsiteY34" fmla="*/ 197851 h 607004"/>
              <a:gd name="connsiteX35" fmla="*/ 143591 w 578707"/>
              <a:gd name="connsiteY35" fmla="*/ 204349 h 607004"/>
              <a:gd name="connsiteX36" fmla="*/ 143591 w 578707"/>
              <a:gd name="connsiteY36" fmla="*/ 214854 h 607004"/>
              <a:gd name="connsiteX37" fmla="*/ 146520 w 578707"/>
              <a:gd name="connsiteY37" fmla="*/ 220269 h 607004"/>
              <a:gd name="connsiteX38" fmla="*/ 152702 w 578707"/>
              <a:gd name="connsiteY38" fmla="*/ 224276 h 607004"/>
              <a:gd name="connsiteX39" fmla="*/ 153135 w 578707"/>
              <a:gd name="connsiteY39" fmla="*/ 226984 h 607004"/>
              <a:gd name="connsiteX40" fmla="*/ 176127 w 578707"/>
              <a:gd name="connsiteY40" fmla="*/ 280050 h 607004"/>
              <a:gd name="connsiteX41" fmla="*/ 214194 w 578707"/>
              <a:gd name="connsiteY41" fmla="*/ 312973 h 607004"/>
              <a:gd name="connsiteX42" fmla="*/ 248682 w 578707"/>
              <a:gd name="connsiteY42" fmla="*/ 312973 h 607004"/>
              <a:gd name="connsiteX43" fmla="*/ 286749 w 578707"/>
              <a:gd name="connsiteY43" fmla="*/ 280050 h 607004"/>
              <a:gd name="connsiteX44" fmla="*/ 309741 w 578707"/>
              <a:gd name="connsiteY44" fmla="*/ 226984 h 607004"/>
              <a:gd name="connsiteX45" fmla="*/ 310067 w 578707"/>
              <a:gd name="connsiteY45" fmla="*/ 224276 h 607004"/>
              <a:gd name="connsiteX46" fmla="*/ 316357 w 578707"/>
              <a:gd name="connsiteY46" fmla="*/ 220269 h 607004"/>
              <a:gd name="connsiteX47" fmla="*/ 319285 w 578707"/>
              <a:gd name="connsiteY47" fmla="*/ 214854 h 607004"/>
              <a:gd name="connsiteX48" fmla="*/ 319285 w 578707"/>
              <a:gd name="connsiteY48" fmla="*/ 204349 h 607004"/>
              <a:gd name="connsiteX49" fmla="*/ 312778 w 578707"/>
              <a:gd name="connsiteY49" fmla="*/ 197851 h 607004"/>
              <a:gd name="connsiteX50" fmla="*/ 309307 w 578707"/>
              <a:gd name="connsiteY50" fmla="*/ 197851 h 607004"/>
              <a:gd name="connsiteX51" fmla="*/ 307247 w 578707"/>
              <a:gd name="connsiteY51" fmla="*/ 195794 h 607004"/>
              <a:gd name="connsiteX52" fmla="*/ 301173 w 578707"/>
              <a:gd name="connsiteY52" fmla="*/ 195252 h 607004"/>
              <a:gd name="connsiteX53" fmla="*/ 275795 w 578707"/>
              <a:gd name="connsiteY53" fmla="*/ 201100 h 607004"/>
              <a:gd name="connsiteX54" fmla="*/ 236427 w 578707"/>
              <a:gd name="connsiteY54" fmla="*/ 183231 h 607004"/>
              <a:gd name="connsiteX55" fmla="*/ 200746 w 578707"/>
              <a:gd name="connsiteY55" fmla="*/ 168936 h 607004"/>
              <a:gd name="connsiteX56" fmla="*/ 417667 w 578707"/>
              <a:gd name="connsiteY56" fmla="*/ 57723 h 607004"/>
              <a:gd name="connsiteX57" fmla="*/ 430673 w 578707"/>
              <a:gd name="connsiteY57" fmla="*/ 70828 h 607004"/>
              <a:gd name="connsiteX58" fmla="*/ 430673 w 578707"/>
              <a:gd name="connsiteY58" fmla="*/ 154334 h 607004"/>
              <a:gd name="connsiteX59" fmla="*/ 481940 w 578707"/>
              <a:gd name="connsiteY59" fmla="*/ 154334 h 607004"/>
              <a:gd name="connsiteX60" fmla="*/ 494946 w 578707"/>
              <a:gd name="connsiteY60" fmla="*/ 167439 h 607004"/>
              <a:gd name="connsiteX61" fmla="*/ 481940 w 578707"/>
              <a:gd name="connsiteY61" fmla="*/ 180436 h 607004"/>
              <a:gd name="connsiteX62" fmla="*/ 417667 w 578707"/>
              <a:gd name="connsiteY62" fmla="*/ 180436 h 607004"/>
              <a:gd name="connsiteX63" fmla="*/ 404552 w 578707"/>
              <a:gd name="connsiteY63" fmla="*/ 167439 h 607004"/>
              <a:gd name="connsiteX64" fmla="*/ 404552 w 578707"/>
              <a:gd name="connsiteY64" fmla="*/ 70828 h 607004"/>
              <a:gd name="connsiteX65" fmla="*/ 417667 w 578707"/>
              <a:gd name="connsiteY65" fmla="*/ 57723 h 607004"/>
              <a:gd name="connsiteX66" fmla="*/ 215170 w 578707"/>
              <a:gd name="connsiteY66" fmla="*/ 47208 h 607004"/>
              <a:gd name="connsiteX67" fmla="*/ 247706 w 578707"/>
              <a:gd name="connsiteY67" fmla="*/ 47208 h 607004"/>
              <a:gd name="connsiteX68" fmla="*/ 347808 w 578707"/>
              <a:gd name="connsiteY68" fmla="*/ 147276 h 607004"/>
              <a:gd name="connsiteX69" fmla="*/ 347808 w 578707"/>
              <a:gd name="connsiteY69" fmla="*/ 178683 h 607004"/>
              <a:gd name="connsiteX70" fmla="*/ 353556 w 578707"/>
              <a:gd name="connsiteY70" fmla="*/ 196552 h 607004"/>
              <a:gd name="connsiteX71" fmla="*/ 353556 w 578707"/>
              <a:gd name="connsiteY71" fmla="*/ 218861 h 607004"/>
              <a:gd name="connsiteX72" fmla="*/ 342494 w 578707"/>
              <a:gd name="connsiteY72" fmla="*/ 242579 h 607004"/>
              <a:gd name="connsiteX73" fmla="*/ 335987 w 578707"/>
              <a:gd name="connsiteY73" fmla="*/ 259473 h 607004"/>
              <a:gd name="connsiteX74" fmla="*/ 314405 w 578707"/>
              <a:gd name="connsiteY74" fmla="*/ 299977 h 607004"/>
              <a:gd name="connsiteX75" fmla="*/ 299763 w 578707"/>
              <a:gd name="connsiteY75" fmla="*/ 318605 h 607004"/>
              <a:gd name="connsiteX76" fmla="*/ 310717 w 578707"/>
              <a:gd name="connsiteY76" fmla="*/ 332142 h 607004"/>
              <a:gd name="connsiteX77" fmla="*/ 382079 w 578707"/>
              <a:gd name="connsiteY77" fmla="*/ 353693 h 607004"/>
              <a:gd name="connsiteX78" fmla="*/ 462768 w 578707"/>
              <a:gd name="connsiteY78" fmla="*/ 588052 h 607004"/>
              <a:gd name="connsiteX79" fmla="*/ 443789 w 578707"/>
              <a:gd name="connsiteY79" fmla="*/ 607004 h 607004"/>
              <a:gd name="connsiteX80" fmla="*/ 18979 w 578707"/>
              <a:gd name="connsiteY80" fmla="*/ 607004 h 607004"/>
              <a:gd name="connsiteX81" fmla="*/ 0 w 578707"/>
              <a:gd name="connsiteY81" fmla="*/ 588052 h 607004"/>
              <a:gd name="connsiteX82" fmla="*/ 325 w 578707"/>
              <a:gd name="connsiteY82" fmla="*/ 585128 h 607004"/>
              <a:gd name="connsiteX83" fmla="*/ 80689 w 578707"/>
              <a:gd name="connsiteY83" fmla="*/ 353693 h 607004"/>
              <a:gd name="connsiteX84" fmla="*/ 152159 w 578707"/>
              <a:gd name="connsiteY84" fmla="*/ 332142 h 607004"/>
              <a:gd name="connsiteX85" fmla="*/ 163005 w 578707"/>
              <a:gd name="connsiteY85" fmla="*/ 318605 h 607004"/>
              <a:gd name="connsiteX86" fmla="*/ 148363 w 578707"/>
              <a:gd name="connsiteY86" fmla="*/ 299977 h 607004"/>
              <a:gd name="connsiteX87" fmla="*/ 126781 w 578707"/>
              <a:gd name="connsiteY87" fmla="*/ 259582 h 607004"/>
              <a:gd name="connsiteX88" fmla="*/ 120383 w 578707"/>
              <a:gd name="connsiteY88" fmla="*/ 242471 h 607004"/>
              <a:gd name="connsiteX89" fmla="*/ 109320 w 578707"/>
              <a:gd name="connsiteY89" fmla="*/ 218861 h 607004"/>
              <a:gd name="connsiteX90" fmla="*/ 109320 w 578707"/>
              <a:gd name="connsiteY90" fmla="*/ 196552 h 607004"/>
              <a:gd name="connsiteX91" fmla="*/ 115068 w 578707"/>
              <a:gd name="connsiteY91" fmla="*/ 178683 h 607004"/>
              <a:gd name="connsiteX92" fmla="*/ 115068 w 578707"/>
              <a:gd name="connsiteY92" fmla="*/ 147276 h 607004"/>
              <a:gd name="connsiteX93" fmla="*/ 215170 w 578707"/>
              <a:gd name="connsiteY93" fmla="*/ 47208 h 607004"/>
              <a:gd name="connsiteX94" fmla="*/ 415135 w 578707"/>
              <a:gd name="connsiteY94" fmla="*/ 0 h 607004"/>
              <a:gd name="connsiteX95" fmla="*/ 578707 w 578707"/>
              <a:gd name="connsiteY95" fmla="*/ 163305 h 607004"/>
              <a:gd name="connsiteX96" fmla="*/ 415135 w 578707"/>
              <a:gd name="connsiteY96" fmla="*/ 326718 h 607004"/>
              <a:gd name="connsiteX97" fmla="*/ 344955 w 578707"/>
              <a:gd name="connsiteY97" fmla="*/ 310907 h 607004"/>
              <a:gd name="connsiteX98" fmla="*/ 360357 w 578707"/>
              <a:gd name="connsiteY98" fmla="*/ 279719 h 607004"/>
              <a:gd name="connsiteX99" fmla="*/ 415135 w 578707"/>
              <a:gd name="connsiteY99" fmla="*/ 291956 h 607004"/>
              <a:gd name="connsiteX100" fmla="*/ 543888 w 578707"/>
              <a:gd name="connsiteY100" fmla="*/ 163305 h 607004"/>
              <a:gd name="connsiteX101" fmla="*/ 415135 w 578707"/>
              <a:gd name="connsiteY101" fmla="*/ 34762 h 607004"/>
              <a:gd name="connsiteX102" fmla="*/ 339097 w 578707"/>
              <a:gd name="connsiteY102" fmla="*/ 59561 h 607004"/>
              <a:gd name="connsiteX103" fmla="*/ 311546 w 578707"/>
              <a:gd name="connsiteY103" fmla="*/ 37036 h 607004"/>
              <a:gd name="connsiteX104" fmla="*/ 415135 w 578707"/>
              <a:gd name="connsiteY10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78707" h="607004">
                <a:moveTo>
                  <a:pt x="272000" y="341347"/>
                </a:moveTo>
                <a:cubicBezTo>
                  <a:pt x="266794" y="344163"/>
                  <a:pt x="261588" y="346004"/>
                  <a:pt x="256491" y="346871"/>
                </a:cubicBezTo>
                <a:cubicBezTo>
                  <a:pt x="253346" y="347412"/>
                  <a:pt x="251177" y="350119"/>
                  <a:pt x="251177" y="353152"/>
                </a:cubicBezTo>
                <a:lnTo>
                  <a:pt x="251177" y="369180"/>
                </a:lnTo>
                <a:cubicBezTo>
                  <a:pt x="250201" y="369505"/>
                  <a:pt x="249441" y="370155"/>
                  <a:pt x="248682" y="370913"/>
                </a:cubicBezTo>
                <a:cubicBezTo>
                  <a:pt x="247489" y="372212"/>
                  <a:pt x="246947" y="374053"/>
                  <a:pt x="247164" y="375786"/>
                </a:cubicBezTo>
                <a:lnTo>
                  <a:pt x="250634" y="409900"/>
                </a:lnTo>
                <a:cubicBezTo>
                  <a:pt x="250960" y="412500"/>
                  <a:pt x="252803" y="414665"/>
                  <a:pt x="255298" y="415424"/>
                </a:cubicBezTo>
                <a:cubicBezTo>
                  <a:pt x="255840" y="415532"/>
                  <a:pt x="256491" y="415640"/>
                  <a:pt x="257033" y="415640"/>
                </a:cubicBezTo>
                <a:cubicBezTo>
                  <a:pt x="258985" y="415640"/>
                  <a:pt x="260937" y="414665"/>
                  <a:pt x="262130" y="413041"/>
                </a:cubicBezTo>
                <a:lnTo>
                  <a:pt x="280134" y="389215"/>
                </a:lnTo>
                <a:cubicBezTo>
                  <a:pt x="281001" y="388132"/>
                  <a:pt x="281435" y="386724"/>
                  <a:pt x="281435" y="385317"/>
                </a:cubicBezTo>
                <a:lnTo>
                  <a:pt x="281435" y="346979"/>
                </a:lnTo>
                <a:cubicBezTo>
                  <a:pt x="281435" y="344813"/>
                  <a:pt x="280242" y="342647"/>
                  <a:pt x="278290" y="341564"/>
                </a:cubicBezTo>
                <a:cubicBezTo>
                  <a:pt x="276446" y="340373"/>
                  <a:pt x="274060" y="340264"/>
                  <a:pt x="272000" y="341347"/>
                </a:cubicBezTo>
                <a:close/>
                <a:moveTo>
                  <a:pt x="190768" y="341347"/>
                </a:moveTo>
                <a:cubicBezTo>
                  <a:pt x="188816" y="340264"/>
                  <a:pt x="186430" y="340373"/>
                  <a:pt x="184478" y="341564"/>
                </a:cubicBezTo>
                <a:cubicBezTo>
                  <a:pt x="182526" y="342647"/>
                  <a:pt x="181333" y="344813"/>
                  <a:pt x="181333" y="346979"/>
                </a:cubicBezTo>
                <a:lnTo>
                  <a:pt x="181333" y="385317"/>
                </a:lnTo>
                <a:cubicBezTo>
                  <a:pt x="181333" y="386724"/>
                  <a:pt x="181767" y="388132"/>
                  <a:pt x="182634" y="389215"/>
                </a:cubicBezTo>
                <a:lnTo>
                  <a:pt x="200638" y="413041"/>
                </a:lnTo>
                <a:cubicBezTo>
                  <a:pt x="201939" y="414665"/>
                  <a:pt x="203783" y="415640"/>
                  <a:pt x="205843" y="415640"/>
                </a:cubicBezTo>
                <a:cubicBezTo>
                  <a:pt x="206386" y="415640"/>
                  <a:pt x="206928" y="415532"/>
                  <a:pt x="207579" y="415424"/>
                </a:cubicBezTo>
                <a:cubicBezTo>
                  <a:pt x="210073" y="414665"/>
                  <a:pt x="211917" y="412500"/>
                  <a:pt x="212242" y="409900"/>
                </a:cubicBezTo>
                <a:lnTo>
                  <a:pt x="215713" y="375786"/>
                </a:lnTo>
                <a:cubicBezTo>
                  <a:pt x="215929" y="374053"/>
                  <a:pt x="215279" y="372212"/>
                  <a:pt x="214086" y="370805"/>
                </a:cubicBezTo>
                <a:cubicBezTo>
                  <a:pt x="213435" y="370155"/>
                  <a:pt x="212567" y="369505"/>
                  <a:pt x="211700" y="369180"/>
                </a:cubicBezTo>
                <a:lnTo>
                  <a:pt x="211700" y="353152"/>
                </a:lnTo>
                <a:cubicBezTo>
                  <a:pt x="211700" y="350119"/>
                  <a:pt x="209422" y="347412"/>
                  <a:pt x="206386" y="346871"/>
                </a:cubicBezTo>
                <a:cubicBezTo>
                  <a:pt x="201288" y="346004"/>
                  <a:pt x="196083" y="344163"/>
                  <a:pt x="190768" y="341347"/>
                </a:cubicBezTo>
                <a:close/>
                <a:moveTo>
                  <a:pt x="200746" y="168936"/>
                </a:moveTo>
                <a:cubicBezTo>
                  <a:pt x="182526" y="168936"/>
                  <a:pt x="165065" y="176300"/>
                  <a:pt x="156172" y="180740"/>
                </a:cubicBezTo>
                <a:cubicBezTo>
                  <a:pt x="154003" y="181823"/>
                  <a:pt x="152593" y="183989"/>
                  <a:pt x="152593" y="186480"/>
                </a:cubicBezTo>
                <a:lnTo>
                  <a:pt x="152593" y="197851"/>
                </a:lnTo>
                <a:lnTo>
                  <a:pt x="149990" y="197851"/>
                </a:lnTo>
                <a:cubicBezTo>
                  <a:pt x="146520" y="197851"/>
                  <a:pt x="143591" y="200776"/>
                  <a:pt x="143591" y="204349"/>
                </a:cubicBezTo>
                <a:lnTo>
                  <a:pt x="143591" y="214854"/>
                </a:lnTo>
                <a:cubicBezTo>
                  <a:pt x="143591" y="217020"/>
                  <a:pt x="144676" y="219078"/>
                  <a:pt x="146520" y="220269"/>
                </a:cubicBezTo>
                <a:lnTo>
                  <a:pt x="152702" y="224276"/>
                </a:lnTo>
                <a:lnTo>
                  <a:pt x="153135" y="226984"/>
                </a:lnTo>
                <a:cubicBezTo>
                  <a:pt x="155087" y="242254"/>
                  <a:pt x="163764" y="262073"/>
                  <a:pt x="176127" y="280050"/>
                </a:cubicBezTo>
                <a:cubicBezTo>
                  <a:pt x="191853" y="302793"/>
                  <a:pt x="206603" y="312973"/>
                  <a:pt x="214194" y="312973"/>
                </a:cubicBezTo>
                <a:lnTo>
                  <a:pt x="248682" y="312973"/>
                </a:lnTo>
                <a:cubicBezTo>
                  <a:pt x="256274" y="312973"/>
                  <a:pt x="271023" y="302793"/>
                  <a:pt x="286749" y="280050"/>
                </a:cubicBezTo>
                <a:cubicBezTo>
                  <a:pt x="299113" y="262073"/>
                  <a:pt x="307681" y="242254"/>
                  <a:pt x="309741" y="226984"/>
                </a:cubicBezTo>
                <a:lnTo>
                  <a:pt x="310067" y="224276"/>
                </a:lnTo>
                <a:lnTo>
                  <a:pt x="316357" y="220269"/>
                </a:lnTo>
                <a:cubicBezTo>
                  <a:pt x="318092" y="219078"/>
                  <a:pt x="319285" y="217020"/>
                  <a:pt x="319285" y="214854"/>
                </a:cubicBezTo>
                <a:lnTo>
                  <a:pt x="319285" y="204349"/>
                </a:lnTo>
                <a:cubicBezTo>
                  <a:pt x="319285" y="200776"/>
                  <a:pt x="316357" y="197851"/>
                  <a:pt x="312778" y="197851"/>
                </a:cubicBezTo>
                <a:lnTo>
                  <a:pt x="309307" y="197851"/>
                </a:lnTo>
                <a:cubicBezTo>
                  <a:pt x="308765" y="197093"/>
                  <a:pt x="308114" y="196335"/>
                  <a:pt x="307247" y="195794"/>
                </a:cubicBezTo>
                <a:cubicBezTo>
                  <a:pt x="305403" y="194603"/>
                  <a:pt x="303125" y="194386"/>
                  <a:pt x="301173" y="195252"/>
                </a:cubicBezTo>
                <a:cubicBezTo>
                  <a:pt x="292606" y="199151"/>
                  <a:pt x="284038" y="201100"/>
                  <a:pt x="275795" y="201100"/>
                </a:cubicBezTo>
                <a:cubicBezTo>
                  <a:pt x="261154" y="201100"/>
                  <a:pt x="247923" y="195036"/>
                  <a:pt x="236427" y="183231"/>
                </a:cubicBezTo>
                <a:cubicBezTo>
                  <a:pt x="227209" y="173701"/>
                  <a:pt x="215279" y="168936"/>
                  <a:pt x="200746" y="168936"/>
                </a:cubicBezTo>
                <a:close/>
                <a:moveTo>
                  <a:pt x="417667" y="57723"/>
                </a:moveTo>
                <a:cubicBezTo>
                  <a:pt x="424820" y="57723"/>
                  <a:pt x="430673" y="63572"/>
                  <a:pt x="430673" y="70828"/>
                </a:cubicBezTo>
                <a:lnTo>
                  <a:pt x="430673" y="154334"/>
                </a:lnTo>
                <a:lnTo>
                  <a:pt x="481940" y="154334"/>
                </a:lnTo>
                <a:cubicBezTo>
                  <a:pt x="489093" y="154334"/>
                  <a:pt x="494946" y="160182"/>
                  <a:pt x="494946" y="167439"/>
                </a:cubicBezTo>
                <a:cubicBezTo>
                  <a:pt x="494946" y="174587"/>
                  <a:pt x="489093" y="180436"/>
                  <a:pt x="481940" y="180436"/>
                </a:cubicBezTo>
                <a:lnTo>
                  <a:pt x="417667" y="180436"/>
                </a:lnTo>
                <a:cubicBezTo>
                  <a:pt x="410405" y="180436"/>
                  <a:pt x="404552" y="174587"/>
                  <a:pt x="404552" y="167439"/>
                </a:cubicBezTo>
                <a:lnTo>
                  <a:pt x="404552" y="70828"/>
                </a:lnTo>
                <a:cubicBezTo>
                  <a:pt x="404552" y="63572"/>
                  <a:pt x="410405" y="57723"/>
                  <a:pt x="417667" y="57723"/>
                </a:cubicBezTo>
                <a:close/>
                <a:moveTo>
                  <a:pt x="215170" y="47208"/>
                </a:moveTo>
                <a:lnTo>
                  <a:pt x="247706" y="47208"/>
                </a:lnTo>
                <a:cubicBezTo>
                  <a:pt x="302909" y="47208"/>
                  <a:pt x="347808" y="92044"/>
                  <a:pt x="347808" y="147276"/>
                </a:cubicBezTo>
                <a:lnTo>
                  <a:pt x="347808" y="178683"/>
                </a:lnTo>
                <a:cubicBezTo>
                  <a:pt x="351495" y="183881"/>
                  <a:pt x="353556" y="190162"/>
                  <a:pt x="353556" y="196552"/>
                </a:cubicBezTo>
                <a:lnTo>
                  <a:pt x="353556" y="218861"/>
                </a:lnTo>
                <a:cubicBezTo>
                  <a:pt x="353556" y="228067"/>
                  <a:pt x="349435" y="236731"/>
                  <a:pt x="342494" y="242579"/>
                </a:cubicBezTo>
                <a:cubicBezTo>
                  <a:pt x="340759" y="248102"/>
                  <a:pt x="338590" y="253842"/>
                  <a:pt x="335987" y="259473"/>
                </a:cubicBezTo>
                <a:cubicBezTo>
                  <a:pt x="330889" y="273011"/>
                  <a:pt x="323406" y="286981"/>
                  <a:pt x="314405" y="299977"/>
                </a:cubicBezTo>
                <a:cubicBezTo>
                  <a:pt x="310717" y="305392"/>
                  <a:pt x="305728" y="311998"/>
                  <a:pt x="299763" y="318605"/>
                </a:cubicBezTo>
                <a:cubicBezTo>
                  <a:pt x="305186" y="322395"/>
                  <a:pt x="308982" y="326944"/>
                  <a:pt x="310717" y="332142"/>
                </a:cubicBezTo>
                <a:lnTo>
                  <a:pt x="382079" y="353693"/>
                </a:lnTo>
                <a:cubicBezTo>
                  <a:pt x="432401" y="368205"/>
                  <a:pt x="462768" y="578955"/>
                  <a:pt x="462768" y="588052"/>
                </a:cubicBezTo>
                <a:cubicBezTo>
                  <a:pt x="462768" y="598448"/>
                  <a:pt x="454309" y="607004"/>
                  <a:pt x="443789" y="607004"/>
                </a:cubicBezTo>
                <a:lnTo>
                  <a:pt x="18979" y="607004"/>
                </a:lnTo>
                <a:cubicBezTo>
                  <a:pt x="8568" y="607004"/>
                  <a:pt x="0" y="598448"/>
                  <a:pt x="0" y="588052"/>
                </a:cubicBezTo>
                <a:cubicBezTo>
                  <a:pt x="0" y="587077"/>
                  <a:pt x="108" y="586102"/>
                  <a:pt x="325" y="585128"/>
                </a:cubicBezTo>
                <a:cubicBezTo>
                  <a:pt x="325" y="585128"/>
                  <a:pt x="30475" y="368205"/>
                  <a:pt x="80689" y="353693"/>
                </a:cubicBezTo>
                <a:lnTo>
                  <a:pt x="152159" y="332142"/>
                </a:lnTo>
                <a:cubicBezTo>
                  <a:pt x="153894" y="326944"/>
                  <a:pt x="157690" y="322395"/>
                  <a:pt x="163005" y="318605"/>
                </a:cubicBezTo>
                <a:cubicBezTo>
                  <a:pt x="157148" y="311998"/>
                  <a:pt x="152159" y="305392"/>
                  <a:pt x="148363" y="299977"/>
                </a:cubicBezTo>
                <a:cubicBezTo>
                  <a:pt x="139470" y="286981"/>
                  <a:pt x="131987" y="273011"/>
                  <a:pt x="126781" y="259582"/>
                </a:cubicBezTo>
                <a:cubicBezTo>
                  <a:pt x="124287" y="253842"/>
                  <a:pt x="122118" y="248102"/>
                  <a:pt x="120383" y="242471"/>
                </a:cubicBezTo>
                <a:cubicBezTo>
                  <a:pt x="113333" y="236731"/>
                  <a:pt x="109320" y="227959"/>
                  <a:pt x="109320" y="218861"/>
                </a:cubicBezTo>
                <a:lnTo>
                  <a:pt x="109320" y="196552"/>
                </a:lnTo>
                <a:cubicBezTo>
                  <a:pt x="109320" y="190162"/>
                  <a:pt x="111273" y="183881"/>
                  <a:pt x="115068" y="178683"/>
                </a:cubicBezTo>
                <a:lnTo>
                  <a:pt x="115068" y="147276"/>
                </a:lnTo>
                <a:cubicBezTo>
                  <a:pt x="115068" y="92044"/>
                  <a:pt x="159968" y="47208"/>
                  <a:pt x="215170" y="47208"/>
                </a:cubicBezTo>
                <a:close/>
                <a:moveTo>
                  <a:pt x="415135" y="0"/>
                </a:moveTo>
                <a:cubicBezTo>
                  <a:pt x="505381" y="0"/>
                  <a:pt x="578707" y="73314"/>
                  <a:pt x="578707" y="163305"/>
                </a:cubicBezTo>
                <a:cubicBezTo>
                  <a:pt x="578707" y="253404"/>
                  <a:pt x="505381" y="326718"/>
                  <a:pt x="415135" y="326718"/>
                </a:cubicBezTo>
                <a:cubicBezTo>
                  <a:pt x="390078" y="326718"/>
                  <a:pt x="366215" y="320979"/>
                  <a:pt x="344955" y="310907"/>
                </a:cubicBezTo>
                <a:cubicBezTo>
                  <a:pt x="351029" y="300620"/>
                  <a:pt x="356236" y="290115"/>
                  <a:pt x="360357" y="279719"/>
                </a:cubicBezTo>
                <a:cubicBezTo>
                  <a:pt x="376953" y="287516"/>
                  <a:pt x="395502" y="291956"/>
                  <a:pt x="415135" y="291956"/>
                </a:cubicBezTo>
                <a:cubicBezTo>
                  <a:pt x="486182" y="291956"/>
                  <a:pt x="543888" y="234236"/>
                  <a:pt x="543888" y="163305"/>
                </a:cubicBezTo>
                <a:cubicBezTo>
                  <a:pt x="543888" y="92482"/>
                  <a:pt x="486182" y="34762"/>
                  <a:pt x="415135" y="34762"/>
                </a:cubicBezTo>
                <a:cubicBezTo>
                  <a:pt x="386716" y="34762"/>
                  <a:pt x="360466" y="43967"/>
                  <a:pt x="339097" y="59561"/>
                </a:cubicBezTo>
                <a:cubicBezTo>
                  <a:pt x="330962" y="50897"/>
                  <a:pt x="321742" y="43317"/>
                  <a:pt x="311546" y="37036"/>
                </a:cubicBezTo>
                <a:cubicBezTo>
                  <a:pt x="339748" y="13861"/>
                  <a:pt x="375869" y="0"/>
                  <a:pt x="415135" y="0"/>
                </a:cubicBezTo>
                <a:close/>
              </a:path>
            </a:pathLst>
          </a:custGeom>
          <a:solidFill>
            <a:schemeClr val="accent1"/>
          </a:solidFill>
          <a:ln>
            <a:noFill/>
          </a:ln>
        </p:spPr>
        <p:txBody>
          <a:bodyPr/>
          <a:lstStyle/>
          <a:p>
            <a:endParaRPr lang="zh-CN" altLang="en-US">
              <a:cs typeface="+mn-ea"/>
              <a:sym typeface="+mn-lt"/>
            </a:endParaRPr>
          </a:p>
        </p:txBody>
      </p:sp>
      <p:sp>
        <p:nvSpPr>
          <p:cNvPr id="10" name="stats_87358"/>
          <p:cNvSpPr/>
          <p:nvPr/>
        </p:nvSpPr>
        <p:spPr bwMode="auto">
          <a:xfrm>
            <a:off x="8991092" y="1906986"/>
            <a:ext cx="266244" cy="279262"/>
          </a:xfrm>
          <a:custGeom>
            <a:avLst/>
            <a:gdLst>
              <a:gd name="connsiteX0" fmla="*/ 19848 w 607639"/>
              <a:gd name="connsiteY0" fmla="*/ 502355 h 542013"/>
              <a:gd name="connsiteX1" fmla="*/ 587791 w 607639"/>
              <a:gd name="connsiteY1" fmla="*/ 502355 h 542013"/>
              <a:gd name="connsiteX2" fmla="*/ 607639 w 607639"/>
              <a:gd name="connsiteY2" fmla="*/ 522184 h 542013"/>
              <a:gd name="connsiteX3" fmla="*/ 587791 w 607639"/>
              <a:gd name="connsiteY3" fmla="*/ 542013 h 542013"/>
              <a:gd name="connsiteX4" fmla="*/ 19848 w 607639"/>
              <a:gd name="connsiteY4" fmla="*/ 542013 h 542013"/>
              <a:gd name="connsiteX5" fmla="*/ 0 w 607639"/>
              <a:gd name="connsiteY5" fmla="*/ 522184 h 542013"/>
              <a:gd name="connsiteX6" fmla="*/ 19848 w 607639"/>
              <a:gd name="connsiteY6" fmla="*/ 502355 h 542013"/>
              <a:gd name="connsiteX7" fmla="*/ 19846 w 607639"/>
              <a:gd name="connsiteY7" fmla="*/ 238017 h 542013"/>
              <a:gd name="connsiteX8" fmla="*/ 105903 w 607639"/>
              <a:gd name="connsiteY8" fmla="*/ 238017 h 542013"/>
              <a:gd name="connsiteX9" fmla="*/ 125748 w 607639"/>
              <a:gd name="connsiteY9" fmla="*/ 257836 h 542013"/>
              <a:gd name="connsiteX10" fmla="*/ 125748 w 607639"/>
              <a:gd name="connsiteY10" fmla="*/ 441538 h 542013"/>
              <a:gd name="connsiteX11" fmla="*/ 105903 w 607639"/>
              <a:gd name="connsiteY11" fmla="*/ 461357 h 542013"/>
              <a:gd name="connsiteX12" fmla="*/ 19846 w 607639"/>
              <a:gd name="connsiteY12" fmla="*/ 461357 h 542013"/>
              <a:gd name="connsiteX13" fmla="*/ 0 w 607639"/>
              <a:gd name="connsiteY13" fmla="*/ 441538 h 542013"/>
              <a:gd name="connsiteX14" fmla="*/ 0 w 607639"/>
              <a:gd name="connsiteY14" fmla="*/ 257836 h 542013"/>
              <a:gd name="connsiteX15" fmla="*/ 19846 w 607639"/>
              <a:gd name="connsiteY15" fmla="*/ 238017 h 542013"/>
              <a:gd name="connsiteX16" fmla="*/ 180524 w 607639"/>
              <a:gd name="connsiteY16" fmla="*/ 158702 h 542013"/>
              <a:gd name="connsiteX17" fmla="*/ 266492 w 607639"/>
              <a:gd name="connsiteY17" fmla="*/ 158702 h 542013"/>
              <a:gd name="connsiteX18" fmla="*/ 286426 w 607639"/>
              <a:gd name="connsiteY18" fmla="*/ 178518 h 542013"/>
              <a:gd name="connsiteX19" fmla="*/ 286426 w 607639"/>
              <a:gd name="connsiteY19" fmla="*/ 441541 h 542013"/>
              <a:gd name="connsiteX20" fmla="*/ 266492 w 607639"/>
              <a:gd name="connsiteY20" fmla="*/ 461357 h 542013"/>
              <a:gd name="connsiteX21" fmla="*/ 180524 w 607639"/>
              <a:gd name="connsiteY21" fmla="*/ 461357 h 542013"/>
              <a:gd name="connsiteX22" fmla="*/ 160678 w 607639"/>
              <a:gd name="connsiteY22" fmla="*/ 441541 h 542013"/>
              <a:gd name="connsiteX23" fmla="*/ 160678 w 607639"/>
              <a:gd name="connsiteY23" fmla="*/ 178518 h 542013"/>
              <a:gd name="connsiteX24" fmla="*/ 180524 w 607639"/>
              <a:gd name="connsiteY24" fmla="*/ 158702 h 542013"/>
              <a:gd name="connsiteX25" fmla="*/ 341060 w 607639"/>
              <a:gd name="connsiteY25" fmla="*/ 79386 h 542013"/>
              <a:gd name="connsiteX26" fmla="*/ 427117 w 607639"/>
              <a:gd name="connsiteY26" fmla="*/ 79386 h 542013"/>
              <a:gd name="connsiteX27" fmla="*/ 446962 w 607639"/>
              <a:gd name="connsiteY27" fmla="*/ 99204 h 542013"/>
              <a:gd name="connsiteX28" fmla="*/ 446962 w 607639"/>
              <a:gd name="connsiteY28" fmla="*/ 441538 h 542013"/>
              <a:gd name="connsiteX29" fmla="*/ 427117 w 607639"/>
              <a:gd name="connsiteY29" fmla="*/ 461357 h 542013"/>
              <a:gd name="connsiteX30" fmla="*/ 341060 w 607639"/>
              <a:gd name="connsiteY30" fmla="*/ 461357 h 542013"/>
              <a:gd name="connsiteX31" fmla="*/ 321214 w 607639"/>
              <a:gd name="connsiteY31" fmla="*/ 441538 h 542013"/>
              <a:gd name="connsiteX32" fmla="*/ 321214 w 607639"/>
              <a:gd name="connsiteY32" fmla="*/ 99204 h 542013"/>
              <a:gd name="connsiteX33" fmla="*/ 341060 w 607639"/>
              <a:gd name="connsiteY33" fmla="*/ 79386 h 542013"/>
              <a:gd name="connsiteX34" fmla="*/ 501737 w 607639"/>
              <a:gd name="connsiteY34" fmla="*/ 0 h 542013"/>
              <a:gd name="connsiteX35" fmla="*/ 587794 w 607639"/>
              <a:gd name="connsiteY35" fmla="*/ 0 h 542013"/>
              <a:gd name="connsiteX36" fmla="*/ 607639 w 607639"/>
              <a:gd name="connsiteY36" fmla="*/ 19819 h 542013"/>
              <a:gd name="connsiteX37" fmla="*/ 607639 w 607639"/>
              <a:gd name="connsiteY37" fmla="*/ 441537 h 542013"/>
              <a:gd name="connsiteX38" fmla="*/ 587794 w 607639"/>
              <a:gd name="connsiteY38" fmla="*/ 461357 h 542013"/>
              <a:gd name="connsiteX39" fmla="*/ 501737 w 607639"/>
              <a:gd name="connsiteY39" fmla="*/ 461357 h 542013"/>
              <a:gd name="connsiteX40" fmla="*/ 481891 w 607639"/>
              <a:gd name="connsiteY40" fmla="*/ 441537 h 542013"/>
              <a:gd name="connsiteX41" fmla="*/ 481891 w 607639"/>
              <a:gd name="connsiteY41" fmla="*/ 19819 h 542013"/>
              <a:gd name="connsiteX42" fmla="*/ 501737 w 607639"/>
              <a:gd name="connsiteY42" fmla="*/ 0 h 54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542013">
                <a:moveTo>
                  <a:pt x="19848" y="502355"/>
                </a:moveTo>
                <a:lnTo>
                  <a:pt x="587791" y="502355"/>
                </a:lnTo>
                <a:cubicBezTo>
                  <a:pt x="598739" y="502355"/>
                  <a:pt x="607639" y="511247"/>
                  <a:pt x="607639" y="522184"/>
                </a:cubicBezTo>
                <a:cubicBezTo>
                  <a:pt x="607639" y="533121"/>
                  <a:pt x="598739" y="542013"/>
                  <a:pt x="587791" y="542013"/>
                </a:cubicBezTo>
                <a:lnTo>
                  <a:pt x="19848" y="542013"/>
                </a:lnTo>
                <a:cubicBezTo>
                  <a:pt x="8901" y="542013"/>
                  <a:pt x="0" y="533121"/>
                  <a:pt x="0" y="522184"/>
                </a:cubicBezTo>
                <a:cubicBezTo>
                  <a:pt x="0" y="511247"/>
                  <a:pt x="8901" y="502355"/>
                  <a:pt x="19848" y="502355"/>
                </a:cubicBezTo>
                <a:close/>
                <a:moveTo>
                  <a:pt x="19846" y="238017"/>
                </a:moveTo>
                <a:lnTo>
                  <a:pt x="105903" y="238017"/>
                </a:lnTo>
                <a:cubicBezTo>
                  <a:pt x="116849" y="238017"/>
                  <a:pt x="125748" y="246815"/>
                  <a:pt x="125748" y="257836"/>
                </a:cubicBezTo>
                <a:lnTo>
                  <a:pt x="125748" y="441538"/>
                </a:lnTo>
                <a:cubicBezTo>
                  <a:pt x="125748" y="452469"/>
                  <a:pt x="116849" y="461357"/>
                  <a:pt x="105903" y="461357"/>
                </a:cubicBezTo>
                <a:lnTo>
                  <a:pt x="19846" y="461357"/>
                </a:lnTo>
                <a:cubicBezTo>
                  <a:pt x="8899" y="461357"/>
                  <a:pt x="0" y="452469"/>
                  <a:pt x="0" y="441538"/>
                </a:cubicBezTo>
                <a:lnTo>
                  <a:pt x="0" y="257836"/>
                </a:lnTo>
                <a:cubicBezTo>
                  <a:pt x="0" y="246815"/>
                  <a:pt x="8899" y="238017"/>
                  <a:pt x="19846" y="238017"/>
                </a:cubicBezTo>
                <a:close/>
                <a:moveTo>
                  <a:pt x="180524" y="158702"/>
                </a:moveTo>
                <a:lnTo>
                  <a:pt x="266492" y="158702"/>
                </a:lnTo>
                <a:cubicBezTo>
                  <a:pt x="277527" y="158702"/>
                  <a:pt x="286426" y="167588"/>
                  <a:pt x="286426" y="178518"/>
                </a:cubicBezTo>
                <a:lnTo>
                  <a:pt x="286426" y="441541"/>
                </a:lnTo>
                <a:cubicBezTo>
                  <a:pt x="286426" y="452471"/>
                  <a:pt x="277527" y="461357"/>
                  <a:pt x="266492" y="461357"/>
                </a:cubicBezTo>
                <a:lnTo>
                  <a:pt x="180524" y="461357"/>
                </a:lnTo>
                <a:cubicBezTo>
                  <a:pt x="169488" y="461357"/>
                  <a:pt x="160678" y="452471"/>
                  <a:pt x="160678" y="441541"/>
                </a:cubicBezTo>
                <a:lnTo>
                  <a:pt x="160678" y="178518"/>
                </a:lnTo>
                <a:cubicBezTo>
                  <a:pt x="160678" y="167588"/>
                  <a:pt x="169488" y="158702"/>
                  <a:pt x="180524" y="158702"/>
                </a:cubicBezTo>
                <a:close/>
                <a:moveTo>
                  <a:pt x="341060" y="79386"/>
                </a:moveTo>
                <a:lnTo>
                  <a:pt x="427117" y="79386"/>
                </a:lnTo>
                <a:cubicBezTo>
                  <a:pt x="438063" y="79386"/>
                  <a:pt x="446962" y="88273"/>
                  <a:pt x="446962" y="99204"/>
                </a:cubicBezTo>
                <a:lnTo>
                  <a:pt x="446962" y="441538"/>
                </a:lnTo>
                <a:cubicBezTo>
                  <a:pt x="446962" y="452470"/>
                  <a:pt x="438063" y="461357"/>
                  <a:pt x="427117" y="461357"/>
                </a:cubicBezTo>
                <a:lnTo>
                  <a:pt x="341060" y="461357"/>
                </a:lnTo>
                <a:cubicBezTo>
                  <a:pt x="330113" y="461357"/>
                  <a:pt x="321214" y="452470"/>
                  <a:pt x="321214" y="441538"/>
                </a:cubicBezTo>
                <a:lnTo>
                  <a:pt x="321214" y="99204"/>
                </a:lnTo>
                <a:cubicBezTo>
                  <a:pt x="321214" y="88273"/>
                  <a:pt x="330113" y="79386"/>
                  <a:pt x="341060" y="79386"/>
                </a:cubicBezTo>
                <a:close/>
                <a:moveTo>
                  <a:pt x="501737" y="0"/>
                </a:moveTo>
                <a:lnTo>
                  <a:pt x="587794" y="0"/>
                </a:lnTo>
                <a:cubicBezTo>
                  <a:pt x="598740" y="0"/>
                  <a:pt x="607639" y="8888"/>
                  <a:pt x="607639" y="19819"/>
                </a:cubicBezTo>
                <a:lnTo>
                  <a:pt x="607639" y="441537"/>
                </a:lnTo>
                <a:cubicBezTo>
                  <a:pt x="607639" y="452469"/>
                  <a:pt x="598740" y="461357"/>
                  <a:pt x="587794" y="461357"/>
                </a:cubicBezTo>
                <a:lnTo>
                  <a:pt x="501737" y="461357"/>
                </a:lnTo>
                <a:cubicBezTo>
                  <a:pt x="490790" y="461357"/>
                  <a:pt x="481891" y="452469"/>
                  <a:pt x="481891" y="441537"/>
                </a:cubicBezTo>
                <a:lnTo>
                  <a:pt x="481891" y="19819"/>
                </a:lnTo>
                <a:cubicBezTo>
                  <a:pt x="481891" y="8888"/>
                  <a:pt x="490790" y="0"/>
                  <a:pt x="501737" y="0"/>
                </a:cubicBezTo>
                <a:close/>
              </a:path>
            </a:pathLst>
          </a:custGeom>
          <a:solidFill>
            <a:schemeClr val="accent1"/>
          </a:solidFill>
          <a:l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nvGrpSpPr>
          <p:cNvPr id="12" name="组合 11"/>
          <p:cNvGrpSpPr/>
          <p:nvPr/>
        </p:nvGrpSpPr>
        <p:grpSpPr>
          <a:xfrm>
            <a:off x="7836610" y="4297705"/>
            <a:ext cx="2656737" cy="1166257"/>
            <a:chOff x="1014781" y="856734"/>
            <a:chExt cx="2656737" cy="1166257"/>
          </a:xfrm>
        </p:grpSpPr>
        <p:sp>
          <p:nvSpPr>
            <p:cNvPr id="4" name="文本框 3"/>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cs typeface="+mn-ea"/>
                  <a:sym typeface="+mn-lt"/>
                </a:rPr>
                <a:t>输入标题内容</a:t>
              </a:r>
              <a:endParaRPr lang="zh-CN" altLang="en-US" sz="1600" spc="100" dirty="0">
                <a:solidFill>
                  <a:schemeClr val="tx1">
                    <a:lumMod val="75000"/>
                    <a:lumOff val="25000"/>
                  </a:schemeClr>
                </a:solidFill>
                <a:cs typeface="+mn-ea"/>
                <a:sym typeface="+mn-lt"/>
              </a:endParaRPr>
            </a:p>
          </p:txBody>
        </p:sp>
        <p:sp>
          <p:nvSpPr>
            <p:cNvPr id="5" name="文本框 4"/>
            <p:cNvSpPr txBox="1"/>
            <p:nvPr/>
          </p:nvSpPr>
          <p:spPr>
            <a:xfrm>
              <a:off x="1014781" y="1162566"/>
              <a:ext cx="2656737" cy="860425"/>
            </a:xfrm>
            <a:prstGeom prst="rect">
              <a:avLst/>
            </a:prstGeom>
            <a:noFill/>
          </p:spPr>
          <p:txBody>
            <a:bodyPr wrap="square" rtlCol="0">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400" dirty="0">
                <a:solidFill>
                  <a:schemeClr val="tx1">
                    <a:lumMod val="65000"/>
                    <a:lumOff val="35000"/>
                  </a:schemeClr>
                </a:solidFill>
                <a:cs typeface="+mn-ea"/>
                <a:sym typeface="+mn-lt"/>
              </a:endParaRPr>
            </a:p>
          </p:txBody>
        </p:sp>
      </p:grpSp>
      <p:grpSp>
        <p:nvGrpSpPr>
          <p:cNvPr id="6" name="组合 5"/>
          <p:cNvGrpSpPr/>
          <p:nvPr/>
        </p:nvGrpSpPr>
        <p:grpSpPr>
          <a:xfrm>
            <a:off x="7699149" y="2514965"/>
            <a:ext cx="2656737" cy="1166257"/>
            <a:chOff x="1014781" y="856734"/>
            <a:chExt cx="2656737" cy="1166257"/>
          </a:xfrm>
        </p:grpSpPr>
        <p:sp>
          <p:nvSpPr>
            <p:cNvPr id="17" name="文本框 16"/>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cs typeface="+mn-ea"/>
                  <a:sym typeface="+mn-lt"/>
                </a:rPr>
                <a:t>输入标题内容</a:t>
              </a:r>
              <a:endParaRPr lang="zh-CN" altLang="en-US" sz="1600" spc="100" dirty="0">
                <a:solidFill>
                  <a:schemeClr val="tx1">
                    <a:lumMod val="75000"/>
                    <a:lumOff val="25000"/>
                  </a:schemeClr>
                </a:solidFill>
                <a:cs typeface="+mn-ea"/>
                <a:sym typeface="+mn-lt"/>
              </a:endParaRPr>
            </a:p>
          </p:txBody>
        </p:sp>
        <p:sp>
          <p:nvSpPr>
            <p:cNvPr id="7" name="文本框 6"/>
            <p:cNvSpPr txBox="1"/>
            <p:nvPr/>
          </p:nvSpPr>
          <p:spPr>
            <a:xfrm>
              <a:off x="1014781" y="1162566"/>
              <a:ext cx="2656737" cy="860425"/>
            </a:xfrm>
            <a:prstGeom prst="rect">
              <a:avLst/>
            </a:prstGeom>
            <a:noFill/>
          </p:spPr>
          <p:txBody>
            <a:bodyPr wrap="square" rtlCol="0">
              <a:spAutoFit/>
            </a:bodyPr>
            <a:lstStyle/>
            <a:p>
              <a:pPr lvl="0" algn="ctr">
                <a:lnSpc>
                  <a:spcPts val="2000"/>
                </a:lnSpc>
                <a:defRPr/>
              </a:pPr>
              <a:r>
                <a:rPr 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a:t>
              </a:r>
              <a:endParaRPr lang="zh-CN" altLang="en-US" sz="1400" dirty="0">
                <a:solidFill>
                  <a:schemeClr val="tx1">
                    <a:lumMod val="65000"/>
                    <a:lumOff val="35000"/>
                  </a:schemeClr>
                </a:solidFill>
                <a:cs typeface="+mn-ea"/>
                <a:sym typeface="+mn-lt"/>
              </a:endParaRPr>
            </a:p>
          </p:txBody>
        </p:sp>
      </p:grpSp>
      <p:pic>
        <p:nvPicPr>
          <p:cNvPr id="20" name="图片占位符 19"/>
          <p:cNvPicPr>
            <a:picLocks noGrp="1" noChangeAspect="1"/>
          </p:cNvPicPr>
          <p:nvPr/>
        </p:nvPicPr>
        <p:blipFill>
          <a:blip r:embed="rId1">
            <a:extLst>
              <a:ext uri="{28A0092B-C50C-407E-A947-70E740481C1C}">
                <a14:useLocalDpi xmlns:a14="http://schemas.microsoft.com/office/drawing/2010/main" val="0"/>
              </a:ext>
            </a:extLst>
          </a:blip>
          <a:srcRect t="15594" b="15594"/>
          <a:stretch>
            <a:fillRect/>
          </a:stretch>
        </p:blipFill>
        <p:spPr>
          <a:xfrm>
            <a:off x="1113155" y="2434590"/>
            <a:ext cx="5713095" cy="3252470"/>
          </a:xfrm>
          <a:prstGeom prst="rect">
            <a:avLst/>
          </a:prstGeom>
          <a:effectLst>
            <a:outerShdw blurRad="165100" dist="25400" sx="104000" sy="104000" algn="ctr" rotWithShape="0">
              <a:prstClr val="black">
                <a:alpha val="6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5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sym typeface="思源黑体" panose="020B0400000000000000" pitchFamily="34" charset="-122"/>
            </a:endParaRPr>
          </a:p>
        </p:txBody>
      </p:sp>
      <p:pic>
        <p:nvPicPr>
          <p:cNvPr id="6" name="图片 5" descr="205079084"/>
          <p:cNvPicPr>
            <a:picLocks noChangeAspect="1"/>
          </p:cNvPicPr>
          <p:nvPr/>
        </p:nvPicPr>
        <p:blipFill>
          <a:blip r:embed="rId1"/>
          <a:srcRect t="64322" b="8666"/>
          <a:stretch>
            <a:fillRect/>
          </a:stretch>
        </p:blipFill>
        <p:spPr>
          <a:xfrm>
            <a:off x="0" y="2235200"/>
            <a:ext cx="12192000" cy="2197100"/>
          </a:xfrm>
          <a:prstGeom prst="rect">
            <a:avLst/>
          </a:prstGeom>
        </p:spPr>
      </p:pic>
      <p:sp>
        <p:nvSpPr>
          <p:cNvPr id="17" name="Diamond 10"/>
          <p:cNvSpPr/>
          <p:nvPr/>
        </p:nvSpPr>
        <p:spPr>
          <a:xfrm rot="8100000" flipH="1">
            <a:off x="1725107" y="1464874"/>
            <a:ext cx="3739016" cy="3739014"/>
          </a:xfrm>
          <a:custGeom>
            <a:avLst/>
            <a:gdLst>
              <a:gd name="connsiteX0" fmla="*/ 0 w 4602516"/>
              <a:gd name="connsiteY0" fmla="*/ 2301258 h 4602516"/>
              <a:gd name="connsiteX1" fmla="*/ 2301258 w 4602516"/>
              <a:gd name="connsiteY1" fmla="*/ 0 h 4602516"/>
              <a:gd name="connsiteX2" fmla="*/ 4602516 w 4602516"/>
              <a:gd name="connsiteY2" fmla="*/ 2301258 h 4602516"/>
              <a:gd name="connsiteX3" fmla="*/ 2301258 w 4602516"/>
              <a:gd name="connsiteY3" fmla="*/ 4602516 h 4602516"/>
              <a:gd name="connsiteX4" fmla="*/ 0 w 4602516"/>
              <a:gd name="connsiteY4" fmla="*/ 2301258 h 4602516"/>
              <a:gd name="connsiteX0-1" fmla="*/ 0 w 4602516"/>
              <a:gd name="connsiteY0-2" fmla="*/ 2301258 h 4602516"/>
              <a:gd name="connsiteX1-3" fmla="*/ 2301258 w 4602516"/>
              <a:gd name="connsiteY1-4" fmla="*/ 0 h 4602516"/>
              <a:gd name="connsiteX2-5" fmla="*/ 4190330 w 4602516"/>
              <a:gd name="connsiteY2-6" fmla="*/ 1859316 h 4602516"/>
              <a:gd name="connsiteX3-7" fmla="*/ 4602516 w 4602516"/>
              <a:gd name="connsiteY3-8" fmla="*/ 2301258 h 4602516"/>
              <a:gd name="connsiteX4-9" fmla="*/ 2301258 w 4602516"/>
              <a:gd name="connsiteY4-10" fmla="*/ 4602516 h 4602516"/>
              <a:gd name="connsiteX5" fmla="*/ 0 w 4602516"/>
              <a:gd name="connsiteY5" fmla="*/ 2301258 h 4602516"/>
              <a:gd name="connsiteX0-11" fmla="*/ 0 w 4602516"/>
              <a:gd name="connsiteY0-12" fmla="*/ 2301258 h 4602516"/>
              <a:gd name="connsiteX1-13" fmla="*/ 2301258 w 4602516"/>
              <a:gd name="connsiteY1-14" fmla="*/ 0 h 4602516"/>
              <a:gd name="connsiteX2-15" fmla="*/ 2685994 w 4602516"/>
              <a:gd name="connsiteY2-16" fmla="*/ 384478 h 4602516"/>
              <a:gd name="connsiteX3-17" fmla="*/ 4190330 w 4602516"/>
              <a:gd name="connsiteY3-18" fmla="*/ 1859316 h 4602516"/>
              <a:gd name="connsiteX4-19" fmla="*/ 4602516 w 4602516"/>
              <a:gd name="connsiteY4-20" fmla="*/ 2301258 h 4602516"/>
              <a:gd name="connsiteX5-21" fmla="*/ 2301258 w 4602516"/>
              <a:gd name="connsiteY5-22" fmla="*/ 4602516 h 4602516"/>
              <a:gd name="connsiteX6" fmla="*/ 0 w 4602516"/>
              <a:gd name="connsiteY6" fmla="*/ 2301258 h 4602516"/>
              <a:gd name="connsiteX0-23" fmla="*/ 0 w 4602516"/>
              <a:gd name="connsiteY0-24" fmla="*/ 2301258 h 4602516"/>
              <a:gd name="connsiteX1-25" fmla="*/ 2301258 w 4602516"/>
              <a:gd name="connsiteY1-26" fmla="*/ 0 h 4602516"/>
              <a:gd name="connsiteX2-27" fmla="*/ 2685994 w 4602516"/>
              <a:gd name="connsiteY2-28" fmla="*/ 384478 h 4602516"/>
              <a:gd name="connsiteX3-29" fmla="*/ 3482407 w 4602516"/>
              <a:gd name="connsiteY3-30" fmla="*/ 1180891 h 4602516"/>
              <a:gd name="connsiteX4-31" fmla="*/ 4190330 w 4602516"/>
              <a:gd name="connsiteY4-32" fmla="*/ 1859316 h 4602516"/>
              <a:gd name="connsiteX5-33" fmla="*/ 4602516 w 4602516"/>
              <a:gd name="connsiteY5-34" fmla="*/ 2301258 h 4602516"/>
              <a:gd name="connsiteX6-35" fmla="*/ 2301258 w 4602516"/>
              <a:gd name="connsiteY6-36" fmla="*/ 4602516 h 4602516"/>
              <a:gd name="connsiteX7" fmla="*/ 0 w 4602516"/>
              <a:gd name="connsiteY7" fmla="*/ 2301258 h 4602516"/>
              <a:gd name="connsiteX0-37" fmla="*/ 0 w 4602516"/>
              <a:gd name="connsiteY0-38" fmla="*/ 2301258 h 4602516"/>
              <a:gd name="connsiteX1-39" fmla="*/ 2301258 w 4602516"/>
              <a:gd name="connsiteY1-40" fmla="*/ 0 h 4602516"/>
              <a:gd name="connsiteX2-41" fmla="*/ 2685994 w 4602516"/>
              <a:gd name="connsiteY2-42" fmla="*/ 384478 h 4602516"/>
              <a:gd name="connsiteX3-43" fmla="*/ 3482407 w 4602516"/>
              <a:gd name="connsiteY3-44" fmla="*/ 1180891 h 4602516"/>
              <a:gd name="connsiteX4-45" fmla="*/ 4190330 w 4602516"/>
              <a:gd name="connsiteY4-46" fmla="*/ 1859316 h 4602516"/>
              <a:gd name="connsiteX5-47" fmla="*/ 4602516 w 4602516"/>
              <a:gd name="connsiteY5-48" fmla="*/ 2301258 h 4602516"/>
              <a:gd name="connsiteX6-49" fmla="*/ 2301258 w 4602516"/>
              <a:gd name="connsiteY6-50" fmla="*/ 4602516 h 4602516"/>
              <a:gd name="connsiteX7-51" fmla="*/ 0 w 4602516"/>
              <a:gd name="connsiteY7-52" fmla="*/ 2301258 h 4602516"/>
              <a:gd name="connsiteX0-53" fmla="*/ 3482407 w 4602516"/>
              <a:gd name="connsiteY0-54" fmla="*/ 1180891 h 4602516"/>
              <a:gd name="connsiteX1-55" fmla="*/ 4190330 w 4602516"/>
              <a:gd name="connsiteY1-56" fmla="*/ 1859316 h 4602516"/>
              <a:gd name="connsiteX2-57" fmla="*/ 4602516 w 4602516"/>
              <a:gd name="connsiteY2-58" fmla="*/ 2301258 h 4602516"/>
              <a:gd name="connsiteX3-59" fmla="*/ 2301258 w 4602516"/>
              <a:gd name="connsiteY3-60" fmla="*/ 4602516 h 4602516"/>
              <a:gd name="connsiteX4-61" fmla="*/ 0 w 4602516"/>
              <a:gd name="connsiteY4-62" fmla="*/ 2301258 h 4602516"/>
              <a:gd name="connsiteX5-63" fmla="*/ 2301258 w 4602516"/>
              <a:gd name="connsiteY5-64" fmla="*/ 0 h 4602516"/>
              <a:gd name="connsiteX6-65" fmla="*/ 2685994 w 4602516"/>
              <a:gd name="connsiteY6-66" fmla="*/ 384478 h 4602516"/>
              <a:gd name="connsiteX7-67" fmla="*/ 3573847 w 4602516"/>
              <a:gd name="connsiteY7-68" fmla="*/ 1272331 h 4602516"/>
              <a:gd name="connsiteX0-69" fmla="*/ 3482407 w 4602516"/>
              <a:gd name="connsiteY0-70" fmla="*/ 1180891 h 4602516"/>
              <a:gd name="connsiteX1-71" fmla="*/ 4190330 w 4602516"/>
              <a:gd name="connsiteY1-72" fmla="*/ 1859316 h 4602516"/>
              <a:gd name="connsiteX2-73" fmla="*/ 4602516 w 4602516"/>
              <a:gd name="connsiteY2-74" fmla="*/ 2301258 h 4602516"/>
              <a:gd name="connsiteX3-75" fmla="*/ 2301258 w 4602516"/>
              <a:gd name="connsiteY3-76" fmla="*/ 4602516 h 4602516"/>
              <a:gd name="connsiteX4-77" fmla="*/ 0 w 4602516"/>
              <a:gd name="connsiteY4-78" fmla="*/ 2301258 h 4602516"/>
              <a:gd name="connsiteX5-79" fmla="*/ 2301258 w 4602516"/>
              <a:gd name="connsiteY5-80" fmla="*/ 0 h 4602516"/>
              <a:gd name="connsiteX6-81" fmla="*/ 2685994 w 4602516"/>
              <a:gd name="connsiteY6-82" fmla="*/ 384478 h 4602516"/>
              <a:gd name="connsiteX0-83" fmla="*/ 4190330 w 4602516"/>
              <a:gd name="connsiteY0-84" fmla="*/ 1859316 h 4602516"/>
              <a:gd name="connsiteX1-85" fmla="*/ 4602516 w 4602516"/>
              <a:gd name="connsiteY1-86" fmla="*/ 2301258 h 4602516"/>
              <a:gd name="connsiteX2-87" fmla="*/ 2301258 w 4602516"/>
              <a:gd name="connsiteY2-88" fmla="*/ 4602516 h 4602516"/>
              <a:gd name="connsiteX3-89" fmla="*/ 0 w 4602516"/>
              <a:gd name="connsiteY3-90" fmla="*/ 2301258 h 4602516"/>
              <a:gd name="connsiteX4-91" fmla="*/ 2301258 w 4602516"/>
              <a:gd name="connsiteY4-92" fmla="*/ 0 h 4602516"/>
              <a:gd name="connsiteX5-93" fmla="*/ 2685994 w 4602516"/>
              <a:gd name="connsiteY5-94" fmla="*/ 384478 h 46025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602516" h="4602516">
                <a:moveTo>
                  <a:pt x="4190330" y="1859316"/>
                </a:moveTo>
                <a:lnTo>
                  <a:pt x="4602516" y="2301258"/>
                </a:lnTo>
                <a:lnTo>
                  <a:pt x="2301258" y="4602516"/>
                </a:lnTo>
                <a:lnTo>
                  <a:pt x="0" y="2301258"/>
                </a:lnTo>
                <a:lnTo>
                  <a:pt x="2301258" y="0"/>
                </a:lnTo>
                <a:lnTo>
                  <a:pt x="2685994" y="384478"/>
                </a:lnTo>
              </a:path>
            </a:pathLst>
          </a:custGeom>
          <a:noFill/>
          <a:ln w="381000">
            <a:gradFill>
              <a:gsLst>
                <a:gs pos="0">
                  <a:srgbClr val="0A67BC">
                    <a:alpha val="21000"/>
                  </a:srgbClr>
                </a:gs>
                <a:gs pos="100000">
                  <a:srgbClr val="33C2EF"/>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90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文本框 17"/>
          <p:cNvSpPr txBox="1"/>
          <p:nvPr/>
        </p:nvSpPr>
        <p:spPr>
          <a:xfrm>
            <a:off x="5188431" y="3071124"/>
            <a:ext cx="6885351" cy="922020"/>
          </a:xfrm>
          <a:prstGeom prst="rect">
            <a:avLst/>
          </a:prstGeom>
          <a:noFill/>
        </p:spPr>
        <p:txBody>
          <a:bodyPr wrap="square" rtlCol="0">
            <a:spAutoFit/>
          </a:bodyPr>
          <a:lstStyle/>
          <a:p>
            <a:r>
              <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rPr>
              <a:t>输入标题内容</a:t>
            </a:r>
            <a:endPar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sp>
        <p:nvSpPr>
          <p:cNvPr id="19" name="标题 1"/>
          <p:cNvSpPr txBox="1"/>
          <p:nvPr/>
        </p:nvSpPr>
        <p:spPr>
          <a:xfrm>
            <a:off x="5281566" y="2590501"/>
            <a:ext cx="3649133" cy="605646"/>
          </a:xfrm>
          <a:prstGeom prst="rect">
            <a:avLst/>
          </a:prstGeom>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About Us</a:t>
            </a:r>
            <a:endPar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标题 1"/>
          <p:cNvSpPr txBox="1"/>
          <p:nvPr/>
        </p:nvSpPr>
        <p:spPr>
          <a:xfrm>
            <a:off x="2980395" y="430174"/>
            <a:ext cx="3909742" cy="492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rPr>
              <a:t>3</a:t>
            </a:r>
            <a:endPar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9" name="任意多边形: 形状 28"/>
          <p:cNvSpPr/>
          <p:nvPr/>
        </p:nvSpPr>
        <p:spPr>
          <a:xfrm>
            <a:off x="8579485" y="5205095"/>
            <a:ext cx="3612515" cy="1652905"/>
          </a:xfrm>
          <a:custGeom>
            <a:avLst/>
            <a:gdLst>
              <a:gd name="connsiteX0" fmla="*/ 2649487 w 5301355"/>
              <a:gd name="connsiteY0" fmla="*/ 0 h 2425530"/>
              <a:gd name="connsiteX1" fmla="*/ 5301355 w 5301355"/>
              <a:gd name="connsiteY1" fmla="*/ 2425530 h 2425530"/>
              <a:gd name="connsiteX2" fmla="*/ 0 w 5301355"/>
              <a:gd name="connsiteY2" fmla="*/ 2425530 h 2425530"/>
            </a:gdLst>
            <a:ahLst/>
            <a:cxnLst>
              <a:cxn ang="0">
                <a:pos x="connsiteX0" y="connsiteY0"/>
              </a:cxn>
              <a:cxn ang="0">
                <a:pos x="connsiteX1" y="connsiteY1"/>
              </a:cxn>
              <a:cxn ang="0">
                <a:pos x="connsiteX2" y="connsiteY2"/>
              </a:cxn>
            </a:cxnLst>
            <a:rect l="l" t="t" r="r" b="b"/>
            <a:pathLst>
              <a:path w="5301355" h="2425530">
                <a:moveTo>
                  <a:pt x="2649487" y="0"/>
                </a:moveTo>
                <a:lnTo>
                  <a:pt x="5301355" y="2425530"/>
                </a:lnTo>
                <a:lnTo>
                  <a:pt x="0" y="2425530"/>
                </a:lnTo>
                <a:close/>
              </a:path>
            </a:pathLst>
          </a:custGeom>
          <a:gradFill>
            <a:gsLst>
              <a:gs pos="30000">
                <a:srgbClr val="0A67BC">
                  <a:alpha val="21000"/>
                </a:srgbClr>
              </a:gs>
              <a:gs pos="100000">
                <a:srgbClr val="33C2EF"/>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6" name="稻壳儿搜索【幻雨工作室】_6"/>
          <p:cNvSpPr/>
          <p:nvPr/>
        </p:nvSpPr>
        <p:spPr>
          <a:xfrm rot="5400000">
            <a:off x="-2438277" y="2897982"/>
            <a:ext cx="5950859" cy="1081087"/>
          </a:xfrm>
          <a:prstGeom prst="triangle">
            <a:avLst>
              <a:gd name="adj" fmla="val 50080"/>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16" presetClass="entr" presetSubtype="2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9" grpId="0"/>
      <p:bldP spid="20" grpId="0"/>
      <p:bldP spid="3" grpId="0" bldLvl="0" animBg="1"/>
      <p:bldP spid="2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4259" y="388128"/>
            <a:ext cx="2248252" cy="568713"/>
            <a:chOff x="1009359" y="477028"/>
            <a:chExt cx="2248252" cy="568713"/>
          </a:xfrm>
        </p:grpSpPr>
        <p:sp>
          <p:nvSpPr>
            <p:cNvPr id="12" name="文本框 11"/>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8" name="文本框 17"/>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1" name="组合 20"/>
          <p:cNvGrpSpPr/>
          <p:nvPr/>
        </p:nvGrpSpPr>
        <p:grpSpPr>
          <a:xfrm>
            <a:off x="933450" y="2037715"/>
            <a:ext cx="10618470" cy="3928745"/>
            <a:chOff x="1470" y="3209"/>
            <a:chExt cx="16722" cy="6187"/>
          </a:xfrm>
        </p:grpSpPr>
        <p:sp>
          <p:nvSpPr>
            <p:cNvPr id="19" name="稻壳儿搜索【幻雨工作室】_4"/>
            <p:cNvSpPr/>
            <p:nvPr/>
          </p:nvSpPr>
          <p:spPr>
            <a:xfrm>
              <a:off x="7185" y="3917"/>
              <a:ext cx="4830" cy="4830"/>
            </a:xfrm>
            <a:prstGeom prst="ellipse">
              <a:avLst/>
            </a:prstGeom>
            <a:blipFill>
              <a:blip r:embed="rId1"/>
              <a:stretch>
                <a:fillRect l="-13106" t="832" r="-12748" b="-26686"/>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eaLnBrk="1" fontAlgn="auto" hangingPunct="1">
                <a:defRPr/>
              </a:pPr>
              <a:endParaRPr lang="zh-CN" altLang="en-US" sz="1015" noProof="1">
                <a:latin typeface="微软雅黑" panose="020B0503020204020204" charset="-122"/>
                <a:ea typeface="微软雅黑" panose="020B0503020204020204" charset="-122"/>
              </a:endParaRPr>
            </a:p>
          </p:txBody>
        </p:sp>
        <p:sp>
          <p:nvSpPr>
            <p:cNvPr id="20" name="稻壳儿搜索【幻雨工作室】_5"/>
            <p:cNvSpPr/>
            <p:nvPr/>
          </p:nvSpPr>
          <p:spPr>
            <a:xfrm>
              <a:off x="8016" y="4747"/>
              <a:ext cx="3169" cy="3169"/>
            </a:xfrm>
            <a:prstGeom prst="ellipse">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bg1"/>
                  </a:solidFill>
                  <a:latin typeface="微软雅黑" panose="020B0503020204020204" charset="-122"/>
                  <a:ea typeface="微软雅黑" panose="020B0503020204020204" charset="-122"/>
                </a:rPr>
                <a:t>小标题</a:t>
              </a:r>
              <a:endParaRPr lang="zh-CN" altLang="en-US" sz="2800" dirty="0">
                <a:solidFill>
                  <a:schemeClr val="bg1"/>
                </a:solidFill>
                <a:latin typeface="微软雅黑" panose="020B0503020204020204" charset="-122"/>
                <a:ea typeface="微软雅黑" panose="020B0503020204020204" charset="-122"/>
              </a:endParaRPr>
            </a:p>
          </p:txBody>
        </p:sp>
        <p:sp>
          <p:nvSpPr>
            <p:cNvPr id="33" name="稻壳儿搜索【幻雨工作室】_6"/>
            <p:cNvSpPr/>
            <p:nvPr/>
          </p:nvSpPr>
          <p:spPr>
            <a:xfrm>
              <a:off x="1470" y="3209"/>
              <a:ext cx="5346" cy="2569"/>
            </a:xfrm>
            <a:prstGeom prst="rect">
              <a:avLst/>
            </a:prstGeom>
          </p:spPr>
          <p:txBody>
            <a:bodyPr wrap="square">
              <a:spAutoFit/>
            </a:bodyPr>
            <a:p>
              <a:pPr>
                <a:lnSpc>
                  <a:spcPct val="200000"/>
                </a:lnSpc>
              </a:pPr>
              <a:r>
                <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01</a:t>
              </a:r>
              <a:r>
                <a:rPr lang="zh-CN" altLang="en-US"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id-ID"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4" name="稻壳儿搜索【幻雨工作室】_7"/>
            <p:cNvSpPr/>
            <p:nvPr/>
          </p:nvSpPr>
          <p:spPr>
            <a:xfrm>
              <a:off x="1470" y="6828"/>
              <a:ext cx="5346" cy="2569"/>
            </a:xfrm>
            <a:prstGeom prst="rect">
              <a:avLst/>
            </a:prstGeom>
          </p:spPr>
          <p:txBody>
            <a:bodyPr wrap="square">
              <a:spAutoFit/>
            </a:bodyPr>
            <a:p>
              <a:pPr>
                <a:lnSpc>
                  <a:spcPct val="200000"/>
                </a:lnSpc>
              </a:pPr>
              <a:r>
                <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04</a:t>
              </a:r>
              <a:r>
                <a:rPr lang="zh-CN" altLang="en-US"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id-ID"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5" name="稻壳儿搜索【幻雨工作室】_8"/>
            <p:cNvSpPr/>
            <p:nvPr/>
          </p:nvSpPr>
          <p:spPr>
            <a:xfrm>
              <a:off x="12846" y="3209"/>
              <a:ext cx="5346" cy="2569"/>
            </a:xfrm>
            <a:prstGeom prst="rect">
              <a:avLst/>
            </a:prstGeom>
          </p:spPr>
          <p:txBody>
            <a:bodyPr wrap="square">
              <a:spAutoFit/>
            </a:bodyPr>
            <a:p>
              <a:pPr>
                <a:lnSpc>
                  <a:spcPct val="200000"/>
                </a:lnSpc>
              </a:pPr>
              <a:r>
                <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02</a:t>
              </a:r>
              <a:r>
                <a:rPr lang="zh-CN" altLang="en-US"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id-ID"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6" name="稻壳儿搜索【幻雨工作室】_9"/>
            <p:cNvSpPr/>
            <p:nvPr/>
          </p:nvSpPr>
          <p:spPr>
            <a:xfrm>
              <a:off x="12846" y="6828"/>
              <a:ext cx="5346" cy="2569"/>
            </a:xfrm>
            <a:prstGeom prst="rect">
              <a:avLst/>
            </a:prstGeom>
          </p:spPr>
          <p:txBody>
            <a:bodyPr wrap="square">
              <a:spAutoFit/>
            </a:bodyPr>
            <a:p>
              <a:pPr>
                <a:lnSpc>
                  <a:spcPct val="200000"/>
                </a:lnSpc>
              </a:pPr>
              <a:r>
                <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03</a:t>
              </a:r>
              <a:r>
                <a:rPr lang="zh-CN" altLang="en-US"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、输入小标题</a:t>
              </a:r>
              <a:endParaRPr lang="en-US" altLang="zh-CN" sz="2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a:p>
              <a:pPr>
                <a:lnSpc>
                  <a:spcPct val="200000"/>
                </a:lnSpc>
              </a:pPr>
              <a:r>
                <a:rPr lang="en-US"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Please add the text you need here. Please add the text you need here. Please add the text you need here. Please add the text you need here</a:t>
              </a:r>
              <a:endParaRPr lang="id-ID" sz="10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1"/>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1"/>
                                        </p:tgtEl>
                                        <p:attrNameLst>
                                          <p:attrName>ppt_y</p:attrName>
                                        </p:attrNameLst>
                                      </p:cBhvr>
                                      <p:tavLst>
                                        <p:tav tm="0">
                                          <p:val>
                                            <p:strVal val="#ppt_y"/>
                                          </p:val>
                                        </p:tav>
                                        <p:tav tm="100000">
                                          <p:val>
                                            <p:strVal val="#ppt_y"/>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44259" y="388128"/>
            <a:ext cx="2248252" cy="568713"/>
            <a:chOff x="1009359" y="477028"/>
            <a:chExt cx="2248252" cy="568713"/>
          </a:xfrm>
        </p:grpSpPr>
        <p:sp>
          <p:nvSpPr>
            <p:cNvPr id="39" name="文本框 38"/>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0" name="文本框 39"/>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55" name="组合 54"/>
          <p:cNvGrpSpPr/>
          <p:nvPr/>
        </p:nvGrpSpPr>
        <p:grpSpPr>
          <a:xfrm>
            <a:off x="1029970" y="1447165"/>
            <a:ext cx="9832340" cy="4870450"/>
            <a:chOff x="1622" y="2279"/>
            <a:chExt cx="15484" cy="7670"/>
          </a:xfrm>
        </p:grpSpPr>
        <p:sp>
          <p:nvSpPr>
            <p:cNvPr id="47" name="稻壳儿搜索【幻雨工作室】_6"/>
            <p:cNvSpPr/>
            <p:nvPr/>
          </p:nvSpPr>
          <p:spPr bwMode="auto">
            <a:xfrm>
              <a:off x="1622" y="3329"/>
              <a:ext cx="2170" cy="21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en-US" sz="2800" b="1">
                <a:latin typeface="Arial" panose="020B0604020202020204" pitchFamily="34" charset="0"/>
                <a:ea typeface="微软雅黑" panose="020B0503020204020204" charset="-122"/>
                <a:sym typeface="Arial" panose="020B0604020202020204" pitchFamily="34" charset="0"/>
              </a:endParaRPr>
            </a:p>
          </p:txBody>
        </p:sp>
        <p:sp>
          <p:nvSpPr>
            <p:cNvPr id="48" name="稻壳儿搜索【幻雨工作室】_7"/>
            <p:cNvSpPr/>
            <p:nvPr/>
          </p:nvSpPr>
          <p:spPr bwMode="auto">
            <a:xfrm>
              <a:off x="1634" y="7194"/>
              <a:ext cx="2165" cy="2168"/>
            </a:xfrm>
            <a:prstGeom prst="ellipse">
              <a:avLst/>
            </a:prstGeom>
            <a:solidFill>
              <a:srgbClr val="36353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a:latin typeface="Arial" panose="020B0604020202020204" pitchFamily="34" charset="0"/>
                <a:ea typeface="微软雅黑" panose="020B0503020204020204" charset="-122"/>
                <a:cs typeface="Roboto Regular"/>
                <a:sym typeface="Arial" panose="020B0604020202020204" pitchFamily="34" charset="0"/>
              </a:endParaRPr>
            </a:p>
          </p:txBody>
        </p:sp>
        <p:sp>
          <p:nvSpPr>
            <p:cNvPr id="49" name="稻壳儿搜索【幻雨工作室】_8"/>
            <p:cNvSpPr/>
            <p:nvPr/>
          </p:nvSpPr>
          <p:spPr bwMode="auto">
            <a:xfrm>
              <a:off x="2314" y="4026"/>
              <a:ext cx="785" cy="753"/>
            </a:xfrm>
            <a:custGeom>
              <a:avLst/>
              <a:gdLst>
                <a:gd name="T0" fmla="*/ 596540246 w 308"/>
                <a:gd name="T1" fmla="*/ 568312428 h 296"/>
                <a:gd name="T2" fmla="*/ 586075508 w 308"/>
                <a:gd name="T3" fmla="*/ 560491059 h 296"/>
                <a:gd name="T4" fmla="*/ 596540246 w 308"/>
                <a:gd name="T5" fmla="*/ 552671305 h 296"/>
                <a:gd name="T6" fmla="*/ 601772615 w 308"/>
                <a:gd name="T7" fmla="*/ 552671305 h 296"/>
                <a:gd name="T8" fmla="*/ 727360802 w 308"/>
                <a:gd name="T9" fmla="*/ 544849937 h 296"/>
                <a:gd name="T10" fmla="*/ 753524265 w 308"/>
                <a:gd name="T11" fmla="*/ 458821339 h 296"/>
                <a:gd name="T12" fmla="*/ 743059527 w 308"/>
                <a:gd name="T13" fmla="*/ 458821339 h 296"/>
                <a:gd name="T14" fmla="*/ 740442533 w 308"/>
                <a:gd name="T15" fmla="*/ 458821339 h 296"/>
                <a:gd name="T16" fmla="*/ 740442533 w 308"/>
                <a:gd name="T17" fmla="*/ 458821339 h 296"/>
                <a:gd name="T18" fmla="*/ 599157239 w 308"/>
                <a:gd name="T19" fmla="*/ 453607093 h 296"/>
                <a:gd name="T20" fmla="*/ 591307877 w 308"/>
                <a:gd name="T21" fmla="*/ 453607093 h 296"/>
                <a:gd name="T22" fmla="*/ 580841520 w 308"/>
                <a:gd name="T23" fmla="*/ 445785725 h 296"/>
                <a:gd name="T24" fmla="*/ 591307877 w 308"/>
                <a:gd name="T25" fmla="*/ 437965970 h 296"/>
                <a:gd name="T26" fmla="*/ 596540246 w 308"/>
                <a:gd name="T27" fmla="*/ 437965970 h 296"/>
                <a:gd name="T28" fmla="*/ 743059527 w 308"/>
                <a:gd name="T29" fmla="*/ 427537479 h 296"/>
                <a:gd name="T30" fmla="*/ 763990622 w 308"/>
                <a:gd name="T31" fmla="*/ 427537479 h 296"/>
                <a:gd name="T32" fmla="*/ 763990622 w 308"/>
                <a:gd name="T33" fmla="*/ 427537479 h 296"/>
                <a:gd name="T34" fmla="*/ 774455360 w 308"/>
                <a:gd name="T35" fmla="*/ 346723127 h 296"/>
                <a:gd name="T36" fmla="*/ 559910425 w 308"/>
                <a:gd name="T37" fmla="*/ 323260636 h 296"/>
                <a:gd name="T38" fmla="*/ 557295050 w 308"/>
                <a:gd name="T39" fmla="*/ 323260636 h 296"/>
                <a:gd name="T40" fmla="*/ 554678056 w 308"/>
                <a:gd name="T41" fmla="*/ 323260636 h 296"/>
                <a:gd name="T42" fmla="*/ 567759788 w 308"/>
                <a:gd name="T43" fmla="*/ 323260636 h 296"/>
                <a:gd name="T44" fmla="*/ 538979331 w 308"/>
                <a:gd name="T45" fmla="*/ 323260636 h 296"/>
                <a:gd name="T46" fmla="*/ 431706863 w 308"/>
                <a:gd name="T47" fmla="*/ 320653513 h 296"/>
                <a:gd name="T48" fmla="*/ 431706863 w 308"/>
                <a:gd name="T49" fmla="*/ 320653513 h 296"/>
                <a:gd name="T50" fmla="*/ 418625131 w 308"/>
                <a:gd name="T51" fmla="*/ 315439267 h 296"/>
                <a:gd name="T52" fmla="*/ 431706863 w 308"/>
                <a:gd name="T53" fmla="*/ 312832144 h 296"/>
                <a:gd name="T54" fmla="*/ 431706863 w 308"/>
                <a:gd name="T55" fmla="*/ 312832144 h 296"/>
                <a:gd name="T56" fmla="*/ 468336684 w 308"/>
                <a:gd name="T57" fmla="*/ 310225021 h 296"/>
                <a:gd name="T58" fmla="*/ 502349510 w 308"/>
                <a:gd name="T59" fmla="*/ 151201826 h 296"/>
                <a:gd name="T60" fmla="*/ 465719690 w 308"/>
                <a:gd name="T61" fmla="*/ 0 h 296"/>
                <a:gd name="T62" fmla="*/ 264256487 w 308"/>
                <a:gd name="T63" fmla="*/ 328474881 h 296"/>
                <a:gd name="T64" fmla="*/ 151751651 w 308"/>
                <a:gd name="T65" fmla="*/ 380612496 h 296"/>
                <a:gd name="T66" fmla="*/ 138669919 w 308"/>
                <a:gd name="T67" fmla="*/ 716907132 h 296"/>
                <a:gd name="T68" fmla="*/ 259024118 w 308"/>
                <a:gd name="T69" fmla="*/ 716907132 h 296"/>
                <a:gd name="T70" fmla="*/ 607006602 w 308"/>
                <a:gd name="T71" fmla="*/ 745583869 h 296"/>
                <a:gd name="T72" fmla="*/ 667182893 w 308"/>
                <a:gd name="T73" fmla="*/ 667376640 h 296"/>
                <a:gd name="T74" fmla="*/ 593923252 w 308"/>
                <a:gd name="T75" fmla="*/ 664769517 h 296"/>
                <a:gd name="T76" fmla="*/ 588690883 w 308"/>
                <a:gd name="T77" fmla="*/ 664769517 h 296"/>
                <a:gd name="T78" fmla="*/ 578226145 w 308"/>
                <a:gd name="T79" fmla="*/ 656948148 h 296"/>
                <a:gd name="T80" fmla="*/ 588690883 w 308"/>
                <a:gd name="T81" fmla="*/ 649126780 h 296"/>
                <a:gd name="T82" fmla="*/ 593923252 w 308"/>
                <a:gd name="T83" fmla="*/ 649126780 h 296"/>
                <a:gd name="T84" fmla="*/ 685498612 w 308"/>
                <a:gd name="T85" fmla="*/ 643914148 h 296"/>
                <a:gd name="T86" fmla="*/ 703812713 w 308"/>
                <a:gd name="T87" fmla="*/ 573526674 h 296"/>
                <a:gd name="T88" fmla="*/ 601772615 w 308"/>
                <a:gd name="T89" fmla="*/ 568312428 h 296"/>
                <a:gd name="T90" fmla="*/ 596540246 w 308"/>
                <a:gd name="T91" fmla="*/ 568312428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50" name="稻壳儿搜索【幻雨工作室】_9"/>
            <p:cNvSpPr/>
            <p:nvPr/>
          </p:nvSpPr>
          <p:spPr bwMode="auto">
            <a:xfrm>
              <a:off x="2327" y="7901"/>
              <a:ext cx="782" cy="752"/>
            </a:xfrm>
            <a:custGeom>
              <a:avLst/>
              <a:gdLst>
                <a:gd name="T0" fmla="*/ 208645755 w 308"/>
                <a:gd name="T1" fmla="*/ 203340630 h 296"/>
                <a:gd name="T2" fmla="*/ 219077156 w 308"/>
                <a:gd name="T3" fmla="*/ 211161982 h 296"/>
                <a:gd name="T4" fmla="*/ 208645755 w 308"/>
                <a:gd name="T5" fmla="*/ 218981720 h 296"/>
                <a:gd name="T6" fmla="*/ 203430055 w 308"/>
                <a:gd name="T7" fmla="*/ 218981720 h 296"/>
                <a:gd name="T8" fmla="*/ 78241957 w 308"/>
                <a:gd name="T9" fmla="*/ 226803072 h 296"/>
                <a:gd name="T10" fmla="*/ 52161842 w 308"/>
                <a:gd name="T11" fmla="*/ 312831489 h 296"/>
                <a:gd name="T12" fmla="*/ 62593243 w 308"/>
                <a:gd name="T13" fmla="*/ 312831489 h 296"/>
                <a:gd name="T14" fmla="*/ 62593243 w 308"/>
                <a:gd name="T15" fmla="*/ 312831489 h 296"/>
                <a:gd name="T16" fmla="*/ 62593243 w 308"/>
                <a:gd name="T17" fmla="*/ 312831489 h 296"/>
                <a:gd name="T18" fmla="*/ 206037098 w 308"/>
                <a:gd name="T19" fmla="*/ 318045724 h 296"/>
                <a:gd name="T20" fmla="*/ 211254412 w 308"/>
                <a:gd name="T21" fmla="*/ 318045724 h 296"/>
                <a:gd name="T22" fmla="*/ 224294469 w 308"/>
                <a:gd name="T23" fmla="*/ 325867077 h 296"/>
                <a:gd name="T24" fmla="*/ 213861455 w 308"/>
                <a:gd name="T25" fmla="*/ 333686814 h 296"/>
                <a:gd name="T26" fmla="*/ 206037098 w 308"/>
                <a:gd name="T27" fmla="*/ 333686814 h 296"/>
                <a:gd name="T28" fmla="*/ 62593243 w 308"/>
                <a:gd name="T29" fmla="*/ 344115284 h 296"/>
                <a:gd name="T30" fmla="*/ 39121785 w 308"/>
                <a:gd name="T31" fmla="*/ 344115284 h 296"/>
                <a:gd name="T32" fmla="*/ 39121785 w 308"/>
                <a:gd name="T33" fmla="*/ 344115284 h 296"/>
                <a:gd name="T34" fmla="*/ 31297428 w 308"/>
                <a:gd name="T35" fmla="*/ 424929467 h 296"/>
                <a:gd name="T36" fmla="*/ 245158883 w 308"/>
                <a:gd name="T37" fmla="*/ 448391909 h 296"/>
                <a:gd name="T38" fmla="*/ 247765927 w 308"/>
                <a:gd name="T39" fmla="*/ 448391909 h 296"/>
                <a:gd name="T40" fmla="*/ 247765927 w 308"/>
                <a:gd name="T41" fmla="*/ 448391909 h 296"/>
                <a:gd name="T42" fmla="*/ 237334526 w 308"/>
                <a:gd name="T43" fmla="*/ 448391909 h 296"/>
                <a:gd name="T44" fmla="*/ 266023298 w 308"/>
                <a:gd name="T45" fmla="*/ 448391909 h 296"/>
                <a:gd name="T46" fmla="*/ 370345368 w 308"/>
                <a:gd name="T47" fmla="*/ 450999027 h 296"/>
                <a:gd name="T48" fmla="*/ 372954025 w 308"/>
                <a:gd name="T49" fmla="*/ 450999027 h 296"/>
                <a:gd name="T50" fmla="*/ 385994082 w 308"/>
                <a:gd name="T51" fmla="*/ 456213261 h 296"/>
                <a:gd name="T52" fmla="*/ 372954025 w 308"/>
                <a:gd name="T53" fmla="*/ 458820379 h 296"/>
                <a:gd name="T54" fmla="*/ 370345368 w 308"/>
                <a:gd name="T55" fmla="*/ 458820379 h 296"/>
                <a:gd name="T56" fmla="*/ 336440897 w 308"/>
                <a:gd name="T57" fmla="*/ 461427496 h 296"/>
                <a:gd name="T58" fmla="*/ 299927769 w 308"/>
                <a:gd name="T59" fmla="*/ 620450358 h 296"/>
                <a:gd name="T60" fmla="*/ 336440897 w 308"/>
                <a:gd name="T61" fmla="*/ 771651868 h 296"/>
                <a:gd name="T62" fmla="*/ 539870952 w 308"/>
                <a:gd name="T63" fmla="*/ 440572171 h 296"/>
                <a:gd name="T64" fmla="*/ 652017380 w 308"/>
                <a:gd name="T65" fmla="*/ 391040169 h 296"/>
                <a:gd name="T66" fmla="*/ 665057437 w 308"/>
                <a:gd name="T67" fmla="*/ 54746237 h 296"/>
                <a:gd name="T68" fmla="*/ 545086652 w 308"/>
                <a:gd name="T69" fmla="*/ 54746237 h 296"/>
                <a:gd name="T70" fmla="*/ 198212741 w 308"/>
                <a:gd name="T71" fmla="*/ 26069560 h 296"/>
                <a:gd name="T72" fmla="*/ 138228156 w 308"/>
                <a:gd name="T73" fmla="*/ 104276625 h 296"/>
                <a:gd name="T74" fmla="*/ 208645755 w 308"/>
                <a:gd name="T75" fmla="*/ 106883742 h 296"/>
                <a:gd name="T76" fmla="*/ 216470112 w 308"/>
                <a:gd name="T77" fmla="*/ 106883742 h 296"/>
                <a:gd name="T78" fmla="*/ 226901513 w 308"/>
                <a:gd name="T79" fmla="*/ 114705095 h 296"/>
                <a:gd name="T80" fmla="*/ 216470112 w 308"/>
                <a:gd name="T81" fmla="*/ 122526447 h 296"/>
                <a:gd name="T82" fmla="*/ 211254412 w 308"/>
                <a:gd name="T83" fmla="*/ 122526447 h 296"/>
                <a:gd name="T84" fmla="*/ 119970785 w 308"/>
                <a:gd name="T85" fmla="*/ 127739067 h 296"/>
                <a:gd name="T86" fmla="*/ 101715027 w 308"/>
                <a:gd name="T87" fmla="*/ 198126395 h 296"/>
                <a:gd name="T88" fmla="*/ 200821398 w 308"/>
                <a:gd name="T89" fmla="*/ 203340630 h 296"/>
                <a:gd name="T90" fmla="*/ 208645755 w 308"/>
                <a:gd name="T91" fmla="*/ 203340630 h 2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08" h="296">
                  <a:moveTo>
                    <a:pt x="80" y="78"/>
                  </a:moveTo>
                  <a:cubicBezTo>
                    <a:pt x="84" y="81"/>
                    <a:pt x="84" y="81"/>
                    <a:pt x="84" y="81"/>
                  </a:cubicBezTo>
                  <a:cubicBezTo>
                    <a:pt x="80" y="84"/>
                    <a:pt x="80" y="84"/>
                    <a:pt x="80" y="84"/>
                  </a:cubicBezTo>
                  <a:cubicBezTo>
                    <a:pt x="78" y="84"/>
                    <a:pt x="78" y="84"/>
                    <a:pt x="78" y="84"/>
                  </a:cubicBezTo>
                  <a:cubicBezTo>
                    <a:pt x="76" y="84"/>
                    <a:pt x="45" y="86"/>
                    <a:pt x="30" y="87"/>
                  </a:cubicBezTo>
                  <a:cubicBezTo>
                    <a:pt x="12" y="99"/>
                    <a:pt x="16" y="112"/>
                    <a:pt x="20" y="120"/>
                  </a:cubicBezTo>
                  <a:cubicBezTo>
                    <a:pt x="21" y="120"/>
                    <a:pt x="23" y="120"/>
                    <a:pt x="24" y="120"/>
                  </a:cubicBezTo>
                  <a:cubicBezTo>
                    <a:pt x="24" y="120"/>
                    <a:pt x="24" y="120"/>
                    <a:pt x="24" y="120"/>
                  </a:cubicBezTo>
                  <a:cubicBezTo>
                    <a:pt x="24" y="120"/>
                    <a:pt x="24" y="120"/>
                    <a:pt x="24" y="120"/>
                  </a:cubicBezTo>
                  <a:cubicBezTo>
                    <a:pt x="30" y="120"/>
                    <a:pt x="77" y="122"/>
                    <a:pt x="79" y="122"/>
                  </a:cubicBezTo>
                  <a:cubicBezTo>
                    <a:pt x="81" y="122"/>
                    <a:pt x="81" y="122"/>
                    <a:pt x="81" y="122"/>
                  </a:cubicBezTo>
                  <a:cubicBezTo>
                    <a:pt x="86" y="125"/>
                    <a:pt x="86" y="125"/>
                    <a:pt x="86" y="125"/>
                  </a:cubicBezTo>
                  <a:cubicBezTo>
                    <a:pt x="82" y="128"/>
                    <a:pt x="82" y="128"/>
                    <a:pt x="82" y="128"/>
                  </a:cubicBezTo>
                  <a:cubicBezTo>
                    <a:pt x="79" y="128"/>
                    <a:pt x="79" y="128"/>
                    <a:pt x="79" y="128"/>
                  </a:cubicBezTo>
                  <a:cubicBezTo>
                    <a:pt x="77" y="128"/>
                    <a:pt x="28" y="132"/>
                    <a:pt x="24" y="132"/>
                  </a:cubicBezTo>
                  <a:cubicBezTo>
                    <a:pt x="18" y="132"/>
                    <a:pt x="16" y="132"/>
                    <a:pt x="15" y="132"/>
                  </a:cubicBezTo>
                  <a:cubicBezTo>
                    <a:pt x="15" y="132"/>
                    <a:pt x="15" y="132"/>
                    <a:pt x="15" y="132"/>
                  </a:cubicBezTo>
                  <a:cubicBezTo>
                    <a:pt x="6" y="141"/>
                    <a:pt x="0" y="152"/>
                    <a:pt x="12" y="163"/>
                  </a:cubicBezTo>
                  <a:cubicBezTo>
                    <a:pt x="23" y="173"/>
                    <a:pt x="65" y="171"/>
                    <a:pt x="94" y="172"/>
                  </a:cubicBezTo>
                  <a:cubicBezTo>
                    <a:pt x="95" y="172"/>
                    <a:pt x="95" y="172"/>
                    <a:pt x="95" y="172"/>
                  </a:cubicBezTo>
                  <a:cubicBezTo>
                    <a:pt x="95" y="172"/>
                    <a:pt x="95" y="172"/>
                    <a:pt x="95" y="172"/>
                  </a:cubicBezTo>
                  <a:cubicBezTo>
                    <a:pt x="96" y="172"/>
                    <a:pt x="89" y="172"/>
                    <a:pt x="91" y="172"/>
                  </a:cubicBezTo>
                  <a:cubicBezTo>
                    <a:pt x="95" y="172"/>
                    <a:pt x="99" y="172"/>
                    <a:pt x="102" y="172"/>
                  </a:cubicBezTo>
                  <a:cubicBezTo>
                    <a:pt x="116" y="173"/>
                    <a:pt x="141" y="173"/>
                    <a:pt x="142" y="173"/>
                  </a:cubicBezTo>
                  <a:cubicBezTo>
                    <a:pt x="143" y="173"/>
                    <a:pt x="143" y="173"/>
                    <a:pt x="143" y="173"/>
                  </a:cubicBezTo>
                  <a:cubicBezTo>
                    <a:pt x="148" y="175"/>
                    <a:pt x="148" y="175"/>
                    <a:pt x="148" y="175"/>
                  </a:cubicBezTo>
                  <a:cubicBezTo>
                    <a:pt x="143" y="176"/>
                    <a:pt x="143" y="176"/>
                    <a:pt x="143" y="176"/>
                  </a:cubicBezTo>
                  <a:cubicBezTo>
                    <a:pt x="142" y="176"/>
                    <a:pt x="142" y="176"/>
                    <a:pt x="142" y="176"/>
                  </a:cubicBezTo>
                  <a:cubicBezTo>
                    <a:pt x="142" y="176"/>
                    <a:pt x="139" y="176"/>
                    <a:pt x="129" y="177"/>
                  </a:cubicBezTo>
                  <a:cubicBezTo>
                    <a:pt x="143" y="206"/>
                    <a:pt x="119" y="223"/>
                    <a:pt x="115" y="238"/>
                  </a:cubicBezTo>
                  <a:cubicBezTo>
                    <a:pt x="101" y="291"/>
                    <a:pt x="129" y="296"/>
                    <a:pt x="129" y="296"/>
                  </a:cubicBezTo>
                  <a:cubicBezTo>
                    <a:pt x="129" y="296"/>
                    <a:pt x="200" y="200"/>
                    <a:pt x="207" y="169"/>
                  </a:cubicBezTo>
                  <a:cubicBezTo>
                    <a:pt x="212" y="148"/>
                    <a:pt x="240" y="150"/>
                    <a:pt x="250" y="150"/>
                  </a:cubicBezTo>
                  <a:cubicBezTo>
                    <a:pt x="298" y="152"/>
                    <a:pt x="308" y="31"/>
                    <a:pt x="255" y="21"/>
                  </a:cubicBezTo>
                  <a:cubicBezTo>
                    <a:pt x="244" y="19"/>
                    <a:pt x="232" y="31"/>
                    <a:pt x="209" y="21"/>
                  </a:cubicBezTo>
                  <a:cubicBezTo>
                    <a:pt x="159" y="0"/>
                    <a:pt x="116" y="9"/>
                    <a:pt x="76" y="10"/>
                  </a:cubicBezTo>
                  <a:cubicBezTo>
                    <a:pt x="49" y="11"/>
                    <a:pt x="51" y="30"/>
                    <a:pt x="53" y="40"/>
                  </a:cubicBezTo>
                  <a:cubicBezTo>
                    <a:pt x="66" y="40"/>
                    <a:pt x="79" y="41"/>
                    <a:pt x="80" y="41"/>
                  </a:cubicBezTo>
                  <a:cubicBezTo>
                    <a:pt x="83" y="41"/>
                    <a:pt x="83" y="41"/>
                    <a:pt x="83" y="41"/>
                  </a:cubicBezTo>
                  <a:cubicBezTo>
                    <a:pt x="87" y="44"/>
                    <a:pt x="87" y="44"/>
                    <a:pt x="87" y="44"/>
                  </a:cubicBezTo>
                  <a:cubicBezTo>
                    <a:pt x="83" y="47"/>
                    <a:pt x="83" y="47"/>
                    <a:pt x="83" y="47"/>
                  </a:cubicBezTo>
                  <a:cubicBezTo>
                    <a:pt x="81" y="47"/>
                    <a:pt x="81" y="47"/>
                    <a:pt x="81" y="47"/>
                  </a:cubicBezTo>
                  <a:cubicBezTo>
                    <a:pt x="79" y="47"/>
                    <a:pt x="61" y="48"/>
                    <a:pt x="46" y="49"/>
                  </a:cubicBezTo>
                  <a:cubicBezTo>
                    <a:pt x="32" y="59"/>
                    <a:pt x="36" y="69"/>
                    <a:pt x="39" y="76"/>
                  </a:cubicBezTo>
                  <a:cubicBezTo>
                    <a:pt x="55" y="77"/>
                    <a:pt x="76" y="78"/>
                    <a:pt x="77" y="78"/>
                  </a:cubicBezTo>
                  <a:lnTo>
                    <a:pt x="80" y="7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51" name="稻壳儿搜索【幻雨工作室】_10"/>
            <p:cNvSpPr/>
            <p:nvPr/>
          </p:nvSpPr>
          <p:spPr>
            <a:xfrm>
              <a:off x="4287" y="2743"/>
              <a:ext cx="7121" cy="3344"/>
            </a:xfrm>
            <a:prstGeom prst="rect">
              <a:avLst/>
            </a:prstGeom>
          </p:spPr>
          <p:txBody>
            <a:bodyPr wrap="square">
              <a:spAutoFit/>
            </a:bodyPr>
            <a:p>
              <a:pPr>
                <a:lnSpc>
                  <a:spcPct val="200000"/>
                </a:lnSpc>
              </a:pPr>
              <a:r>
                <a:rPr lang="en-US" altLang="zh-CN" sz="2400" dirty="0">
                  <a:solidFill>
                    <a:schemeClr val="tx1">
                      <a:lumMod val="85000"/>
                      <a:lumOff val="15000"/>
                    </a:schemeClr>
                  </a:solidFill>
                  <a:latin typeface="微软雅黑" panose="020B0503020204020204" charset="-122"/>
                  <a:ea typeface="微软雅黑" panose="020B0503020204020204" charset="-122"/>
                  <a:cs typeface="+mn-ea"/>
                  <a:sym typeface="+mn-lt"/>
                </a:rPr>
                <a:t>01</a:t>
              </a:r>
              <a:r>
                <a:rPr lang="zh-CN" altLang="en-US" sz="2400" dirty="0">
                  <a:solidFill>
                    <a:schemeClr val="tx1">
                      <a:lumMod val="85000"/>
                      <a:lumOff val="15000"/>
                    </a:schemeClr>
                  </a:solidFill>
                  <a:latin typeface="微软雅黑" panose="020B0503020204020204" charset="-122"/>
                  <a:ea typeface="微软雅黑" panose="020B0503020204020204" charset="-122"/>
                  <a:cs typeface="+mn-ea"/>
                  <a:sym typeface="+mn-lt"/>
                </a:rPr>
                <a:t>、输入您的小标题</a:t>
              </a:r>
              <a:endParaRPr lang="en-US" altLang="zh-CN" sz="24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nSpc>
                  <a:spcPct val="200000"/>
                </a:lnSpc>
              </a:pPr>
              <a:r>
                <a:rPr lang="en-US" sz="105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 Please add the text you need here,</a:t>
              </a:r>
              <a:r>
                <a:rPr lang="en-US" altLang="zh-CN" sz="1050" dirty="0">
                  <a:solidFill>
                    <a:schemeClr val="tx1">
                      <a:lumMod val="85000"/>
                      <a:lumOff val="15000"/>
                    </a:schemeClr>
                  </a:solidFill>
                  <a:latin typeface="微软雅黑" panose="020B0503020204020204" charset="-122"/>
                  <a:ea typeface="微软雅黑" panose="020B0503020204020204" charset="-122"/>
                  <a:cs typeface="+mn-ea"/>
                  <a:sym typeface="+mn-lt"/>
                </a:rPr>
                <a:t> Please add the text you need here. Please add the text you need here. Please add the text you need here</a:t>
              </a:r>
              <a:endParaRPr lang="id-ID" altLang="zh-CN" sz="10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53" name="稻壳儿搜索【幻雨工作室】_11"/>
            <p:cNvSpPr/>
            <p:nvPr/>
          </p:nvSpPr>
          <p:spPr>
            <a:xfrm>
              <a:off x="4287" y="6605"/>
              <a:ext cx="7121" cy="3344"/>
            </a:xfrm>
            <a:prstGeom prst="rect">
              <a:avLst/>
            </a:prstGeom>
          </p:spPr>
          <p:txBody>
            <a:bodyPr wrap="square">
              <a:spAutoFit/>
            </a:bodyPr>
            <a:p>
              <a:pPr>
                <a:lnSpc>
                  <a:spcPct val="200000"/>
                </a:lnSpc>
              </a:pPr>
              <a:r>
                <a:rPr lang="en-US" altLang="zh-CN" sz="2400" dirty="0">
                  <a:solidFill>
                    <a:schemeClr val="tx1">
                      <a:lumMod val="85000"/>
                      <a:lumOff val="15000"/>
                    </a:schemeClr>
                  </a:solidFill>
                  <a:latin typeface="微软雅黑" panose="020B0503020204020204" charset="-122"/>
                  <a:ea typeface="微软雅黑" panose="020B0503020204020204" charset="-122"/>
                  <a:cs typeface="+mn-ea"/>
                  <a:sym typeface="+mn-lt"/>
                </a:rPr>
                <a:t>02</a:t>
              </a:r>
              <a:r>
                <a:rPr lang="zh-CN" altLang="en-US" sz="2400" dirty="0">
                  <a:solidFill>
                    <a:schemeClr val="tx1">
                      <a:lumMod val="85000"/>
                      <a:lumOff val="15000"/>
                    </a:schemeClr>
                  </a:solidFill>
                  <a:latin typeface="微软雅黑" panose="020B0503020204020204" charset="-122"/>
                  <a:ea typeface="微软雅黑" panose="020B0503020204020204" charset="-122"/>
                  <a:cs typeface="+mn-ea"/>
                  <a:sym typeface="+mn-lt"/>
                </a:rPr>
                <a:t>、输入您的小标题</a:t>
              </a:r>
              <a:endParaRPr lang="en-US" altLang="zh-CN" sz="2400" dirty="0">
                <a:solidFill>
                  <a:schemeClr val="tx1">
                    <a:lumMod val="85000"/>
                    <a:lumOff val="15000"/>
                  </a:schemeClr>
                </a:solidFill>
                <a:latin typeface="微软雅黑" panose="020B0503020204020204" charset="-122"/>
                <a:ea typeface="微软雅黑" panose="020B0503020204020204" charset="-122"/>
                <a:cs typeface="+mn-ea"/>
                <a:sym typeface="+mn-lt"/>
              </a:endParaRPr>
            </a:p>
            <a:p>
              <a:pPr>
                <a:lnSpc>
                  <a:spcPct val="200000"/>
                </a:lnSpc>
              </a:pPr>
              <a:r>
                <a:rPr lang="en-US" sz="105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 Please add the text you need here,</a:t>
              </a:r>
              <a:r>
                <a:rPr lang="en-US" altLang="zh-CN" sz="1050" dirty="0">
                  <a:solidFill>
                    <a:schemeClr val="tx1">
                      <a:lumMod val="85000"/>
                      <a:lumOff val="15000"/>
                    </a:schemeClr>
                  </a:solidFill>
                  <a:latin typeface="微软雅黑" panose="020B0503020204020204" charset="-122"/>
                  <a:ea typeface="微软雅黑" panose="020B0503020204020204" charset="-122"/>
                  <a:cs typeface="+mn-ea"/>
                  <a:sym typeface="+mn-lt"/>
                </a:rPr>
                <a:t> Please add the text you need here. Please add the text you need here. Please add the text you need here</a:t>
              </a:r>
              <a:endParaRPr lang="id-ID" altLang="zh-CN" sz="105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pic>
          <p:nvPicPr>
            <p:cNvPr id="54" name="图片 53" descr="f68dfb3589a4b07bf8955c6a4fb3deebc862077166e25-AkxjKs_fw658"/>
            <p:cNvPicPr>
              <a:picLocks noChangeAspect="1"/>
            </p:cNvPicPr>
            <p:nvPr/>
          </p:nvPicPr>
          <p:blipFill>
            <a:blip r:embed="rId1"/>
            <a:stretch>
              <a:fillRect/>
            </a:stretch>
          </p:blipFill>
          <p:spPr>
            <a:xfrm>
              <a:off x="12920" y="2279"/>
              <a:ext cx="4187" cy="744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from="(-#ppt_w/2)" to="(#ppt_x)" calcmode="lin" valueType="num">
                                      <p:cBhvr>
                                        <p:cTn id="7" dur="600" fill="hold">
                                          <p:stCondLst>
                                            <p:cond delay="0"/>
                                          </p:stCondLst>
                                        </p:cTn>
                                        <p:tgtEl>
                                          <p:spTgt spid="55"/>
                                        </p:tgtEl>
                                        <p:attrNameLst>
                                          <p:attrName>ppt_x</p:attrName>
                                        </p:attrNameLst>
                                      </p:cBhvr>
                                    </p:anim>
                                    <p:anim from="0" to="-1.0" calcmode="lin" valueType="num">
                                      <p:cBhvr>
                                        <p:cTn id="8" dur="200" decel="50000" autoRev="1" fill="hold">
                                          <p:stCondLst>
                                            <p:cond delay="600"/>
                                          </p:stCondLst>
                                        </p:cTn>
                                        <p:tgtEl>
                                          <p:spTgt spid="55"/>
                                        </p:tgtEl>
                                        <p:attrNameLst>
                                          <p:attrName>xshear</p:attrName>
                                        </p:attrNameLst>
                                      </p:cBhvr>
                                    </p:anim>
                                    <p:animScale>
                                      <p:cBhvr>
                                        <p:cTn id="9" dur="200" decel="100000" autoRev="1" fill="hold">
                                          <p:stCondLst>
                                            <p:cond delay="600"/>
                                          </p:stCondLst>
                                        </p:cTn>
                                        <p:tgtEl>
                                          <p:spTgt spid="55"/>
                                        </p:tgtEl>
                                      </p:cBhvr>
                                      <p:from x="100000" y="100000"/>
                                      <p:to x="80000" y="100000"/>
                                    </p:animScale>
                                    <p:anim by="(#ppt_h/3+#ppt_w*0.1)" calcmode="lin" valueType="num">
                                      <p:cBhvr additive="sum">
                                        <p:cTn id="10" dur="200" decel="100000" autoRev="1" fill="hold">
                                          <p:stCondLst>
                                            <p:cond delay="600"/>
                                          </p:stCondLst>
                                        </p:cTn>
                                        <p:tgtEl>
                                          <p:spTgt spid="5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44259" y="388128"/>
            <a:ext cx="2248252" cy="568713"/>
            <a:chOff x="1009359" y="477028"/>
            <a:chExt cx="2248252" cy="568713"/>
          </a:xfrm>
        </p:grpSpPr>
        <p:sp>
          <p:nvSpPr>
            <p:cNvPr id="39" name="文本框 38"/>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0" name="文本框 39"/>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8" name="组合 7"/>
          <p:cNvGrpSpPr/>
          <p:nvPr/>
        </p:nvGrpSpPr>
        <p:grpSpPr>
          <a:xfrm>
            <a:off x="1403985" y="1694815"/>
            <a:ext cx="9384030" cy="4425950"/>
            <a:chOff x="1368601" y="1787815"/>
            <a:chExt cx="9689270" cy="4570105"/>
          </a:xfrm>
        </p:grpSpPr>
        <p:grpSp>
          <p:nvGrpSpPr>
            <p:cNvPr id="9" name="Group 20"/>
            <p:cNvGrpSpPr/>
            <p:nvPr/>
          </p:nvGrpSpPr>
          <p:grpSpPr>
            <a:xfrm>
              <a:off x="5051642" y="2358178"/>
              <a:ext cx="1329184" cy="207178"/>
              <a:chOff x="5986618" y="2314692"/>
              <a:chExt cx="1395111" cy="217454"/>
            </a:xfrm>
            <a:solidFill>
              <a:schemeClr val="accent1"/>
            </a:solidFill>
          </p:grpSpPr>
          <p:sp>
            <p:nvSpPr>
              <p:cNvPr id="67" name="Freeform 5"/>
              <p:cNvSpPr>
                <a:spLocks noEditPoints="1"/>
              </p:cNvSpPr>
              <p:nvPr/>
            </p:nvSpPr>
            <p:spPr bwMode="auto">
              <a:xfrm>
                <a:off x="5986618" y="2409010"/>
                <a:ext cx="1189447" cy="27510"/>
              </a:xfrm>
              <a:prstGeom prst="rect">
                <a:avLst/>
              </a:prstGeom>
              <a:grpFill/>
              <a:ln>
                <a:solidFill>
                  <a:schemeClr val="accent1"/>
                </a:solid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68" name="Freeform 6"/>
              <p:cNvSpPr/>
              <p:nvPr/>
            </p:nvSpPr>
            <p:spPr bwMode="auto">
              <a:xfrm>
                <a:off x="7176064" y="2314692"/>
                <a:ext cx="205665" cy="217454"/>
              </a:xfrm>
              <a:custGeom>
                <a:avLst/>
                <a:gdLst>
                  <a:gd name="T0" fmla="*/ 7 w 15"/>
                  <a:gd name="T1" fmla="*/ 0 h 16"/>
                  <a:gd name="T2" fmla="*/ 0 w 15"/>
                  <a:gd name="T3" fmla="*/ 7 h 16"/>
                  <a:gd name="T4" fmla="*/ 0 w 15"/>
                  <a:gd name="T5" fmla="*/ 8 h 16"/>
                  <a:gd name="T6" fmla="*/ 0 w 15"/>
                  <a:gd name="T7" fmla="*/ 9 h 16"/>
                  <a:gd name="T8" fmla="*/ 7 w 15"/>
                  <a:gd name="T9" fmla="*/ 16 h 16"/>
                  <a:gd name="T10" fmla="*/ 15 w 15"/>
                  <a:gd name="T11" fmla="*/ 8 h 16"/>
                  <a:gd name="T12" fmla="*/ 7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7" y="0"/>
                    </a:moveTo>
                    <a:cubicBezTo>
                      <a:pt x="3" y="0"/>
                      <a:pt x="0" y="3"/>
                      <a:pt x="0" y="7"/>
                    </a:cubicBezTo>
                    <a:cubicBezTo>
                      <a:pt x="0" y="7"/>
                      <a:pt x="0" y="8"/>
                      <a:pt x="0" y="8"/>
                    </a:cubicBezTo>
                    <a:cubicBezTo>
                      <a:pt x="0" y="8"/>
                      <a:pt x="0" y="9"/>
                      <a:pt x="0" y="9"/>
                    </a:cubicBezTo>
                    <a:cubicBezTo>
                      <a:pt x="0" y="13"/>
                      <a:pt x="3" y="16"/>
                      <a:pt x="7" y="16"/>
                    </a:cubicBezTo>
                    <a:cubicBezTo>
                      <a:pt x="11" y="16"/>
                      <a:pt x="15" y="12"/>
                      <a:pt x="15" y="8"/>
                    </a:cubicBezTo>
                    <a:cubicBezTo>
                      <a:pt x="15" y="4"/>
                      <a:pt x="11" y="0"/>
                      <a:pt x="7" y="0"/>
                    </a:cubicBezTo>
                  </a:path>
                </a:pathLst>
              </a:custGeom>
              <a:grpFill/>
              <a:ln>
                <a:solidFill>
                  <a:schemeClr val="accent1"/>
                </a:solid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grpSp>
          <p:nvGrpSpPr>
            <p:cNvPr id="10" name="Group 21"/>
            <p:cNvGrpSpPr/>
            <p:nvPr/>
          </p:nvGrpSpPr>
          <p:grpSpPr>
            <a:xfrm>
              <a:off x="5051642" y="3432759"/>
              <a:ext cx="1329184" cy="194697"/>
              <a:chOff x="5986618" y="3442571"/>
              <a:chExt cx="1395111" cy="204354"/>
            </a:xfrm>
            <a:solidFill>
              <a:schemeClr val="accent2"/>
            </a:solidFill>
          </p:grpSpPr>
          <p:sp>
            <p:nvSpPr>
              <p:cNvPr id="65" name="Freeform 7"/>
              <p:cNvSpPr>
                <a:spLocks noEditPoints="1"/>
              </p:cNvSpPr>
              <p:nvPr/>
            </p:nvSpPr>
            <p:spPr bwMode="auto">
              <a:xfrm>
                <a:off x="5986618" y="3523789"/>
                <a:ext cx="1189447" cy="27510"/>
              </a:xfrm>
              <a:prstGeom prst="rect">
                <a:avLst/>
              </a:prstGeom>
              <a:grp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66" name="Freeform 8"/>
              <p:cNvSpPr/>
              <p:nvPr/>
            </p:nvSpPr>
            <p:spPr bwMode="auto">
              <a:xfrm>
                <a:off x="7176064" y="3442571"/>
                <a:ext cx="205665" cy="204354"/>
              </a:xfrm>
              <a:custGeom>
                <a:avLst/>
                <a:gdLst>
                  <a:gd name="T0" fmla="*/ 7 w 15"/>
                  <a:gd name="T1" fmla="*/ 0 h 15"/>
                  <a:gd name="T2" fmla="*/ 0 w 15"/>
                  <a:gd name="T3" fmla="*/ 6 h 15"/>
                  <a:gd name="T4" fmla="*/ 0 w 15"/>
                  <a:gd name="T5" fmla="*/ 7 h 15"/>
                  <a:gd name="T6" fmla="*/ 0 w 15"/>
                  <a:gd name="T7" fmla="*/ 8 h 15"/>
                  <a:gd name="T8" fmla="*/ 7 w 15"/>
                  <a:gd name="T9" fmla="*/ 15 h 15"/>
                  <a:gd name="T10" fmla="*/ 15 w 15"/>
                  <a:gd name="T11" fmla="*/ 7 h 15"/>
                  <a:gd name="T12" fmla="*/ 7 w 1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7" y="0"/>
                    </a:moveTo>
                    <a:cubicBezTo>
                      <a:pt x="3" y="0"/>
                      <a:pt x="0" y="2"/>
                      <a:pt x="0" y="6"/>
                    </a:cubicBezTo>
                    <a:cubicBezTo>
                      <a:pt x="0" y="7"/>
                      <a:pt x="0" y="7"/>
                      <a:pt x="0" y="7"/>
                    </a:cubicBezTo>
                    <a:cubicBezTo>
                      <a:pt x="0" y="8"/>
                      <a:pt x="0" y="8"/>
                      <a:pt x="0" y="8"/>
                    </a:cubicBezTo>
                    <a:cubicBezTo>
                      <a:pt x="0" y="12"/>
                      <a:pt x="3" y="15"/>
                      <a:pt x="7" y="15"/>
                    </a:cubicBezTo>
                    <a:cubicBezTo>
                      <a:pt x="11" y="15"/>
                      <a:pt x="15" y="11"/>
                      <a:pt x="15" y="7"/>
                    </a:cubicBezTo>
                    <a:cubicBezTo>
                      <a:pt x="15" y="3"/>
                      <a:pt x="11" y="0"/>
                      <a:pt x="7" y="0"/>
                    </a:cubicBezTo>
                  </a:path>
                </a:pathLst>
              </a:custGeom>
              <a:grp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grpSp>
          <p:nvGrpSpPr>
            <p:cNvPr id="11" name="Group 22"/>
            <p:cNvGrpSpPr/>
            <p:nvPr/>
          </p:nvGrpSpPr>
          <p:grpSpPr>
            <a:xfrm>
              <a:off x="5051642" y="4479777"/>
              <a:ext cx="1329184" cy="194697"/>
              <a:chOff x="5986618" y="4541521"/>
              <a:chExt cx="1395111" cy="204354"/>
            </a:xfrm>
            <a:solidFill>
              <a:schemeClr val="accent1"/>
            </a:solidFill>
          </p:grpSpPr>
          <p:sp>
            <p:nvSpPr>
              <p:cNvPr id="63" name="Freeform 9"/>
              <p:cNvSpPr>
                <a:spLocks noEditPoints="1"/>
              </p:cNvSpPr>
              <p:nvPr/>
            </p:nvSpPr>
            <p:spPr bwMode="auto">
              <a:xfrm>
                <a:off x="5986618" y="4622739"/>
                <a:ext cx="1189447" cy="27510"/>
              </a:xfrm>
              <a:prstGeom prst="rect">
                <a:avLst/>
              </a:prstGeom>
              <a:solidFill>
                <a:srgbClr val="363531"/>
              </a:solidFill>
              <a:ln>
                <a:solidFill>
                  <a:srgbClr val="363531"/>
                </a:solid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64" name="Freeform 10"/>
              <p:cNvSpPr/>
              <p:nvPr/>
            </p:nvSpPr>
            <p:spPr bwMode="auto">
              <a:xfrm>
                <a:off x="7176064" y="4541521"/>
                <a:ext cx="205665" cy="204354"/>
              </a:xfrm>
              <a:custGeom>
                <a:avLst/>
                <a:gdLst>
                  <a:gd name="T0" fmla="*/ 7 w 15"/>
                  <a:gd name="T1" fmla="*/ 0 h 15"/>
                  <a:gd name="T2" fmla="*/ 0 w 15"/>
                  <a:gd name="T3" fmla="*/ 6 h 15"/>
                  <a:gd name="T4" fmla="*/ 0 w 15"/>
                  <a:gd name="T5" fmla="*/ 7 h 15"/>
                  <a:gd name="T6" fmla="*/ 0 w 15"/>
                  <a:gd name="T7" fmla="*/ 8 h 15"/>
                  <a:gd name="T8" fmla="*/ 7 w 15"/>
                  <a:gd name="T9" fmla="*/ 15 h 15"/>
                  <a:gd name="T10" fmla="*/ 15 w 15"/>
                  <a:gd name="T11" fmla="*/ 7 h 15"/>
                  <a:gd name="T12" fmla="*/ 7 w 1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7" y="0"/>
                    </a:moveTo>
                    <a:cubicBezTo>
                      <a:pt x="3" y="0"/>
                      <a:pt x="0" y="2"/>
                      <a:pt x="0" y="6"/>
                    </a:cubicBezTo>
                    <a:cubicBezTo>
                      <a:pt x="0" y="7"/>
                      <a:pt x="0" y="7"/>
                      <a:pt x="0" y="7"/>
                    </a:cubicBezTo>
                    <a:cubicBezTo>
                      <a:pt x="0" y="8"/>
                      <a:pt x="0" y="8"/>
                      <a:pt x="0" y="8"/>
                    </a:cubicBezTo>
                    <a:cubicBezTo>
                      <a:pt x="0" y="12"/>
                      <a:pt x="3" y="15"/>
                      <a:pt x="7" y="15"/>
                    </a:cubicBezTo>
                    <a:cubicBezTo>
                      <a:pt x="11" y="15"/>
                      <a:pt x="15" y="11"/>
                      <a:pt x="15" y="7"/>
                    </a:cubicBezTo>
                    <a:cubicBezTo>
                      <a:pt x="15" y="3"/>
                      <a:pt x="11" y="0"/>
                      <a:pt x="7" y="0"/>
                    </a:cubicBezTo>
                  </a:path>
                </a:pathLst>
              </a:custGeom>
              <a:solidFill>
                <a:srgbClr val="363531"/>
              </a:solidFill>
              <a:ln>
                <a:solidFill>
                  <a:srgbClr val="363531"/>
                </a:solid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grpSp>
          <p:nvGrpSpPr>
            <p:cNvPr id="12" name="Group 23"/>
            <p:cNvGrpSpPr/>
            <p:nvPr/>
          </p:nvGrpSpPr>
          <p:grpSpPr>
            <a:xfrm>
              <a:off x="5051642" y="5595648"/>
              <a:ext cx="1329185" cy="207178"/>
              <a:chOff x="5986618" y="5712739"/>
              <a:chExt cx="1395112" cy="217454"/>
            </a:xfrm>
            <a:solidFill>
              <a:schemeClr val="accent2"/>
            </a:solidFill>
          </p:grpSpPr>
          <p:sp>
            <p:nvSpPr>
              <p:cNvPr id="61" name="Freeform 11"/>
              <p:cNvSpPr>
                <a:spLocks noEditPoints="1"/>
              </p:cNvSpPr>
              <p:nvPr/>
            </p:nvSpPr>
            <p:spPr bwMode="auto">
              <a:xfrm>
                <a:off x="5986618" y="5808365"/>
                <a:ext cx="1189447" cy="26199"/>
              </a:xfrm>
              <a:prstGeom prst="rect">
                <a:avLst/>
              </a:prstGeom>
              <a:grp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62" name="Freeform 12"/>
              <p:cNvSpPr/>
              <p:nvPr/>
            </p:nvSpPr>
            <p:spPr bwMode="auto">
              <a:xfrm>
                <a:off x="7176065" y="5712739"/>
                <a:ext cx="205665" cy="217454"/>
              </a:xfrm>
              <a:custGeom>
                <a:avLst/>
                <a:gdLst>
                  <a:gd name="T0" fmla="*/ 7 w 15"/>
                  <a:gd name="T1" fmla="*/ 0 h 16"/>
                  <a:gd name="T2" fmla="*/ 0 w 15"/>
                  <a:gd name="T3" fmla="*/ 7 h 16"/>
                  <a:gd name="T4" fmla="*/ 0 w 15"/>
                  <a:gd name="T5" fmla="*/ 8 h 16"/>
                  <a:gd name="T6" fmla="*/ 0 w 15"/>
                  <a:gd name="T7" fmla="*/ 9 h 16"/>
                  <a:gd name="T8" fmla="*/ 7 w 15"/>
                  <a:gd name="T9" fmla="*/ 16 h 16"/>
                  <a:gd name="T10" fmla="*/ 15 w 15"/>
                  <a:gd name="T11" fmla="*/ 8 h 16"/>
                  <a:gd name="T12" fmla="*/ 7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7" y="0"/>
                    </a:moveTo>
                    <a:cubicBezTo>
                      <a:pt x="3" y="0"/>
                      <a:pt x="0" y="3"/>
                      <a:pt x="0" y="7"/>
                    </a:cubicBezTo>
                    <a:cubicBezTo>
                      <a:pt x="0" y="7"/>
                      <a:pt x="0" y="8"/>
                      <a:pt x="0" y="8"/>
                    </a:cubicBezTo>
                    <a:cubicBezTo>
                      <a:pt x="0" y="8"/>
                      <a:pt x="0" y="9"/>
                      <a:pt x="0" y="9"/>
                    </a:cubicBezTo>
                    <a:cubicBezTo>
                      <a:pt x="0" y="13"/>
                      <a:pt x="3" y="16"/>
                      <a:pt x="7" y="16"/>
                    </a:cubicBezTo>
                    <a:cubicBezTo>
                      <a:pt x="11" y="16"/>
                      <a:pt x="15" y="12"/>
                      <a:pt x="15" y="8"/>
                    </a:cubicBezTo>
                    <a:cubicBezTo>
                      <a:pt x="15" y="4"/>
                      <a:pt x="11" y="0"/>
                      <a:pt x="7" y="0"/>
                    </a:cubicBezTo>
                  </a:path>
                </a:pathLst>
              </a:custGeom>
              <a:grp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sp>
          <p:nvSpPr>
            <p:cNvPr id="13" name="Freeform 13"/>
            <p:cNvSpPr/>
            <p:nvPr/>
          </p:nvSpPr>
          <p:spPr bwMode="auto">
            <a:xfrm>
              <a:off x="3930884" y="3950704"/>
              <a:ext cx="612798" cy="1216859"/>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4"/>
                    <a:pt x="10" y="67"/>
                    <a:pt x="10" y="47"/>
                  </a:cubicBezTo>
                  <a:cubicBezTo>
                    <a:pt x="10" y="27"/>
                    <a:pt x="27" y="11"/>
                    <a:pt x="47" y="11"/>
                  </a:cubicBezTo>
                  <a:cubicBezTo>
                    <a:pt x="47" y="0"/>
                    <a:pt x="47" y="0"/>
                    <a:pt x="47" y="0"/>
                  </a:cubicBezTo>
                  <a:cubicBezTo>
                    <a:pt x="21" y="1"/>
                    <a:pt x="0" y="22"/>
                    <a:pt x="0" y="47"/>
                  </a:cubicBezTo>
                  <a:cubicBezTo>
                    <a:pt x="0" y="73"/>
                    <a:pt x="21" y="94"/>
                    <a:pt x="47" y="94"/>
                  </a:cubicBezTo>
                  <a:lnTo>
                    <a:pt x="47" y="84"/>
                  </a:lnTo>
                  <a:close/>
                </a:path>
              </a:pathLst>
            </a:custGeom>
            <a:solidFill>
              <a:schemeClr val="tx1">
                <a:lumMod val="10000"/>
                <a:lumOff val="90000"/>
              </a:schemeClr>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15" name="Freeform 14"/>
            <p:cNvSpPr/>
            <p:nvPr/>
          </p:nvSpPr>
          <p:spPr bwMode="auto">
            <a:xfrm>
              <a:off x="3930884" y="1787815"/>
              <a:ext cx="612798" cy="1218106"/>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4"/>
                    <a:pt x="10" y="67"/>
                    <a:pt x="10" y="47"/>
                  </a:cubicBezTo>
                  <a:cubicBezTo>
                    <a:pt x="10" y="27"/>
                    <a:pt x="27" y="11"/>
                    <a:pt x="47" y="11"/>
                  </a:cubicBezTo>
                  <a:cubicBezTo>
                    <a:pt x="47" y="0"/>
                    <a:pt x="47" y="0"/>
                    <a:pt x="47" y="0"/>
                  </a:cubicBezTo>
                  <a:cubicBezTo>
                    <a:pt x="21" y="1"/>
                    <a:pt x="0" y="22"/>
                    <a:pt x="0" y="47"/>
                  </a:cubicBezTo>
                  <a:cubicBezTo>
                    <a:pt x="0" y="73"/>
                    <a:pt x="21" y="94"/>
                    <a:pt x="47" y="94"/>
                  </a:cubicBezTo>
                  <a:lnTo>
                    <a:pt x="47" y="84"/>
                  </a:lnTo>
                  <a:close/>
                </a:path>
              </a:pathLst>
            </a:custGeom>
            <a:solidFill>
              <a:schemeClr val="tx1">
                <a:lumMod val="10000"/>
                <a:lumOff val="90000"/>
              </a:schemeClr>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17" name="Freeform 15"/>
            <p:cNvSpPr/>
            <p:nvPr/>
          </p:nvSpPr>
          <p:spPr bwMode="auto">
            <a:xfrm>
              <a:off x="4543681" y="2876124"/>
              <a:ext cx="599069" cy="1216859"/>
            </a:xfrm>
            <a:custGeom>
              <a:avLst/>
              <a:gdLst>
                <a:gd name="T0" fmla="*/ 0 w 46"/>
                <a:gd name="T1" fmla="*/ 10 h 94"/>
                <a:gd name="T2" fmla="*/ 36 w 46"/>
                <a:gd name="T3" fmla="*/ 47 h 94"/>
                <a:gd name="T4" fmla="*/ 0 w 46"/>
                <a:gd name="T5" fmla="*/ 83 h 94"/>
                <a:gd name="T6" fmla="*/ 0 w 46"/>
                <a:gd name="T7" fmla="*/ 94 h 94"/>
                <a:gd name="T8" fmla="*/ 46 w 46"/>
                <a:gd name="T9" fmla="*/ 47 h 94"/>
                <a:gd name="T10" fmla="*/ 0 w 46"/>
                <a:gd name="T11" fmla="*/ 0 h 94"/>
                <a:gd name="T12" fmla="*/ 0 w 46"/>
                <a:gd name="T13" fmla="*/ 10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0"/>
                  </a:moveTo>
                  <a:cubicBezTo>
                    <a:pt x="20" y="11"/>
                    <a:pt x="36" y="27"/>
                    <a:pt x="36" y="47"/>
                  </a:cubicBezTo>
                  <a:cubicBezTo>
                    <a:pt x="36" y="67"/>
                    <a:pt x="20" y="83"/>
                    <a:pt x="0" y="83"/>
                  </a:cubicBezTo>
                  <a:cubicBezTo>
                    <a:pt x="0" y="94"/>
                    <a:pt x="0" y="94"/>
                    <a:pt x="0" y="94"/>
                  </a:cubicBezTo>
                  <a:cubicBezTo>
                    <a:pt x="25" y="94"/>
                    <a:pt x="46" y="73"/>
                    <a:pt x="46" y="47"/>
                  </a:cubicBezTo>
                  <a:cubicBezTo>
                    <a:pt x="46" y="21"/>
                    <a:pt x="25" y="0"/>
                    <a:pt x="0" y="0"/>
                  </a:cubicBezTo>
                  <a:lnTo>
                    <a:pt x="0" y="10"/>
                  </a:lnTo>
                  <a:close/>
                </a:path>
              </a:pathLst>
            </a:custGeom>
            <a:solidFill>
              <a:schemeClr val="tx1">
                <a:lumMod val="10000"/>
                <a:lumOff val="90000"/>
              </a:schemeClr>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19" name="Freeform 16"/>
            <p:cNvSpPr/>
            <p:nvPr/>
          </p:nvSpPr>
          <p:spPr bwMode="auto">
            <a:xfrm>
              <a:off x="3930884" y="2876123"/>
              <a:ext cx="612798" cy="1216859"/>
            </a:xfrm>
            <a:custGeom>
              <a:avLst/>
              <a:gdLst>
                <a:gd name="T0" fmla="*/ 47 w 47"/>
                <a:gd name="T1" fmla="*/ 83 h 94"/>
                <a:gd name="T2" fmla="*/ 10 w 47"/>
                <a:gd name="T3" fmla="*/ 47 h 94"/>
                <a:gd name="T4" fmla="*/ 47 w 47"/>
                <a:gd name="T5" fmla="*/ 10 h 94"/>
                <a:gd name="T6" fmla="*/ 47 w 47"/>
                <a:gd name="T7" fmla="*/ 0 h 94"/>
                <a:gd name="T8" fmla="*/ 0 w 47"/>
                <a:gd name="T9" fmla="*/ 47 h 94"/>
                <a:gd name="T10" fmla="*/ 47 w 47"/>
                <a:gd name="T11" fmla="*/ 94 h 94"/>
                <a:gd name="T12" fmla="*/ 47 w 47"/>
                <a:gd name="T13" fmla="*/ 83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3"/>
                  </a:moveTo>
                  <a:cubicBezTo>
                    <a:pt x="27" y="83"/>
                    <a:pt x="10" y="67"/>
                    <a:pt x="10" y="47"/>
                  </a:cubicBezTo>
                  <a:cubicBezTo>
                    <a:pt x="10" y="27"/>
                    <a:pt x="27" y="11"/>
                    <a:pt x="47" y="10"/>
                  </a:cubicBezTo>
                  <a:cubicBezTo>
                    <a:pt x="47" y="0"/>
                    <a:pt x="47" y="0"/>
                    <a:pt x="47" y="0"/>
                  </a:cubicBezTo>
                  <a:cubicBezTo>
                    <a:pt x="21" y="0"/>
                    <a:pt x="0" y="21"/>
                    <a:pt x="0" y="47"/>
                  </a:cubicBezTo>
                  <a:cubicBezTo>
                    <a:pt x="0" y="73"/>
                    <a:pt x="21" y="94"/>
                    <a:pt x="47" y="94"/>
                  </a:cubicBezTo>
                  <a:lnTo>
                    <a:pt x="47" y="83"/>
                  </a:lnTo>
                  <a:close/>
                </a:path>
              </a:pathLst>
            </a:custGeom>
            <a:solidFill>
              <a:schemeClr val="accent2"/>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31" name="Freeform 17"/>
            <p:cNvSpPr/>
            <p:nvPr/>
          </p:nvSpPr>
          <p:spPr bwMode="auto">
            <a:xfrm>
              <a:off x="4543680" y="1787815"/>
              <a:ext cx="599069" cy="1218106"/>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4"/>
                    <a:pt x="0" y="84"/>
                  </a:cubicBezTo>
                  <a:cubicBezTo>
                    <a:pt x="0" y="94"/>
                    <a:pt x="0" y="94"/>
                    <a:pt x="0" y="94"/>
                  </a:cubicBezTo>
                  <a:cubicBezTo>
                    <a:pt x="25" y="94"/>
                    <a:pt x="46" y="73"/>
                    <a:pt x="46" y="47"/>
                  </a:cubicBezTo>
                  <a:cubicBezTo>
                    <a:pt x="46" y="22"/>
                    <a:pt x="25" y="1"/>
                    <a:pt x="0" y="0"/>
                  </a:cubicBezTo>
                  <a:lnTo>
                    <a:pt x="0" y="11"/>
                  </a:lnTo>
                  <a:close/>
                </a:path>
              </a:pathLst>
            </a:custGeom>
            <a:solidFill>
              <a:schemeClr val="accent1"/>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32" name="Freeform 18"/>
            <p:cNvSpPr/>
            <p:nvPr/>
          </p:nvSpPr>
          <p:spPr bwMode="auto">
            <a:xfrm>
              <a:off x="4543681" y="5039013"/>
              <a:ext cx="599069" cy="1216859"/>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3"/>
                    <a:pt x="0" y="84"/>
                  </a:cubicBezTo>
                  <a:cubicBezTo>
                    <a:pt x="0" y="94"/>
                    <a:pt x="0" y="94"/>
                    <a:pt x="0" y="94"/>
                  </a:cubicBezTo>
                  <a:cubicBezTo>
                    <a:pt x="25" y="94"/>
                    <a:pt x="46" y="73"/>
                    <a:pt x="46" y="47"/>
                  </a:cubicBezTo>
                  <a:cubicBezTo>
                    <a:pt x="46" y="21"/>
                    <a:pt x="25" y="0"/>
                    <a:pt x="0" y="0"/>
                  </a:cubicBezTo>
                  <a:lnTo>
                    <a:pt x="0" y="11"/>
                  </a:lnTo>
                  <a:close/>
                </a:path>
              </a:pathLst>
            </a:custGeom>
            <a:solidFill>
              <a:schemeClr val="tx1">
                <a:lumMod val="10000"/>
                <a:lumOff val="90000"/>
              </a:schemeClr>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37" name="Freeform 19"/>
            <p:cNvSpPr/>
            <p:nvPr/>
          </p:nvSpPr>
          <p:spPr bwMode="auto">
            <a:xfrm>
              <a:off x="3930884" y="5039012"/>
              <a:ext cx="612798" cy="1216859"/>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3"/>
                    <a:pt x="10" y="67"/>
                    <a:pt x="10" y="47"/>
                  </a:cubicBezTo>
                  <a:cubicBezTo>
                    <a:pt x="10" y="27"/>
                    <a:pt x="27" y="11"/>
                    <a:pt x="47" y="11"/>
                  </a:cubicBezTo>
                  <a:cubicBezTo>
                    <a:pt x="47" y="0"/>
                    <a:pt x="47" y="0"/>
                    <a:pt x="47" y="0"/>
                  </a:cubicBezTo>
                  <a:cubicBezTo>
                    <a:pt x="21" y="0"/>
                    <a:pt x="0" y="21"/>
                    <a:pt x="0" y="47"/>
                  </a:cubicBezTo>
                  <a:cubicBezTo>
                    <a:pt x="0" y="73"/>
                    <a:pt x="21" y="94"/>
                    <a:pt x="47" y="94"/>
                  </a:cubicBezTo>
                  <a:lnTo>
                    <a:pt x="47" y="84"/>
                  </a:lnTo>
                  <a:close/>
                </a:path>
              </a:pathLst>
            </a:custGeom>
            <a:solidFill>
              <a:schemeClr val="accent2"/>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41" name="Freeform 20"/>
            <p:cNvSpPr/>
            <p:nvPr/>
          </p:nvSpPr>
          <p:spPr bwMode="auto">
            <a:xfrm>
              <a:off x="4543681" y="3950705"/>
              <a:ext cx="599069" cy="1216859"/>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4"/>
                    <a:pt x="0" y="84"/>
                  </a:cubicBezTo>
                  <a:cubicBezTo>
                    <a:pt x="0" y="94"/>
                    <a:pt x="0" y="94"/>
                    <a:pt x="0" y="94"/>
                  </a:cubicBezTo>
                  <a:cubicBezTo>
                    <a:pt x="25" y="94"/>
                    <a:pt x="46" y="73"/>
                    <a:pt x="46" y="47"/>
                  </a:cubicBezTo>
                  <a:cubicBezTo>
                    <a:pt x="46" y="22"/>
                    <a:pt x="25" y="1"/>
                    <a:pt x="0" y="0"/>
                  </a:cubicBezTo>
                  <a:lnTo>
                    <a:pt x="0" y="11"/>
                  </a:lnTo>
                  <a:close/>
                </a:path>
              </a:pathLst>
            </a:custGeom>
            <a:solidFill>
              <a:srgbClr val="363531"/>
            </a:solidFill>
            <a:ln>
              <a:noFill/>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42" name="Arc 69"/>
            <p:cNvSpPr/>
            <p:nvPr/>
          </p:nvSpPr>
          <p:spPr>
            <a:xfrm rot="5400000">
              <a:off x="4589233" y="1924571"/>
              <a:ext cx="1090808" cy="1090808"/>
            </a:xfrm>
            <a:prstGeom prst="arc">
              <a:avLst>
                <a:gd name="adj1" fmla="val 10827129"/>
                <a:gd name="adj2" fmla="val 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00">
                <a:latin typeface="微软雅黑" panose="020B0503020204020204" charset="-122"/>
                <a:ea typeface="微软雅黑" panose="020B0503020204020204" charset="-122"/>
              </a:endParaRPr>
            </a:p>
          </p:txBody>
        </p:sp>
        <p:grpSp>
          <p:nvGrpSpPr>
            <p:cNvPr id="43" name="Group 72"/>
            <p:cNvGrpSpPr/>
            <p:nvPr/>
          </p:nvGrpSpPr>
          <p:grpSpPr>
            <a:xfrm rot="5400000">
              <a:off x="4492945" y="2426415"/>
              <a:ext cx="1282096" cy="99927"/>
              <a:chOff x="3298145" y="3417492"/>
              <a:chExt cx="1578547" cy="123032"/>
            </a:xfrm>
            <a:solidFill>
              <a:schemeClr val="accent1"/>
            </a:solidFill>
          </p:grpSpPr>
          <p:sp>
            <p:nvSpPr>
              <p:cNvPr id="59" name="Isosceles Triangle 70"/>
              <p:cNvSpPr/>
              <p:nvPr/>
            </p:nvSpPr>
            <p:spPr>
              <a:xfrm rot="10800000">
                <a:off x="3298145" y="3417492"/>
                <a:ext cx="260124" cy="123032"/>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sp>
            <p:nvSpPr>
              <p:cNvPr id="60" name="Isosceles Triangle 71"/>
              <p:cNvSpPr/>
              <p:nvPr/>
            </p:nvSpPr>
            <p:spPr>
              <a:xfrm rot="10800000">
                <a:off x="4616568" y="3417492"/>
                <a:ext cx="260124" cy="123032"/>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grpSp>
        <p:sp>
          <p:nvSpPr>
            <p:cNvPr id="44" name="Arc 75"/>
            <p:cNvSpPr/>
            <p:nvPr/>
          </p:nvSpPr>
          <p:spPr>
            <a:xfrm rot="5400000">
              <a:off x="4589233" y="3002804"/>
              <a:ext cx="1090808" cy="1090808"/>
            </a:xfrm>
            <a:prstGeom prst="arc">
              <a:avLst>
                <a:gd name="adj1" fmla="val 10827129"/>
                <a:gd name="adj2" fmla="val 0"/>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00">
                <a:latin typeface="微软雅黑" panose="020B0503020204020204" charset="-122"/>
                <a:ea typeface="微软雅黑" panose="020B0503020204020204" charset="-122"/>
              </a:endParaRPr>
            </a:p>
          </p:txBody>
        </p:sp>
        <p:grpSp>
          <p:nvGrpSpPr>
            <p:cNvPr id="45" name="Group 76"/>
            <p:cNvGrpSpPr/>
            <p:nvPr/>
          </p:nvGrpSpPr>
          <p:grpSpPr>
            <a:xfrm rot="5400000">
              <a:off x="4492945" y="3504648"/>
              <a:ext cx="1282096" cy="99927"/>
              <a:chOff x="3298145" y="3417492"/>
              <a:chExt cx="1578547" cy="123032"/>
            </a:xfrm>
            <a:solidFill>
              <a:schemeClr val="accent2"/>
            </a:solidFill>
          </p:grpSpPr>
          <p:sp>
            <p:nvSpPr>
              <p:cNvPr id="57" name="Isosceles Triangle 77"/>
              <p:cNvSpPr/>
              <p:nvPr/>
            </p:nvSpPr>
            <p:spPr>
              <a:xfrm rot="10800000">
                <a:off x="3298145" y="3417492"/>
                <a:ext cx="260124" cy="123032"/>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sp>
            <p:nvSpPr>
              <p:cNvPr id="58" name="Isosceles Triangle 78"/>
              <p:cNvSpPr/>
              <p:nvPr/>
            </p:nvSpPr>
            <p:spPr>
              <a:xfrm rot="10800000">
                <a:off x="4616568" y="3417492"/>
                <a:ext cx="260124" cy="123032"/>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grpSp>
        <p:sp>
          <p:nvSpPr>
            <p:cNvPr id="46" name="Arc 80"/>
            <p:cNvSpPr/>
            <p:nvPr/>
          </p:nvSpPr>
          <p:spPr>
            <a:xfrm rot="5400000">
              <a:off x="4589233" y="4081038"/>
              <a:ext cx="1090808" cy="1090808"/>
            </a:xfrm>
            <a:prstGeom prst="arc">
              <a:avLst>
                <a:gd name="adj1" fmla="val 10827129"/>
                <a:gd name="adj2" fmla="val 0"/>
              </a:avLst>
            </a:prstGeom>
            <a:ln w="19050">
              <a:solidFill>
                <a:srgbClr val="36353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00">
                <a:latin typeface="微软雅黑" panose="020B0503020204020204" charset="-122"/>
                <a:ea typeface="微软雅黑" panose="020B0503020204020204" charset="-122"/>
              </a:endParaRPr>
            </a:p>
          </p:txBody>
        </p:sp>
        <p:grpSp>
          <p:nvGrpSpPr>
            <p:cNvPr id="47" name="Group 81"/>
            <p:cNvGrpSpPr/>
            <p:nvPr/>
          </p:nvGrpSpPr>
          <p:grpSpPr>
            <a:xfrm rot="5400000">
              <a:off x="4492945" y="4582882"/>
              <a:ext cx="1282096" cy="99927"/>
              <a:chOff x="3298145" y="3417492"/>
              <a:chExt cx="1578547" cy="123032"/>
            </a:xfrm>
            <a:solidFill>
              <a:schemeClr val="accent1"/>
            </a:solidFill>
          </p:grpSpPr>
          <p:sp>
            <p:nvSpPr>
              <p:cNvPr id="55" name="Isosceles Triangle 82"/>
              <p:cNvSpPr/>
              <p:nvPr/>
            </p:nvSpPr>
            <p:spPr>
              <a:xfrm rot="10800000">
                <a:off x="3298145" y="3417492"/>
                <a:ext cx="260124" cy="123032"/>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sp>
            <p:nvSpPr>
              <p:cNvPr id="56" name="Isosceles Triangle 83"/>
              <p:cNvSpPr/>
              <p:nvPr/>
            </p:nvSpPr>
            <p:spPr>
              <a:xfrm rot="10800000">
                <a:off x="4616568" y="3417492"/>
                <a:ext cx="260124" cy="123032"/>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grpSp>
        <p:sp>
          <p:nvSpPr>
            <p:cNvPr id="48" name="Arc 85"/>
            <p:cNvSpPr/>
            <p:nvPr/>
          </p:nvSpPr>
          <p:spPr>
            <a:xfrm rot="5400000">
              <a:off x="4589233" y="5165064"/>
              <a:ext cx="1090808" cy="1090808"/>
            </a:xfrm>
            <a:prstGeom prst="arc">
              <a:avLst>
                <a:gd name="adj1" fmla="val 10827129"/>
                <a:gd name="adj2" fmla="val 0"/>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en-US" sz="1400">
                <a:latin typeface="微软雅黑" panose="020B0503020204020204" charset="-122"/>
                <a:ea typeface="微软雅黑" panose="020B0503020204020204" charset="-122"/>
              </a:endParaRPr>
            </a:p>
          </p:txBody>
        </p:sp>
        <p:grpSp>
          <p:nvGrpSpPr>
            <p:cNvPr id="49" name="Group 86"/>
            <p:cNvGrpSpPr/>
            <p:nvPr/>
          </p:nvGrpSpPr>
          <p:grpSpPr>
            <a:xfrm rot="5400000">
              <a:off x="4492945" y="5666908"/>
              <a:ext cx="1282096" cy="99927"/>
              <a:chOff x="3298145" y="3417492"/>
              <a:chExt cx="1578547" cy="123032"/>
            </a:xfrm>
            <a:solidFill>
              <a:schemeClr val="accent2"/>
            </a:solidFill>
          </p:grpSpPr>
          <p:sp>
            <p:nvSpPr>
              <p:cNvPr id="53" name="Isosceles Triangle 87"/>
              <p:cNvSpPr/>
              <p:nvPr/>
            </p:nvSpPr>
            <p:spPr>
              <a:xfrm rot="10800000">
                <a:off x="3298145" y="3417492"/>
                <a:ext cx="260124" cy="123032"/>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sp>
            <p:nvSpPr>
              <p:cNvPr id="54" name="Isosceles Triangle 88"/>
              <p:cNvSpPr/>
              <p:nvPr/>
            </p:nvSpPr>
            <p:spPr>
              <a:xfrm rot="10800000">
                <a:off x="4616568" y="3417492"/>
                <a:ext cx="260124" cy="123032"/>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400">
                  <a:latin typeface="微软雅黑" panose="020B0503020204020204" charset="-122"/>
                  <a:ea typeface="微软雅黑" panose="020B0503020204020204" charset="-122"/>
                </a:endParaRPr>
              </a:p>
            </p:txBody>
          </p:sp>
        </p:grpSp>
        <p:grpSp>
          <p:nvGrpSpPr>
            <p:cNvPr id="50" name="Group 44"/>
            <p:cNvGrpSpPr/>
            <p:nvPr/>
          </p:nvGrpSpPr>
          <p:grpSpPr>
            <a:xfrm>
              <a:off x="4308335" y="5387321"/>
              <a:ext cx="479076" cy="556595"/>
              <a:chOff x="2593975" y="4225925"/>
              <a:chExt cx="490538" cy="569912"/>
            </a:xfrm>
            <a:solidFill>
              <a:schemeClr val="accent2"/>
            </a:solidFill>
          </p:grpSpPr>
          <p:sp>
            <p:nvSpPr>
              <p:cNvPr id="51" name="Freeform 18"/>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52"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sp>
          <p:nvSpPr>
            <p:cNvPr id="69" name="Freeform 47"/>
            <p:cNvSpPr/>
            <p:nvPr/>
          </p:nvSpPr>
          <p:spPr bwMode="auto">
            <a:xfrm>
              <a:off x="4234045" y="4306111"/>
              <a:ext cx="565898" cy="528687"/>
            </a:xfrm>
            <a:custGeom>
              <a:avLst/>
              <a:gdLst>
                <a:gd name="connsiteX0" fmla="*/ 104775 w 579438"/>
                <a:gd name="connsiteY0" fmla="*/ 158750 h 541337"/>
                <a:gd name="connsiteX1" fmla="*/ 99193 w 579438"/>
                <a:gd name="connsiteY1" fmla="*/ 170591 h 541337"/>
                <a:gd name="connsiteX2" fmla="*/ 94569 w 579438"/>
                <a:gd name="connsiteY2" fmla="*/ 183072 h 541337"/>
                <a:gd name="connsiteX3" fmla="*/ 90741 w 579438"/>
                <a:gd name="connsiteY3" fmla="*/ 195872 h 541337"/>
                <a:gd name="connsiteX4" fmla="*/ 87552 w 579438"/>
                <a:gd name="connsiteY4" fmla="*/ 208833 h 541337"/>
                <a:gd name="connsiteX5" fmla="*/ 85478 w 579438"/>
                <a:gd name="connsiteY5" fmla="*/ 222434 h 541337"/>
                <a:gd name="connsiteX6" fmla="*/ 84043 w 579438"/>
                <a:gd name="connsiteY6" fmla="*/ 235875 h 541337"/>
                <a:gd name="connsiteX7" fmla="*/ 83724 w 579438"/>
                <a:gd name="connsiteY7" fmla="*/ 249955 h 541337"/>
                <a:gd name="connsiteX8" fmla="*/ 83724 w 579438"/>
                <a:gd name="connsiteY8" fmla="*/ 252196 h 541337"/>
                <a:gd name="connsiteX9" fmla="*/ 42420 w 579438"/>
                <a:gd name="connsiteY9" fmla="*/ 293638 h 541337"/>
                <a:gd name="connsiteX10" fmla="*/ 39071 w 579438"/>
                <a:gd name="connsiteY10" fmla="*/ 296518 h 541337"/>
                <a:gd name="connsiteX11" fmla="*/ 35244 w 579438"/>
                <a:gd name="connsiteY11" fmla="*/ 298438 h 541337"/>
                <a:gd name="connsiteX12" fmla="*/ 31257 w 579438"/>
                <a:gd name="connsiteY12" fmla="*/ 299718 h 541337"/>
                <a:gd name="connsiteX13" fmla="*/ 27111 w 579438"/>
                <a:gd name="connsiteY13" fmla="*/ 300038 h 541337"/>
                <a:gd name="connsiteX14" fmla="*/ 22964 w 579438"/>
                <a:gd name="connsiteY14" fmla="*/ 299718 h 541337"/>
                <a:gd name="connsiteX15" fmla="*/ 18977 w 579438"/>
                <a:gd name="connsiteY15" fmla="*/ 298438 h 541337"/>
                <a:gd name="connsiteX16" fmla="*/ 15150 w 579438"/>
                <a:gd name="connsiteY16" fmla="*/ 296518 h 541337"/>
                <a:gd name="connsiteX17" fmla="*/ 11642 w 579438"/>
                <a:gd name="connsiteY17" fmla="*/ 293638 h 541337"/>
                <a:gd name="connsiteX18" fmla="*/ 6379 w 579438"/>
                <a:gd name="connsiteY18" fmla="*/ 288358 h 541337"/>
                <a:gd name="connsiteX19" fmla="*/ 3508 w 579438"/>
                <a:gd name="connsiteY19" fmla="*/ 284837 h 541337"/>
                <a:gd name="connsiteX20" fmla="*/ 1595 w 579438"/>
                <a:gd name="connsiteY20" fmla="*/ 280997 h 541337"/>
                <a:gd name="connsiteX21" fmla="*/ 319 w 579438"/>
                <a:gd name="connsiteY21" fmla="*/ 276997 h 541337"/>
                <a:gd name="connsiteX22" fmla="*/ 0 w 579438"/>
                <a:gd name="connsiteY22" fmla="*/ 272837 h 541337"/>
                <a:gd name="connsiteX23" fmla="*/ 319 w 579438"/>
                <a:gd name="connsiteY23" fmla="*/ 268836 h 541337"/>
                <a:gd name="connsiteX24" fmla="*/ 1595 w 579438"/>
                <a:gd name="connsiteY24" fmla="*/ 264676 h 541337"/>
                <a:gd name="connsiteX25" fmla="*/ 3508 w 579438"/>
                <a:gd name="connsiteY25" fmla="*/ 260996 h 541337"/>
                <a:gd name="connsiteX26" fmla="*/ 6379 w 579438"/>
                <a:gd name="connsiteY26" fmla="*/ 257316 h 541337"/>
                <a:gd name="connsiteX27" fmla="*/ 288526 w 579438"/>
                <a:gd name="connsiteY27" fmla="*/ 71437 h 541337"/>
                <a:gd name="connsiteX28" fmla="*/ 301526 w 579438"/>
                <a:gd name="connsiteY28" fmla="*/ 71755 h 541337"/>
                <a:gd name="connsiteX29" fmla="*/ 314367 w 579438"/>
                <a:gd name="connsiteY29" fmla="*/ 73185 h 541337"/>
                <a:gd name="connsiteX30" fmla="*/ 326733 w 579438"/>
                <a:gd name="connsiteY30" fmla="*/ 75568 h 541337"/>
                <a:gd name="connsiteX31" fmla="*/ 338940 w 579438"/>
                <a:gd name="connsiteY31" fmla="*/ 78745 h 541337"/>
                <a:gd name="connsiteX32" fmla="*/ 350672 w 579438"/>
                <a:gd name="connsiteY32" fmla="*/ 82716 h 541337"/>
                <a:gd name="connsiteX33" fmla="*/ 362086 w 579438"/>
                <a:gd name="connsiteY33" fmla="*/ 87482 h 541337"/>
                <a:gd name="connsiteX34" fmla="*/ 373184 w 579438"/>
                <a:gd name="connsiteY34" fmla="*/ 93201 h 541337"/>
                <a:gd name="connsiteX35" fmla="*/ 383806 w 579438"/>
                <a:gd name="connsiteY35" fmla="*/ 99396 h 541337"/>
                <a:gd name="connsiteX36" fmla="*/ 393793 w 579438"/>
                <a:gd name="connsiteY36" fmla="*/ 106227 h 541337"/>
                <a:gd name="connsiteX37" fmla="*/ 355745 w 579438"/>
                <a:gd name="connsiteY37" fmla="*/ 144353 h 541337"/>
                <a:gd name="connsiteX38" fmla="*/ 347343 w 579438"/>
                <a:gd name="connsiteY38" fmla="*/ 139428 h 541337"/>
                <a:gd name="connsiteX39" fmla="*/ 338465 w 579438"/>
                <a:gd name="connsiteY39" fmla="*/ 134980 h 541337"/>
                <a:gd name="connsiteX40" fmla="*/ 329111 w 579438"/>
                <a:gd name="connsiteY40" fmla="*/ 131326 h 541337"/>
                <a:gd name="connsiteX41" fmla="*/ 319282 w 579438"/>
                <a:gd name="connsiteY41" fmla="*/ 128308 h 541337"/>
                <a:gd name="connsiteX42" fmla="*/ 309294 w 579438"/>
                <a:gd name="connsiteY42" fmla="*/ 126243 h 541337"/>
                <a:gd name="connsiteX43" fmla="*/ 298989 w 579438"/>
                <a:gd name="connsiteY43" fmla="*/ 124972 h 541337"/>
                <a:gd name="connsiteX44" fmla="*/ 288526 w 579438"/>
                <a:gd name="connsiteY44" fmla="*/ 124337 h 541337"/>
                <a:gd name="connsiteX45" fmla="*/ 277111 w 579438"/>
                <a:gd name="connsiteY45" fmla="*/ 124972 h 541337"/>
                <a:gd name="connsiteX46" fmla="*/ 266014 w 579438"/>
                <a:gd name="connsiteY46" fmla="*/ 126561 h 541337"/>
                <a:gd name="connsiteX47" fmla="*/ 255392 w 579438"/>
                <a:gd name="connsiteY47" fmla="*/ 128944 h 541337"/>
                <a:gd name="connsiteX48" fmla="*/ 245087 w 579438"/>
                <a:gd name="connsiteY48" fmla="*/ 132280 h 541337"/>
                <a:gd name="connsiteX49" fmla="*/ 235100 w 579438"/>
                <a:gd name="connsiteY49" fmla="*/ 136410 h 541337"/>
                <a:gd name="connsiteX50" fmla="*/ 225587 w 579438"/>
                <a:gd name="connsiteY50" fmla="*/ 141493 h 541337"/>
                <a:gd name="connsiteX51" fmla="*/ 216551 w 579438"/>
                <a:gd name="connsiteY51" fmla="*/ 147371 h 541337"/>
                <a:gd name="connsiteX52" fmla="*/ 208307 w 579438"/>
                <a:gd name="connsiteY52" fmla="*/ 153884 h 541337"/>
                <a:gd name="connsiteX53" fmla="*/ 200380 w 579438"/>
                <a:gd name="connsiteY53" fmla="*/ 161033 h 541337"/>
                <a:gd name="connsiteX54" fmla="*/ 193246 w 579438"/>
                <a:gd name="connsiteY54" fmla="*/ 168817 h 541337"/>
                <a:gd name="connsiteX55" fmla="*/ 186746 w 579438"/>
                <a:gd name="connsiteY55" fmla="*/ 177395 h 541337"/>
                <a:gd name="connsiteX56" fmla="*/ 180881 w 579438"/>
                <a:gd name="connsiteY56" fmla="*/ 186291 h 541337"/>
                <a:gd name="connsiteX57" fmla="*/ 175966 w 579438"/>
                <a:gd name="connsiteY57" fmla="*/ 195823 h 541337"/>
                <a:gd name="connsiteX58" fmla="*/ 171686 w 579438"/>
                <a:gd name="connsiteY58" fmla="*/ 205672 h 541337"/>
                <a:gd name="connsiteX59" fmla="*/ 168356 w 579438"/>
                <a:gd name="connsiteY59" fmla="*/ 216156 h 541337"/>
                <a:gd name="connsiteX60" fmla="*/ 165978 w 579438"/>
                <a:gd name="connsiteY60" fmla="*/ 226959 h 541337"/>
                <a:gd name="connsiteX61" fmla="*/ 164393 w 579438"/>
                <a:gd name="connsiteY61" fmla="*/ 238079 h 541337"/>
                <a:gd name="connsiteX62" fmla="*/ 163917 w 579438"/>
                <a:gd name="connsiteY62" fmla="*/ 249357 h 541337"/>
                <a:gd name="connsiteX63" fmla="*/ 164393 w 579438"/>
                <a:gd name="connsiteY63" fmla="*/ 260795 h 541337"/>
                <a:gd name="connsiteX64" fmla="*/ 165978 w 579438"/>
                <a:gd name="connsiteY64" fmla="*/ 271915 h 541337"/>
                <a:gd name="connsiteX65" fmla="*/ 168356 w 579438"/>
                <a:gd name="connsiteY65" fmla="*/ 282559 h 541337"/>
                <a:gd name="connsiteX66" fmla="*/ 171686 w 579438"/>
                <a:gd name="connsiteY66" fmla="*/ 292884 h 541337"/>
                <a:gd name="connsiteX67" fmla="*/ 175966 w 579438"/>
                <a:gd name="connsiteY67" fmla="*/ 302892 h 541337"/>
                <a:gd name="connsiteX68" fmla="*/ 180881 w 579438"/>
                <a:gd name="connsiteY68" fmla="*/ 312424 h 541337"/>
                <a:gd name="connsiteX69" fmla="*/ 186746 w 579438"/>
                <a:gd name="connsiteY69" fmla="*/ 321479 h 541337"/>
                <a:gd name="connsiteX70" fmla="*/ 193246 w 579438"/>
                <a:gd name="connsiteY70" fmla="*/ 329739 h 541337"/>
                <a:gd name="connsiteX71" fmla="*/ 200380 w 579438"/>
                <a:gd name="connsiteY71" fmla="*/ 337682 h 541337"/>
                <a:gd name="connsiteX72" fmla="*/ 208149 w 579438"/>
                <a:gd name="connsiteY72" fmla="*/ 344990 h 541337"/>
                <a:gd name="connsiteX73" fmla="*/ 216551 w 579438"/>
                <a:gd name="connsiteY73" fmla="*/ 351503 h 541337"/>
                <a:gd name="connsiteX74" fmla="*/ 225587 w 579438"/>
                <a:gd name="connsiteY74" fmla="*/ 357380 h 541337"/>
                <a:gd name="connsiteX75" fmla="*/ 235100 w 579438"/>
                <a:gd name="connsiteY75" fmla="*/ 362305 h 541337"/>
                <a:gd name="connsiteX76" fmla="*/ 244929 w 579438"/>
                <a:gd name="connsiteY76" fmla="*/ 366435 h 541337"/>
                <a:gd name="connsiteX77" fmla="*/ 255234 w 579438"/>
                <a:gd name="connsiteY77" fmla="*/ 369771 h 541337"/>
                <a:gd name="connsiteX78" fmla="*/ 266014 w 579438"/>
                <a:gd name="connsiteY78" fmla="*/ 372313 h 541337"/>
                <a:gd name="connsiteX79" fmla="*/ 277111 w 579438"/>
                <a:gd name="connsiteY79" fmla="*/ 373902 h 541337"/>
                <a:gd name="connsiteX80" fmla="*/ 288526 w 579438"/>
                <a:gd name="connsiteY80" fmla="*/ 374219 h 541337"/>
                <a:gd name="connsiteX81" fmla="*/ 299782 w 579438"/>
                <a:gd name="connsiteY81" fmla="*/ 373902 h 541337"/>
                <a:gd name="connsiteX82" fmla="*/ 310879 w 579438"/>
                <a:gd name="connsiteY82" fmla="*/ 372313 h 541337"/>
                <a:gd name="connsiteX83" fmla="*/ 321501 w 579438"/>
                <a:gd name="connsiteY83" fmla="*/ 369771 h 541337"/>
                <a:gd name="connsiteX84" fmla="*/ 331965 w 579438"/>
                <a:gd name="connsiteY84" fmla="*/ 366435 h 541337"/>
                <a:gd name="connsiteX85" fmla="*/ 341794 w 579438"/>
                <a:gd name="connsiteY85" fmla="*/ 362305 h 541337"/>
                <a:gd name="connsiteX86" fmla="*/ 351306 w 579438"/>
                <a:gd name="connsiteY86" fmla="*/ 357380 h 541337"/>
                <a:gd name="connsiteX87" fmla="*/ 360184 w 579438"/>
                <a:gd name="connsiteY87" fmla="*/ 351503 h 541337"/>
                <a:gd name="connsiteX88" fmla="*/ 368586 w 579438"/>
                <a:gd name="connsiteY88" fmla="*/ 344990 h 541337"/>
                <a:gd name="connsiteX89" fmla="*/ 376354 w 579438"/>
                <a:gd name="connsiteY89" fmla="*/ 337682 h 541337"/>
                <a:gd name="connsiteX90" fmla="*/ 383647 w 579438"/>
                <a:gd name="connsiteY90" fmla="*/ 329898 h 541337"/>
                <a:gd name="connsiteX91" fmla="*/ 390147 w 579438"/>
                <a:gd name="connsiteY91" fmla="*/ 321479 h 541337"/>
                <a:gd name="connsiteX92" fmla="*/ 395854 w 579438"/>
                <a:gd name="connsiteY92" fmla="*/ 312424 h 541337"/>
                <a:gd name="connsiteX93" fmla="*/ 400769 w 579438"/>
                <a:gd name="connsiteY93" fmla="*/ 302892 h 541337"/>
                <a:gd name="connsiteX94" fmla="*/ 405049 w 579438"/>
                <a:gd name="connsiteY94" fmla="*/ 293043 h 541337"/>
                <a:gd name="connsiteX95" fmla="*/ 408379 w 579438"/>
                <a:gd name="connsiteY95" fmla="*/ 282717 h 541337"/>
                <a:gd name="connsiteX96" fmla="*/ 410915 w 579438"/>
                <a:gd name="connsiteY96" fmla="*/ 271915 h 541337"/>
                <a:gd name="connsiteX97" fmla="*/ 412501 w 579438"/>
                <a:gd name="connsiteY97" fmla="*/ 260795 h 541337"/>
                <a:gd name="connsiteX98" fmla="*/ 412976 w 579438"/>
                <a:gd name="connsiteY98" fmla="*/ 249357 h 541337"/>
                <a:gd name="connsiteX99" fmla="*/ 412818 w 579438"/>
                <a:gd name="connsiteY99" fmla="*/ 243321 h 541337"/>
                <a:gd name="connsiteX100" fmla="*/ 412183 w 579438"/>
                <a:gd name="connsiteY100" fmla="*/ 237443 h 541337"/>
                <a:gd name="connsiteX101" fmla="*/ 456573 w 579438"/>
                <a:gd name="connsiteY101" fmla="*/ 192963 h 541337"/>
                <a:gd name="connsiteX102" fmla="*/ 459744 w 579438"/>
                <a:gd name="connsiteY102" fmla="*/ 203765 h 541337"/>
                <a:gd name="connsiteX103" fmla="*/ 462439 w 579438"/>
                <a:gd name="connsiteY103" fmla="*/ 214727 h 541337"/>
                <a:gd name="connsiteX104" fmla="*/ 464183 w 579438"/>
                <a:gd name="connsiteY104" fmla="*/ 226164 h 541337"/>
                <a:gd name="connsiteX105" fmla="*/ 465134 w 579438"/>
                <a:gd name="connsiteY105" fmla="*/ 237761 h 541337"/>
                <a:gd name="connsiteX106" fmla="*/ 465768 w 579438"/>
                <a:gd name="connsiteY106" fmla="*/ 249357 h 541337"/>
                <a:gd name="connsiteX107" fmla="*/ 465134 w 579438"/>
                <a:gd name="connsiteY107" fmla="*/ 262543 h 541337"/>
                <a:gd name="connsiteX108" fmla="*/ 463707 w 579438"/>
                <a:gd name="connsiteY108" fmla="*/ 275251 h 541337"/>
                <a:gd name="connsiteX109" fmla="*/ 461488 w 579438"/>
                <a:gd name="connsiteY109" fmla="*/ 287801 h 541337"/>
                <a:gd name="connsiteX110" fmla="*/ 458317 w 579438"/>
                <a:gd name="connsiteY110" fmla="*/ 300192 h 541337"/>
                <a:gd name="connsiteX111" fmla="*/ 454354 w 579438"/>
                <a:gd name="connsiteY111" fmla="*/ 311947 h 541337"/>
                <a:gd name="connsiteX112" fmla="*/ 449598 w 579438"/>
                <a:gd name="connsiteY112" fmla="*/ 323385 h 541337"/>
                <a:gd name="connsiteX113" fmla="*/ 444049 w 579438"/>
                <a:gd name="connsiteY113" fmla="*/ 334505 h 541337"/>
                <a:gd name="connsiteX114" fmla="*/ 437708 w 579438"/>
                <a:gd name="connsiteY114" fmla="*/ 345148 h 541337"/>
                <a:gd name="connsiteX115" fmla="*/ 430891 w 579438"/>
                <a:gd name="connsiteY115" fmla="*/ 355156 h 541337"/>
                <a:gd name="connsiteX116" fmla="*/ 440086 w 579438"/>
                <a:gd name="connsiteY116" fmla="*/ 364370 h 541337"/>
                <a:gd name="connsiteX117" fmla="*/ 446744 w 579438"/>
                <a:gd name="connsiteY117" fmla="*/ 357698 h 541337"/>
                <a:gd name="connsiteX118" fmla="*/ 569133 w 579438"/>
                <a:gd name="connsiteY118" fmla="*/ 480495 h 541337"/>
                <a:gd name="connsiteX119" fmla="*/ 572780 w 579438"/>
                <a:gd name="connsiteY119" fmla="*/ 484943 h 541337"/>
                <a:gd name="connsiteX120" fmla="*/ 575792 w 579438"/>
                <a:gd name="connsiteY120" fmla="*/ 489709 h 541337"/>
                <a:gd name="connsiteX121" fmla="*/ 577694 w 579438"/>
                <a:gd name="connsiteY121" fmla="*/ 494951 h 541337"/>
                <a:gd name="connsiteX122" fmla="*/ 578963 w 579438"/>
                <a:gd name="connsiteY122" fmla="*/ 500193 h 541337"/>
                <a:gd name="connsiteX123" fmla="*/ 579438 w 579438"/>
                <a:gd name="connsiteY123" fmla="*/ 505753 h 541337"/>
                <a:gd name="connsiteX124" fmla="*/ 579121 w 579438"/>
                <a:gd name="connsiteY124" fmla="*/ 511154 h 541337"/>
                <a:gd name="connsiteX125" fmla="*/ 577853 w 579438"/>
                <a:gd name="connsiteY125" fmla="*/ 516397 h 541337"/>
                <a:gd name="connsiteX126" fmla="*/ 575792 w 579438"/>
                <a:gd name="connsiteY126" fmla="*/ 521639 h 541337"/>
                <a:gd name="connsiteX127" fmla="*/ 572938 w 579438"/>
                <a:gd name="connsiteY127" fmla="*/ 526564 h 541337"/>
                <a:gd name="connsiteX128" fmla="*/ 569292 w 579438"/>
                <a:gd name="connsiteY128" fmla="*/ 531012 h 541337"/>
                <a:gd name="connsiteX129" fmla="*/ 564853 w 579438"/>
                <a:gd name="connsiteY129" fmla="*/ 534665 h 541337"/>
                <a:gd name="connsiteX130" fmla="*/ 559938 w 579438"/>
                <a:gd name="connsiteY130" fmla="*/ 537684 h 541337"/>
                <a:gd name="connsiteX131" fmla="*/ 554865 w 579438"/>
                <a:gd name="connsiteY131" fmla="*/ 539590 h 541337"/>
                <a:gd name="connsiteX132" fmla="*/ 549634 w 579438"/>
                <a:gd name="connsiteY132" fmla="*/ 540861 h 541337"/>
                <a:gd name="connsiteX133" fmla="*/ 544085 w 579438"/>
                <a:gd name="connsiteY133" fmla="*/ 541337 h 541337"/>
                <a:gd name="connsiteX134" fmla="*/ 538695 w 579438"/>
                <a:gd name="connsiteY134" fmla="*/ 540861 h 541337"/>
                <a:gd name="connsiteX135" fmla="*/ 533463 w 579438"/>
                <a:gd name="connsiteY135" fmla="*/ 539590 h 541337"/>
                <a:gd name="connsiteX136" fmla="*/ 528231 w 579438"/>
                <a:gd name="connsiteY136" fmla="*/ 537684 h 541337"/>
                <a:gd name="connsiteX137" fmla="*/ 523317 w 579438"/>
                <a:gd name="connsiteY137" fmla="*/ 534665 h 541337"/>
                <a:gd name="connsiteX138" fmla="*/ 519195 w 579438"/>
                <a:gd name="connsiteY138" fmla="*/ 531012 h 541337"/>
                <a:gd name="connsiteX139" fmla="*/ 396806 w 579438"/>
                <a:gd name="connsiteY139" fmla="*/ 408056 h 541337"/>
                <a:gd name="connsiteX140" fmla="*/ 403464 w 579438"/>
                <a:gd name="connsiteY140" fmla="*/ 401384 h 541337"/>
                <a:gd name="connsiteX141" fmla="*/ 394110 w 579438"/>
                <a:gd name="connsiteY141" fmla="*/ 392329 h 541337"/>
                <a:gd name="connsiteX142" fmla="*/ 384123 w 579438"/>
                <a:gd name="connsiteY142" fmla="*/ 399319 h 541337"/>
                <a:gd name="connsiteX143" fmla="*/ 373501 w 579438"/>
                <a:gd name="connsiteY143" fmla="*/ 405673 h 541337"/>
                <a:gd name="connsiteX144" fmla="*/ 362562 w 579438"/>
                <a:gd name="connsiteY144" fmla="*/ 411074 h 541337"/>
                <a:gd name="connsiteX145" fmla="*/ 351147 w 579438"/>
                <a:gd name="connsiteY145" fmla="*/ 415840 h 541337"/>
                <a:gd name="connsiteX146" fmla="*/ 339099 w 579438"/>
                <a:gd name="connsiteY146" fmla="*/ 419970 h 541337"/>
                <a:gd name="connsiteX147" fmla="*/ 327050 w 579438"/>
                <a:gd name="connsiteY147" fmla="*/ 423147 h 541337"/>
                <a:gd name="connsiteX148" fmla="*/ 314367 w 579438"/>
                <a:gd name="connsiteY148" fmla="*/ 425371 h 541337"/>
                <a:gd name="connsiteX149" fmla="*/ 301526 w 579438"/>
                <a:gd name="connsiteY149" fmla="*/ 426801 h 541337"/>
                <a:gd name="connsiteX150" fmla="*/ 288526 w 579438"/>
                <a:gd name="connsiteY150" fmla="*/ 427437 h 541337"/>
                <a:gd name="connsiteX151" fmla="*/ 274575 w 579438"/>
                <a:gd name="connsiteY151" fmla="*/ 426801 h 541337"/>
                <a:gd name="connsiteX152" fmla="*/ 261099 w 579438"/>
                <a:gd name="connsiteY152" fmla="*/ 425213 h 541337"/>
                <a:gd name="connsiteX153" fmla="*/ 247624 w 579438"/>
                <a:gd name="connsiteY153" fmla="*/ 422671 h 541337"/>
                <a:gd name="connsiteX154" fmla="*/ 234783 w 579438"/>
                <a:gd name="connsiteY154" fmla="*/ 419017 h 541337"/>
                <a:gd name="connsiteX155" fmla="*/ 222417 w 579438"/>
                <a:gd name="connsiteY155" fmla="*/ 414728 h 541337"/>
                <a:gd name="connsiteX156" fmla="*/ 210368 w 579438"/>
                <a:gd name="connsiteY156" fmla="*/ 409168 h 541337"/>
                <a:gd name="connsiteX157" fmla="*/ 198954 w 579438"/>
                <a:gd name="connsiteY157" fmla="*/ 402972 h 541337"/>
                <a:gd name="connsiteX158" fmla="*/ 187856 w 579438"/>
                <a:gd name="connsiteY158" fmla="*/ 396142 h 541337"/>
                <a:gd name="connsiteX159" fmla="*/ 177551 w 579438"/>
                <a:gd name="connsiteY159" fmla="*/ 388199 h 541337"/>
                <a:gd name="connsiteX160" fmla="*/ 167722 w 579438"/>
                <a:gd name="connsiteY160" fmla="*/ 379779 h 541337"/>
                <a:gd name="connsiteX161" fmla="*/ 158527 w 579438"/>
                <a:gd name="connsiteY161" fmla="*/ 370566 h 541337"/>
                <a:gd name="connsiteX162" fmla="*/ 150125 w 579438"/>
                <a:gd name="connsiteY162" fmla="*/ 360716 h 541337"/>
                <a:gd name="connsiteX163" fmla="*/ 142198 w 579438"/>
                <a:gd name="connsiteY163" fmla="*/ 350232 h 541337"/>
                <a:gd name="connsiteX164" fmla="*/ 135381 w 579438"/>
                <a:gd name="connsiteY164" fmla="*/ 339112 h 541337"/>
                <a:gd name="connsiteX165" fmla="*/ 129198 w 579438"/>
                <a:gd name="connsiteY165" fmla="*/ 327674 h 541337"/>
                <a:gd name="connsiteX166" fmla="*/ 123649 w 579438"/>
                <a:gd name="connsiteY166" fmla="*/ 315601 h 541337"/>
                <a:gd name="connsiteX167" fmla="*/ 119369 w 579438"/>
                <a:gd name="connsiteY167" fmla="*/ 303210 h 541337"/>
                <a:gd name="connsiteX168" fmla="*/ 115881 w 579438"/>
                <a:gd name="connsiteY168" fmla="*/ 290343 h 541337"/>
                <a:gd name="connsiteX169" fmla="*/ 113186 w 579438"/>
                <a:gd name="connsiteY169" fmla="*/ 276840 h 541337"/>
                <a:gd name="connsiteX170" fmla="*/ 111601 w 579438"/>
                <a:gd name="connsiteY170" fmla="*/ 263337 h 541337"/>
                <a:gd name="connsiteX171" fmla="*/ 111125 w 579438"/>
                <a:gd name="connsiteY171" fmla="*/ 249357 h 541337"/>
                <a:gd name="connsiteX172" fmla="*/ 111601 w 579438"/>
                <a:gd name="connsiteY172" fmla="*/ 235537 h 541337"/>
                <a:gd name="connsiteX173" fmla="*/ 113186 w 579438"/>
                <a:gd name="connsiteY173" fmla="*/ 221875 h 541337"/>
                <a:gd name="connsiteX174" fmla="*/ 115881 w 579438"/>
                <a:gd name="connsiteY174" fmla="*/ 208531 h 541337"/>
                <a:gd name="connsiteX175" fmla="*/ 119369 w 579438"/>
                <a:gd name="connsiteY175" fmla="*/ 195664 h 541337"/>
                <a:gd name="connsiteX176" fmla="*/ 123649 w 579438"/>
                <a:gd name="connsiteY176" fmla="*/ 183114 h 541337"/>
                <a:gd name="connsiteX177" fmla="*/ 129198 w 579438"/>
                <a:gd name="connsiteY177" fmla="*/ 171200 h 541337"/>
                <a:gd name="connsiteX178" fmla="*/ 135381 w 579438"/>
                <a:gd name="connsiteY178" fmla="*/ 159444 h 541337"/>
                <a:gd name="connsiteX179" fmla="*/ 142198 w 579438"/>
                <a:gd name="connsiteY179" fmla="*/ 148642 h 541337"/>
                <a:gd name="connsiteX180" fmla="*/ 150125 w 579438"/>
                <a:gd name="connsiteY180" fmla="*/ 138157 h 541337"/>
                <a:gd name="connsiteX181" fmla="*/ 158527 w 579438"/>
                <a:gd name="connsiteY181" fmla="*/ 128308 h 541337"/>
                <a:gd name="connsiteX182" fmla="*/ 167722 w 579438"/>
                <a:gd name="connsiteY182" fmla="*/ 119094 h 541337"/>
                <a:gd name="connsiteX183" fmla="*/ 177551 w 579438"/>
                <a:gd name="connsiteY183" fmla="*/ 110516 h 541337"/>
                <a:gd name="connsiteX184" fmla="*/ 187856 w 579438"/>
                <a:gd name="connsiteY184" fmla="*/ 102732 h 541337"/>
                <a:gd name="connsiteX185" fmla="*/ 198954 w 579438"/>
                <a:gd name="connsiteY185" fmla="*/ 95584 h 541337"/>
                <a:gd name="connsiteX186" fmla="*/ 210368 w 579438"/>
                <a:gd name="connsiteY186" fmla="*/ 89388 h 541337"/>
                <a:gd name="connsiteX187" fmla="*/ 222417 w 579438"/>
                <a:gd name="connsiteY187" fmla="*/ 84146 h 541337"/>
                <a:gd name="connsiteX188" fmla="*/ 234783 w 579438"/>
                <a:gd name="connsiteY188" fmla="*/ 79698 h 541337"/>
                <a:gd name="connsiteX189" fmla="*/ 247624 w 579438"/>
                <a:gd name="connsiteY189" fmla="*/ 76044 h 541337"/>
                <a:gd name="connsiteX190" fmla="*/ 261099 w 579438"/>
                <a:gd name="connsiteY190" fmla="*/ 73661 h 541337"/>
                <a:gd name="connsiteX191" fmla="*/ 274575 w 579438"/>
                <a:gd name="connsiteY191" fmla="*/ 72073 h 541337"/>
                <a:gd name="connsiteX192" fmla="*/ 561981 w 579438"/>
                <a:gd name="connsiteY192" fmla="*/ 0 h 541337"/>
                <a:gd name="connsiteX193" fmla="*/ 563410 w 579438"/>
                <a:gd name="connsiteY193" fmla="*/ 0 h 541337"/>
                <a:gd name="connsiteX194" fmla="*/ 567059 w 579438"/>
                <a:gd name="connsiteY194" fmla="*/ 158 h 541337"/>
                <a:gd name="connsiteX195" fmla="*/ 570074 w 579438"/>
                <a:gd name="connsiteY195" fmla="*/ 1108 h 541337"/>
                <a:gd name="connsiteX196" fmla="*/ 572613 w 579438"/>
                <a:gd name="connsiteY196" fmla="*/ 2375 h 541337"/>
                <a:gd name="connsiteX197" fmla="*/ 574359 w 579438"/>
                <a:gd name="connsiteY197" fmla="*/ 4434 h 541337"/>
                <a:gd name="connsiteX198" fmla="*/ 575628 w 579438"/>
                <a:gd name="connsiteY198" fmla="*/ 6968 h 541337"/>
                <a:gd name="connsiteX199" fmla="*/ 576263 w 579438"/>
                <a:gd name="connsiteY199" fmla="*/ 10135 h 541337"/>
                <a:gd name="connsiteX200" fmla="*/ 576263 w 579438"/>
                <a:gd name="connsiteY200" fmla="*/ 14094 h 541337"/>
                <a:gd name="connsiteX201" fmla="*/ 571820 w 579438"/>
                <a:gd name="connsiteY201" fmla="*/ 109587 h 541337"/>
                <a:gd name="connsiteX202" fmla="*/ 571661 w 579438"/>
                <a:gd name="connsiteY202" fmla="*/ 112437 h 541337"/>
                <a:gd name="connsiteX203" fmla="*/ 571185 w 579438"/>
                <a:gd name="connsiteY203" fmla="*/ 114971 h 541337"/>
                <a:gd name="connsiteX204" fmla="*/ 570233 w 579438"/>
                <a:gd name="connsiteY204" fmla="*/ 117663 h 541337"/>
                <a:gd name="connsiteX205" fmla="*/ 568964 w 579438"/>
                <a:gd name="connsiteY205" fmla="*/ 119880 h 541337"/>
                <a:gd name="connsiteX206" fmla="*/ 567059 w 579438"/>
                <a:gd name="connsiteY206" fmla="*/ 121939 h 541337"/>
                <a:gd name="connsiteX207" fmla="*/ 564520 w 579438"/>
                <a:gd name="connsiteY207" fmla="*/ 123681 h 541337"/>
                <a:gd name="connsiteX208" fmla="*/ 561823 w 579438"/>
                <a:gd name="connsiteY208" fmla="*/ 124948 h 541337"/>
                <a:gd name="connsiteX209" fmla="*/ 559601 w 579438"/>
                <a:gd name="connsiteY209" fmla="*/ 125106 h 541337"/>
                <a:gd name="connsiteX210" fmla="*/ 557380 w 579438"/>
                <a:gd name="connsiteY210" fmla="*/ 124631 h 541337"/>
                <a:gd name="connsiteX211" fmla="*/ 555475 w 579438"/>
                <a:gd name="connsiteY211" fmla="*/ 123839 h 541337"/>
                <a:gd name="connsiteX212" fmla="*/ 553571 w 579438"/>
                <a:gd name="connsiteY212" fmla="*/ 122572 h 541337"/>
                <a:gd name="connsiteX213" fmla="*/ 551984 w 579438"/>
                <a:gd name="connsiteY213" fmla="*/ 120989 h 541337"/>
                <a:gd name="connsiteX214" fmla="*/ 550239 w 579438"/>
                <a:gd name="connsiteY214" fmla="*/ 119405 h 541337"/>
                <a:gd name="connsiteX215" fmla="*/ 520723 w 579438"/>
                <a:gd name="connsiteY215" fmla="*/ 90108 h 541337"/>
                <a:gd name="connsiteX216" fmla="*/ 509774 w 579438"/>
                <a:gd name="connsiteY216" fmla="*/ 101193 h 541337"/>
                <a:gd name="connsiteX217" fmla="*/ 419324 w 579438"/>
                <a:gd name="connsiteY217" fmla="*/ 191301 h 541337"/>
                <a:gd name="connsiteX218" fmla="*/ 391713 w 579438"/>
                <a:gd name="connsiteY218" fmla="*/ 219173 h 541337"/>
                <a:gd name="connsiteX219" fmla="*/ 298564 w 579438"/>
                <a:gd name="connsiteY219" fmla="*/ 312131 h 541337"/>
                <a:gd name="connsiteX220" fmla="*/ 293169 w 579438"/>
                <a:gd name="connsiteY220" fmla="*/ 317516 h 541337"/>
                <a:gd name="connsiteX221" fmla="*/ 290313 w 579438"/>
                <a:gd name="connsiteY221" fmla="*/ 319733 h 541337"/>
                <a:gd name="connsiteX222" fmla="*/ 287298 w 579438"/>
                <a:gd name="connsiteY222" fmla="*/ 321633 h 541337"/>
                <a:gd name="connsiteX223" fmla="*/ 284124 w 579438"/>
                <a:gd name="connsiteY223" fmla="*/ 322900 h 541337"/>
                <a:gd name="connsiteX224" fmla="*/ 280633 w 579438"/>
                <a:gd name="connsiteY224" fmla="*/ 323692 h 541337"/>
                <a:gd name="connsiteX225" fmla="*/ 279681 w 579438"/>
                <a:gd name="connsiteY225" fmla="*/ 323692 h 541337"/>
                <a:gd name="connsiteX226" fmla="*/ 278888 w 579438"/>
                <a:gd name="connsiteY226" fmla="*/ 323850 h 541337"/>
                <a:gd name="connsiteX227" fmla="*/ 277935 w 579438"/>
                <a:gd name="connsiteY227" fmla="*/ 323850 h 541337"/>
                <a:gd name="connsiteX228" fmla="*/ 273810 w 579438"/>
                <a:gd name="connsiteY228" fmla="*/ 323534 h 541337"/>
                <a:gd name="connsiteX229" fmla="*/ 269843 w 579438"/>
                <a:gd name="connsiteY229" fmla="*/ 322267 h 541337"/>
                <a:gd name="connsiteX230" fmla="*/ 266034 w 579438"/>
                <a:gd name="connsiteY230" fmla="*/ 320366 h 541337"/>
                <a:gd name="connsiteX231" fmla="*/ 262702 w 579438"/>
                <a:gd name="connsiteY231" fmla="*/ 317516 h 541337"/>
                <a:gd name="connsiteX232" fmla="*/ 257306 w 579438"/>
                <a:gd name="connsiteY232" fmla="*/ 312131 h 541337"/>
                <a:gd name="connsiteX233" fmla="*/ 237471 w 579438"/>
                <a:gd name="connsiteY233" fmla="*/ 292336 h 541337"/>
                <a:gd name="connsiteX234" fmla="*/ 190500 w 579438"/>
                <a:gd name="connsiteY234" fmla="*/ 245303 h 541337"/>
                <a:gd name="connsiteX235" fmla="*/ 191452 w 579438"/>
                <a:gd name="connsiteY235" fmla="*/ 235643 h 541337"/>
                <a:gd name="connsiteX236" fmla="*/ 193198 w 579438"/>
                <a:gd name="connsiteY236" fmla="*/ 226141 h 541337"/>
                <a:gd name="connsiteX237" fmla="*/ 195737 w 579438"/>
                <a:gd name="connsiteY237" fmla="*/ 217114 h 541337"/>
                <a:gd name="connsiteX238" fmla="*/ 199228 w 579438"/>
                <a:gd name="connsiteY238" fmla="*/ 208246 h 541337"/>
                <a:gd name="connsiteX239" fmla="*/ 203671 w 579438"/>
                <a:gd name="connsiteY239" fmla="*/ 200011 h 541337"/>
                <a:gd name="connsiteX240" fmla="*/ 208749 w 579438"/>
                <a:gd name="connsiteY240" fmla="*/ 192093 h 541337"/>
                <a:gd name="connsiteX241" fmla="*/ 277935 w 579438"/>
                <a:gd name="connsiteY241" fmla="*/ 261139 h 541337"/>
                <a:gd name="connsiteX242" fmla="*/ 280633 w 579438"/>
                <a:gd name="connsiteY242" fmla="*/ 258447 h 541337"/>
                <a:gd name="connsiteX243" fmla="*/ 485019 w 579438"/>
                <a:gd name="connsiteY243" fmla="*/ 54318 h 541337"/>
                <a:gd name="connsiteX244" fmla="*/ 469786 w 579438"/>
                <a:gd name="connsiteY244" fmla="*/ 39273 h 541337"/>
                <a:gd name="connsiteX245" fmla="*/ 455028 w 579438"/>
                <a:gd name="connsiteY245" fmla="*/ 24071 h 541337"/>
                <a:gd name="connsiteX246" fmla="*/ 453441 w 579438"/>
                <a:gd name="connsiteY246" fmla="*/ 22645 h 541337"/>
                <a:gd name="connsiteX247" fmla="*/ 452171 w 579438"/>
                <a:gd name="connsiteY247" fmla="*/ 21062 h 541337"/>
                <a:gd name="connsiteX248" fmla="*/ 451219 w 579438"/>
                <a:gd name="connsiteY248" fmla="*/ 19478 h 541337"/>
                <a:gd name="connsiteX249" fmla="*/ 450426 w 579438"/>
                <a:gd name="connsiteY249" fmla="*/ 17736 h 541337"/>
                <a:gd name="connsiteX250" fmla="*/ 450109 w 579438"/>
                <a:gd name="connsiteY250" fmla="*/ 15836 h 541337"/>
                <a:gd name="connsiteX251" fmla="*/ 450267 w 579438"/>
                <a:gd name="connsiteY251" fmla="*/ 13461 h 541337"/>
                <a:gd name="connsiteX252" fmla="*/ 451219 w 579438"/>
                <a:gd name="connsiteY252" fmla="*/ 11243 h 541337"/>
                <a:gd name="connsiteX253" fmla="*/ 452806 w 579438"/>
                <a:gd name="connsiteY253" fmla="*/ 8551 h 541337"/>
                <a:gd name="connsiteX254" fmla="*/ 454552 w 579438"/>
                <a:gd name="connsiteY254" fmla="*/ 6809 h 541337"/>
                <a:gd name="connsiteX255" fmla="*/ 456615 w 579438"/>
                <a:gd name="connsiteY255" fmla="*/ 5542 h 541337"/>
                <a:gd name="connsiteX256" fmla="*/ 459154 w 579438"/>
                <a:gd name="connsiteY256" fmla="*/ 5067 h 541337"/>
                <a:gd name="connsiteX257" fmla="*/ 461534 w 579438"/>
                <a:gd name="connsiteY257" fmla="*/ 4751 h 541337"/>
                <a:gd name="connsiteX258" fmla="*/ 464073 w 579438"/>
                <a:gd name="connsiteY258" fmla="*/ 459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79438" h="541337">
                  <a:moveTo>
                    <a:pt x="104775" y="158750"/>
                  </a:moveTo>
                  <a:lnTo>
                    <a:pt x="99193" y="170591"/>
                  </a:lnTo>
                  <a:lnTo>
                    <a:pt x="94569" y="183072"/>
                  </a:lnTo>
                  <a:lnTo>
                    <a:pt x="90741" y="195872"/>
                  </a:lnTo>
                  <a:lnTo>
                    <a:pt x="87552" y="208833"/>
                  </a:lnTo>
                  <a:lnTo>
                    <a:pt x="85478" y="222434"/>
                  </a:lnTo>
                  <a:lnTo>
                    <a:pt x="84043" y="235875"/>
                  </a:lnTo>
                  <a:lnTo>
                    <a:pt x="83724" y="249955"/>
                  </a:lnTo>
                  <a:lnTo>
                    <a:pt x="83724" y="252196"/>
                  </a:lnTo>
                  <a:lnTo>
                    <a:pt x="42420" y="293638"/>
                  </a:lnTo>
                  <a:lnTo>
                    <a:pt x="39071" y="296518"/>
                  </a:lnTo>
                  <a:lnTo>
                    <a:pt x="35244" y="298438"/>
                  </a:lnTo>
                  <a:lnTo>
                    <a:pt x="31257" y="299718"/>
                  </a:lnTo>
                  <a:lnTo>
                    <a:pt x="27111" y="300038"/>
                  </a:lnTo>
                  <a:lnTo>
                    <a:pt x="22964" y="299718"/>
                  </a:lnTo>
                  <a:lnTo>
                    <a:pt x="18977" y="298438"/>
                  </a:lnTo>
                  <a:lnTo>
                    <a:pt x="15150" y="296518"/>
                  </a:lnTo>
                  <a:lnTo>
                    <a:pt x="11642" y="293638"/>
                  </a:lnTo>
                  <a:lnTo>
                    <a:pt x="6379" y="288358"/>
                  </a:lnTo>
                  <a:lnTo>
                    <a:pt x="3508" y="284837"/>
                  </a:lnTo>
                  <a:lnTo>
                    <a:pt x="1595" y="280997"/>
                  </a:lnTo>
                  <a:lnTo>
                    <a:pt x="319" y="276997"/>
                  </a:lnTo>
                  <a:lnTo>
                    <a:pt x="0" y="272837"/>
                  </a:lnTo>
                  <a:lnTo>
                    <a:pt x="319" y="268836"/>
                  </a:lnTo>
                  <a:lnTo>
                    <a:pt x="1595" y="264676"/>
                  </a:lnTo>
                  <a:lnTo>
                    <a:pt x="3508" y="260996"/>
                  </a:lnTo>
                  <a:lnTo>
                    <a:pt x="6379" y="257316"/>
                  </a:lnTo>
                  <a:close/>
                  <a:moveTo>
                    <a:pt x="288526" y="71437"/>
                  </a:moveTo>
                  <a:lnTo>
                    <a:pt x="301526" y="71755"/>
                  </a:lnTo>
                  <a:lnTo>
                    <a:pt x="314367" y="73185"/>
                  </a:lnTo>
                  <a:lnTo>
                    <a:pt x="326733" y="75568"/>
                  </a:lnTo>
                  <a:lnTo>
                    <a:pt x="338940" y="78745"/>
                  </a:lnTo>
                  <a:lnTo>
                    <a:pt x="350672" y="82716"/>
                  </a:lnTo>
                  <a:lnTo>
                    <a:pt x="362086" y="87482"/>
                  </a:lnTo>
                  <a:lnTo>
                    <a:pt x="373184" y="93201"/>
                  </a:lnTo>
                  <a:lnTo>
                    <a:pt x="383806" y="99396"/>
                  </a:lnTo>
                  <a:lnTo>
                    <a:pt x="393793" y="106227"/>
                  </a:lnTo>
                  <a:lnTo>
                    <a:pt x="355745" y="144353"/>
                  </a:lnTo>
                  <a:lnTo>
                    <a:pt x="347343" y="139428"/>
                  </a:lnTo>
                  <a:lnTo>
                    <a:pt x="338465" y="134980"/>
                  </a:lnTo>
                  <a:lnTo>
                    <a:pt x="329111" y="131326"/>
                  </a:lnTo>
                  <a:lnTo>
                    <a:pt x="319282" y="128308"/>
                  </a:lnTo>
                  <a:lnTo>
                    <a:pt x="309294" y="126243"/>
                  </a:lnTo>
                  <a:lnTo>
                    <a:pt x="298989" y="124972"/>
                  </a:lnTo>
                  <a:lnTo>
                    <a:pt x="288526" y="124337"/>
                  </a:lnTo>
                  <a:lnTo>
                    <a:pt x="277111" y="124972"/>
                  </a:lnTo>
                  <a:lnTo>
                    <a:pt x="266014" y="126561"/>
                  </a:lnTo>
                  <a:lnTo>
                    <a:pt x="255392" y="128944"/>
                  </a:lnTo>
                  <a:lnTo>
                    <a:pt x="245087" y="132280"/>
                  </a:lnTo>
                  <a:lnTo>
                    <a:pt x="235100" y="136410"/>
                  </a:lnTo>
                  <a:lnTo>
                    <a:pt x="225587" y="141493"/>
                  </a:lnTo>
                  <a:lnTo>
                    <a:pt x="216551" y="147371"/>
                  </a:lnTo>
                  <a:lnTo>
                    <a:pt x="208307" y="153884"/>
                  </a:lnTo>
                  <a:lnTo>
                    <a:pt x="200380" y="161033"/>
                  </a:lnTo>
                  <a:lnTo>
                    <a:pt x="193246" y="168817"/>
                  </a:lnTo>
                  <a:lnTo>
                    <a:pt x="186746" y="177395"/>
                  </a:lnTo>
                  <a:lnTo>
                    <a:pt x="180881" y="186291"/>
                  </a:lnTo>
                  <a:lnTo>
                    <a:pt x="175966" y="195823"/>
                  </a:lnTo>
                  <a:lnTo>
                    <a:pt x="171686" y="205672"/>
                  </a:lnTo>
                  <a:lnTo>
                    <a:pt x="168356" y="216156"/>
                  </a:lnTo>
                  <a:lnTo>
                    <a:pt x="165978" y="226959"/>
                  </a:lnTo>
                  <a:lnTo>
                    <a:pt x="164393" y="238079"/>
                  </a:lnTo>
                  <a:lnTo>
                    <a:pt x="163917" y="249357"/>
                  </a:lnTo>
                  <a:lnTo>
                    <a:pt x="164393" y="260795"/>
                  </a:lnTo>
                  <a:lnTo>
                    <a:pt x="165978" y="271915"/>
                  </a:lnTo>
                  <a:lnTo>
                    <a:pt x="168356" y="282559"/>
                  </a:lnTo>
                  <a:lnTo>
                    <a:pt x="171686" y="292884"/>
                  </a:lnTo>
                  <a:lnTo>
                    <a:pt x="175966" y="302892"/>
                  </a:lnTo>
                  <a:lnTo>
                    <a:pt x="180881" y="312424"/>
                  </a:lnTo>
                  <a:lnTo>
                    <a:pt x="186746" y="321479"/>
                  </a:lnTo>
                  <a:lnTo>
                    <a:pt x="193246" y="329739"/>
                  </a:lnTo>
                  <a:lnTo>
                    <a:pt x="200380" y="337682"/>
                  </a:lnTo>
                  <a:lnTo>
                    <a:pt x="208149" y="344990"/>
                  </a:lnTo>
                  <a:lnTo>
                    <a:pt x="216551" y="351503"/>
                  </a:lnTo>
                  <a:lnTo>
                    <a:pt x="225587" y="357380"/>
                  </a:lnTo>
                  <a:lnTo>
                    <a:pt x="235100" y="362305"/>
                  </a:lnTo>
                  <a:lnTo>
                    <a:pt x="244929" y="366435"/>
                  </a:lnTo>
                  <a:lnTo>
                    <a:pt x="255234" y="369771"/>
                  </a:lnTo>
                  <a:lnTo>
                    <a:pt x="266014" y="372313"/>
                  </a:lnTo>
                  <a:lnTo>
                    <a:pt x="277111" y="373902"/>
                  </a:lnTo>
                  <a:lnTo>
                    <a:pt x="288526" y="374219"/>
                  </a:lnTo>
                  <a:lnTo>
                    <a:pt x="299782" y="373902"/>
                  </a:lnTo>
                  <a:lnTo>
                    <a:pt x="310879" y="372313"/>
                  </a:lnTo>
                  <a:lnTo>
                    <a:pt x="321501" y="369771"/>
                  </a:lnTo>
                  <a:lnTo>
                    <a:pt x="331965" y="366435"/>
                  </a:lnTo>
                  <a:lnTo>
                    <a:pt x="341794" y="362305"/>
                  </a:lnTo>
                  <a:lnTo>
                    <a:pt x="351306" y="357380"/>
                  </a:lnTo>
                  <a:lnTo>
                    <a:pt x="360184" y="351503"/>
                  </a:lnTo>
                  <a:lnTo>
                    <a:pt x="368586" y="344990"/>
                  </a:lnTo>
                  <a:lnTo>
                    <a:pt x="376354" y="337682"/>
                  </a:lnTo>
                  <a:lnTo>
                    <a:pt x="383647" y="329898"/>
                  </a:lnTo>
                  <a:lnTo>
                    <a:pt x="390147" y="321479"/>
                  </a:lnTo>
                  <a:lnTo>
                    <a:pt x="395854" y="312424"/>
                  </a:lnTo>
                  <a:lnTo>
                    <a:pt x="400769" y="302892"/>
                  </a:lnTo>
                  <a:lnTo>
                    <a:pt x="405049" y="293043"/>
                  </a:lnTo>
                  <a:lnTo>
                    <a:pt x="408379" y="282717"/>
                  </a:lnTo>
                  <a:lnTo>
                    <a:pt x="410915" y="271915"/>
                  </a:lnTo>
                  <a:lnTo>
                    <a:pt x="412501" y="260795"/>
                  </a:lnTo>
                  <a:lnTo>
                    <a:pt x="412976" y="249357"/>
                  </a:lnTo>
                  <a:lnTo>
                    <a:pt x="412818" y="243321"/>
                  </a:lnTo>
                  <a:lnTo>
                    <a:pt x="412183" y="237443"/>
                  </a:lnTo>
                  <a:lnTo>
                    <a:pt x="456573" y="192963"/>
                  </a:lnTo>
                  <a:lnTo>
                    <a:pt x="459744" y="203765"/>
                  </a:lnTo>
                  <a:lnTo>
                    <a:pt x="462439" y="214727"/>
                  </a:lnTo>
                  <a:lnTo>
                    <a:pt x="464183" y="226164"/>
                  </a:lnTo>
                  <a:lnTo>
                    <a:pt x="465134" y="237761"/>
                  </a:lnTo>
                  <a:lnTo>
                    <a:pt x="465768" y="249357"/>
                  </a:lnTo>
                  <a:lnTo>
                    <a:pt x="465134" y="262543"/>
                  </a:lnTo>
                  <a:lnTo>
                    <a:pt x="463707" y="275251"/>
                  </a:lnTo>
                  <a:lnTo>
                    <a:pt x="461488" y="287801"/>
                  </a:lnTo>
                  <a:lnTo>
                    <a:pt x="458317" y="300192"/>
                  </a:lnTo>
                  <a:lnTo>
                    <a:pt x="454354" y="311947"/>
                  </a:lnTo>
                  <a:lnTo>
                    <a:pt x="449598" y="323385"/>
                  </a:lnTo>
                  <a:lnTo>
                    <a:pt x="444049" y="334505"/>
                  </a:lnTo>
                  <a:lnTo>
                    <a:pt x="437708" y="345148"/>
                  </a:lnTo>
                  <a:lnTo>
                    <a:pt x="430891" y="355156"/>
                  </a:lnTo>
                  <a:lnTo>
                    <a:pt x="440086" y="364370"/>
                  </a:lnTo>
                  <a:lnTo>
                    <a:pt x="446744" y="357698"/>
                  </a:lnTo>
                  <a:lnTo>
                    <a:pt x="569133" y="480495"/>
                  </a:lnTo>
                  <a:lnTo>
                    <a:pt x="572780" y="484943"/>
                  </a:lnTo>
                  <a:lnTo>
                    <a:pt x="575792" y="489709"/>
                  </a:lnTo>
                  <a:lnTo>
                    <a:pt x="577694" y="494951"/>
                  </a:lnTo>
                  <a:lnTo>
                    <a:pt x="578963" y="500193"/>
                  </a:lnTo>
                  <a:lnTo>
                    <a:pt x="579438" y="505753"/>
                  </a:lnTo>
                  <a:lnTo>
                    <a:pt x="579121" y="511154"/>
                  </a:lnTo>
                  <a:lnTo>
                    <a:pt x="577853" y="516397"/>
                  </a:lnTo>
                  <a:lnTo>
                    <a:pt x="575792" y="521639"/>
                  </a:lnTo>
                  <a:lnTo>
                    <a:pt x="572938" y="526564"/>
                  </a:lnTo>
                  <a:lnTo>
                    <a:pt x="569292" y="531012"/>
                  </a:lnTo>
                  <a:lnTo>
                    <a:pt x="564853" y="534665"/>
                  </a:lnTo>
                  <a:lnTo>
                    <a:pt x="559938" y="537684"/>
                  </a:lnTo>
                  <a:lnTo>
                    <a:pt x="554865" y="539590"/>
                  </a:lnTo>
                  <a:lnTo>
                    <a:pt x="549634" y="540861"/>
                  </a:lnTo>
                  <a:lnTo>
                    <a:pt x="544085" y="541337"/>
                  </a:lnTo>
                  <a:lnTo>
                    <a:pt x="538695" y="540861"/>
                  </a:lnTo>
                  <a:lnTo>
                    <a:pt x="533463" y="539590"/>
                  </a:lnTo>
                  <a:lnTo>
                    <a:pt x="528231" y="537684"/>
                  </a:lnTo>
                  <a:lnTo>
                    <a:pt x="523317" y="534665"/>
                  </a:lnTo>
                  <a:lnTo>
                    <a:pt x="519195" y="531012"/>
                  </a:lnTo>
                  <a:lnTo>
                    <a:pt x="396806" y="408056"/>
                  </a:lnTo>
                  <a:lnTo>
                    <a:pt x="403464" y="401384"/>
                  </a:lnTo>
                  <a:lnTo>
                    <a:pt x="394110" y="392329"/>
                  </a:lnTo>
                  <a:lnTo>
                    <a:pt x="384123" y="399319"/>
                  </a:lnTo>
                  <a:lnTo>
                    <a:pt x="373501" y="405673"/>
                  </a:lnTo>
                  <a:lnTo>
                    <a:pt x="362562" y="411074"/>
                  </a:lnTo>
                  <a:lnTo>
                    <a:pt x="351147" y="415840"/>
                  </a:lnTo>
                  <a:lnTo>
                    <a:pt x="339099" y="419970"/>
                  </a:lnTo>
                  <a:lnTo>
                    <a:pt x="327050" y="423147"/>
                  </a:lnTo>
                  <a:lnTo>
                    <a:pt x="314367" y="425371"/>
                  </a:lnTo>
                  <a:lnTo>
                    <a:pt x="301526" y="426801"/>
                  </a:lnTo>
                  <a:lnTo>
                    <a:pt x="288526" y="427437"/>
                  </a:lnTo>
                  <a:lnTo>
                    <a:pt x="274575" y="426801"/>
                  </a:lnTo>
                  <a:lnTo>
                    <a:pt x="261099" y="425213"/>
                  </a:lnTo>
                  <a:lnTo>
                    <a:pt x="247624" y="422671"/>
                  </a:lnTo>
                  <a:lnTo>
                    <a:pt x="234783" y="419017"/>
                  </a:lnTo>
                  <a:lnTo>
                    <a:pt x="222417" y="414728"/>
                  </a:lnTo>
                  <a:lnTo>
                    <a:pt x="210368" y="409168"/>
                  </a:lnTo>
                  <a:lnTo>
                    <a:pt x="198954" y="402972"/>
                  </a:lnTo>
                  <a:lnTo>
                    <a:pt x="187856" y="396142"/>
                  </a:lnTo>
                  <a:lnTo>
                    <a:pt x="177551" y="388199"/>
                  </a:lnTo>
                  <a:lnTo>
                    <a:pt x="167722" y="379779"/>
                  </a:lnTo>
                  <a:lnTo>
                    <a:pt x="158527" y="370566"/>
                  </a:lnTo>
                  <a:lnTo>
                    <a:pt x="150125" y="360716"/>
                  </a:lnTo>
                  <a:lnTo>
                    <a:pt x="142198" y="350232"/>
                  </a:lnTo>
                  <a:lnTo>
                    <a:pt x="135381" y="339112"/>
                  </a:lnTo>
                  <a:lnTo>
                    <a:pt x="129198" y="327674"/>
                  </a:lnTo>
                  <a:lnTo>
                    <a:pt x="123649" y="315601"/>
                  </a:lnTo>
                  <a:lnTo>
                    <a:pt x="119369" y="303210"/>
                  </a:lnTo>
                  <a:lnTo>
                    <a:pt x="115881" y="290343"/>
                  </a:lnTo>
                  <a:lnTo>
                    <a:pt x="113186" y="276840"/>
                  </a:lnTo>
                  <a:lnTo>
                    <a:pt x="111601" y="263337"/>
                  </a:lnTo>
                  <a:lnTo>
                    <a:pt x="111125" y="249357"/>
                  </a:lnTo>
                  <a:lnTo>
                    <a:pt x="111601" y="235537"/>
                  </a:lnTo>
                  <a:lnTo>
                    <a:pt x="113186" y="221875"/>
                  </a:lnTo>
                  <a:lnTo>
                    <a:pt x="115881" y="208531"/>
                  </a:lnTo>
                  <a:lnTo>
                    <a:pt x="119369" y="195664"/>
                  </a:lnTo>
                  <a:lnTo>
                    <a:pt x="123649" y="183114"/>
                  </a:lnTo>
                  <a:lnTo>
                    <a:pt x="129198" y="171200"/>
                  </a:lnTo>
                  <a:lnTo>
                    <a:pt x="135381" y="159444"/>
                  </a:lnTo>
                  <a:lnTo>
                    <a:pt x="142198" y="148642"/>
                  </a:lnTo>
                  <a:lnTo>
                    <a:pt x="150125" y="138157"/>
                  </a:lnTo>
                  <a:lnTo>
                    <a:pt x="158527" y="128308"/>
                  </a:lnTo>
                  <a:lnTo>
                    <a:pt x="167722" y="119094"/>
                  </a:lnTo>
                  <a:lnTo>
                    <a:pt x="177551" y="110516"/>
                  </a:lnTo>
                  <a:lnTo>
                    <a:pt x="187856" y="102732"/>
                  </a:lnTo>
                  <a:lnTo>
                    <a:pt x="198954" y="95584"/>
                  </a:lnTo>
                  <a:lnTo>
                    <a:pt x="210368" y="89388"/>
                  </a:lnTo>
                  <a:lnTo>
                    <a:pt x="222417" y="84146"/>
                  </a:lnTo>
                  <a:lnTo>
                    <a:pt x="234783" y="79698"/>
                  </a:lnTo>
                  <a:lnTo>
                    <a:pt x="247624" y="76044"/>
                  </a:lnTo>
                  <a:lnTo>
                    <a:pt x="261099" y="73661"/>
                  </a:lnTo>
                  <a:lnTo>
                    <a:pt x="274575" y="72073"/>
                  </a:lnTo>
                  <a:close/>
                  <a:moveTo>
                    <a:pt x="561981" y="0"/>
                  </a:moveTo>
                  <a:lnTo>
                    <a:pt x="563410" y="0"/>
                  </a:lnTo>
                  <a:lnTo>
                    <a:pt x="567059" y="158"/>
                  </a:lnTo>
                  <a:lnTo>
                    <a:pt x="570074" y="1108"/>
                  </a:lnTo>
                  <a:lnTo>
                    <a:pt x="572613" y="2375"/>
                  </a:lnTo>
                  <a:lnTo>
                    <a:pt x="574359" y="4434"/>
                  </a:lnTo>
                  <a:lnTo>
                    <a:pt x="575628" y="6968"/>
                  </a:lnTo>
                  <a:lnTo>
                    <a:pt x="576263" y="10135"/>
                  </a:lnTo>
                  <a:lnTo>
                    <a:pt x="576263" y="14094"/>
                  </a:lnTo>
                  <a:lnTo>
                    <a:pt x="571820" y="109587"/>
                  </a:lnTo>
                  <a:lnTo>
                    <a:pt x="571661" y="112437"/>
                  </a:lnTo>
                  <a:lnTo>
                    <a:pt x="571185" y="114971"/>
                  </a:lnTo>
                  <a:lnTo>
                    <a:pt x="570233" y="117663"/>
                  </a:lnTo>
                  <a:lnTo>
                    <a:pt x="568964" y="119880"/>
                  </a:lnTo>
                  <a:lnTo>
                    <a:pt x="567059" y="121939"/>
                  </a:lnTo>
                  <a:lnTo>
                    <a:pt x="564520" y="123681"/>
                  </a:lnTo>
                  <a:lnTo>
                    <a:pt x="561823" y="124948"/>
                  </a:lnTo>
                  <a:lnTo>
                    <a:pt x="559601" y="125106"/>
                  </a:lnTo>
                  <a:lnTo>
                    <a:pt x="557380" y="124631"/>
                  </a:lnTo>
                  <a:lnTo>
                    <a:pt x="555475" y="123839"/>
                  </a:lnTo>
                  <a:lnTo>
                    <a:pt x="553571" y="122572"/>
                  </a:lnTo>
                  <a:lnTo>
                    <a:pt x="551984" y="120989"/>
                  </a:lnTo>
                  <a:lnTo>
                    <a:pt x="550239" y="119405"/>
                  </a:lnTo>
                  <a:lnTo>
                    <a:pt x="520723" y="90108"/>
                  </a:lnTo>
                  <a:lnTo>
                    <a:pt x="509774" y="101193"/>
                  </a:lnTo>
                  <a:lnTo>
                    <a:pt x="419324" y="191301"/>
                  </a:lnTo>
                  <a:lnTo>
                    <a:pt x="391713" y="219173"/>
                  </a:lnTo>
                  <a:lnTo>
                    <a:pt x="298564" y="312131"/>
                  </a:lnTo>
                  <a:lnTo>
                    <a:pt x="293169" y="317516"/>
                  </a:lnTo>
                  <a:lnTo>
                    <a:pt x="290313" y="319733"/>
                  </a:lnTo>
                  <a:lnTo>
                    <a:pt x="287298" y="321633"/>
                  </a:lnTo>
                  <a:lnTo>
                    <a:pt x="284124" y="322900"/>
                  </a:lnTo>
                  <a:lnTo>
                    <a:pt x="280633" y="323692"/>
                  </a:lnTo>
                  <a:lnTo>
                    <a:pt x="279681" y="323692"/>
                  </a:lnTo>
                  <a:lnTo>
                    <a:pt x="278888" y="323850"/>
                  </a:lnTo>
                  <a:lnTo>
                    <a:pt x="277935" y="323850"/>
                  </a:lnTo>
                  <a:lnTo>
                    <a:pt x="273810" y="323534"/>
                  </a:lnTo>
                  <a:lnTo>
                    <a:pt x="269843" y="322267"/>
                  </a:lnTo>
                  <a:lnTo>
                    <a:pt x="266034" y="320366"/>
                  </a:lnTo>
                  <a:lnTo>
                    <a:pt x="262702" y="317516"/>
                  </a:lnTo>
                  <a:lnTo>
                    <a:pt x="257306" y="312131"/>
                  </a:lnTo>
                  <a:lnTo>
                    <a:pt x="237471" y="292336"/>
                  </a:lnTo>
                  <a:lnTo>
                    <a:pt x="190500" y="245303"/>
                  </a:lnTo>
                  <a:lnTo>
                    <a:pt x="191452" y="235643"/>
                  </a:lnTo>
                  <a:lnTo>
                    <a:pt x="193198" y="226141"/>
                  </a:lnTo>
                  <a:lnTo>
                    <a:pt x="195737" y="217114"/>
                  </a:lnTo>
                  <a:lnTo>
                    <a:pt x="199228" y="208246"/>
                  </a:lnTo>
                  <a:lnTo>
                    <a:pt x="203671" y="200011"/>
                  </a:lnTo>
                  <a:lnTo>
                    <a:pt x="208749" y="192093"/>
                  </a:lnTo>
                  <a:lnTo>
                    <a:pt x="277935" y="261139"/>
                  </a:lnTo>
                  <a:lnTo>
                    <a:pt x="280633" y="258447"/>
                  </a:lnTo>
                  <a:lnTo>
                    <a:pt x="485019" y="54318"/>
                  </a:lnTo>
                  <a:lnTo>
                    <a:pt x="469786" y="39273"/>
                  </a:lnTo>
                  <a:lnTo>
                    <a:pt x="455028" y="24071"/>
                  </a:lnTo>
                  <a:lnTo>
                    <a:pt x="453441" y="22645"/>
                  </a:lnTo>
                  <a:lnTo>
                    <a:pt x="452171" y="21062"/>
                  </a:lnTo>
                  <a:lnTo>
                    <a:pt x="451219" y="19478"/>
                  </a:lnTo>
                  <a:lnTo>
                    <a:pt x="450426" y="17736"/>
                  </a:lnTo>
                  <a:lnTo>
                    <a:pt x="450109" y="15836"/>
                  </a:lnTo>
                  <a:lnTo>
                    <a:pt x="450267" y="13461"/>
                  </a:lnTo>
                  <a:lnTo>
                    <a:pt x="451219" y="11243"/>
                  </a:lnTo>
                  <a:lnTo>
                    <a:pt x="452806" y="8551"/>
                  </a:lnTo>
                  <a:lnTo>
                    <a:pt x="454552" y="6809"/>
                  </a:lnTo>
                  <a:lnTo>
                    <a:pt x="456615" y="5542"/>
                  </a:lnTo>
                  <a:lnTo>
                    <a:pt x="459154" y="5067"/>
                  </a:lnTo>
                  <a:lnTo>
                    <a:pt x="461534" y="4751"/>
                  </a:lnTo>
                  <a:lnTo>
                    <a:pt x="464073" y="4592"/>
                  </a:lnTo>
                  <a:close/>
                </a:path>
              </a:pathLst>
            </a:custGeom>
            <a:solidFill>
              <a:srgbClr val="363531"/>
            </a:solidFill>
            <a:ln w="0">
              <a:noFill/>
              <a:prstDash val="solid"/>
              <a:round/>
            </a:ln>
          </p:spPr>
          <p:txBody>
            <a:bodyPr vert="horz" wrap="square" lIns="91440" tIns="45720" rIns="91440" bIns="45720" numCol="1" anchor="t" anchorCtr="0" compatLnSpc="1">
              <a:noAutofit/>
            </a:bodyPr>
            <a:p>
              <a:endParaRPr lang="en-US" sz="1400">
                <a:solidFill>
                  <a:schemeClr val="accent3"/>
                </a:solidFill>
                <a:latin typeface="微软雅黑" panose="020B0503020204020204" charset="-122"/>
                <a:ea typeface="微软雅黑" panose="020B0503020204020204" charset="-122"/>
              </a:endParaRPr>
            </a:p>
          </p:txBody>
        </p:sp>
        <p:grpSp>
          <p:nvGrpSpPr>
            <p:cNvPr id="70" name="Group 48"/>
            <p:cNvGrpSpPr/>
            <p:nvPr/>
          </p:nvGrpSpPr>
          <p:grpSpPr>
            <a:xfrm>
              <a:off x="4267217" y="3278895"/>
              <a:ext cx="567449" cy="417060"/>
              <a:chOff x="685800" y="2752725"/>
              <a:chExt cx="581025" cy="427038"/>
            </a:xfrm>
            <a:solidFill>
              <a:schemeClr val="accent2"/>
            </a:solidFill>
          </p:grpSpPr>
          <p:sp>
            <p:nvSpPr>
              <p:cNvPr id="71" name="Freeform 274"/>
              <p:cNvSpPr>
                <a:spLocks noEditPoints="1"/>
              </p:cNvSpPr>
              <p:nvPr/>
            </p:nvSpPr>
            <p:spPr bwMode="auto">
              <a:xfrm>
                <a:off x="685800" y="2752725"/>
                <a:ext cx="503238" cy="365125"/>
              </a:xfrm>
              <a:custGeom>
                <a:avLst/>
                <a:gdLst>
                  <a:gd name="T0" fmla="*/ 378 w 3169"/>
                  <a:gd name="T1" fmla="*/ 260 h 2308"/>
                  <a:gd name="T2" fmla="*/ 325 w 3169"/>
                  <a:gd name="T3" fmla="*/ 283 h 2308"/>
                  <a:gd name="T4" fmla="*/ 284 w 3169"/>
                  <a:gd name="T5" fmla="*/ 323 h 2308"/>
                  <a:gd name="T6" fmla="*/ 262 w 3169"/>
                  <a:gd name="T7" fmla="*/ 376 h 2308"/>
                  <a:gd name="T8" fmla="*/ 258 w 3169"/>
                  <a:gd name="T9" fmla="*/ 464 h 2308"/>
                  <a:gd name="T10" fmla="*/ 2947 w 3169"/>
                  <a:gd name="T11" fmla="*/ 406 h 2308"/>
                  <a:gd name="T12" fmla="*/ 2935 w 3169"/>
                  <a:gd name="T13" fmla="*/ 349 h 2308"/>
                  <a:gd name="T14" fmla="*/ 2902 w 3169"/>
                  <a:gd name="T15" fmla="*/ 301 h 2308"/>
                  <a:gd name="T16" fmla="*/ 2856 w 3169"/>
                  <a:gd name="T17" fmla="*/ 269 h 2308"/>
                  <a:gd name="T18" fmla="*/ 2797 w 3169"/>
                  <a:gd name="T19" fmla="*/ 258 h 2308"/>
                  <a:gd name="T20" fmla="*/ 413 w 3169"/>
                  <a:gd name="T21" fmla="*/ 0 h 2308"/>
                  <a:gd name="T22" fmla="*/ 2807 w 3169"/>
                  <a:gd name="T23" fmla="*/ 3 h 2308"/>
                  <a:gd name="T24" fmla="*/ 2905 w 3169"/>
                  <a:gd name="T25" fmla="*/ 27 h 2308"/>
                  <a:gd name="T26" fmla="*/ 2991 w 3169"/>
                  <a:gd name="T27" fmla="*/ 74 h 2308"/>
                  <a:gd name="T28" fmla="*/ 3064 w 3169"/>
                  <a:gd name="T29" fmla="*/ 138 h 2308"/>
                  <a:gd name="T30" fmla="*/ 3120 w 3169"/>
                  <a:gd name="T31" fmla="*/ 218 h 2308"/>
                  <a:gd name="T32" fmla="*/ 3156 w 3169"/>
                  <a:gd name="T33" fmla="*/ 311 h 2308"/>
                  <a:gd name="T34" fmla="*/ 3169 w 3169"/>
                  <a:gd name="T35" fmla="*/ 412 h 2308"/>
                  <a:gd name="T36" fmla="*/ 3122 w 3169"/>
                  <a:gd name="T37" fmla="*/ 962 h 2308"/>
                  <a:gd name="T38" fmla="*/ 2961 w 3169"/>
                  <a:gd name="T39" fmla="*/ 962 h 2308"/>
                  <a:gd name="T40" fmla="*/ 2947 w 3169"/>
                  <a:gd name="T41" fmla="*/ 856 h 2308"/>
                  <a:gd name="T42" fmla="*/ 258 w 3169"/>
                  <a:gd name="T43" fmla="*/ 1900 h 2308"/>
                  <a:gd name="T44" fmla="*/ 270 w 3169"/>
                  <a:gd name="T45" fmla="*/ 1958 h 2308"/>
                  <a:gd name="T46" fmla="*/ 302 w 3169"/>
                  <a:gd name="T47" fmla="*/ 2006 h 2308"/>
                  <a:gd name="T48" fmla="*/ 349 w 3169"/>
                  <a:gd name="T49" fmla="*/ 2038 h 2308"/>
                  <a:gd name="T50" fmla="*/ 408 w 3169"/>
                  <a:gd name="T51" fmla="*/ 2049 h 2308"/>
                  <a:gd name="T52" fmla="*/ 2246 w 3169"/>
                  <a:gd name="T53" fmla="*/ 2308 h 2308"/>
                  <a:gd name="T54" fmla="*/ 362 w 3169"/>
                  <a:gd name="T55" fmla="*/ 2305 h 2308"/>
                  <a:gd name="T56" fmla="*/ 264 w 3169"/>
                  <a:gd name="T57" fmla="*/ 2279 h 2308"/>
                  <a:gd name="T58" fmla="*/ 177 w 3169"/>
                  <a:gd name="T59" fmla="*/ 2234 h 2308"/>
                  <a:gd name="T60" fmla="*/ 104 w 3169"/>
                  <a:gd name="T61" fmla="*/ 2169 h 2308"/>
                  <a:gd name="T62" fmla="*/ 49 w 3169"/>
                  <a:gd name="T63" fmla="*/ 2089 h 2308"/>
                  <a:gd name="T64" fmla="*/ 12 w 3169"/>
                  <a:gd name="T65" fmla="*/ 1997 h 2308"/>
                  <a:gd name="T66" fmla="*/ 0 w 3169"/>
                  <a:gd name="T67" fmla="*/ 1895 h 2308"/>
                  <a:gd name="T68" fmla="*/ 3 w 3169"/>
                  <a:gd name="T69" fmla="*/ 361 h 2308"/>
                  <a:gd name="T70" fmla="*/ 28 w 3169"/>
                  <a:gd name="T71" fmla="*/ 263 h 2308"/>
                  <a:gd name="T72" fmla="*/ 74 w 3169"/>
                  <a:gd name="T73" fmla="*/ 177 h 2308"/>
                  <a:gd name="T74" fmla="*/ 139 w 3169"/>
                  <a:gd name="T75" fmla="*/ 104 h 2308"/>
                  <a:gd name="T76" fmla="*/ 220 w 3169"/>
                  <a:gd name="T77" fmla="*/ 48 h 2308"/>
                  <a:gd name="T78" fmla="*/ 312 w 3169"/>
                  <a:gd name="T79" fmla="*/ 12 h 2308"/>
                  <a:gd name="T80" fmla="*/ 413 w 3169"/>
                  <a:gd name="T81" fmla="*/ 0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9" h="2308">
                    <a:moveTo>
                      <a:pt x="408" y="258"/>
                    </a:moveTo>
                    <a:lnTo>
                      <a:pt x="378" y="260"/>
                    </a:lnTo>
                    <a:lnTo>
                      <a:pt x="349" y="269"/>
                    </a:lnTo>
                    <a:lnTo>
                      <a:pt x="325" y="283"/>
                    </a:lnTo>
                    <a:lnTo>
                      <a:pt x="303" y="301"/>
                    </a:lnTo>
                    <a:lnTo>
                      <a:pt x="284" y="323"/>
                    </a:lnTo>
                    <a:lnTo>
                      <a:pt x="271" y="349"/>
                    </a:lnTo>
                    <a:lnTo>
                      <a:pt x="262" y="376"/>
                    </a:lnTo>
                    <a:lnTo>
                      <a:pt x="258" y="406"/>
                    </a:lnTo>
                    <a:lnTo>
                      <a:pt x="258" y="464"/>
                    </a:lnTo>
                    <a:lnTo>
                      <a:pt x="2947" y="464"/>
                    </a:lnTo>
                    <a:lnTo>
                      <a:pt x="2947" y="406"/>
                    </a:lnTo>
                    <a:lnTo>
                      <a:pt x="2944" y="376"/>
                    </a:lnTo>
                    <a:lnTo>
                      <a:pt x="2935" y="349"/>
                    </a:lnTo>
                    <a:lnTo>
                      <a:pt x="2921" y="323"/>
                    </a:lnTo>
                    <a:lnTo>
                      <a:pt x="2902" y="301"/>
                    </a:lnTo>
                    <a:lnTo>
                      <a:pt x="2881" y="283"/>
                    </a:lnTo>
                    <a:lnTo>
                      <a:pt x="2856" y="269"/>
                    </a:lnTo>
                    <a:lnTo>
                      <a:pt x="2827" y="260"/>
                    </a:lnTo>
                    <a:lnTo>
                      <a:pt x="2797" y="258"/>
                    </a:lnTo>
                    <a:lnTo>
                      <a:pt x="408" y="258"/>
                    </a:lnTo>
                    <a:close/>
                    <a:moveTo>
                      <a:pt x="413" y="0"/>
                    </a:moveTo>
                    <a:lnTo>
                      <a:pt x="2756" y="0"/>
                    </a:lnTo>
                    <a:lnTo>
                      <a:pt x="2807" y="3"/>
                    </a:lnTo>
                    <a:lnTo>
                      <a:pt x="2857" y="12"/>
                    </a:lnTo>
                    <a:lnTo>
                      <a:pt x="2905" y="27"/>
                    </a:lnTo>
                    <a:lnTo>
                      <a:pt x="2949" y="47"/>
                    </a:lnTo>
                    <a:lnTo>
                      <a:pt x="2991" y="74"/>
                    </a:lnTo>
                    <a:lnTo>
                      <a:pt x="3030" y="104"/>
                    </a:lnTo>
                    <a:lnTo>
                      <a:pt x="3064" y="138"/>
                    </a:lnTo>
                    <a:lnTo>
                      <a:pt x="3094" y="177"/>
                    </a:lnTo>
                    <a:lnTo>
                      <a:pt x="3120" y="218"/>
                    </a:lnTo>
                    <a:lnTo>
                      <a:pt x="3141" y="263"/>
                    </a:lnTo>
                    <a:lnTo>
                      <a:pt x="3156" y="311"/>
                    </a:lnTo>
                    <a:lnTo>
                      <a:pt x="3165" y="360"/>
                    </a:lnTo>
                    <a:lnTo>
                      <a:pt x="3169" y="412"/>
                    </a:lnTo>
                    <a:lnTo>
                      <a:pt x="3169" y="964"/>
                    </a:lnTo>
                    <a:lnTo>
                      <a:pt x="3122" y="962"/>
                    </a:lnTo>
                    <a:lnTo>
                      <a:pt x="2976" y="962"/>
                    </a:lnTo>
                    <a:lnTo>
                      <a:pt x="2961" y="962"/>
                    </a:lnTo>
                    <a:lnTo>
                      <a:pt x="2947" y="962"/>
                    </a:lnTo>
                    <a:lnTo>
                      <a:pt x="2947" y="856"/>
                    </a:lnTo>
                    <a:lnTo>
                      <a:pt x="258" y="856"/>
                    </a:lnTo>
                    <a:lnTo>
                      <a:pt x="258" y="1900"/>
                    </a:lnTo>
                    <a:lnTo>
                      <a:pt x="262" y="1930"/>
                    </a:lnTo>
                    <a:lnTo>
                      <a:pt x="270" y="1958"/>
                    </a:lnTo>
                    <a:lnTo>
                      <a:pt x="284" y="1984"/>
                    </a:lnTo>
                    <a:lnTo>
                      <a:pt x="302" y="2006"/>
                    </a:lnTo>
                    <a:lnTo>
                      <a:pt x="324" y="2023"/>
                    </a:lnTo>
                    <a:lnTo>
                      <a:pt x="349" y="2038"/>
                    </a:lnTo>
                    <a:lnTo>
                      <a:pt x="377" y="2047"/>
                    </a:lnTo>
                    <a:lnTo>
                      <a:pt x="408" y="2049"/>
                    </a:lnTo>
                    <a:lnTo>
                      <a:pt x="2246" y="2049"/>
                    </a:lnTo>
                    <a:lnTo>
                      <a:pt x="2246" y="2308"/>
                    </a:lnTo>
                    <a:lnTo>
                      <a:pt x="413" y="2308"/>
                    </a:lnTo>
                    <a:lnTo>
                      <a:pt x="362" y="2305"/>
                    </a:lnTo>
                    <a:lnTo>
                      <a:pt x="312" y="2295"/>
                    </a:lnTo>
                    <a:lnTo>
                      <a:pt x="264" y="2279"/>
                    </a:lnTo>
                    <a:lnTo>
                      <a:pt x="220" y="2260"/>
                    </a:lnTo>
                    <a:lnTo>
                      <a:pt x="177" y="2234"/>
                    </a:lnTo>
                    <a:lnTo>
                      <a:pt x="140" y="2203"/>
                    </a:lnTo>
                    <a:lnTo>
                      <a:pt x="104" y="2169"/>
                    </a:lnTo>
                    <a:lnTo>
                      <a:pt x="74" y="2131"/>
                    </a:lnTo>
                    <a:lnTo>
                      <a:pt x="49" y="2089"/>
                    </a:lnTo>
                    <a:lnTo>
                      <a:pt x="28" y="2045"/>
                    </a:lnTo>
                    <a:lnTo>
                      <a:pt x="12" y="1997"/>
                    </a:lnTo>
                    <a:lnTo>
                      <a:pt x="3" y="1947"/>
                    </a:lnTo>
                    <a:lnTo>
                      <a:pt x="0" y="1895"/>
                    </a:lnTo>
                    <a:lnTo>
                      <a:pt x="0" y="412"/>
                    </a:lnTo>
                    <a:lnTo>
                      <a:pt x="3" y="361"/>
                    </a:lnTo>
                    <a:lnTo>
                      <a:pt x="12" y="311"/>
                    </a:lnTo>
                    <a:lnTo>
                      <a:pt x="28" y="263"/>
                    </a:lnTo>
                    <a:lnTo>
                      <a:pt x="49" y="219"/>
                    </a:lnTo>
                    <a:lnTo>
                      <a:pt x="74" y="177"/>
                    </a:lnTo>
                    <a:lnTo>
                      <a:pt x="104" y="138"/>
                    </a:lnTo>
                    <a:lnTo>
                      <a:pt x="139" y="104"/>
                    </a:lnTo>
                    <a:lnTo>
                      <a:pt x="177" y="74"/>
                    </a:lnTo>
                    <a:lnTo>
                      <a:pt x="220" y="48"/>
                    </a:lnTo>
                    <a:lnTo>
                      <a:pt x="264" y="27"/>
                    </a:lnTo>
                    <a:lnTo>
                      <a:pt x="312" y="12"/>
                    </a:lnTo>
                    <a:lnTo>
                      <a:pt x="362" y="3"/>
                    </a:lnTo>
                    <a:lnTo>
                      <a:pt x="413" y="0"/>
                    </a:lnTo>
                    <a:close/>
                  </a:path>
                </a:pathLst>
              </a:custGeom>
              <a:grpFill/>
              <a:ln w="0">
                <a:noFill/>
                <a:prstDash val="solid"/>
                <a:round/>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72" name="Freeform 275"/>
              <p:cNvSpPr>
                <a:spLocks noEditPoints="1"/>
              </p:cNvSpPr>
              <p:nvPr/>
            </p:nvSpPr>
            <p:spPr bwMode="auto">
              <a:xfrm>
                <a:off x="1073150" y="2935288"/>
                <a:ext cx="193675" cy="244475"/>
              </a:xfrm>
              <a:custGeom>
                <a:avLst/>
                <a:gdLst>
                  <a:gd name="T0" fmla="*/ 561 w 1218"/>
                  <a:gd name="T1" fmla="*/ 966 h 1541"/>
                  <a:gd name="T2" fmla="*/ 516 w 1218"/>
                  <a:gd name="T3" fmla="*/ 1013 h 1541"/>
                  <a:gd name="T4" fmla="*/ 510 w 1218"/>
                  <a:gd name="T5" fmla="*/ 1080 h 1541"/>
                  <a:gd name="T6" fmla="*/ 548 w 1218"/>
                  <a:gd name="T7" fmla="*/ 1135 h 1541"/>
                  <a:gd name="T8" fmla="*/ 558 w 1218"/>
                  <a:gd name="T9" fmla="*/ 1155 h 1541"/>
                  <a:gd name="T10" fmla="*/ 568 w 1218"/>
                  <a:gd name="T11" fmla="*/ 1316 h 1541"/>
                  <a:gd name="T12" fmla="*/ 609 w 1218"/>
                  <a:gd name="T13" fmla="*/ 1336 h 1541"/>
                  <a:gd name="T14" fmla="*/ 649 w 1218"/>
                  <a:gd name="T15" fmla="*/ 1316 h 1541"/>
                  <a:gd name="T16" fmla="*/ 659 w 1218"/>
                  <a:gd name="T17" fmla="*/ 1156 h 1541"/>
                  <a:gd name="T18" fmla="*/ 669 w 1218"/>
                  <a:gd name="T19" fmla="*/ 1134 h 1541"/>
                  <a:gd name="T20" fmla="*/ 707 w 1218"/>
                  <a:gd name="T21" fmla="*/ 1078 h 1541"/>
                  <a:gd name="T22" fmla="*/ 699 w 1218"/>
                  <a:gd name="T23" fmla="*/ 1009 h 1541"/>
                  <a:gd name="T24" fmla="*/ 649 w 1218"/>
                  <a:gd name="T25" fmla="*/ 962 h 1541"/>
                  <a:gd name="T26" fmla="*/ 536 w 1218"/>
                  <a:gd name="T27" fmla="*/ 201 h 1541"/>
                  <a:gd name="T28" fmla="*/ 438 w 1218"/>
                  <a:gd name="T29" fmla="*/ 228 h 1541"/>
                  <a:gd name="T30" fmla="*/ 368 w 1218"/>
                  <a:gd name="T31" fmla="*/ 297 h 1541"/>
                  <a:gd name="T32" fmla="*/ 341 w 1218"/>
                  <a:gd name="T33" fmla="*/ 395 h 1541"/>
                  <a:gd name="T34" fmla="*/ 347 w 1218"/>
                  <a:gd name="T35" fmla="*/ 692 h 1541"/>
                  <a:gd name="T36" fmla="*/ 877 w 1218"/>
                  <a:gd name="T37" fmla="*/ 649 h 1541"/>
                  <a:gd name="T38" fmla="*/ 873 w 1218"/>
                  <a:gd name="T39" fmla="*/ 361 h 1541"/>
                  <a:gd name="T40" fmla="*/ 831 w 1218"/>
                  <a:gd name="T41" fmla="*/ 271 h 1541"/>
                  <a:gd name="T42" fmla="*/ 750 w 1218"/>
                  <a:gd name="T43" fmla="*/ 213 h 1541"/>
                  <a:gd name="T44" fmla="*/ 536 w 1218"/>
                  <a:gd name="T45" fmla="*/ 201 h 1541"/>
                  <a:gd name="T46" fmla="*/ 733 w 1218"/>
                  <a:gd name="T47" fmla="*/ 4 h 1541"/>
                  <a:gd name="T48" fmla="*/ 868 w 1218"/>
                  <a:gd name="T49" fmla="*/ 47 h 1541"/>
                  <a:gd name="T50" fmla="*/ 978 w 1218"/>
                  <a:gd name="T51" fmla="*/ 132 h 1541"/>
                  <a:gd name="T52" fmla="*/ 1051 w 1218"/>
                  <a:gd name="T53" fmla="*/ 252 h 1541"/>
                  <a:gd name="T54" fmla="*/ 1078 w 1218"/>
                  <a:gd name="T55" fmla="*/ 394 h 1541"/>
                  <a:gd name="T56" fmla="*/ 1075 w 1218"/>
                  <a:gd name="T57" fmla="*/ 695 h 1541"/>
                  <a:gd name="T58" fmla="*/ 1156 w 1218"/>
                  <a:gd name="T59" fmla="*/ 737 h 1541"/>
                  <a:gd name="T60" fmla="*/ 1207 w 1218"/>
                  <a:gd name="T61" fmla="*/ 813 h 1541"/>
                  <a:gd name="T62" fmla="*/ 1218 w 1218"/>
                  <a:gd name="T63" fmla="*/ 1358 h 1541"/>
                  <a:gd name="T64" fmla="*/ 1192 w 1218"/>
                  <a:gd name="T65" fmla="*/ 1450 h 1541"/>
                  <a:gd name="T66" fmla="*/ 1127 w 1218"/>
                  <a:gd name="T67" fmla="*/ 1517 h 1541"/>
                  <a:gd name="T68" fmla="*/ 1034 w 1218"/>
                  <a:gd name="T69" fmla="*/ 1541 h 1541"/>
                  <a:gd name="T70" fmla="*/ 119 w 1218"/>
                  <a:gd name="T71" fmla="*/ 1530 h 1541"/>
                  <a:gd name="T72" fmla="*/ 43 w 1218"/>
                  <a:gd name="T73" fmla="*/ 1476 h 1541"/>
                  <a:gd name="T74" fmla="*/ 2 w 1218"/>
                  <a:gd name="T75" fmla="*/ 1391 h 1541"/>
                  <a:gd name="T76" fmla="*/ 2 w 1218"/>
                  <a:gd name="T77" fmla="*/ 842 h 1541"/>
                  <a:gd name="T78" fmla="*/ 41 w 1218"/>
                  <a:gd name="T79" fmla="*/ 759 h 1541"/>
                  <a:gd name="T80" fmla="*/ 115 w 1218"/>
                  <a:gd name="T81" fmla="*/ 704 h 1541"/>
                  <a:gd name="T82" fmla="*/ 142 w 1218"/>
                  <a:gd name="T83" fmla="*/ 648 h 1541"/>
                  <a:gd name="T84" fmla="*/ 154 w 1218"/>
                  <a:gd name="T85" fmla="*/ 297 h 1541"/>
                  <a:gd name="T86" fmla="*/ 213 w 1218"/>
                  <a:gd name="T87" fmla="*/ 169 h 1541"/>
                  <a:gd name="T88" fmla="*/ 312 w 1218"/>
                  <a:gd name="T89" fmla="*/ 70 h 1541"/>
                  <a:gd name="T90" fmla="*/ 439 w 1218"/>
                  <a:gd name="T91" fmla="*/ 1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1541">
                    <a:moveTo>
                      <a:pt x="603" y="954"/>
                    </a:moveTo>
                    <a:lnTo>
                      <a:pt x="582" y="958"/>
                    </a:lnTo>
                    <a:lnTo>
                      <a:pt x="561" y="966"/>
                    </a:lnTo>
                    <a:lnTo>
                      <a:pt x="543" y="978"/>
                    </a:lnTo>
                    <a:lnTo>
                      <a:pt x="528" y="995"/>
                    </a:lnTo>
                    <a:lnTo>
                      <a:pt x="516" y="1013"/>
                    </a:lnTo>
                    <a:lnTo>
                      <a:pt x="509" y="1036"/>
                    </a:lnTo>
                    <a:lnTo>
                      <a:pt x="507" y="1058"/>
                    </a:lnTo>
                    <a:lnTo>
                      <a:pt x="510" y="1080"/>
                    </a:lnTo>
                    <a:lnTo>
                      <a:pt x="518" y="1101"/>
                    </a:lnTo>
                    <a:lnTo>
                      <a:pt x="531" y="1119"/>
                    </a:lnTo>
                    <a:lnTo>
                      <a:pt x="548" y="1135"/>
                    </a:lnTo>
                    <a:lnTo>
                      <a:pt x="554" y="1141"/>
                    </a:lnTo>
                    <a:lnTo>
                      <a:pt x="558" y="1148"/>
                    </a:lnTo>
                    <a:lnTo>
                      <a:pt x="558" y="1155"/>
                    </a:lnTo>
                    <a:lnTo>
                      <a:pt x="558" y="1286"/>
                    </a:lnTo>
                    <a:lnTo>
                      <a:pt x="561" y="1302"/>
                    </a:lnTo>
                    <a:lnTo>
                      <a:pt x="568" y="1316"/>
                    </a:lnTo>
                    <a:lnTo>
                      <a:pt x="579" y="1327"/>
                    </a:lnTo>
                    <a:lnTo>
                      <a:pt x="592" y="1334"/>
                    </a:lnTo>
                    <a:lnTo>
                      <a:pt x="609" y="1336"/>
                    </a:lnTo>
                    <a:lnTo>
                      <a:pt x="624" y="1334"/>
                    </a:lnTo>
                    <a:lnTo>
                      <a:pt x="638" y="1327"/>
                    </a:lnTo>
                    <a:lnTo>
                      <a:pt x="649" y="1316"/>
                    </a:lnTo>
                    <a:lnTo>
                      <a:pt x="656" y="1302"/>
                    </a:lnTo>
                    <a:lnTo>
                      <a:pt x="659" y="1286"/>
                    </a:lnTo>
                    <a:lnTo>
                      <a:pt x="659" y="1156"/>
                    </a:lnTo>
                    <a:lnTo>
                      <a:pt x="660" y="1148"/>
                    </a:lnTo>
                    <a:lnTo>
                      <a:pt x="663" y="1141"/>
                    </a:lnTo>
                    <a:lnTo>
                      <a:pt x="669" y="1134"/>
                    </a:lnTo>
                    <a:lnTo>
                      <a:pt x="688" y="1118"/>
                    </a:lnTo>
                    <a:lnTo>
                      <a:pt x="700" y="1099"/>
                    </a:lnTo>
                    <a:lnTo>
                      <a:pt x="707" y="1078"/>
                    </a:lnTo>
                    <a:lnTo>
                      <a:pt x="709" y="1053"/>
                    </a:lnTo>
                    <a:lnTo>
                      <a:pt x="706" y="1030"/>
                    </a:lnTo>
                    <a:lnTo>
                      <a:pt x="699" y="1009"/>
                    </a:lnTo>
                    <a:lnTo>
                      <a:pt x="685" y="990"/>
                    </a:lnTo>
                    <a:lnTo>
                      <a:pt x="669" y="975"/>
                    </a:lnTo>
                    <a:lnTo>
                      <a:pt x="649" y="962"/>
                    </a:lnTo>
                    <a:lnTo>
                      <a:pt x="625" y="956"/>
                    </a:lnTo>
                    <a:lnTo>
                      <a:pt x="603" y="954"/>
                    </a:lnTo>
                    <a:close/>
                    <a:moveTo>
                      <a:pt x="536" y="201"/>
                    </a:moveTo>
                    <a:lnTo>
                      <a:pt x="501" y="204"/>
                    </a:lnTo>
                    <a:lnTo>
                      <a:pt x="468" y="213"/>
                    </a:lnTo>
                    <a:lnTo>
                      <a:pt x="438" y="228"/>
                    </a:lnTo>
                    <a:lnTo>
                      <a:pt x="411" y="246"/>
                    </a:lnTo>
                    <a:lnTo>
                      <a:pt x="388" y="271"/>
                    </a:lnTo>
                    <a:lnTo>
                      <a:pt x="368" y="297"/>
                    </a:lnTo>
                    <a:lnTo>
                      <a:pt x="354" y="327"/>
                    </a:lnTo>
                    <a:lnTo>
                      <a:pt x="345" y="361"/>
                    </a:lnTo>
                    <a:lnTo>
                      <a:pt x="341" y="395"/>
                    </a:lnTo>
                    <a:lnTo>
                      <a:pt x="341" y="649"/>
                    </a:lnTo>
                    <a:lnTo>
                      <a:pt x="344" y="671"/>
                    </a:lnTo>
                    <a:lnTo>
                      <a:pt x="347" y="692"/>
                    </a:lnTo>
                    <a:lnTo>
                      <a:pt x="872" y="692"/>
                    </a:lnTo>
                    <a:lnTo>
                      <a:pt x="876" y="671"/>
                    </a:lnTo>
                    <a:lnTo>
                      <a:pt x="877" y="649"/>
                    </a:lnTo>
                    <a:lnTo>
                      <a:pt x="876" y="649"/>
                    </a:lnTo>
                    <a:lnTo>
                      <a:pt x="876" y="395"/>
                    </a:lnTo>
                    <a:lnTo>
                      <a:pt x="873" y="361"/>
                    </a:lnTo>
                    <a:lnTo>
                      <a:pt x="864" y="327"/>
                    </a:lnTo>
                    <a:lnTo>
                      <a:pt x="849" y="297"/>
                    </a:lnTo>
                    <a:lnTo>
                      <a:pt x="831" y="271"/>
                    </a:lnTo>
                    <a:lnTo>
                      <a:pt x="807" y="246"/>
                    </a:lnTo>
                    <a:lnTo>
                      <a:pt x="781" y="228"/>
                    </a:lnTo>
                    <a:lnTo>
                      <a:pt x="750" y="213"/>
                    </a:lnTo>
                    <a:lnTo>
                      <a:pt x="717" y="204"/>
                    </a:lnTo>
                    <a:lnTo>
                      <a:pt x="683" y="201"/>
                    </a:lnTo>
                    <a:lnTo>
                      <a:pt x="536" y="201"/>
                    </a:lnTo>
                    <a:close/>
                    <a:moveTo>
                      <a:pt x="537" y="0"/>
                    </a:moveTo>
                    <a:lnTo>
                      <a:pt x="683" y="0"/>
                    </a:lnTo>
                    <a:lnTo>
                      <a:pt x="733" y="4"/>
                    </a:lnTo>
                    <a:lnTo>
                      <a:pt x="781" y="13"/>
                    </a:lnTo>
                    <a:lnTo>
                      <a:pt x="826" y="27"/>
                    </a:lnTo>
                    <a:lnTo>
                      <a:pt x="868" y="47"/>
                    </a:lnTo>
                    <a:lnTo>
                      <a:pt x="908" y="71"/>
                    </a:lnTo>
                    <a:lnTo>
                      <a:pt x="945" y="100"/>
                    </a:lnTo>
                    <a:lnTo>
                      <a:pt x="978" y="132"/>
                    </a:lnTo>
                    <a:lnTo>
                      <a:pt x="1007" y="169"/>
                    </a:lnTo>
                    <a:lnTo>
                      <a:pt x="1031" y="209"/>
                    </a:lnTo>
                    <a:lnTo>
                      <a:pt x="1051" y="252"/>
                    </a:lnTo>
                    <a:lnTo>
                      <a:pt x="1066" y="297"/>
                    </a:lnTo>
                    <a:lnTo>
                      <a:pt x="1075" y="345"/>
                    </a:lnTo>
                    <a:lnTo>
                      <a:pt x="1078" y="394"/>
                    </a:lnTo>
                    <a:lnTo>
                      <a:pt x="1078" y="648"/>
                    </a:lnTo>
                    <a:lnTo>
                      <a:pt x="1077" y="672"/>
                    </a:lnTo>
                    <a:lnTo>
                      <a:pt x="1075" y="695"/>
                    </a:lnTo>
                    <a:lnTo>
                      <a:pt x="1105" y="705"/>
                    </a:lnTo>
                    <a:lnTo>
                      <a:pt x="1131" y="720"/>
                    </a:lnTo>
                    <a:lnTo>
                      <a:pt x="1156" y="737"/>
                    </a:lnTo>
                    <a:lnTo>
                      <a:pt x="1177" y="760"/>
                    </a:lnTo>
                    <a:lnTo>
                      <a:pt x="1194" y="784"/>
                    </a:lnTo>
                    <a:lnTo>
                      <a:pt x="1207" y="813"/>
                    </a:lnTo>
                    <a:lnTo>
                      <a:pt x="1214" y="843"/>
                    </a:lnTo>
                    <a:lnTo>
                      <a:pt x="1218" y="874"/>
                    </a:lnTo>
                    <a:lnTo>
                      <a:pt x="1218" y="1358"/>
                    </a:lnTo>
                    <a:lnTo>
                      <a:pt x="1214" y="1391"/>
                    </a:lnTo>
                    <a:lnTo>
                      <a:pt x="1205" y="1421"/>
                    </a:lnTo>
                    <a:lnTo>
                      <a:pt x="1192" y="1450"/>
                    </a:lnTo>
                    <a:lnTo>
                      <a:pt x="1174" y="1476"/>
                    </a:lnTo>
                    <a:lnTo>
                      <a:pt x="1152" y="1498"/>
                    </a:lnTo>
                    <a:lnTo>
                      <a:pt x="1127" y="1517"/>
                    </a:lnTo>
                    <a:lnTo>
                      <a:pt x="1098" y="1530"/>
                    </a:lnTo>
                    <a:lnTo>
                      <a:pt x="1067" y="1539"/>
                    </a:lnTo>
                    <a:lnTo>
                      <a:pt x="1034" y="1541"/>
                    </a:lnTo>
                    <a:lnTo>
                      <a:pt x="183" y="1541"/>
                    </a:lnTo>
                    <a:lnTo>
                      <a:pt x="150" y="1539"/>
                    </a:lnTo>
                    <a:lnTo>
                      <a:pt x="119" y="1530"/>
                    </a:lnTo>
                    <a:lnTo>
                      <a:pt x="91" y="1517"/>
                    </a:lnTo>
                    <a:lnTo>
                      <a:pt x="65" y="1498"/>
                    </a:lnTo>
                    <a:lnTo>
                      <a:pt x="43" y="1476"/>
                    </a:lnTo>
                    <a:lnTo>
                      <a:pt x="24" y="1450"/>
                    </a:lnTo>
                    <a:lnTo>
                      <a:pt x="11" y="1421"/>
                    </a:lnTo>
                    <a:lnTo>
                      <a:pt x="2" y="1391"/>
                    </a:lnTo>
                    <a:lnTo>
                      <a:pt x="0" y="1358"/>
                    </a:lnTo>
                    <a:lnTo>
                      <a:pt x="0" y="874"/>
                    </a:lnTo>
                    <a:lnTo>
                      <a:pt x="2" y="842"/>
                    </a:lnTo>
                    <a:lnTo>
                      <a:pt x="11" y="812"/>
                    </a:lnTo>
                    <a:lnTo>
                      <a:pt x="24" y="784"/>
                    </a:lnTo>
                    <a:lnTo>
                      <a:pt x="41" y="759"/>
                    </a:lnTo>
                    <a:lnTo>
                      <a:pt x="63" y="736"/>
                    </a:lnTo>
                    <a:lnTo>
                      <a:pt x="88" y="719"/>
                    </a:lnTo>
                    <a:lnTo>
                      <a:pt x="115" y="704"/>
                    </a:lnTo>
                    <a:lnTo>
                      <a:pt x="145" y="695"/>
                    </a:lnTo>
                    <a:lnTo>
                      <a:pt x="143" y="671"/>
                    </a:lnTo>
                    <a:lnTo>
                      <a:pt x="142" y="648"/>
                    </a:lnTo>
                    <a:lnTo>
                      <a:pt x="142" y="394"/>
                    </a:lnTo>
                    <a:lnTo>
                      <a:pt x="145" y="345"/>
                    </a:lnTo>
                    <a:lnTo>
                      <a:pt x="154" y="297"/>
                    </a:lnTo>
                    <a:lnTo>
                      <a:pt x="168" y="252"/>
                    </a:lnTo>
                    <a:lnTo>
                      <a:pt x="188" y="209"/>
                    </a:lnTo>
                    <a:lnTo>
                      <a:pt x="213" y="169"/>
                    </a:lnTo>
                    <a:lnTo>
                      <a:pt x="242" y="132"/>
                    </a:lnTo>
                    <a:lnTo>
                      <a:pt x="275" y="100"/>
                    </a:lnTo>
                    <a:lnTo>
                      <a:pt x="312" y="70"/>
                    </a:lnTo>
                    <a:lnTo>
                      <a:pt x="351" y="46"/>
                    </a:lnTo>
                    <a:lnTo>
                      <a:pt x="394" y="27"/>
                    </a:lnTo>
                    <a:lnTo>
                      <a:pt x="439" y="13"/>
                    </a:lnTo>
                    <a:lnTo>
                      <a:pt x="487" y="4"/>
                    </a:lnTo>
                    <a:lnTo>
                      <a:pt x="537" y="0"/>
                    </a:lnTo>
                    <a:close/>
                  </a:path>
                </a:pathLst>
              </a:custGeom>
              <a:grpFill/>
              <a:ln w="0">
                <a:noFill/>
                <a:prstDash val="solid"/>
                <a:round/>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grpSp>
        <p:sp>
          <p:nvSpPr>
            <p:cNvPr id="73" name="Freeform 66"/>
            <p:cNvSpPr>
              <a:spLocks noEditPoints="1"/>
            </p:cNvSpPr>
            <p:nvPr/>
          </p:nvSpPr>
          <p:spPr bwMode="auto">
            <a:xfrm>
              <a:off x="4297958" y="2144706"/>
              <a:ext cx="489453" cy="487695"/>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chemeClr val="accent1"/>
            </a:solidFill>
            <a:ln w="0">
              <a:noFill/>
              <a:prstDash val="solid"/>
              <a:round/>
            </a:ln>
          </p:spPr>
          <p:txBody>
            <a:bodyPr vert="horz" wrap="square" lIns="91440" tIns="45720" rIns="91440" bIns="45720" numCol="1" anchor="t" anchorCtr="0" compatLnSpc="1"/>
            <a:p>
              <a:endParaRPr lang="en-US" sz="1400">
                <a:latin typeface="微软雅黑" panose="020B0503020204020204" charset="-122"/>
                <a:ea typeface="微软雅黑" panose="020B0503020204020204" charset="-122"/>
              </a:endParaRPr>
            </a:p>
          </p:txBody>
        </p:sp>
        <p:sp>
          <p:nvSpPr>
            <p:cNvPr id="74" name="Rectangle 64"/>
            <p:cNvSpPr/>
            <p:nvPr/>
          </p:nvSpPr>
          <p:spPr>
            <a:xfrm>
              <a:off x="1368601" y="2081381"/>
              <a:ext cx="2187295" cy="60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31520" rtlCol="0" anchor="ctr"/>
            <a:p>
              <a:pPr algn="ctr"/>
              <a:r>
                <a:rPr lang="en-US" sz="1600" dirty="0">
                  <a:solidFill>
                    <a:schemeClr val="bg1">
                      <a:lumMod val="50000"/>
                    </a:schemeClr>
                  </a:solidFill>
                  <a:latin typeface="微软雅黑" panose="020B0503020204020204" charset="-122"/>
                  <a:ea typeface="微软雅黑" panose="020B0503020204020204" charset="-122"/>
                </a:rPr>
                <a:t>Option 01</a:t>
              </a:r>
              <a:endParaRPr lang="en-US" sz="1600" dirty="0">
                <a:solidFill>
                  <a:schemeClr val="bg1">
                    <a:lumMod val="50000"/>
                  </a:schemeClr>
                </a:solidFill>
                <a:latin typeface="微软雅黑" panose="020B0503020204020204" charset="-122"/>
                <a:ea typeface="微软雅黑" panose="020B0503020204020204" charset="-122"/>
              </a:endParaRPr>
            </a:p>
          </p:txBody>
        </p:sp>
        <p:sp>
          <p:nvSpPr>
            <p:cNvPr id="75" name="Pentagon 65"/>
            <p:cNvSpPr/>
            <p:nvPr/>
          </p:nvSpPr>
          <p:spPr>
            <a:xfrm>
              <a:off x="1368601" y="2081381"/>
              <a:ext cx="745956" cy="60257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600" b="1" dirty="0">
                  <a:latin typeface="微软雅黑" panose="020B0503020204020204" charset="-122"/>
                  <a:ea typeface="微软雅黑" panose="020B0503020204020204" charset="-122"/>
                </a:rPr>
                <a:t>01</a:t>
              </a:r>
              <a:endParaRPr lang="en-US" sz="1600" b="1" dirty="0">
                <a:latin typeface="微软雅黑" panose="020B0503020204020204" charset="-122"/>
                <a:ea typeface="微软雅黑" panose="020B0503020204020204" charset="-122"/>
              </a:endParaRPr>
            </a:p>
          </p:txBody>
        </p:sp>
        <p:sp>
          <p:nvSpPr>
            <p:cNvPr id="76" name="Rectangle 67"/>
            <p:cNvSpPr/>
            <p:nvPr/>
          </p:nvSpPr>
          <p:spPr>
            <a:xfrm>
              <a:off x="1368601" y="3164492"/>
              <a:ext cx="2187295" cy="60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31520" rtlCol="0" anchor="ctr"/>
            <a:p>
              <a:pPr algn="ctr"/>
              <a:r>
                <a:rPr lang="en-US" sz="1600" dirty="0">
                  <a:solidFill>
                    <a:schemeClr val="bg1">
                      <a:lumMod val="50000"/>
                    </a:schemeClr>
                  </a:solidFill>
                  <a:latin typeface="微软雅黑" panose="020B0503020204020204" charset="-122"/>
                  <a:ea typeface="微软雅黑" panose="020B0503020204020204" charset="-122"/>
                </a:rPr>
                <a:t>Option 02</a:t>
              </a:r>
              <a:endParaRPr lang="en-US" sz="1600" dirty="0">
                <a:solidFill>
                  <a:schemeClr val="bg1">
                    <a:lumMod val="50000"/>
                  </a:schemeClr>
                </a:solidFill>
                <a:latin typeface="微软雅黑" panose="020B0503020204020204" charset="-122"/>
                <a:ea typeface="微软雅黑" panose="020B0503020204020204" charset="-122"/>
              </a:endParaRPr>
            </a:p>
          </p:txBody>
        </p:sp>
        <p:sp>
          <p:nvSpPr>
            <p:cNvPr id="77" name="Pentagon 68"/>
            <p:cNvSpPr/>
            <p:nvPr/>
          </p:nvSpPr>
          <p:spPr>
            <a:xfrm>
              <a:off x="1368601" y="3164492"/>
              <a:ext cx="745956" cy="6025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600" b="1" dirty="0">
                  <a:latin typeface="微软雅黑" panose="020B0503020204020204" charset="-122"/>
                  <a:ea typeface="微软雅黑" panose="020B0503020204020204" charset="-122"/>
                </a:rPr>
                <a:t>02</a:t>
              </a:r>
              <a:endParaRPr lang="en-US" sz="1600" b="1" dirty="0">
                <a:latin typeface="微软雅黑" panose="020B0503020204020204" charset="-122"/>
                <a:ea typeface="微软雅黑" panose="020B0503020204020204" charset="-122"/>
              </a:endParaRPr>
            </a:p>
          </p:txBody>
        </p:sp>
        <p:sp>
          <p:nvSpPr>
            <p:cNvPr id="78" name="Rectangle 90"/>
            <p:cNvSpPr/>
            <p:nvPr/>
          </p:nvSpPr>
          <p:spPr>
            <a:xfrm>
              <a:off x="1368601" y="4247604"/>
              <a:ext cx="2187295" cy="60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31520" rtlCol="0" anchor="ctr"/>
            <a:p>
              <a:pPr algn="ctr"/>
              <a:r>
                <a:rPr lang="en-US" sz="1600" dirty="0">
                  <a:solidFill>
                    <a:schemeClr val="bg1">
                      <a:lumMod val="50000"/>
                    </a:schemeClr>
                  </a:solidFill>
                  <a:latin typeface="微软雅黑" panose="020B0503020204020204" charset="-122"/>
                  <a:ea typeface="微软雅黑" panose="020B0503020204020204" charset="-122"/>
                </a:rPr>
                <a:t>Option 03</a:t>
              </a:r>
              <a:endParaRPr lang="en-US" sz="1600" dirty="0">
                <a:solidFill>
                  <a:schemeClr val="bg1">
                    <a:lumMod val="50000"/>
                  </a:schemeClr>
                </a:solidFill>
                <a:latin typeface="微软雅黑" panose="020B0503020204020204" charset="-122"/>
                <a:ea typeface="微软雅黑" panose="020B0503020204020204" charset="-122"/>
              </a:endParaRPr>
            </a:p>
          </p:txBody>
        </p:sp>
        <p:sp>
          <p:nvSpPr>
            <p:cNvPr id="79" name="Pentagon 91"/>
            <p:cNvSpPr/>
            <p:nvPr/>
          </p:nvSpPr>
          <p:spPr>
            <a:xfrm>
              <a:off x="1368601" y="4247604"/>
              <a:ext cx="745956" cy="602573"/>
            </a:xfrm>
            <a:prstGeom prst="homePlate">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600" b="1" dirty="0">
                  <a:latin typeface="微软雅黑" panose="020B0503020204020204" charset="-122"/>
                  <a:ea typeface="微软雅黑" panose="020B0503020204020204" charset="-122"/>
                </a:rPr>
                <a:t>03</a:t>
              </a:r>
              <a:endParaRPr lang="en-US" sz="1600" b="1" dirty="0">
                <a:latin typeface="微软雅黑" panose="020B0503020204020204" charset="-122"/>
                <a:ea typeface="微软雅黑" panose="020B0503020204020204" charset="-122"/>
              </a:endParaRPr>
            </a:p>
          </p:txBody>
        </p:sp>
        <p:sp>
          <p:nvSpPr>
            <p:cNvPr id="80" name="Rectangle 93"/>
            <p:cNvSpPr/>
            <p:nvPr/>
          </p:nvSpPr>
          <p:spPr>
            <a:xfrm>
              <a:off x="1368601" y="5330716"/>
              <a:ext cx="2187295" cy="60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31520" rtlCol="0" anchor="ctr"/>
            <a:p>
              <a:pPr algn="ctr"/>
              <a:r>
                <a:rPr lang="en-US" sz="1600" dirty="0">
                  <a:solidFill>
                    <a:schemeClr val="bg1">
                      <a:lumMod val="50000"/>
                    </a:schemeClr>
                  </a:solidFill>
                  <a:latin typeface="微软雅黑" panose="020B0503020204020204" charset="-122"/>
                  <a:ea typeface="微软雅黑" panose="020B0503020204020204" charset="-122"/>
                </a:rPr>
                <a:t>Option 04</a:t>
              </a:r>
              <a:endParaRPr lang="en-US" sz="1600" dirty="0">
                <a:solidFill>
                  <a:schemeClr val="bg1">
                    <a:lumMod val="50000"/>
                  </a:schemeClr>
                </a:solidFill>
                <a:latin typeface="微软雅黑" panose="020B0503020204020204" charset="-122"/>
                <a:ea typeface="微软雅黑" panose="020B0503020204020204" charset="-122"/>
              </a:endParaRPr>
            </a:p>
          </p:txBody>
        </p:sp>
        <p:sp>
          <p:nvSpPr>
            <p:cNvPr id="81" name="Pentagon 94"/>
            <p:cNvSpPr/>
            <p:nvPr/>
          </p:nvSpPr>
          <p:spPr>
            <a:xfrm>
              <a:off x="1368601" y="5330716"/>
              <a:ext cx="745956" cy="60257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600" b="1" dirty="0">
                  <a:latin typeface="微软雅黑" panose="020B0503020204020204" charset="-122"/>
                  <a:ea typeface="微软雅黑" panose="020B0503020204020204" charset="-122"/>
                </a:rPr>
                <a:t>04</a:t>
              </a:r>
              <a:endParaRPr lang="en-US" sz="1600" b="1" dirty="0">
                <a:latin typeface="微软雅黑" panose="020B0503020204020204" charset="-122"/>
                <a:ea typeface="微软雅黑" panose="020B0503020204020204" charset="-122"/>
              </a:endParaRPr>
            </a:p>
          </p:txBody>
        </p:sp>
        <p:sp>
          <p:nvSpPr>
            <p:cNvPr id="82" name="文本框 81"/>
            <p:cNvSpPr txBox="1"/>
            <p:nvPr/>
          </p:nvSpPr>
          <p:spPr>
            <a:xfrm>
              <a:off x="6449112" y="2298904"/>
              <a:ext cx="4608759" cy="666173"/>
            </a:xfrm>
            <a:prstGeom prst="rect">
              <a:avLst/>
            </a:prstGeom>
            <a:noFill/>
          </p:spPr>
          <p:txBody>
            <a:bodyPr wrap="square" rtlCol="0">
              <a:spAutoFit/>
            </a:bodyPr>
            <a:p>
              <a:pPr>
                <a:lnSpc>
                  <a:spcPct val="150000"/>
                </a:lnSpc>
              </a:pPr>
              <a:r>
                <a:rPr lang="en-US" sz="120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3" name="文本框 82"/>
            <p:cNvSpPr txBox="1"/>
            <p:nvPr/>
          </p:nvSpPr>
          <p:spPr>
            <a:xfrm>
              <a:off x="6449113" y="1992672"/>
              <a:ext cx="1154273" cy="348167"/>
            </a:xfrm>
            <a:prstGeom prst="rect">
              <a:avLst/>
            </a:prstGeom>
            <a:noFill/>
          </p:spPr>
          <p:txBody>
            <a:bodyPr wrap="square" rtlCol="0">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84" name="文本框 83"/>
            <p:cNvSpPr txBox="1"/>
            <p:nvPr/>
          </p:nvSpPr>
          <p:spPr>
            <a:xfrm>
              <a:off x="6449112" y="3439928"/>
              <a:ext cx="4608759" cy="666173"/>
            </a:xfrm>
            <a:prstGeom prst="rect">
              <a:avLst/>
            </a:prstGeom>
            <a:noFill/>
          </p:spPr>
          <p:txBody>
            <a:bodyPr wrap="square" rtlCol="0">
              <a:spAutoFit/>
            </a:bodyPr>
            <a:p>
              <a:pPr>
                <a:lnSpc>
                  <a:spcPct val="150000"/>
                </a:lnSpc>
              </a:pPr>
              <a:r>
                <a:rPr lang="en-US" sz="120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5" name="文本框 84"/>
            <p:cNvSpPr txBox="1"/>
            <p:nvPr/>
          </p:nvSpPr>
          <p:spPr>
            <a:xfrm>
              <a:off x="6449113" y="3133696"/>
              <a:ext cx="1154273" cy="348167"/>
            </a:xfrm>
            <a:prstGeom prst="rect">
              <a:avLst/>
            </a:prstGeom>
            <a:noFill/>
          </p:spPr>
          <p:txBody>
            <a:bodyPr wrap="square" rtlCol="0">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86" name="文本框 85"/>
            <p:cNvSpPr txBox="1"/>
            <p:nvPr/>
          </p:nvSpPr>
          <p:spPr>
            <a:xfrm>
              <a:off x="6449112" y="4514089"/>
              <a:ext cx="4608759" cy="666173"/>
            </a:xfrm>
            <a:prstGeom prst="rect">
              <a:avLst/>
            </a:prstGeom>
            <a:noFill/>
          </p:spPr>
          <p:txBody>
            <a:bodyPr wrap="square" rtlCol="0">
              <a:spAutoFit/>
            </a:bodyPr>
            <a:p>
              <a:pPr>
                <a:lnSpc>
                  <a:spcPct val="150000"/>
                </a:lnSpc>
              </a:pPr>
              <a:r>
                <a:rPr lang="en-US" sz="120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7" name="文本框 86"/>
            <p:cNvSpPr txBox="1"/>
            <p:nvPr/>
          </p:nvSpPr>
          <p:spPr>
            <a:xfrm>
              <a:off x="6449113" y="4207857"/>
              <a:ext cx="1154273" cy="348167"/>
            </a:xfrm>
            <a:prstGeom prst="rect">
              <a:avLst/>
            </a:prstGeom>
            <a:noFill/>
          </p:spPr>
          <p:txBody>
            <a:bodyPr wrap="square" rtlCol="0">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88" name="文本框 87"/>
            <p:cNvSpPr txBox="1"/>
            <p:nvPr/>
          </p:nvSpPr>
          <p:spPr>
            <a:xfrm>
              <a:off x="6449112" y="5585017"/>
              <a:ext cx="4608759" cy="666173"/>
            </a:xfrm>
            <a:prstGeom prst="rect">
              <a:avLst/>
            </a:prstGeom>
            <a:noFill/>
          </p:spPr>
          <p:txBody>
            <a:bodyPr wrap="square" rtlCol="0">
              <a:spAutoFit/>
            </a:bodyPr>
            <a:p>
              <a:pPr>
                <a:lnSpc>
                  <a:spcPct val="150000"/>
                </a:lnSpc>
              </a:pPr>
              <a:r>
                <a:rPr lang="en-US" sz="1200" dirty="0">
                  <a:solidFill>
                    <a:schemeClr val="tx1">
                      <a:lumMod val="85000"/>
                      <a:lumOff val="1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9" name="文本框 88"/>
            <p:cNvSpPr txBox="1"/>
            <p:nvPr/>
          </p:nvSpPr>
          <p:spPr>
            <a:xfrm>
              <a:off x="6449113" y="5278785"/>
              <a:ext cx="1154273" cy="348167"/>
            </a:xfrm>
            <a:prstGeom prst="rect">
              <a:avLst/>
            </a:prstGeom>
            <a:noFill/>
          </p:spPr>
          <p:txBody>
            <a:bodyPr wrap="square" rtlCol="0">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sym typeface="思源黑体" panose="020B0400000000000000" pitchFamily="34" charset="-122"/>
            </a:endParaRPr>
          </a:p>
        </p:txBody>
      </p:sp>
      <p:pic>
        <p:nvPicPr>
          <p:cNvPr id="6" name="图片 5" descr="205079084"/>
          <p:cNvPicPr>
            <a:picLocks noChangeAspect="1"/>
          </p:cNvPicPr>
          <p:nvPr/>
        </p:nvPicPr>
        <p:blipFill>
          <a:blip r:embed="rId1"/>
          <a:srcRect t="64322" b="8666"/>
          <a:stretch>
            <a:fillRect/>
          </a:stretch>
        </p:blipFill>
        <p:spPr>
          <a:xfrm>
            <a:off x="0" y="2235200"/>
            <a:ext cx="12192000" cy="2197100"/>
          </a:xfrm>
          <a:prstGeom prst="rect">
            <a:avLst/>
          </a:prstGeom>
        </p:spPr>
      </p:pic>
      <p:sp>
        <p:nvSpPr>
          <p:cNvPr id="17" name="Diamond 10"/>
          <p:cNvSpPr/>
          <p:nvPr/>
        </p:nvSpPr>
        <p:spPr>
          <a:xfrm rot="8100000" flipH="1">
            <a:off x="1725107" y="1464874"/>
            <a:ext cx="3739016" cy="3739014"/>
          </a:xfrm>
          <a:custGeom>
            <a:avLst/>
            <a:gdLst>
              <a:gd name="connsiteX0" fmla="*/ 0 w 4602516"/>
              <a:gd name="connsiteY0" fmla="*/ 2301258 h 4602516"/>
              <a:gd name="connsiteX1" fmla="*/ 2301258 w 4602516"/>
              <a:gd name="connsiteY1" fmla="*/ 0 h 4602516"/>
              <a:gd name="connsiteX2" fmla="*/ 4602516 w 4602516"/>
              <a:gd name="connsiteY2" fmla="*/ 2301258 h 4602516"/>
              <a:gd name="connsiteX3" fmla="*/ 2301258 w 4602516"/>
              <a:gd name="connsiteY3" fmla="*/ 4602516 h 4602516"/>
              <a:gd name="connsiteX4" fmla="*/ 0 w 4602516"/>
              <a:gd name="connsiteY4" fmla="*/ 2301258 h 4602516"/>
              <a:gd name="connsiteX0-1" fmla="*/ 0 w 4602516"/>
              <a:gd name="connsiteY0-2" fmla="*/ 2301258 h 4602516"/>
              <a:gd name="connsiteX1-3" fmla="*/ 2301258 w 4602516"/>
              <a:gd name="connsiteY1-4" fmla="*/ 0 h 4602516"/>
              <a:gd name="connsiteX2-5" fmla="*/ 4190330 w 4602516"/>
              <a:gd name="connsiteY2-6" fmla="*/ 1859316 h 4602516"/>
              <a:gd name="connsiteX3-7" fmla="*/ 4602516 w 4602516"/>
              <a:gd name="connsiteY3-8" fmla="*/ 2301258 h 4602516"/>
              <a:gd name="connsiteX4-9" fmla="*/ 2301258 w 4602516"/>
              <a:gd name="connsiteY4-10" fmla="*/ 4602516 h 4602516"/>
              <a:gd name="connsiteX5" fmla="*/ 0 w 4602516"/>
              <a:gd name="connsiteY5" fmla="*/ 2301258 h 4602516"/>
              <a:gd name="connsiteX0-11" fmla="*/ 0 w 4602516"/>
              <a:gd name="connsiteY0-12" fmla="*/ 2301258 h 4602516"/>
              <a:gd name="connsiteX1-13" fmla="*/ 2301258 w 4602516"/>
              <a:gd name="connsiteY1-14" fmla="*/ 0 h 4602516"/>
              <a:gd name="connsiteX2-15" fmla="*/ 2685994 w 4602516"/>
              <a:gd name="connsiteY2-16" fmla="*/ 384478 h 4602516"/>
              <a:gd name="connsiteX3-17" fmla="*/ 4190330 w 4602516"/>
              <a:gd name="connsiteY3-18" fmla="*/ 1859316 h 4602516"/>
              <a:gd name="connsiteX4-19" fmla="*/ 4602516 w 4602516"/>
              <a:gd name="connsiteY4-20" fmla="*/ 2301258 h 4602516"/>
              <a:gd name="connsiteX5-21" fmla="*/ 2301258 w 4602516"/>
              <a:gd name="connsiteY5-22" fmla="*/ 4602516 h 4602516"/>
              <a:gd name="connsiteX6" fmla="*/ 0 w 4602516"/>
              <a:gd name="connsiteY6" fmla="*/ 2301258 h 4602516"/>
              <a:gd name="connsiteX0-23" fmla="*/ 0 w 4602516"/>
              <a:gd name="connsiteY0-24" fmla="*/ 2301258 h 4602516"/>
              <a:gd name="connsiteX1-25" fmla="*/ 2301258 w 4602516"/>
              <a:gd name="connsiteY1-26" fmla="*/ 0 h 4602516"/>
              <a:gd name="connsiteX2-27" fmla="*/ 2685994 w 4602516"/>
              <a:gd name="connsiteY2-28" fmla="*/ 384478 h 4602516"/>
              <a:gd name="connsiteX3-29" fmla="*/ 3482407 w 4602516"/>
              <a:gd name="connsiteY3-30" fmla="*/ 1180891 h 4602516"/>
              <a:gd name="connsiteX4-31" fmla="*/ 4190330 w 4602516"/>
              <a:gd name="connsiteY4-32" fmla="*/ 1859316 h 4602516"/>
              <a:gd name="connsiteX5-33" fmla="*/ 4602516 w 4602516"/>
              <a:gd name="connsiteY5-34" fmla="*/ 2301258 h 4602516"/>
              <a:gd name="connsiteX6-35" fmla="*/ 2301258 w 4602516"/>
              <a:gd name="connsiteY6-36" fmla="*/ 4602516 h 4602516"/>
              <a:gd name="connsiteX7" fmla="*/ 0 w 4602516"/>
              <a:gd name="connsiteY7" fmla="*/ 2301258 h 4602516"/>
              <a:gd name="connsiteX0-37" fmla="*/ 0 w 4602516"/>
              <a:gd name="connsiteY0-38" fmla="*/ 2301258 h 4602516"/>
              <a:gd name="connsiteX1-39" fmla="*/ 2301258 w 4602516"/>
              <a:gd name="connsiteY1-40" fmla="*/ 0 h 4602516"/>
              <a:gd name="connsiteX2-41" fmla="*/ 2685994 w 4602516"/>
              <a:gd name="connsiteY2-42" fmla="*/ 384478 h 4602516"/>
              <a:gd name="connsiteX3-43" fmla="*/ 3482407 w 4602516"/>
              <a:gd name="connsiteY3-44" fmla="*/ 1180891 h 4602516"/>
              <a:gd name="connsiteX4-45" fmla="*/ 4190330 w 4602516"/>
              <a:gd name="connsiteY4-46" fmla="*/ 1859316 h 4602516"/>
              <a:gd name="connsiteX5-47" fmla="*/ 4602516 w 4602516"/>
              <a:gd name="connsiteY5-48" fmla="*/ 2301258 h 4602516"/>
              <a:gd name="connsiteX6-49" fmla="*/ 2301258 w 4602516"/>
              <a:gd name="connsiteY6-50" fmla="*/ 4602516 h 4602516"/>
              <a:gd name="connsiteX7-51" fmla="*/ 0 w 4602516"/>
              <a:gd name="connsiteY7-52" fmla="*/ 2301258 h 4602516"/>
              <a:gd name="connsiteX0-53" fmla="*/ 3482407 w 4602516"/>
              <a:gd name="connsiteY0-54" fmla="*/ 1180891 h 4602516"/>
              <a:gd name="connsiteX1-55" fmla="*/ 4190330 w 4602516"/>
              <a:gd name="connsiteY1-56" fmla="*/ 1859316 h 4602516"/>
              <a:gd name="connsiteX2-57" fmla="*/ 4602516 w 4602516"/>
              <a:gd name="connsiteY2-58" fmla="*/ 2301258 h 4602516"/>
              <a:gd name="connsiteX3-59" fmla="*/ 2301258 w 4602516"/>
              <a:gd name="connsiteY3-60" fmla="*/ 4602516 h 4602516"/>
              <a:gd name="connsiteX4-61" fmla="*/ 0 w 4602516"/>
              <a:gd name="connsiteY4-62" fmla="*/ 2301258 h 4602516"/>
              <a:gd name="connsiteX5-63" fmla="*/ 2301258 w 4602516"/>
              <a:gd name="connsiteY5-64" fmla="*/ 0 h 4602516"/>
              <a:gd name="connsiteX6-65" fmla="*/ 2685994 w 4602516"/>
              <a:gd name="connsiteY6-66" fmla="*/ 384478 h 4602516"/>
              <a:gd name="connsiteX7-67" fmla="*/ 3573847 w 4602516"/>
              <a:gd name="connsiteY7-68" fmla="*/ 1272331 h 4602516"/>
              <a:gd name="connsiteX0-69" fmla="*/ 3482407 w 4602516"/>
              <a:gd name="connsiteY0-70" fmla="*/ 1180891 h 4602516"/>
              <a:gd name="connsiteX1-71" fmla="*/ 4190330 w 4602516"/>
              <a:gd name="connsiteY1-72" fmla="*/ 1859316 h 4602516"/>
              <a:gd name="connsiteX2-73" fmla="*/ 4602516 w 4602516"/>
              <a:gd name="connsiteY2-74" fmla="*/ 2301258 h 4602516"/>
              <a:gd name="connsiteX3-75" fmla="*/ 2301258 w 4602516"/>
              <a:gd name="connsiteY3-76" fmla="*/ 4602516 h 4602516"/>
              <a:gd name="connsiteX4-77" fmla="*/ 0 w 4602516"/>
              <a:gd name="connsiteY4-78" fmla="*/ 2301258 h 4602516"/>
              <a:gd name="connsiteX5-79" fmla="*/ 2301258 w 4602516"/>
              <a:gd name="connsiteY5-80" fmla="*/ 0 h 4602516"/>
              <a:gd name="connsiteX6-81" fmla="*/ 2685994 w 4602516"/>
              <a:gd name="connsiteY6-82" fmla="*/ 384478 h 4602516"/>
              <a:gd name="connsiteX0-83" fmla="*/ 4190330 w 4602516"/>
              <a:gd name="connsiteY0-84" fmla="*/ 1859316 h 4602516"/>
              <a:gd name="connsiteX1-85" fmla="*/ 4602516 w 4602516"/>
              <a:gd name="connsiteY1-86" fmla="*/ 2301258 h 4602516"/>
              <a:gd name="connsiteX2-87" fmla="*/ 2301258 w 4602516"/>
              <a:gd name="connsiteY2-88" fmla="*/ 4602516 h 4602516"/>
              <a:gd name="connsiteX3-89" fmla="*/ 0 w 4602516"/>
              <a:gd name="connsiteY3-90" fmla="*/ 2301258 h 4602516"/>
              <a:gd name="connsiteX4-91" fmla="*/ 2301258 w 4602516"/>
              <a:gd name="connsiteY4-92" fmla="*/ 0 h 4602516"/>
              <a:gd name="connsiteX5-93" fmla="*/ 2685994 w 4602516"/>
              <a:gd name="connsiteY5-94" fmla="*/ 384478 h 46025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602516" h="4602516">
                <a:moveTo>
                  <a:pt x="4190330" y="1859316"/>
                </a:moveTo>
                <a:lnTo>
                  <a:pt x="4602516" y="2301258"/>
                </a:lnTo>
                <a:lnTo>
                  <a:pt x="2301258" y="4602516"/>
                </a:lnTo>
                <a:lnTo>
                  <a:pt x="0" y="2301258"/>
                </a:lnTo>
                <a:lnTo>
                  <a:pt x="2301258" y="0"/>
                </a:lnTo>
                <a:lnTo>
                  <a:pt x="2685994" y="384478"/>
                </a:lnTo>
              </a:path>
            </a:pathLst>
          </a:custGeom>
          <a:noFill/>
          <a:ln w="381000">
            <a:gradFill>
              <a:gsLst>
                <a:gs pos="0">
                  <a:srgbClr val="0A67BC">
                    <a:alpha val="21000"/>
                  </a:srgbClr>
                </a:gs>
                <a:gs pos="100000">
                  <a:srgbClr val="33C2EF"/>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lang="en-US" sz="90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文本框 17"/>
          <p:cNvSpPr txBox="1"/>
          <p:nvPr/>
        </p:nvSpPr>
        <p:spPr>
          <a:xfrm>
            <a:off x="5188431" y="3071124"/>
            <a:ext cx="6885351" cy="922020"/>
          </a:xfrm>
          <a:prstGeom prst="rect">
            <a:avLst/>
          </a:prstGeom>
          <a:noFill/>
        </p:spPr>
        <p:txBody>
          <a:bodyPr wrap="square" rtlCol="0">
            <a:spAutoFit/>
          </a:bodyPr>
          <a:lstStyle/>
          <a:p>
            <a:r>
              <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rPr>
              <a:t>输入标题内容</a:t>
            </a:r>
            <a:endParaRPr lang="zh-CN" altLang="en-US" sz="5400" dirty="0">
              <a:solidFill>
                <a:schemeClr val="bg1"/>
              </a:solidFill>
              <a:latin typeface="思源黑体" panose="020B0400000000000000" pitchFamily="34" charset="-122"/>
              <a:ea typeface="思源黑体" panose="020B0400000000000000" pitchFamily="34" charset="-122"/>
              <a:cs typeface="Arial" panose="020B0604020202020204" pitchFamily="34" charset="0"/>
              <a:sym typeface="思源黑体" panose="020B0400000000000000" pitchFamily="34" charset="-122"/>
            </a:endParaRPr>
          </a:p>
        </p:txBody>
      </p:sp>
      <p:sp>
        <p:nvSpPr>
          <p:cNvPr id="19" name="标题 1"/>
          <p:cNvSpPr txBox="1"/>
          <p:nvPr/>
        </p:nvSpPr>
        <p:spPr>
          <a:xfrm>
            <a:off x="5281566" y="2590501"/>
            <a:ext cx="3649133" cy="605646"/>
          </a:xfrm>
          <a:prstGeom prst="rect">
            <a:avLst/>
          </a:prstGeom>
        </p:spPr>
        <p:txBody>
          <a:bodyPr vert="horz" lIns="91440" tIns="45720" rIns="91440" bIns="45720" rtlCol="0" anchor="b">
            <a:normAutofit fontScale="8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About Us</a:t>
            </a:r>
            <a:endParaRPr lang="en-US" altLang="zh-CN" sz="4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标题 1"/>
          <p:cNvSpPr txBox="1"/>
          <p:nvPr/>
        </p:nvSpPr>
        <p:spPr>
          <a:xfrm>
            <a:off x="2980395" y="430174"/>
            <a:ext cx="3909742" cy="492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rPr>
              <a:t>4</a:t>
            </a:r>
            <a:endParaRPr lang="en-US" altLang="zh-CN" sz="232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9" name="任意多边形: 形状 28"/>
          <p:cNvSpPr/>
          <p:nvPr/>
        </p:nvSpPr>
        <p:spPr>
          <a:xfrm>
            <a:off x="8579485" y="5205095"/>
            <a:ext cx="3612515" cy="1652905"/>
          </a:xfrm>
          <a:custGeom>
            <a:avLst/>
            <a:gdLst>
              <a:gd name="connsiteX0" fmla="*/ 2649487 w 5301355"/>
              <a:gd name="connsiteY0" fmla="*/ 0 h 2425530"/>
              <a:gd name="connsiteX1" fmla="*/ 5301355 w 5301355"/>
              <a:gd name="connsiteY1" fmla="*/ 2425530 h 2425530"/>
              <a:gd name="connsiteX2" fmla="*/ 0 w 5301355"/>
              <a:gd name="connsiteY2" fmla="*/ 2425530 h 2425530"/>
            </a:gdLst>
            <a:ahLst/>
            <a:cxnLst>
              <a:cxn ang="0">
                <a:pos x="connsiteX0" y="connsiteY0"/>
              </a:cxn>
              <a:cxn ang="0">
                <a:pos x="connsiteX1" y="connsiteY1"/>
              </a:cxn>
              <a:cxn ang="0">
                <a:pos x="connsiteX2" y="connsiteY2"/>
              </a:cxn>
            </a:cxnLst>
            <a:rect l="l" t="t" r="r" b="b"/>
            <a:pathLst>
              <a:path w="5301355" h="2425530">
                <a:moveTo>
                  <a:pt x="2649487" y="0"/>
                </a:moveTo>
                <a:lnTo>
                  <a:pt x="5301355" y="2425530"/>
                </a:lnTo>
                <a:lnTo>
                  <a:pt x="0" y="2425530"/>
                </a:lnTo>
                <a:close/>
              </a:path>
            </a:pathLst>
          </a:custGeom>
          <a:gradFill>
            <a:gsLst>
              <a:gs pos="30000">
                <a:srgbClr val="0A67BC">
                  <a:alpha val="21000"/>
                </a:srgbClr>
              </a:gs>
              <a:gs pos="100000">
                <a:srgbClr val="33C2EF"/>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36" name="稻壳儿搜索【幻雨工作室】_6"/>
          <p:cNvSpPr/>
          <p:nvPr/>
        </p:nvSpPr>
        <p:spPr>
          <a:xfrm rot="5400000">
            <a:off x="-2438277" y="2897982"/>
            <a:ext cx="5950859" cy="1081087"/>
          </a:xfrm>
          <a:prstGeom prst="triangle">
            <a:avLst>
              <a:gd name="adj" fmla="val 50080"/>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16" presetClass="entr" presetSubtype="2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9" grpId="0"/>
      <p:bldP spid="20" grpId="0"/>
      <p:bldP spid="3" grpId="0" bldLvl="0" animBg="1"/>
      <p:bldP spid="2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a:xfrm>
            <a:off x="4025900" y="2206353"/>
            <a:ext cx="4038601" cy="4038600"/>
            <a:chOff x="4192204" y="1525204"/>
            <a:chExt cx="3807593" cy="3807592"/>
          </a:xfrm>
        </p:grpSpPr>
        <p:grpSp>
          <p:nvGrpSpPr>
            <p:cNvPr id="3" name="Group 2"/>
            <p:cNvGrpSpPr/>
            <p:nvPr/>
          </p:nvGrpSpPr>
          <p:grpSpPr>
            <a:xfrm>
              <a:off x="4906606" y="2238649"/>
              <a:ext cx="2376872" cy="2379745"/>
              <a:chOff x="4906606" y="2557463"/>
              <a:chExt cx="2376872" cy="2379745"/>
            </a:xfrm>
          </p:grpSpPr>
          <p:grpSp>
            <p:nvGrpSpPr>
              <p:cNvPr id="16" name="Group 15"/>
              <p:cNvGrpSpPr/>
              <p:nvPr/>
            </p:nvGrpSpPr>
            <p:grpSpPr>
              <a:xfrm>
                <a:off x="4906606" y="2557463"/>
                <a:ext cx="2376872" cy="2379745"/>
                <a:chOff x="4906606" y="2557463"/>
                <a:chExt cx="2376872" cy="2379745"/>
              </a:xfrm>
            </p:grpSpPr>
            <p:sp>
              <p:nvSpPr>
                <p:cNvPr id="18" name="Freeform 5"/>
                <p:cNvSpPr/>
                <p:nvPr/>
              </p:nvSpPr>
              <p:spPr bwMode="auto">
                <a:xfrm>
                  <a:off x="6096000" y="2582361"/>
                  <a:ext cx="1187478" cy="1165453"/>
                </a:xfrm>
                <a:custGeom>
                  <a:avLst/>
                  <a:gdLst>
                    <a:gd name="T0" fmla="*/ 524 w 524"/>
                    <a:gd name="T1" fmla="*/ 373 h 514"/>
                    <a:gd name="T2" fmla="*/ 176 w 524"/>
                    <a:gd name="T3" fmla="*/ 0 h 514"/>
                    <a:gd name="T4" fmla="*/ 0 w 524"/>
                    <a:gd name="T5" fmla="*/ 19 h 514"/>
                    <a:gd name="T6" fmla="*/ 1 w 524"/>
                    <a:gd name="T7" fmla="*/ 510 h 514"/>
                    <a:gd name="T8" fmla="*/ 495 w 524"/>
                    <a:gd name="T9" fmla="*/ 514 h 514"/>
                    <a:gd name="T10" fmla="*/ 524 w 524"/>
                    <a:gd name="T11" fmla="*/ 373 h 514"/>
                  </a:gdLst>
                  <a:ahLst/>
                  <a:cxnLst>
                    <a:cxn ang="0">
                      <a:pos x="T0" y="T1"/>
                    </a:cxn>
                    <a:cxn ang="0">
                      <a:pos x="T2" y="T3"/>
                    </a:cxn>
                    <a:cxn ang="0">
                      <a:pos x="T4" y="T5"/>
                    </a:cxn>
                    <a:cxn ang="0">
                      <a:pos x="T6" y="T7"/>
                    </a:cxn>
                    <a:cxn ang="0">
                      <a:pos x="T8" y="T9"/>
                    </a:cxn>
                    <a:cxn ang="0">
                      <a:pos x="T10" y="T11"/>
                    </a:cxn>
                  </a:cxnLst>
                  <a:rect l="0" t="0" r="r" b="b"/>
                  <a:pathLst>
                    <a:path w="524" h="514">
                      <a:moveTo>
                        <a:pt x="524" y="373"/>
                      </a:moveTo>
                      <a:cubicBezTo>
                        <a:pt x="477" y="198"/>
                        <a:pt x="346" y="58"/>
                        <a:pt x="176" y="0"/>
                      </a:cubicBezTo>
                      <a:cubicBezTo>
                        <a:pt x="0" y="19"/>
                        <a:pt x="0" y="19"/>
                        <a:pt x="0" y="19"/>
                      </a:cubicBezTo>
                      <a:cubicBezTo>
                        <a:pt x="1" y="510"/>
                        <a:pt x="1" y="510"/>
                        <a:pt x="1" y="510"/>
                      </a:cubicBezTo>
                      <a:cubicBezTo>
                        <a:pt x="495" y="514"/>
                        <a:pt x="495" y="514"/>
                        <a:pt x="495" y="514"/>
                      </a:cubicBezTo>
                      <a:lnTo>
                        <a:pt x="524" y="373"/>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9" name="Freeform 6"/>
                <p:cNvSpPr/>
                <p:nvPr/>
              </p:nvSpPr>
              <p:spPr bwMode="auto">
                <a:xfrm>
                  <a:off x="4906606" y="3738238"/>
                  <a:ext cx="1191309" cy="1174071"/>
                </a:xfrm>
                <a:custGeom>
                  <a:avLst/>
                  <a:gdLst>
                    <a:gd name="T0" fmla="*/ 0 w 526"/>
                    <a:gd name="T1" fmla="*/ 145 h 518"/>
                    <a:gd name="T2" fmla="*/ 348 w 526"/>
                    <a:gd name="T3" fmla="*/ 518 h 518"/>
                    <a:gd name="T4" fmla="*/ 525 w 526"/>
                    <a:gd name="T5" fmla="*/ 499 h 518"/>
                    <a:gd name="T6" fmla="*/ 526 w 526"/>
                    <a:gd name="T7" fmla="*/ 0 h 518"/>
                    <a:gd name="T8" fmla="*/ 29 w 526"/>
                    <a:gd name="T9" fmla="*/ 4 h 518"/>
                    <a:gd name="T10" fmla="*/ 0 w 526"/>
                    <a:gd name="T11" fmla="*/ 145 h 518"/>
                  </a:gdLst>
                  <a:ahLst/>
                  <a:cxnLst>
                    <a:cxn ang="0">
                      <a:pos x="T0" y="T1"/>
                    </a:cxn>
                    <a:cxn ang="0">
                      <a:pos x="T2" y="T3"/>
                    </a:cxn>
                    <a:cxn ang="0">
                      <a:pos x="T4" y="T5"/>
                    </a:cxn>
                    <a:cxn ang="0">
                      <a:pos x="T6" y="T7"/>
                    </a:cxn>
                    <a:cxn ang="0">
                      <a:pos x="T8" y="T9"/>
                    </a:cxn>
                    <a:cxn ang="0">
                      <a:pos x="T10" y="T11"/>
                    </a:cxn>
                  </a:cxnLst>
                  <a:rect l="0" t="0" r="r" b="b"/>
                  <a:pathLst>
                    <a:path w="526" h="518">
                      <a:moveTo>
                        <a:pt x="0" y="145"/>
                      </a:moveTo>
                      <a:cubicBezTo>
                        <a:pt x="47" y="320"/>
                        <a:pt x="179" y="460"/>
                        <a:pt x="348" y="518"/>
                      </a:cubicBezTo>
                      <a:cubicBezTo>
                        <a:pt x="525" y="499"/>
                        <a:pt x="525" y="499"/>
                        <a:pt x="525" y="499"/>
                      </a:cubicBezTo>
                      <a:cubicBezTo>
                        <a:pt x="526" y="0"/>
                        <a:pt x="526" y="0"/>
                        <a:pt x="526" y="0"/>
                      </a:cubicBezTo>
                      <a:cubicBezTo>
                        <a:pt x="29" y="4"/>
                        <a:pt x="29" y="4"/>
                        <a:pt x="29" y="4"/>
                      </a:cubicBezTo>
                      <a:lnTo>
                        <a:pt x="0" y="145"/>
                      </a:lnTo>
                      <a:close/>
                    </a:path>
                  </a:pathLst>
                </a:custGeom>
                <a:solidFill>
                  <a:srgbClr val="363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0" name="Freeform 7"/>
                <p:cNvSpPr/>
                <p:nvPr/>
              </p:nvSpPr>
              <p:spPr bwMode="auto">
                <a:xfrm>
                  <a:off x="6096000" y="3738238"/>
                  <a:ext cx="1165453" cy="1198970"/>
                </a:xfrm>
                <a:custGeom>
                  <a:avLst/>
                  <a:gdLst>
                    <a:gd name="T0" fmla="*/ 141 w 514"/>
                    <a:gd name="T1" fmla="*/ 529 h 529"/>
                    <a:gd name="T2" fmla="*/ 514 w 514"/>
                    <a:gd name="T3" fmla="*/ 180 h 529"/>
                    <a:gd name="T4" fmla="*/ 495 w 514"/>
                    <a:gd name="T5" fmla="*/ 4 h 529"/>
                    <a:gd name="T6" fmla="*/ 1 w 514"/>
                    <a:gd name="T7" fmla="*/ 0 h 529"/>
                    <a:gd name="T8" fmla="*/ 0 w 514"/>
                    <a:gd name="T9" fmla="*/ 499 h 529"/>
                    <a:gd name="T10" fmla="*/ 141 w 514"/>
                    <a:gd name="T11" fmla="*/ 529 h 529"/>
                  </a:gdLst>
                  <a:ahLst/>
                  <a:cxnLst>
                    <a:cxn ang="0">
                      <a:pos x="T0" y="T1"/>
                    </a:cxn>
                    <a:cxn ang="0">
                      <a:pos x="T2" y="T3"/>
                    </a:cxn>
                    <a:cxn ang="0">
                      <a:pos x="T4" y="T5"/>
                    </a:cxn>
                    <a:cxn ang="0">
                      <a:pos x="T6" y="T7"/>
                    </a:cxn>
                    <a:cxn ang="0">
                      <a:pos x="T8" y="T9"/>
                    </a:cxn>
                    <a:cxn ang="0">
                      <a:pos x="T10" y="T11"/>
                    </a:cxn>
                  </a:cxnLst>
                  <a:rect l="0" t="0" r="r" b="b"/>
                  <a:pathLst>
                    <a:path w="514" h="529">
                      <a:moveTo>
                        <a:pt x="141" y="529"/>
                      </a:moveTo>
                      <a:cubicBezTo>
                        <a:pt x="316" y="482"/>
                        <a:pt x="455" y="350"/>
                        <a:pt x="514" y="180"/>
                      </a:cubicBezTo>
                      <a:cubicBezTo>
                        <a:pt x="495" y="4"/>
                        <a:pt x="495" y="4"/>
                        <a:pt x="495" y="4"/>
                      </a:cubicBezTo>
                      <a:cubicBezTo>
                        <a:pt x="1" y="0"/>
                        <a:pt x="1" y="0"/>
                        <a:pt x="1" y="0"/>
                      </a:cubicBezTo>
                      <a:cubicBezTo>
                        <a:pt x="0" y="499"/>
                        <a:pt x="0" y="499"/>
                        <a:pt x="0" y="499"/>
                      </a:cubicBezTo>
                      <a:lnTo>
                        <a:pt x="141" y="52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21" name="Freeform 8"/>
                <p:cNvSpPr/>
                <p:nvPr/>
              </p:nvSpPr>
              <p:spPr bwMode="auto">
                <a:xfrm>
                  <a:off x="4931505" y="2557463"/>
                  <a:ext cx="1166410" cy="1190351"/>
                </a:xfrm>
                <a:custGeom>
                  <a:avLst/>
                  <a:gdLst>
                    <a:gd name="T0" fmla="*/ 372 w 515"/>
                    <a:gd name="T1" fmla="*/ 0 h 525"/>
                    <a:gd name="T2" fmla="*/ 0 w 515"/>
                    <a:gd name="T3" fmla="*/ 349 h 525"/>
                    <a:gd name="T4" fmla="*/ 18 w 515"/>
                    <a:gd name="T5" fmla="*/ 525 h 525"/>
                    <a:gd name="T6" fmla="*/ 515 w 515"/>
                    <a:gd name="T7" fmla="*/ 521 h 525"/>
                    <a:gd name="T8" fmla="*/ 514 w 515"/>
                    <a:gd name="T9" fmla="*/ 30 h 525"/>
                    <a:gd name="T10" fmla="*/ 372 w 515"/>
                    <a:gd name="T11" fmla="*/ 0 h 525"/>
                  </a:gdLst>
                  <a:ahLst/>
                  <a:cxnLst>
                    <a:cxn ang="0">
                      <a:pos x="T0" y="T1"/>
                    </a:cxn>
                    <a:cxn ang="0">
                      <a:pos x="T2" y="T3"/>
                    </a:cxn>
                    <a:cxn ang="0">
                      <a:pos x="T4" y="T5"/>
                    </a:cxn>
                    <a:cxn ang="0">
                      <a:pos x="T6" y="T7"/>
                    </a:cxn>
                    <a:cxn ang="0">
                      <a:pos x="T8" y="T9"/>
                    </a:cxn>
                    <a:cxn ang="0">
                      <a:pos x="T10" y="T11"/>
                    </a:cxn>
                  </a:cxnLst>
                  <a:rect l="0" t="0" r="r" b="b"/>
                  <a:pathLst>
                    <a:path w="515" h="525">
                      <a:moveTo>
                        <a:pt x="372" y="0"/>
                      </a:moveTo>
                      <a:cubicBezTo>
                        <a:pt x="198" y="47"/>
                        <a:pt x="58" y="179"/>
                        <a:pt x="0" y="349"/>
                      </a:cubicBezTo>
                      <a:cubicBezTo>
                        <a:pt x="18" y="525"/>
                        <a:pt x="18" y="525"/>
                        <a:pt x="18" y="525"/>
                      </a:cubicBezTo>
                      <a:cubicBezTo>
                        <a:pt x="515" y="521"/>
                        <a:pt x="515" y="521"/>
                        <a:pt x="515" y="521"/>
                      </a:cubicBezTo>
                      <a:cubicBezTo>
                        <a:pt x="514" y="30"/>
                        <a:pt x="514" y="30"/>
                        <a:pt x="514" y="30"/>
                      </a:cubicBezTo>
                      <a:lnTo>
                        <a:pt x="372"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sp>
            <p:nvSpPr>
              <p:cNvPr id="17" name="Oval 13"/>
              <p:cNvSpPr>
                <a:spLocks noChangeArrowheads="1"/>
              </p:cNvSpPr>
              <p:nvPr/>
            </p:nvSpPr>
            <p:spPr bwMode="auto">
              <a:xfrm>
                <a:off x="5616969" y="3269547"/>
                <a:ext cx="956148" cy="955578"/>
              </a:xfrm>
              <a:prstGeom prst="ellipse">
                <a:avLst/>
              </a:prstGeom>
              <a:solidFill>
                <a:schemeClr val="bg1"/>
              </a:solidFill>
              <a:ln>
                <a:noFill/>
              </a:ln>
              <a:effectLst>
                <a:outerShdw blurRad="1270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4" name="Group 3"/>
            <p:cNvGrpSpPr/>
            <p:nvPr/>
          </p:nvGrpSpPr>
          <p:grpSpPr>
            <a:xfrm>
              <a:off x="4192204" y="1525204"/>
              <a:ext cx="2293557" cy="1903796"/>
              <a:chOff x="4192204" y="1844018"/>
              <a:chExt cx="2293557" cy="1903796"/>
            </a:xfrm>
          </p:grpSpPr>
          <p:sp>
            <p:nvSpPr>
              <p:cNvPr id="14" name="Freeform 12"/>
              <p:cNvSpPr/>
              <p:nvPr/>
            </p:nvSpPr>
            <p:spPr bwMode="auto">
              <a:xfrm>
                <a:off x="4192204" y="1844018"/>
                <a:ext cx="2293557" cy="1903796"/>
              </a:xfrm>
              <a:custGeom>
                <a:avLst/>
                <a:gdLst>
                  <a:gd name="T0" fmla="*/ 841 w 1012"/>
                  <a:gd name="T1" fmla="*/ 0 h 840"/>
                  <a:gd name="T2" fmla="*/ 841 w 1012"/>
                  <a:gd name="T3" fmla="*/ 2 h 840"/>
                  <a:gd name="T4" fmla="*/ 840 w 1012"/>
                  <a:gd name="T5" fmla="*/ 0 h 840"/>
                  <a:gd name="T6" fmla="*/ 839 w 1012"/>
                  <a:gd name="T7" fmla="*/ 0 h 840"/>
                  <a:gd name="T8" fmla="*/ 0 w 1012"/>
                  <a:gd name="T9" fmla="*/ 840 h 840"/>
                  <a:gd name="T10" fmla="*/ 0 w 1012"/>
                  <a:gd name="T11" fmla="*/ 840 h 840"/>
                  <a:gd name="T12" fmla="*/ 172 w 1012"/>
                  <a:gd name="T13" fmla="*/ 670 h 840"/>
                  <a:gd name="T14" fmla="*/ 345 w 1012"/>
                  <a:gd name="T15" fmla="*/ 834 h 840"/>
                  <a:gd name="T16" fmla="*/ 840 w 1012"/>
                  <a:gd name="T17" fmla="*/ 345 h 840"/>
                  <a:gd name="T18" fmla="*/ 841 w 1012"/>
                  <a:gd name="T19" fmla="*/ 343 h 840"/>
                  <a:gd name="T20" fmla="*/ 841 w 1012"/>
                  <a:gd name="T21" fmla="*/ 345 h 840"/>
                  <a:gd name="T22" fmla="*/ 1012 w 1012"/>
                  <a:gd name="T23" fmla="*/ 172 h 840"/>
                  <a:gd name="T24" fmla="*/ 841 w 1012"/>
                  <a:gd name="T25" fmla="*/ 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2" h="840">
                    <a:moveTo>
                      <a:pt x="841" y="0"/>
                    </a:moveTo>
                    <a:cubicBezTo>
                      <a:pt x="841" y="2"/>
                      <a:pt x="841" y="2"/>
                      <a:pt x="841" y="2"/>
                    </a:cubicBezTo>
                    <a:cubicBezTo>
                      <a:pt x="840" y="0"/>
                      <a:pt x="840" y="0"/>
                      <a:pt x="840" y="0"/>
                    </a:cubicBezTo>
                    <a:cubicBezTo>
                      <a:pt x="839" y="0"/>
                      <a:pt x="839" y="0"/>
                      <a:pt x="839" y="0"/>
                    </a:cubicBezTo>
                    <a:cubicBezTo>
                      <a:pt x="376" y="0"/>
                      <a:pt x="0" y="376"/>
                      <a:pt x="0" y="840"/>
                    </a:cubicBezTo>
                    <a:cubicBezTo>
                      <a:pt x="0" y="840"/>
                      <a:pt x="0" y="840"/>
                      <a:pt x="0" y="840"/>
                    </a:cubicBezTo>
                    <a:cubicBezTo>
                      <a:pt x="1" y="746"/>
                      <a:pt x="78" y="670"/>
                      <a:pt x="172" y="670"/>
                    </a:cubicBezTo>
                    <a:cubicBezTo>
                      <a:pt x="265" y="670"/>
                      <a:pt x="340" y="743"/>
                      <a:pt x="345" y="834"/>
                    </a:cubicBezTo>
                    <a:cubicBezTo>
                      <a:pt x="348" y="563"/>
                      <a:pt x="568" y="345"/>
                      <a:pt x="840" y="345"/>
                    </a:cubicBezTo>
                    <a:cubicBezTo>
                      <a:pt x="841" y="343"/>
                      <a:pt x="841" y="343"/>
                      <a:pt x="841" y="343"/>
                    </a:cubicBezTo>
                    <a:cubicBezTo>
                      <a:pt x="841" y="345"/>
                      <a:pt x="841" y="345"/>
                      <a:pt x="841" y="345"/>
                    </a:cubicBezTo>
                    <a:cubicBezTo>
                      <a:pt x="936" y="344"/>
                      <a:pt x="1012" y="267"/>
                      <a:pt x="1012" y="172"/>
                    </a:cubicBezTo>
                    <a:cubicBezTo>
                      <a:pt x="1012" y="77"/>
                      <a:pt x="936" y="1"/>
                      <a:pt x="84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5" name="TextBox 14"/>
              <p:cNvSpPr txBox="1"/>
              <p:nvPr/>
            </p:nvSpPr>
            <p:spPr>
              <a:xfrm rot="19163488">
                <a:off x="4766878" y="2458590"/>
                <a:ext cx="754446" cy="319189"/>
              </a:xfrm>
              <a:prstGeom prst="rect">
                <a:avLst/>
              </a:prstGeom>
              <a:noFill/>
            </p:spPr>
            <p:txBody>
              <a:bodyPr wrap="none" rtlCol="0">
                <a:spAutoFit/>
              </a:bodyPr>
              <a:lstStyle/>
              <a:p>
                <a:r>
                  <a:rPr lang="zh-CN" alt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rPr>
                  <a:t>旧物料</a:t>
                </a:r>
                <a:endParaRPr 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5" name="Group 4"/>
            <p:cNvGrpSpPr/>
            <p:nvPr/>
          </p:nvGrpSpPr>
          <p:grpSpPr>
            <a:xfrm>
              <a:off x="6096000" y="1525204"/>
              <a:ext cx="1903796" cy="2290684"/>
              <a:chOff x="6096000" y="1844018"/>
              <a:chExt cx="1903796" cy="2290684"/>
            </a:xfrm>
          </p:grpSpPr>
          <p:sp>
            <p:nvSpPr>
              <p:cNvPr id="12" name="Freeform 11"/>
              <p:cNvSpPr/>
              <p:nvPr/>
            </p:nvSpPr>
            <p:spPr bwMode="auto">
              <a:xfrm>
                <a:off x="6096000" y="1844018"/>
                <a:ext cx="1903796" cy="2290684"/>
              </a:xfrm>
              <a:custGeom>
                <a:avLst/>
                <a:gdLst>
                  <a:gd name="T0" fmla="*/ 840 w 840"/>
                  <a:gd name="T1" fmla="*/ 840 h 1011"/>
                  <a:gd name="T2" fmla="*/ 840 w 840"/>
                  <a:gd name="T3" fmla="*/ 840 h 1011"/>
                  <a:gd name="T4" fmla="*/ 0 w 840"/>
                  <a:gd name="T5" fmla="*/ 0 h 1011"/>
                  <a:gd name="T6" fmla="*/ 0 w 840"/>
                  <a:gd name="T7" fmla="*/ 0 h 1011"/>
                  <a:gd name="T8" fmla="*/ 70 w 840"/>
                  <a:gd name="T9" fmla="*/ 178 h 1011"/>
                  <a:gd name="T10" fmla="*/ 0 w 840"/>
                  <a:gd name="T11" fmla="*/ 345 h 1011"/>
                  <a:gd name="T12" fmla="*/ 495 w 840"/>
                  <a:gd name="T13" fmla="*/ 840 h 1011"/>
                  <a:gd name="T14" fmla="*/ 495 w 840"/>
                  <a:gd name="T15" fmla="*/ 840 h 1011"/>
                  <a:gd name="T16" fmla="*/ 667 w 840"/>
                  <a:gd name="T17" fmla="*/ 1011 h 1011"/>
                  <a:gd name="T18" fmla="*/ 840 w 840"/>
                  <a:gd name="T19" fmla="*/ 840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011">
                    <a:moveTo>
                      <a:pt x="840" y="840"/>
                    </a:moveTo>
                    <a:cubicBezTo>
                      <a:pt x="840" y="840"/>
                      <a:pt x="840" y="840"/>
                      <a:pt x="840" y="840"/>
                    </a:cubicBezTo>
                    <a:cubicBezTo>
                      <a:pt x="839" y="376"/>
                      <a:pt x="464" y="0"/>
                      <a:pt x="0" y="0"/>
                    </a:cubicBezTo>
                    <a:cubicBezTo>
                      <a:pt x="0" y="0"/>
                      <a:pt x="0" y="0"/>
                      <a:pt x="0" y="0"/>
                    </a:cubicBezTo>
                    <a:cubicBezTo>
                      <a:pt x="70" y="178"/>
                      <a:pt x="70" y="178"/>
                      <a:pt x="70" y="178"/>
                    </a:cubicBezTo>
                    <a:cubicBezTo>
                      <a:pt x="0" y="345"/>
                      <a:pt x="0" y="345"/>
                      <a:pt x="0" y="345"/>
                    </a:cubicBezTo>
                    <a:cubicBezTo>
                      <a:pt x="273" y="345"/>
                      <a:pt x="495" y="566"/>
                      <a:pt x="495" y="840"/>
                    </a:cubicBezTo>
                    <a:cubicBezTo>
                      <a:pt x="495" y="840"/>
                      <a:pt x="495" y="840"/>
                      <a:pt x="495" y="840"/>
                    </a:cubicBezTo>
                    <a:cubicBezTo>
                      <a:pt x="496" y="935"/>
                      <a:pt x="573" y="1011"/>
                      <a:pt x="667" y="1011"/>
                    </a:cubicBezTo>
                    <a:cubicBezTo>
                      <a:pt x="762" y="1011"/>
                      <a:pt x="839" y="935"/>
                      <a:pt x="840" y="84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3" name="TextBox 12"/>
              <p:cNvSpPr txBox="1"/>
              <p:nvPr/>
            </p:nvSpPr>
            <p:spPr>
              <a:xfrm rot="3178264">
                <a:off x="6597963" y="2701026"/>
                <a:ext cx="1334790" cy="319189"/>
              </a:xfrm>
              <a:prstGeom prst="rect">
                <a:avLst/>
              </a:prstGeom>
              <a:noFill/>
            </p:spPr>
            <p:txBody>
              <a:bodyPr wrap="none" rtlCol="0">
                <a:spAutoFit/>
              </a:bodyPr>
              <a:lstStyle/>
              <a:p>
                <a:r>
                  <a:rPr lang="zh-CN" alt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rPr>
                  <a:t>费用收支核对</a:t>
                </a:r>
                <a:endParaRPr 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6" name="Group 5"/>
            <p:cNvGrpSpPr/>
            <p:nvPr/>
          </p:nvGrpSpPr>
          <p:grpSpPr>
            <a:xfrm>
              <a:off x="4192204" y="3043070"/>
              <a:ext cx="1903796" cy="2289726"/>
              <a:chOff x="4192204" y="3361884"/>
              <a:chExt cx="1903796" cy="2289726"/>
            </a:xfrm>
          </p:grpSpPr>
          <p:sp>
            <p:nvSpPr>
              <p:cNvPr id="10" name="Freeform 9"/>
              <p:cNvSpPr/>
              <p:nvPr/>
            </p:nvSpPr>
            <p:spPr bwMode="auto">
              <a:xfrm>
                <a:off x="4192204" y="3361884"/>
                <a:ext cx="1903796" cy="2289726"/>
              </a:xfrm>
              <a:custGeom>
                <a:avLst/>
                <a:gdLst>
                  <a:gd name="T0" fmla="*/ 840 w 840"/>
                  <a:gd name="T1" fmla="*/ 665 h 1010"/>
                  <a:gd name="T2" fmla="*/ 344 w 840"/>
                  <a:gd name="T3" fmla="*/ 171 h 1010"/>
                  <a:gd name="T4" fmla="*/ 345 w 840"/>
                  <a:gd name="T5" fmla="*/ 171 h 1010"/>
                  <a:gd name="T6" fmla="*/ 172 w 840"/>
                  <a:gd name="T7" fmla="*/ 0 h 1010"/>
                  <a:gd name="T8" fmla="*/ 0 w 840"/>
                  <a:gd name="T9" fmla="*/ 170 h 1010"/>
                  <a:gd name="T10" fmla="*/ 0 w 840"/>
                  <a:gd name="T11" fmla="*/ 170 h 1010"/>
                  <a:gd name="T12" fmla="*/ 0 w 840"/>
                  <a:gd name="T13" fmla="*/ 171 h 1010"/>
                  <a:gd name="T14" fmla="*/ 0 w 840"/>
                  <a:gd name="T15" fmla="*/ 171 h 1010"/>
                  <a:gd name="T16" fmla="*/ 0 w 840"/>
                  <a:gd name="T17" fmla="*/ 171 h 1010"/>
                  <a:gd name="T18" fmla="*/ 839 w 840"/>
                  <a:gd name="T19" fmla="*/ 1010 h 1010"/>
                  <a:gd name="T20" fmla="*/ 840 w 840"/>
                  <a:gd name="T21" fmla="*/ 1010 h 1010"/>
                  <a:gd name="T22" fmla="*/ 742 w 840"/>
                  <a:gd name="T23" fmla="*/ 827 h 1010"/>
                  <a:gd name="T24" fmla="*/ 840 w 840"/>
                  <a:gd name="T25" fmla="*/ 665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0" h="1010">
                    <a:moveTo>
                      <a:pt x="840" y="665"/>
                    </a:moveTo>
                    <a:cubicBezTo>
                      <a:pt x="567" y="665"/>
                      <a:pt x="345" y="444"/>
                      <a:pt x="344" y="171"/>
                    </a:cubicBezTo>
                    <a:cubicBezTo>
                      <a:pt x="345" y="171"/>
                      <a:pt x="345" y="171"/>
                      <a:pt x="345" y="171"/>
                    </a:cubicBezTo>
                    <a:cubicBezTo>
                      <a:pt x="344" y="77"/>
                      <a:pt x="267" y="0"/>
                      <a:pt x="172" y="0"/>
                    </a:cubicBezTo>
                    <a:cubicBezTo>
                      <a:pt x="78" y="0"/>
                      <a:pt x="1" y="76"/>
                      <a:pt x="0" y="170"/>
                    </a:cubicBezTo>
                    <a:cubicBezTo>
                      <a:pt x="0" y="170"/>
                      <a:pt x="0" y="170"/>
                      <a:pt x="0" y="170"/>
                    </a:cubicBezTo>
                    <a:cubicBezTo>
                      <a:pt x="0" y="171"/>
                      <a:pt x="0" y="171"/>
                      <a:pt x="0" y="171"/>
                    </a:cubicBezTo>
                    <a:cubicBezTo>
                      <a:pt x="0" y="171"/>
                      <a:pt x="0" y="171"/>
                      <a:pt x="0" y="171"/>
                    </a:cubicBezTo>
                    <a:cubicBezTo>
                      <a:pt x="0" y="171"/>
                      <a:pt x="0" y="171"/>
                      <a:pt x="0" y="171"/>
                    </a:cubicBezTo>
                    <a:cubicBezTo>
                      <a:pt x="0" y="634"/>
                      <a:pt x="376" y="1010"/>
                      <a:pt x="839" y="1010"/>
                    </a:cubicBezTo>
                    <a:cubicBezTo>
                      <a:pt x="840" y="1010"/>
                      <a:pt x="840" y="1010"/>
                      <a:pt x="840" y="1010"/>
                    </a:cubicBezTo>
                    <a:cubicBezTo>
                      <a:pt x="742" y="827"/>
                      <a:pt x="742" y="827"/>
                      <a:pt x="742" y="827"/>
                    </a:cubicBezTo>
                    <a:lnTo>
                      <a:pt x="840" y="665"/>
                    </a:lnTo>
                    <a:close/>
                  </a:path>
                </a:pathLst>
              </a:custGeom>
              <a:solidFill>
                <a:srgbClr val="3635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1" name="TextBox 10"/>
              <p:cNvSpPr txBox="1"/>
              <p:nvPr/>
            </p:nvSpPr>
            <p:spPr>
              <a:xfrm rot="2935059" flipV="1">
                <a:off x="4488435" y="4572677"/>
                <a:ext cx="947894" cy="319189"/>
              </a:xfrm>
              <a:prstGeom prst="rect">
                <a:avLst/>
              </a:prstGeom>
              <a:noFill/>
            </p:spPr>
            <p:txBody>
              <a:bodyPr wrap="none" rtlCol="0">
                <a:spAutoFit/>
              </a:bodyPr>
              <a:lstStyle/>
              <a:p>
                <a:r>
                  <a:rPr lang="zh-CN" alt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rPr>
                  <a:t>新增物料</a:t>
                </a:r>
                <a:endParaRPr 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nvGrpSpPr>
            <p:cNvPr id="7" name="Group 6"/>
            <p:cNvGrpSpPr/>
            <p:nvPr/>
          </p:nvGrpSpPr>
          <p:grpSpPr>
            <a:xfrm>
              <a:off x="5711028" y="3429000"/>
              <a:ext cx="2288769" cy="1903796"/>
              <a:chOff x="5711028" y="3747814"/>
              <a:chExt cx="2288769" cy="1903796"/>
            </a:xfrm>
          </p:grpSpPr>
          <p:sp>
            <p:nvSpPr>
              <p:cNvPr id="8" name="Freeform 10"/>
              <p:cNvSpPr/>
              <p:nvPr/>
            </p:nvSpPr>
            <p:spPr bwMode="auto">
              <a:xfrm>
                <a:off x="5711028" y="3747814"/>
                <a:ext cx="2288769" cy="1903796"/>
              </a:xfrm>
              <a:custGeom>
                <a:avLst/>
                <a:gdLst>
                  <a:gd name="T0" fmla="*/ 1010 w 1010"/>
                  <a:gd name="T1" fmla="*/ 0 h 840"/>
                  <a:gd name="T2" fmla="*/ 1010 w 1010"/>
                  <a:gd name="T3" fmla="*/ 0 h 840"/>
                  <a:gd name="T4" fmla="*/ 821 w 1010"/>
                  <a:gd name="T5" fmla="*/ 77 h 840"/>
                  <a:gd name="T6" fmla="*/ 665 w 1010"/>
                  <a:gd name="T7" fmla="*/ 0 h 840"/>
                  <a:gd name="T8" fmla="*/ 171 w 1010"/>
                  <a:gd name="T9" fmla="*/ 495 h 840"/>
                  <a:gd name="T10" fmla="*/ 171 w 1010"/>
                  <a:gd name="T11" fmla="*/ 495 h 840"/>
                  <a:gd name="T12" fmla="*/ 0 w 1010"/>
                  <a:gd name="T13" fmla="*/ 667 h 840"/>
                  <a:gd name="T14" fmla="*/ 170 w 1010"/>
                  <a:gd name="T15" fmla="*/ 840 h 840"/>
                  <a:gd name="T16" fmla="*/ 170 w 1010"/>
                  <a:gd name="T17" fmla="*/ 840 h 840"/>
                  <a:gd name="T18" fmla="*/ 171 w 1010"/>
                  <a:gd name="T19" fmla="*/ 840 h 840"/>
                  <a:gd name="T20" fmla="*/ 171 w 1010"/>
                  <a:gd name="T21" fmla="*/ 840 h 840"/>
                  <a:gd name="T22" fmla="*/ 171 w 1010"/>
                  <a:gd name="T23" fmla="*/ 840 h 840"/>
                  <a:gd name="T24" fmla="*/ 1010 w 1010"/>
                  <a:gd name="T25" fmla="*/ 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0" h="840">
                    <a:moveTo>
                      <a:pt x="1010" y="0"/>
                    </a:moveTo>
                    <a:cubicBezTo>
                      <a:pt x="1010" y="0"/>
                      <a:pt x="1010" y="0"/>
                      <a:pt x="1010" y="0"/>
                    </a:cubicBezTo>
                    <a:cubicBezTo>
                      <a:pt x="821" y="77"/>
                      <a:pt x="821" y="77"/>
                      <a:pt x="821" y="77"/>
                    </a:cubicBezTo>
                    <a:cubicBezTo>
                      <a:pt x="665" y="0"/>
                      <a:pt x="665" y="0"/>
                      <a:pt x="665" y="0"/>
                    </a:cubicBezTo>
                    <a:cubicBezTo>
                      <a:pt x="665" y="273"/>
                      <a:pt x="444" y="494"/>
                      <a:pt x="171" y="495"/>
                    </a:cubicBezTo>
                    <a:cubicBezTo>
                      <a:pt x="171" y="495"/>
                      <a:pt x="171" y="495"/>
                      <a:pt x="171" y="495"/>
                    </a:cubicBezTo>
                    <a:cubicBezTo>
                      <a:pt x="76" y="496"/>
                      <a:pt x="0" y="572"/>
                      <a:pt x="0" y="667"/>
                    </a:cubicBezTo>
                    <a:cubicBezTo>
                      <a:pt x="0" y="762"/>
                      <a:pt x="76" y="838"/>
                      <a:pt x="170" y="840"/>
                    </a:cubicBezTo>
                    <a:cubicBezTo>
                      <a:pt x="170" y="840"/>
                      <a:pt x="170" y="840"/>
                      <a:pt x="170" y="840"/>
                    </a:cubicBezTo>
                    <a:cubicBezTo>
                      <a:pt x="170" y="840"/>
                      <a:pt x="171" y="840"/>
                      <a:pt x="171" y="840"/>
                    </a:cubicBezTo>
                    <a:cubicBezTo>
                      <a:pt x="171" y="840"/>
                      <a:pt x="171" y="840"/>
                      <a:pt x="171" y="840"/>
                    </a:cubicBezTo>
                    <a:cubicBezTo>
                      <a:pt x="171" y="840"/>
                      <a:pt x="171" y="840"/>
                      <a:pt x="171" y="840"/>
                    </a:cubicBezTo>
                    <a:cubicBezTo>
                      <a:pt x="634" y="839"/>
                      <a:pt x="1009" y="464"/>
                      <a:pt x="101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9" name="TextBox 8"/>
              <p:cNvSpPr txBox="1"/>
              <p:nvPr/>
            </p:nvSpPr>
            <p:spPr>
              <a:xfrm rot="19131790" flipV="1">
                <a:off x="6618228" y="4714886"/>
                <a:ext cx="947894" cy="319189"/>
              </a:xfrm>
              <a:prstGeom prst="rect">
                <a:avLst/>
              </a:prstGeom>
              <a:noFill/>
            </p:spPr>
            <p:txBody>
              <a:bodyPr wrap="none" rtlCol="0">
                <a:spAutoFit/>
              </a:bodyPr>
              <a:lstStyle/>
              <a:p>
                <a:r>
                  <a:rPr lang="zh-CN" alt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rPr>
                  <a:t>订单交付</a:t>
                </a:r>
                <a:endParaRPr lang="en-US" sz="1600" b="1" dirty="0">
                  <a:solidFill>
                    <a:schemeClr val="bg1"/>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grpSp>
      <p:grpSp>
        <p:nvGrpSpPr>
          <p:cNvPr id="40" name="Group 190"/>
          <p:cNvGrpSpPr/>
          <p:nvPr/>
        </p:nvGrpSpPr>
        <p:grpSpPr>
          <a:xfrm>
            <a:off x="947768" y="2429704"/>
            <a:ext cx="2842695" cy="1195285"/>
            <a:chOff x="892974" y="2500212"/>
            <a:chExt cx="2842695" cy="1195285"/>
          </a:xfrm>
        </p:grpSpPr>
        <p:sp>
          <p:nvSpPr>
            <p:cNvPr id="41" name="TextBox 191"/>
            <p:cNvSpPr txBox="1"/>
            <p:nvPr/>
          </p:nvSpPr>
          <p:spPr>
            <a:xfrm>
              <a:off x="2173569" y="2500212"/>
              <a:ext cx="1562100" cy="506730"/>
            </a:xfrm>
            <a:prstGeom prst="rect">
              <a:avLst/>
            </a:prstGeom>
            <a:noFill/>
          </p:spPr>
          <p:txBody>
            <a:bodyPr wrap="none" rtlCol="0">
              <a:spAutoFit/>
            </a:bodyPr>
            <a:lstStyle/>
            <a:p>
              <a:pPr algn="r">
                <a:lnSpc>
                  <a:spcPct val="150000"/>
                </a:lnSpc>
              </a:pPr>
              <a:r>
                <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2" name="TextBox 192"/>
            <p:cNvSpPr txBox="1"/>
            <p:nvPr/>
          </p:nvSpPr>
          <p:spPr>
            <a:xfrm>
              <a:off x="892974" y="2876982"/>
              <a:ext cx="2842695" cy="818515"/>
            </a:xfrm>
            <a:prstGeom prst="rect">
              <a:avLst/>
            </a:prstGeom>
            <a:noFill/>
          </p:spPr>
          <p:txBody>
            <a:bodyPr wrap="square" rtlCol="0">
              <a:spAutoFit/>
            </a:bodyPr>
            <a:lstStyle/>
            <a:p>
              <a:pPr>
                <a:lnSpc>
                  <a:spcPct val="150000"/>
                </a:lnSpc>
              </a:pP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sz="105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46" name="Group 193"/>
          <p:cNvGrpSpPr/>
          <p:nvPr/>
        </p:nvGrpSpPr>
        <p:grpSpPr>
          <a:xfrm>
            <a:off x="1559793" y="4473609"/>
            <a:ext cx="2311656" cy="1408067"/>
            <a:chOff x="502984" y="4387510"/>
            <a:chExt cx="2311656" cy="1408067"/>
          </a:xfrm>
        </p:grpSpPr>
        <p:sp>
          <p:nvSpPr>
            <p:cNvPr id="47" name="TextBox 194"/>
            <p:cNvSpPr txBox="1"/>
            <p:nvPr/>
          </p:nvSpPr>
          <p:spPr>
            <a:xfrm>
              <a:off x="1252540" y="4387510"/>
              <a:ext cx="1562100" cy="506730"/>
            </a:xfrm>
            <a:prstGeom prst="rect">
              <a:avLst/>
            </a:prstGeom>
            <a:noFill/>
          </p:spPr>
          <p:txBody>
            <a:bodyPr wrap="none" rtlCol="0">
              <a:spAutoFit/>
            </a:bodyPr>
            <a:lstStyle/>
            <a:p>
              <a:pPr algn="r">
                <a:lnSpc>
                  <a:spcPct val="150000"/>
                </a:lnSpc>
              </a:pPr>
              <a:r>
                <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8" name="TextBox 195"/>
            <p:cNvSpPr txBox="1"/>
            <p:nvPr/>
          </p:nvSpPr>
          <p:spPr>
            <a:xfrm>
              <a:off x="502984" y="4735127"/>
              <a:ext cx="2311656" cy="1060450"/>
            </a:xfrm>
            <a:prstGeom prst="rect">
              <a:avLst/>
            </a:prstGeom>
            <a:noFill/>
          </p:spPr>
          <p:txBody>
            <a:bodyPr wrap="square" rtlCol="0">
              <a:spAutoFit/>
            </a:bodyPr>
            <a:lstStyle/>
            <a:p>
              <a:pPr>
                <a:lnSpc>
                  <a:spcPct val="150000"/>
                </a:lnSpc>
              </a:pP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sz="105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49" name="Group 196"/>
          <p:cNvGrpSpPr/>
          <p:nvPr/>
        </p:nvGrpSpPr>
        <p:grpSpPr>
          <a:xfrm>
            <a:off x="8460508" y="4140141"/>
            <a:ext cx="2795864" cy="1772456"/>
            <a:chOff x="9583575" y="4532144"/>
            <a:chExt cx="2795864" cy="1772456"/>
          </a:xfrm>
        </p:grpSpPr>
        <p:sp>
          <p:nvSpPr>
            <p:cNvPr id="50" name="TextBox 197"/>
            <p:cNvSpPr txBox="1"/>
            <p:nvPr/>
          </p:nvSpPr>
          <p:spPr>
            <a:xfrm>
              <a:off x="9583575" y="4532144"/>
              <a:ext cx="1562100" cy="506730"/>
            </a:xfrm>
            <a:prstGeom prst="rect">
              <a:avLst/>
            </a:prstGeom>
            <a:noFill/>
          </p:spPr>
          <p:txBody>
            <a:bodyPr wrap="none" rtlCol="0">
              <a:spAutoFit/>
            </a:bodyPr>
            <a:lstStyle/>
            <a:p>
              <a:pPr algn="l">
                <a:lnSpc>
                  <a:spcPct val="150000"/>
                </a:lnSpc>
              </a:pPr>
              <a:r>
                <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id-ID"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1" name="TextBox 198"/>
            <p:cNvSpPr txBox="1"/>
            <p:nvPr/>
          </p:nvSpPr>
          <p:spPr>
            <a:xfrm>
              <a:off x="9583575" y="4920935"/>
              <a:ext cx="2795864" cy="1383665"/>
            </a:xfrm>
            <a:prstGeom prst="rect">
              <a:avLst/>
            </a:prstGeom>
            <a:noFill/>
          </p:spPr>
          <p:txBody>
            <a:bodyPr wrap="square" rtlCol="0">
              <a:spAutoFit/>
            </a:bodyPr>
            <a:lstStyle/>
            <a:p>
              <a:pP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sz="14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52" name="Group 199"/>
          <p:cNvGrpSpPr/>
          <p:nvPr/>
        </p:nvGrpSpPr>
        <p:grpSpPr>
          <a:xfrm>
            <a:off x="8355465" y="2142583"/>
            <a:ext cx="2765039" cy="1769970"/>
            <a:chOff x="7760289" y="2328648"/>
            <a:chExt cx="2765039" cy="1769970"/>
          </a:xfrm>
        </p:grpSpPr>
        <p:sp>
          <p:nvSpPr>
            <p:cNvPr id="53" name="TextBox 200"/>
            <p:cNvSpPr txBox="1"/>
            <p:nvPr/>
          </p:nvSpPr>
          <p:spPr>
            <a:xfrm>
              <a:off x="7760289" y="2328648"/>
              <a:ext cx="1714500" cy="398780"/>
            </a:xfrm>
            <a:prstGeom prst="rect">
              <a:avLst/>
            </a:prstGeom>
            <a:noFill/>
          </p:spPr>
          <p:txBody>
            <a:bodyPr wrap="none" rtlCol="0">
              <a:spAutoFit/>
            </a:bodyPr>
            <a:lstStyle/>
            <a:p>
              <a:r>
                <a:rPr lang="zh-CN" altLang="id-ID" sz="2000"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输入标题内容</a:t>
              </a:r>
              <a:endParaRPr lang="zh-CN" altLang="id-ID" sz="2000" b="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4" name="TextBox 201"/>
            <p:cNvSpPr txBox="1"/>
            <p:nvPr/>
          </p:nvSpPr>
          <p:spPr>
            <a:xfrm>
              <a:off x="7800377" y="2714953"/>
              <a:ext cx="2724951" cy="1383665"/>
            </a:xfrm>
            <a:prstGeom prst="rect">
              <a:avLst/>
            </a:prstGeom>
            <a:noFill/>
          </p:spPr>
          <p:txBody>
            <a:bodyPr wrap="square" rtlCol="0">
              <a:spAutoFit/>
            </a:bodyPr>
            <a:lstStyle/>
            <a:p>
              <a:pPr>
                <a:lnSpc>
                  <a:spcPct val="150000"/>
                </a:lnSpc>
              </a:pPr>
              <a:r>
                <a:rPr lang="en-US" sz="14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2" name="组合 21"/>
          <p:cNvGrpSpPr/>
          <p:nvPr/>
        </p:nvGrpSpPr>
        <p:grpSpPr>
          <a:xfrm>
            <a:off x="844259" y="388128"/>
            <a:ext cx="2248252" cy="568713"/>
            <a:chOff x="1009359" y="477028"/>
            <a:chExt cx="2248252" cy="568713"/>
          </a:xfrm>
        </p:grpSpPr>
        <p:sp>
          <p:nvSpPr>
            <p:cNvPr id="23" name="文本框 22"/>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4" name="文本框 23"/>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360"/>
                                          </p:val>
                                        </p:tav>
                                        <p:tav tm="100000">
                                          <p:val>
                                            <p:fltVal val="0"/>
                                          </p:val>
                                        </p:tav>
                                      </p:tavLst>
                                    </p:anim>
                                    <p:animEffect transition="in" filter="fade">
                                      <p:cBhvr>
                                        <p:cTn id="10" dur="750"/>
                                        <p:tgtEl>
                                          <p:spTgt spid="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500"/>
                                        <p:tgtEl>
                                          <p:spTgt spid="40"/>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me-management_70592"/>
          <p:cNvSpPr>
            <a:spLocks noChangeAspect="1"/>
          </p:cNvSpPr>
          <p:nvPr/>
        </p:nvSpPr>
        <p:spPr bwMode="auto">
          <a:xfrm>
            <a:off x="2444014" y="4014586"/>
            <a:ext cx="266244" cy="279262"/>
          </a:xfrm>
          <a:custGeom>
            <a:avLst/>
            <a:gdLst>
              <a:gd name="connsiteX0" fmla="*/ 272000 w 578707"/>
              <a:gd name="connsiteY0" fmla="*/ 341347 h 607004"/>
              <a:gd name="connsiteX1" fmla="*/ 256491 w 578707"/>
              <a:gd name="connsiteY1" fmla="*/ 346871 h 607004"/>
              <a:gd name="connsiteX2" fmla="*/ 251177 w 578707"/>
              <a:gd name="connsiteY2" fmla="*/ 353152 h 607004"/>
              <a:gd name="connsiteX3" fmla="*/ 251177 w 578707"/>
              <a:gd name="connsiteY3" fmla="*/ 369180 h 607004"/>
              <a:gd name="connsiteX4" fmla="*/ 248682 w 578707"/>
              <a:gd name="connsiteY4" fmla="*/ 370913 h 607004"/>
              <a:gd name="connsiteX5" fmla="*/ 247164 w 578707"/>
              <a:gd name="connsiteY5" fmla="*/ 375786 h 607004"/>
              <a:gd name="connsiteX6" fmla="*/ 250634 w 578707"/>
              <a:gd name="connsiteY6" fmla="*/ 409900 h 607004"/>
              <a:gd name="connsiteX7" fmla="*/ 255298 w 578707"/>
              <a:gd name="connsiteY7" fmla="*/ 415424 h 607004"/>
              <a:gd name="connsiteX8" fmla="*/ 257033 w 578707"/>
              <a:gd name="connsiteY8" fmla="*/ 415640 h 607004"/>
              <a:gd name="connsiteX9" fmla="*/ 262130 w 578707"/>
              <a:gd name="connsiteY9" fmla="*/ 413041 h 607004"/>
              <a:gd name="connsiteX10" fmla="*/ 280134 w 578707"/>
              <a:gd name="connsiteY10" fmla="*/ 389215 h 607004"/>
              <a:gd name="connsiteX11" fmla="*/ 281435 w 578707"/>
              <a:gd name="connsiteY11" fmla="*/ 385317 h 607004"/>
              <a:gd name="connsiteX12" fmla="*/ 281435 w 578707"/>
              <a:gd name="connsiteY12" fmla="*/ 346979 h 607004"/>
              <a:gd name="connsiteX13" fmla="*/ 278290 w 578707"/>
              <a:gd name="connsiteY13" fmla="*/ 341564 h 607004"/>
              <a:gd name="connsiteX14" fmla="*/ 272000 w 578707"/>
              <a:gd name="connsiteY14" fmla="*/ 341347 h 607004"/>
              <a:gd name="connsiteX15" fmla="*/ 190768 w 578707"/>
              <a:gd name="connsiteY15" fmla="*/ 341347 h 607004"/>
              <a:gd name="connsiteX16" fmla="*/ 184478 w 578707"/>
              <a:gd name="connsiteY16" fmla="*/ 341564 h 607004"/>
              <a:gd name="connsiteX17" fmla="*/ 181333 w 578707"/>
              <a:gd name="connsiteY17" fmla="*/ 346979 h 607004"/>
              <a:gd name="connsiteX18" fmla="*/ 181333 w 578707"/>
              <a:gd name="connsiteY18" fmla="*/ 385317 h 607004"/>
              <a:gd name="connsiteX19" fmla="*/ 182634 w 578707"/>
              <a:gd name="connsiteY19" fmla="*/ 389215 h 607004"/>
              <a:gd name="connsiteX20" fmla="*/ 200638 w 578707"/>
              <a:gd name="connsiteY20" fmla="*/ 413041 h 607004"/>
              <a:gd name="connsiteX21" fmla="*/ 205843 w 578707"/>
              <a:gd name="connsiteY21" fmla="*/ 415640 h 607004"/>
              <a:gd name="connsiteX22" fmla="*/ 207579 w 578707"/>
              <a:gd name="connsiteY22" fmla="*/ 415424 h 607004"/>
              <a:gd name="connsiteX23" fmla="*/ 212242 w 578707"/>
              <a:gd name="connsiteY23" fmla="*/ 409900 h 607004"/>
              <a:gd name="connsiteX24" fmla="*/ 215713 w 578707"/>
              <a:gd name="connsiteY24" fmla="*/ 375786 h 607004"/>
              <a:gd name="connsiteX25" fmla="*/ 214086 w 578707"/>
              <a:gd name="connsiteY25" fmla="*/ 370805 h 607004"/>
              <a:gd name="connsiteX26" fmla="*/ 211700 w 578707"/>
              <a:gd name="connsiteY26" fmla="*/ 369180 h 607004"/>
              <a:gd name="connsiteX27" fmla="*/ 211700 w 578707"/>
              <a:gd name="connsiteY27" fmla="*/ 353152 h 607004"/>
              <a:gd name="connsiteX28" fmla="*/ 206386 w 578707"/>
              <a:gd name="connsiteY28" fmla="*/ 346871 h 607004"/>
              <a:gd name="connsiteX29" fmla="*/ 190768 w 578707"/>
              <a:gd name="connsiteY29" fmla="*/ 341347 h 607004"/>
              <a:gd name="connsiteX30" fmla="*/ 200746 w 578707"/>
              <a:gd name="connsiteY30" fmla="*/ 168936 h 607004"/>
              <a:gd name="connsiteX31" fmla="*/ 156172 w 578707"/>
              <a:gd name="connsiteY31" fmla="*/ 180740 h 607004"/>
              <a:gd name="connsiteX32" fmla="*/ 152593 w 578707"/>
              <a:gd name="connsiteY32" fmla="*/ 186480 h 607004"/>
              <a:gd name="connsiteX33" fmla="*/ 152593 w 578707"/>
              <a:gd name="connsiteY33" fmla="*/ 197851 h 607004"/>
              <a:gd name="connsiteX34" fmla="*/ 149990 w 578707"/>
              <a:gd name="connsiteY34" fmla="*/ 197851 h 607004"/>
              <a:gd name="connsiteX35" fmla="*/ 143591 w 578707"/>
              <a:gd name="connsiteY35" fmla="*/ 204349 h 607004"/>
              <a:gd name="connsiteX36" fmla="*/ 143591 w 578707"/>
              <a:gd name="connsiteY36" fmla="*/ 214854 h 607004"/>
              <a:gd name="connsiteX37" fmla="*/ 146520 w 578707"/>
              <a:gd name="connsiteY37" fmla="*/ 220269 h 607004"/>
              <a:gd name="connsiteX38" fmla="*/ 152702 w 578707"/>
              <a:gd name="connsiteY38" fmla="*/ 224276 h 607004"/>
              <a:gd name="connsiteX39" fmla="*/ 153135 w 578707"/>
              <a:gd name="connsiteY39" fmla="*/ 226984 h 607004"/>
              <a:gd name="connsiteX40" fmla="*/ 176127 w 578707"/>
              <a:gd name="connsiteY40" fmla="*/ 280050 h 607004"/>
              <a:gd name="connsiteX41" fmla="*/ 214194 w 578707"/>
              <a:gd name="connsiteY41" fmla="*/ 312973 h 607004"/>
              <a:gd name="connsiteX42" fmla="*/ 248682 w 578707"/>
              <a:gd name="connsiteY42" fmla="*/ 312973 h 607004"/>
              <a:gd name="connsiteX43" fmla="*/ 286749 w 578707"/>
              <a:gd name="connsiteY43" fmla="*/ 280050 h 607004"/>
              <a:gd name="connsiteX44" fmla="*/ 309741 w 578707"/>
              <a:gd name="connsiteY44" fmla="*/ 226984 h 607004"/>
              <a:gd name="connsiteX45" fmla="*/ 310067 w 578707"/>
              <a:gd name="connsiteY45" fmla="*/ 224276 h 607004"/>
              <a:gd name="connsiteX46" fmla="*/ 316357 w 578707"/>
              <a:gd name="connsiteY46" fmla="*/ 220269 h 607004"/>
              <a:gd name="connsiteX47" fmla="*/ 319285 w 578707"/>
              <a:gd name="connsiteY47" fmla="*/ 214854 h 607004"/>
              <a:gd name="connsiteX48" fmla="*/ 319285 w 578707"/>
              <a:gd name="connsiteY48" fmla="*/ 204349 h 607004"/>
              <a:gd name="connsiteX49" fmla="*/ 312778 w 578707"/>
              <a:gd name="connsiteY49" fmla="*/ 197851 h 607004"/>
              <a:gd name="connsiteX50" fmla="*/ 309307 w 578707"/>
              <a:gd name="connsiteY50" fmla="*/ 197851 h 607004"/>
              <a:gd name="connsiteX51" fmla="*/ 307247 w 578707"/>
              <a:gd name="connsiteY51" fmla="*/ 195794 h 607004"/>
              <a:gd name="connsiteX52" fmla="*/ 301173 w 578707"/>
              <a:gd name="connsiteY52" fmla="*/ 195252 h 607004"/>
              <a:gd name="connsiteX53" fmla="*/ 275795 w 578707"/>
              <a:gd name="connsiteY53" fmla="*/ 201100 h 607004"/>
              <a:gd name="connsiteX54" fmla="*/ 236427 w 578707"/>
              <a:gd name="connsiteY54" fmla="*/ 183231 h 607004"/>
              <a:gd name="connsiteX55" fmla="*/ 200746 w 578707"/>
              <a:gd name="connsiteY55" fmla="*/ 168936 h 607004"/>
              <a:gd name="connsiteX56" fmla="*/ 417667 w 578707"/>
              <a:gd name="connsiteY56" fmla="*/ 57723 h 607004"/>
              <a:gd name="connsiteX57" fmla="*/ 430673 w 578707"/>
              <a:gd name="connsiteY57" fmla="*/ 70828 h 607004"/>
              <a:gd name="connsiteX58" fmla="*/ 430673 w 578707"/>
              <a:gd name="connsiteY58" fmla="*/ 154334 h 607004"/>
              <a:gd name="connsiteX59" fmla="*/ 481940 w 578707"/>
              <a:gd name="connsiteY59" fmla="*/ 154334 h 607004"/>
              <a:gd name="connsiteX60" fmla="*/ 494946 w 578707"/>
              <a:gd name="connsiteY60" fmla="*/ 167439 h 607004"/>
              <a:gd name="connsiteX61" fmla="*/ 481940 w 578707"/>
              <a:gd name="connsiteY61" fmla="*/ 180436 h 607004"/>
              <a:gd name="connsiteX62" fmla="*/ 417667 w 578707"/>
              <a:gd name="connsiteY62" fmla="*/ 180436 h 607004"/>
              <a:gd name="connsiteX63" fmla="*/ 404552 w 578707"/>
              <a:gd name="connsiteY63" fmla="*/ 167439 h 607004"/>
              <a:gd name="connsiteX64" fmla="*/ 404552 w 578707"/>
              <a:gd name="connsiteY64" fmla="*/ 70828 h 607004"/>
              <a:gd name="connsiteX65" fmla="*/ 417667 w 578707"/>
              <a:gd name="connsiteY65" fmla="*/ 57723 h 607004"/>
              <a:gd name="connsiteX66" fmla="*/ 215170 w 578707"/>
              <a:gd name="connsiteY66" fmla="*/ 47208 h 607004"/>
              <a:gd name="connsiteX67" fmla="*/ 247706 w 578707"/>
              <a:gd name="connsiteY67" fmla="*/ 47208 h 607004"/>
              <a:gd name="connsiteX68" fmla="*/ 347808 w 578707"/>
              <a:gd name="connsiteY68" fmla="*/ 147276 h 607004"/>
              <a:gd name="connsiteX69" fmla="*/ 347808 w 578707"/>
              <a:gd name="connsiteY69" fmla="*/ 178683 h 607004"/>
              <a:gd name="connsiteX70" fmla="*/ 353556 w 578707"/>
              <a:gd name="connsiteY70" fmla="*/ 196552 h 607004"/>
              <a:gd name="connsiteX71" fmla="*/ 353556 w 578707"/>
              <a:gd name="connsiteY71" fmla="*/ 218861 h 607004"/>
              <a:gd name="connsiteX72" fmla="*/ 342494 w 578707"/>
              <a:gd name="connsiteY72" fmla="*/ 242579 h 607004"/>
              <a:gd name="connsiteX73" fmla="*/ 335987 w 578707"/>
              <a:gd name="connsiteY73" fmla="*/ 259473 h 607004"/>
              <a:gd name="connsiteX74" fmla="*/ 314405 w 578707"/>
              <a:gd name="connsiteY74" fmla="*/ 299977 h 607004"/>
              <a:gd name="connsiteX75" fmla="*/ 299763 w 578707"/>
              <a:gd name="connsiteY75" fmla="*/ 318605 h 607004"/>
              <a:gd name="connsiteX76" fmla="*/ 310717 w 578707"/>
              <a:gd name="connsiteY76" fmla="*/ 332142 h 607004"/>
              <a:gd name="connsiteX77" fmla="*/ 382079 w 578707"/>
              <a:gd name="connsiteY77" fmla="*/ 353693 h 607004"/>
              <a:gd name="connsiteX78" fmla="*/ 462768 w 578707"/>
              <a:gd name="connsiteY78" fmla="*/ 588052 h 607004"/>
              <a:gd name="connsiteX79" fmla="*/ 443789 w 578707"/>
              <a:gd name="connsiteY79" fmla="*/ 607004 h 607004"/>
              <a:gd name="connsiteX80" fmla="*/ 18979 w 578707"/>
              <a:gd name="connsiteY80" fmla="*/ 607004 h 607004"/>
              <a:gd name="connsiteX81" fmla="*/ 0 w 578707"/>
              <a:gd name="connsiteY81" fmla="*/ 588052 h 607004"/>
              <a:gd name="connsiteX82" fmla="*/ 325 w 578707"/>
              <a:gd name="connsiteY82" fmla="*/ 585128 h 607004"/>
              <a:gd name="connsiteX83" fmla="*/ 80689 w 578707"/>
              <a:gd name="connsiteY83" fmla="*/ 353693 h 607004"/>
              <a:gd name="connsiteX84" fmla="*/ 152159 w 578707"/>
              <a:gd name="connsiteY84" fmla="*/ 332142 h 607004"/>
              <a:gd name="connsiteX85" fmla="*/ 163005 w 578707"/>
              <a:gd name="connsiteY85" fmla="*/ 318605 h 607004"/>
              <a:gd name="connsiteX86" fmla="*/ 148363 w 578707"/>
              <a:gd name="connsiteY86" fmla="*/ 299977 h 607004"/>
              <a:gd name="connsiteX87" fmla="*/ 126781 w 578707"/>
              <a:gd name="connsiteY87" fmla="*/ 259582 h 607004"/>
              <a:gd name="connsiteX88" fmla="*/ 120383 w 578707"/>
              <a:gd name="connsiteY88" fmla="*/ 242471 h 607004"/>
              <a:gd name="connsiteX89" fmla="*/ 109320 w 578707"/>
              <a:gd name="connsiteY89" fmla="*/ 218861 h 607004"/>
              <a:gd name="connsiteX90" fmla="*/ 109320 w 578707"/>
              <a:gd name="connsiteY90" fmla="*/ 196552 h 607004"/>
              <a:gd name="connsiteX91" fmla="*/ 115068 w 578707"/>
              <a:gd name="connsiteY91" fmla="*/ 178683 h 607004"/>
              <a:gd name="connsiteX92" fmla="*/ 115068 w 578707"/>
              <a:gd name="connsiteY92" fmla="*/ 147276 h 607004"/>
              <a:gd name="connsiteX93" fmla="*/ 215170 w 578707"/>
              <a:gd name="connsiteY93" fmla="*/ 47208 h 607004"/>
              <a:gd name="connsiteX94" fmla="*/ 415135 w 578707"/>
              <a:gd name="connsiteY94" fmla="*/ 0 h 607004"/>
              <a:gd name="connsiteX95" fmla="*/ 578707 w 578707"/>
              <a:gd name="connsiteY95" fmla="*/ 163305 h 607004"/>
              <a:gd name="connsiteX96" fmla="*/ 415135 w 578707"/>
              <a:gd name="connsiteY96" fmla="*/ 326718 h 607004"/>
              <a:gd name="connsiteX97" fmla="*/ 344955 w 578707"/>
              <a:gd name="connsiteY97" fmla="*/ 310907 h 607004"/>
              <a:gd name="connsiteX98" fmla="*/ 360357 w 578707"/>
              <a:gd name="connsiteY98" fmla="*/ 279719 h 607004"/>
              <a:gd name="connsiteX99" fmla="*/ 415135 w 578707"/>
              <a:gd name="connsiteY99" fmla="*/ 291956 h 607004"/>
              <a:gd name="connsiteX100" fmla="*/ 543888 w 578707"/>
              <a:gd name="connsiteY100" fmla="*/ 163305 h 607004"/>
              <a:gd name="connsiteX101" fmla="*/ 415135 w 578707"/>
              <a:gd name="connsiteY101" fmla="*/ 34762 h 607004"/>
              <a:gd name="connsiteX102" fmla="*/ 339097 w 578707"/>
              <a:gd name="connsiteY102" fmla="*/ 59561 h 607004"/>
              <a:gd name="connsiteX103" fmla="*/ 311546 w 578707"/>
              <a:gd name="connsiteY103" fmla="*/ 37036 h 607004"/>
              <a:gd name="connsiteX104" fmla="*/ 415135 w 578707"/>
              <a:gd name="connsiteY10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78707" h="607004">
                <a:moveTo>
                  <a:pt x="272000" y="341347"/>
                </a:moveTo>
                <a:cubicBezTo>
                  <a:pt x="266794" y="344163"/>
                  <a:pt x="261588" y="346004"/>
                  <a:pt x="256491" y="346871"/>
                </a:cubicBezTo>
                <a:cubicBezTo>
                  <a:pt x="253346" y="347412"/>
                  <a:pt x="251177" y="350119"/>
                  <a:pt x="251177" y="353152"/>
                </a:cubicBezTo>
                <a:lnTo>
                  <a:pt x="251177" y="369180"/>
                </a:lnTo>
                <a:cubicBezTo>
                  <a:pt x="250201" y="369505"/>
                  <a:pt x="249441" y="370155"/>
                  <a:pt x="248682" y="370913"/>
                </a:cubicBezTo>
                <a:cubicBezTo>
                  <a:pt x="247489" y="372212"/>
                  <a:pt x="246947" y="374053"/>
                  <a:pt x="247164" y="375786"/>
                </a:cubicBezTo>
                <a:lnTo>
                  <a:pt x="250634" y="409900"/>
                </a:lnTo>
                <a:cubicBezTo>
                  <a:pt x="250960" y="412500"/>
                  <a:pt x="252803" y="414665"/>
                  <a:pt x="255298" y="415424"/>
                </a:cubicBezTo>
                <a:cubicBezTo>
                  <a:pt x="255840" y="415532"/>
                  <a:pt x="256491" y="415640"/>
                  <a:pt x="257033" y="415640"/>
                </a:cubicBezTo>
                <a:cubicBezTo>
                  <a:pt x="258985" y="415640"/>
                  <a:pt x="260937" y="414665"/>
                  <a:pt x="262130" y="413041"/>
                </a:cubicBezTo>
                <a:lnTo>
                  <a:pt x="280134" y="389215"/>
                </a:lnTo>
                <a:cubicBezTo>
                  <a:pt x="281001" y="388132"/>
                  <a:pt x="281435" y="386724"/>
                  <a:pt x="281435" y="385317"/>
                </a:cubicBezTo>
                <a:lnTo>
                  <a:pt x="281435" y="346979"/>
                </a:lnTo>
                <a:cubicBezTo>
                  <a:pt x="281435" y="344813"/>
                  <a:pt x="280242" y="342647"/>
                  <a:pt x="278290" y="341564"/>
                </a:cubicBezTo>
                <a:cubicBezTo>
                  <a:pt x="276446" y="340373"/>
                  <a:pt x="274060" y="340264"/>
                  <a:pt x="272000" y="341347"/>
                </a:cubicBezTo>
                <a:close/>
                <a:moveTo>
                  <a:pt x="190768" y="341347"/>
                </a:moveTo>
                <a:cubicBezTo>
                  <a:pt x="188816" y="340264"/>
                  <a:pt x="186430" y="340373"/>
                  <a:pt x="184478" y="341564"/>
                </a:cubicBezTo>
                <a:cubicBezTo>
                  <a:pt x="182526" y="342647"/>
                  <a:pt x="181333" y="344813"/>
                  <a:pt x="181333" y="346979"/>
                </a:cubicBezTo>
                <a:lnTo>
                  <a:pt x="181333" y="385317"/>
                </a:lnTo>
                <a:cubicBezTo>
                  <a:pt x="181333" y="386724"/>
                  <a:pt x="181767" y="388132"/>
                  <a:pt x="182634" y="389215"/>
                </a:cubicBezTo>
                <a:lnTo>
                  <a:pt x="200638" y="413041"/>
                </a:lnTo>
                <a:cubicBezTo>
                  <a:pt x="201939" y="414665"/>
                  <a:pt x="203783" y="415640"/>
                  <a:pt x="205843" y="415640"/>
                </a:cubicBezTo>
                <a:cubicBezTo>
                  <a:pt x="206386" y="415640"/>
                  <a:pt x="206928" y="415532"/>
                  <a:pt x="207579" y="415424"/>
                </a:cubicBezTo>
                <a:cubicBezTo>
                  <a:pt x="210073" y="414665"/>
                  <a:pt x="211917" y="412500"/>
                  <a:pt x="212242" y="409900"/>
                </a:cubicBezTo>
                <a:lnTo>
                  <a:pt x="215713" y="375786"/>
                </a:lnTo>
                <a:cubicBezTo>
                  <a:pt x="215929" y="374053"/>
                  <a:pt x="215279" y="372212"/>
                  <a:pt x="214086" y="370805"/>
                </a:cubicBezTo>
                <a:cubicBezTo>
                  <a:pt x="213435" y="370155"/>
                  <a:pt x="212567" y="369505"/>
                  <a:pt x="211700" y="369180"/>
                </a:cubicBezTo>
                <a:lnTo>
                  <a:pt x="211700" y="353152"/>
                </a:lnTo>
                <a:cubicBezTo>
                  <a:pt x="211700" y="350119"/>
                  <a:pt x="209422" y="347412"/>
                  <a:pt x="206386" y="346871"/>
                </a:cubicBezTo>
                <a:cubicBezTo>
                  <a:pt x="201288" y="346004"/>
                  <a:pt x="196083" y="344163"/>
                  <a:pt x="190768" y="341347"/>
                </a:cubicBezTo>
                <a:close/>
                <a:moveTo>
                  <a:pt x="200746" y="168936"/>
                </a:moveTo>
                <a:cubicBezTo>
                  <a:pt x="182526" y="168936"/>
                  <a:pt x="165065" y="176300"/>
                  <a:pt x="156172" y="180740"/>
                </a:cubicBezTo>
                <a:cubicBezTo>
                  <a:pt x="154003" y="181823"/>
                  <a:pt x="152593" y="183989"/>
                  <a:pt x="152593" y="186480"/>
                </a:cubicBezTo>
                <a:lnTo>
                  <a:pt x="152593" y="197851"/>
                </a:lnTo>
                <a:lnTo>
                  <a:pt x="149990" y="197851"/>
                </a:lnTo>
                <a:cubicBezTo>
                  <a:pt x="146520" y="197851"/>
                  <a:pt x="143591" y="200776"/>
                  <a:pt x="143591" y="204349"/>
                </a:cubicBezTo>
                <a:lnTo>
                  <a:pt x="143591" y="214854"/>
                </a:lnTo>
                <a:cubicBezTo>
                  <a:pt x="143591" y="217020"/>
                  <a:pt x="144676" y="219078"/>
                  <a:pt x="146520" y="220269"/>
                </a:cubicBezTo>
                <a:lnTo>
                  <a:pt x="152702" y="224276"/>
                </a:lnTo>
                <a:lnTo>
                  <a:pt x="153135" y="226984"/>
                </a:lnTo>
                <a:cubicBezTo>
                  <a:pt x="155087" y="242254"/>
                  <a:pt x="163764" y="262073"/>
                  <a:pt x="176127" y="280050"/>
                </a:cubicBezTo>
                <a:cubicBezTo>
                  <a:pt x="191853" y="302793"/>
                  <a:pt x="206603" y="312973"/>
                  <a:pt x="214194" y="312973"/>
                </a:cubicBezTo>
                <a:lnTo>
                  <a:pt x="248682" y="312973"/>
                </a:lnTo>
                <a:cubicBezTo>
                  <a:pt x="256274" y="312973"/>
                  <a:pt x="271023" y="302793"/>
                  <a:pt x="286749" y="280050"/>
                </a:cubicBezTo>
                <a:cubicBezTo>
                  <a:pt x="299113" y="262073"/>
                  <a:pt x="307681" y="242254"/>
                  <a:pt x="309741" y="226984"/>
                </a:cubicBezTo>
                <a:lnTo>
                  <a:pt x="310067" y="224276"/>
                </a:lnTo>
                <a:lnTo>
                  <a:pt x="316357" y="220269"/>
                </a:lnTo>
                <a:cubicBezTo>
                  <a:pt x="318092" y="219078"/>
                  <a:pt x="319285" y="217020"/>
                  <a:pt x="319285" y="214854"/>
                </a:cubicBezTo>
                <a:lnTo>
                  <a:pt x="319285" y="204349"/>
                </a:lnTo>
                <a:cubicBezTo>
                  <a:pt x="319285" y="200776"/>
                  <a:pt x="316357" y="197851"/>
                  <a:pt x="312778" y="197851"/>
                </a:cubicBezTo>
                <a:lnTo>
                  <a:pt x="309307" y="197851"/>
                </a:lnTo>
                <a:cubicBezTo>
                  <a:pt x="308765" y="197093"/>
                  <a:pt x="308114" y="196335"/>
                  <a:pt x="307247" y="195794"/>
                </a:cubicBezTo>
                <a:cubicBezTo>
                  <a:pt x="305403" y="194603"/>
                  <a:pt x="303125" y="194386"/>
                  <a:pt x="301173" y="195252"/>
                </a:cubicBezTo>
                <a:cubicBezTo>
                  <a:pt x="292606" y="199151"/>
                  <a:pt x="284038" y="201100"/>
                  <a:pt x="275795" y="201100"/>
                </a:cubicBezTo>
                <a:cubicBezTo>
                  <a:pt x="261154" y="201100"/>
                  <a:pt x="247923" y="195036"/>
                  <a:pt x="236427" y="183231"/>
                </a:cubicBezTo>
                <a:cubicBezTo>
                  <a:pt x="227209" y="173701"/>
                  <a:pt x="215279" y="168936"/>
                  <a:pt x="200746" y="168936"/>
                </a:cubicBezTo>
                <a:close/>
                <a:moveTo>
                  <a:pt x="417667" y="57723"/>
                </a:moveTo>
                <a:cubicBezTo>
                  <a:pt x="424820" y="57723"/>
                  <a:pt x="430673" y="63572"/>
                  <a:pt x="430673" y="70828"/>
                </a:cubicBezTo>
                <a:lnTo>
                  <a:pt x="430673" y="154334"/>
                </a:lnTo>
                <a:lnTo>
                  <a:pt x="481940" y="154334"/>
                </a:lnTo>
                <a:cubicBezTo>
                  <a:pt x="489093" y="154334"/>
                  <a:pt x="494946" y="160182"/>
                  <a:pt x="494946" y="167439"/>
                </a:cubicBezTo>
                <a:cubicBezTo>
                  <a:pt x="494946" y="174587"/>
                  <a:pt x="489093" y="180436"/>
                  <a:pt x="481940" y="180436"/>
                </a:cubicBezTo>
                <a:lnTo>
                  <a:pt x="417667" y="180436"/>
                </a:lnTo>
                <a:cubicBezTo>
                  <a:pt x="410405" y="180436"/>
                  <a:pt x="404552" y="174587"/>
                  <a:pt x="404552" y="167439"/>
                </a:cubicBezTo>
                <a:lnTo>
                  <a:pt x="404552" y="70828"/>
                </a:lnTo>
                <a:cubicBezTo>
                  <a:pt x="404552" y="63572"/>
                  <a:pt x="410405" y="57723"/>
                  <a:pt x="417667" y="57723"/>
                </a:cubicBezTo>
                <a:close/>
                <a:moveTo>
                  <a:pt x="215170" y="47208"/>
                </a:moveTo>
                <a:lnTo>
                  <a:pt x="247706" y="47208"/>
                </a:lnTo>
                <a:cubicBezTo>
                  <a:pt x="302909" y="47208"/>
                  <a:pt x="347808" y="92044"/>
                  <a:pt x="347808" y="147276"/>
                </a:cubicBezTo>
                <a:lnTo>
                  <a:pt x="347808" y="178683"/>
                </a:lnTo>
                <a:cubicBezTo>
                  <a:pt x="351495" y="183881"/>
                  <a:pt x="353556" y="190162"/>
                  <a:pt x="353556" y="196552"/>
                </a:cubicBezTo>
                <a:lnTo>
                  <a:pt x="353556" y="218861"/>
                </a:lnTo>
                <a:cubicBezTo>
                  <a:pt x="353556" y="228067"/>
                  <a:pt x="349435" y="236731"/>
                  <a:pt x="342494" y="242579"/>
                </a:cubicBezTo>
                <a:cubicBezTo>
                  <a:pt x="340759" y="248102"/>
                  <a:pt x="338590" y="253842"/>
                  <a:pt x="335987" y="259473"/>
                </a:cubicBezTo>
                <a:cubicBezTo>
                  <a:pt x="330889" y="273011"/>
                  <a:pt x="323406" y="286981"/>
                  <a:pt x="314405" y="299977"/>
                </a:cubicBezTo>
                <a:cubicBezTo>
                  <a:pt x="310717" y="305392"/>
                  <a:pt x="305728" y="311998"/>
                  <a:pt x="299763" y="318605"/>
                </a:cubicBezTo>
                <a:cubicBezTo>
                  <a:pt x="305186" y="322395"/>
                  <a:pt x="308982" y="326944"/>
                  <a:pt x="310717" y="332142"/>
                </a:cubicBezTo>
                <a:lnTo>
                  <a:pt x="382079" y="353693"/>
                </a:lnTo>
                <a:cubicBezTo>
                  <a:pt x="432401" y="368205"/>
                  <a:pt x="462768" y="578955"/>
                  <a:pt x="462768" y="588052"/>
                </a:cubicBezTo>
                <a:cubicBezTo>
                  <a:pt x="462768" y="598448"/>
                  <a:pt x="454309" y="607004"/>
                  <a:pt x="443789" y="607004"/>
                </a:cubicBezTo>
                <a:lnTo>
                  <a:pt x="18979" y="607004"/>
                </a:lnTo>
                <a:cubicBezTo>
                  <a:pt x="8568" y="607004"/>
                  <a:pt x="0" y="598448"/>
                  <a:pt x="0" y="588052"/>
                </a:cubicBezTo>
                <a:cubicBezTo>
                  <a:pt x="0" y="587077"/>
                  <a:pt x="108" y="586102"/>
                  <a:pt x="325" y="585128"/>
                </a:cubicBezTo>
                <a:cubicBezTo>
                  <a:pt x="325" y="585128"/>
                  <a:pt x="30475" y="368205"/>
                  <a:pt x="80689" y="353693"/>
                </a:cubicBezTo>
                <a:lnTo>
                  <a:pt x="152159" y="332142"/>
                </a:lnTo>
                <a:cubicBezTo>
                  <a:pt x="153894" y="326944"/>
                  <a:pt x="157690" y="322395"/>
                  <a:pt x="163005" y="318605"/>
                </a:cubicBezTo>
                <a:cubicBezTo>
                  <a:pt x="157148" y="311998"/>
                  <a:pt x="152159" y="305392"/>
                  <a:pt x="148363" y="299977"/>
                </a:cubicBezTo>
                <a:cubicBezTo>
                  <a:pt x="139470" y="286981"/>
                  <a:pt x="131987" y="273011"/>
                  <a:pt x="126781" y="259582"/>
                </a:cubicBezTo>
                <a:cubicBezTo>
                  <a:pt x="124287" y="253842"/>
                  <a:pt x="122118" y="248102"/>
                  <a:pt x="120383" y="242471"/>
                </a:cubicBezTo>
                <a:cubicBezTo>
                  <a:pt x="113333" y="236731"/>
                  <a:pt x="109320" y="227959"/>
                  <a:pt x="109320" y="218861"/>
                </a:cubicBezTo>
                <a:lnTo>
                  <a:pt x="109320" y="196552"/>
                </a:lnTo>
                <a:cubicBezTo>
                  <a:pt x="109320" y="190162"/>
                  <a:pt x="111273" y="183881"/>
                  <a:pt x="115068" y="178683"/>
                </a:cubicBezTo>
                <a:lnTo>
                  <a:pt x="115068" y="147276"/>
                </a:lnTo>
                <a:cubicBezTo>
                  <a:pt x="115068" y="92044"/>
                  <a:pt x="159968" y="47208"/>
                  <a:pt x="215170" y="47208"/>
                </a:cubicBezTo>
                <a:close/>
                <a:moveTo>
                  <a:pt x="415135" y="0"/>
                </a:moveTo>
                <a:cubicBezTo>
                  <a:pt x="505381" y="0"/>
                  <a:pt x="578707" y="73314"/>
                  <a:pt x="578707" y="163305"/>
                </a:cubicBezTo>
                <a:cubicBezTo>
                  <a:pt x="578707" y="253404"/>
                  <a:pt x="505381" y="326718"/>
                  <a:pt x="415135" y="326718"/>
                </a:cubicBezTo>
                <a:cubicBezTo>
                  <a:pt x="390078" y="326718"/>
                  <a:pt x="366215" y="320979"/>
                  <a:pt x="344955" y="310907"/>
                </a:cubicBezTo>
                <a:cubicBezTo>
                  <a:pt x="351029" y="300620"/>
                  <a:pt x="356236" y="290115"/>
                  <a:pt x="360357" y="279719"/>
                </a:cubicBezTo>
                <a:cubicBezTo>
                  <a:pt x="376953" y="287516"/>
                  <a:pt x="395502" y="291956"/>
                  <a:pt x="415135" y="291956"/>
                </a:cubicBezTo>
                <a:cubicBezTo>
                  <a:pt x="486182" y="291956"/>
                  <a:pt x="543888" y="234236"/>
                  <a:pt x="543888" y="163305"/>
                </a:cubicBezTo>
                <a:cubicBezTo>
                  <a:pt x="543888" y="92482"/>
                  <a:pt x="486182" y="34762"/>
                  <a:pt x="415135" y="34762"/>
                </a:cubicBezTo>
                <a:cubicBezTo>
                  <a:pt x="386716" y="34762"/>
                  <a:pt x="360466" y="43967"/>
                  <a:pt x="339097" y="59561"/>
                </a:cubicBezTo>
                <a:cubicBezTo>
                  <a:pt x="330962" y="50897"/>
                  <a:pt x="321742" y="43317"/>
                  <a:pt x="311546" y="37036"/>
                </a:cubicBezTo>
                <a:cubicBezTo>
                  <a:pt x="339748" y="13861"/>
                  <a:pt x="375869" y="0"/>
                  <a:pt x="415135" y="0"/>
                </a:cubicBezTo>
                <a:close/>
              </a:path>
            </a:pathLst>
          </a:custGeom>
          <a:solidFill>
            <a:schemeClr val="accent1"/>
          </a:solidFill>
          <a:ln>
            <a:noFill/>
          </a:ln>
        </p:spPr>
        <p:txBody>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 name="stats_87358"/>
          <p:cNvSpPr/>
          <p:nvPr/>
        </p:nvSpPr>
        <p:spPr bwMode="auto">
          <a:xfrm>
            <a:off x="2444014" y="1894286"/>
            <a:ext cx="266244" cy="279262"/>
          </a:xfrm>
          <a:custGeom>
            <a:avLst/>
            <a:gdLst>
              <a:gd name="connsiteX0" fmla="*/ 19848 w 607639"/>
              <a:gd name="connsiteY0" fmla="*/ 502355 h 542013"/>
              <a:gd name="connsiteX1" fmla="*/ 587791 w 607639"/>
              <a:gd name="connsiteY1" fmla="*/ 502355 h 542013"/>
              <a:gd name="connsiteX2" fmla="*/ 607639 w 607639"/>
              <a:gd name="connsiteY2" fmla="*/ 522184 h 542013"/>
              <a:gd name="connsiteX3" fmla="*/ 587791 w 607639"/>
              <a:gd name="connsiteY3" fmla="*/ 542013 h 542013"/>
              <a:gd name="connsiteX4" fmla="*/ 19848 w 607639"/>
              <a:gd name="connsiteY4" fmla="*/ 542013 h 542013"/>
              <a:gd name="connsiteX5" fmla="*/ 0 w 607639"/>
              <a:gd name="connsiteY5" fmla="*/ 522184 h 542013"/>
              <a:gd name="connsiteX6" fmla="*/ 19848 w 607639"/>
              <a:gd name="connsiteY6" fmla="*/ 502355 h 542013"/>
              <a:gd name="connsiteX7" fmla="*/ 19846 w 607639"/>
              <a:gd name="connsiteY7" fmla="*/ 238017 h 542013"/>
              <a:gd name="connsiteX8" fmla="*/ 105903 w 607639"/>
              <a:gd name="connsiteY8" fmla="*/ 238017 h 542013"/>
              <a:gd name="connsiteX9" fmla="*/ 125748 w 607639"/>
              <a:gd name="connsiteY9" fmla="*/ 257836 h 542013"/>
              <a:gd name="connsiteX10" fmla="*/ 125748 w 607639"/>
              <a:gd name="connsiteY10" fmla="*/ 441538 h 542013"/>
              <a:gd name="connsiteX11" fmla="*/ 105903 w 607639"/>
              <a:gd name="connsiteY11" fmla="*/ 461357 h 542013"/>
              <a:gd name="connsiteX12" fmla="*/ 19846 w 607639"/>
              <a:gd name="connsiteY12" fmla="*/ 461357 h 542013"/>
              <a:gd name="connsiteX13" fmla="*/ 0 w 607639"/>
              <a:gd name="connsiteY13" fmla="*/ 441538 h 542013"/>
              <a:gd name="connsiteX14" fmla="*/ 0 w 607639"/>
              <a:gd name="connsiteY14" fmla="*/ 257836 h 542013"/>
              <a:gd name="connsiteX15" fmla="*/ 19846 w 607639"/>
              <a:gd name="connsiteY15" fmla="*/ 238017 h 542013"/>
              <a:gd name="connsiteX16" fmla="*/ 180524 w 607639"/>
              <a:gd name="connsiteY16" fmla="*/ 158702 h 542013"/>
              <a:gd name="connsiteX17" fmla="*/ 266492 w 607639"/>
              <a:gd name="connsiteY17" fmla="*/ 158702 h 542013"/>
              <a:gd name="connsiteX18" fmla="*/ 286426 w 607639"/>
              <a:gd name="connsiteY18" fmla="*/ 178518 h 542013"/>
              <a:gd name="connsiteX19" fmla="*/ 286426 w 607639"/>
              <a:gd name="connsiteY19" fmla="*/ 441541 h 542013"/>
              <a:gd name="connsiteX20" fmla="*/ 266492 w 607639"/>
              <a:gd name="connsiteY20" fmla="*/ 461357 h 542013"/>
              <a:gd name="connsiteX21" fmla="*/ 180524 w 607639"/>
              <a:gd name="connsiteY21" fmla="*/ 461357 h 542013"/>
              <a:gd name="connsiteX22" fmla="*/ 160678 w 607639"/>
              <a:gd name="connsiteY22" fmla="*/ 441541 h 542013"/>
              <a:gd name="connsiteX23" fmla="*/ 160678 w 607639"/>
              <a:gd name="connsiteY23" fmla="*/ 178518 h 542013"/>
              <a:gd name="connsiteX24" fmla="*/ 180524 w 607639"/>
              <a:gd name="connsiteY24" fmla="*/ 158702 h 542013"/>
              <a:gd name="connsiteX25" fmla="*/ 341060 w 607639"/>
              <a:gd name="connsiteY25" fmla="*/ 79386 h 542013"/>
              <a:gd name="connsiteX26" fmla="*/ 427117 w 607639"/>
              <a:gd name="connsiteY26" fmla="*/ 79386 h 542013"/>
              <a:gd name="connsiteX27" fmla="*/ 446962 w 607639"/>
              <a:gd name="connsiteY27" fmla="*/ 99204 h 542013"/>
              <a:gd name="connsiteX28" fmla="*/ 446962 w 607639"/>
              <a:gd name="connsiteY28" fmla="*/ 441538 h 542013"/>
              <a:gd name="connsiteX29" fmla="*/ 427117 w 607639"/>
              <a:gd name="connsiteY29" fmla="*/ 461357 h 542013"/>
              <a:gd name="connsiteX30" fmla="*/ 341060 w 607639"/>
              <a:gd name="connsiteY30" fmla="*/ 461357 h 542013"/>
              <a:gd name="connsiteX31" fmla="*/ 321214 w 607639"/>
              <a:gd name="connsiteY31" fmla="*/ 441538 h 542013"/>
              <a:gd name="connsiteX32" fmla="*/ 321214 w 607639"/>
              <a:gd name="connsiteY32" fmla="*/ 99204 h 542013"/>
              <a:gd name="connsiteX33" fmla="*/ 341060 w 607639"/>
              <a:gd name="connsiteY33" fmla="*/ 79386 h 542013"/>
              <a:gd name="connsiteX34" fmla="*/ 501737 w 607639"/>
              <a:gd name="connsiteY34" fmla="*/ 0 h 542013"/>
              <a:gd name="connsiteX35" fmla="*/ 587794 w 607639"/>
              <a:gd name="connsiteY35" fmla="*/ 0 h 542013"/>
              <a:gd name="connsiteX36" fmla="*/ 607639 w 607639"/>
              <a:gd name="connsiteY36" fmla="*/ 19819 h 542013"/>
              <a:gd name="connsiteX37" fmla="*/ 607639 w 607639"/>
              <a:gd name="connsiteY37" fmla="*/ 441537 h 542013"/>
              <a:gd name="connsiteX38" fmla="*/ 587794 w 607639"/>
              <a:gd name="connsiteY38" fmla="*/ 461357 h 542013"/>
              <a:gd name="connsiteX39" fmla="*/ 501737 w 607639"/>
              <a:gd name="connsiteY39" fmla="*/ 461357 h 542013"/>
              <a:gd name="connsiteX40" fmla="*/ 481891 w 607639"/>
              <a:gd name="connsiteY40" fmla="*/ 441537 h 542013"/>
              <a:gd name="connsiteX41" fmla="*/ 481891 w 607639"/>
              <a:gd name="connsiteY41" fmla="*/ 19819 h 542013"/>
              <a:gd name="connsiteX42" fmla="*/ 501737 w 607639"/>
              <a:gd name="connsiteY42" fmla="*/ 0 h 54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542013">
                <a:moveTo>
                  <a:pt x="19848" y="502355"/>
                </a:moveTo>
                <a:lnTo>
                  <a:pt x="587791" y="502355"/>
                </a:lnTo>
                <a:cubicBezTo>
                  <a:pt x="598739" y="502355"/>
                  <a:pt x="607639" y="511247"/>
                  <a:pt x="607639" y="522184"/>
                </a:cubicBezTo>
                <a:cubicBezTo>
                  <a:pt x="607639" y="533121"/>
                  <a:pt x="598739" y="542013"/>
                  <a:pt x="587791" y="542013"/>
                </a:cubicBezTo>
                <a:lnTo>
                  <a:pt x="19848" y="542013"/>
                </a:lnTo>
                <a:cubicBezTo>
                  <a:pt x="8901" y="542013"/>
                  <a:pt x="0" y="533121"/>
                  <a:pt x="0" y="522184"/>
                </a:cubicBezTo>
                <a:cubicBezTo>
                  <a:pt x="0" y="511247"/>
                  <a:pt x="8901" y="502355"/>
                  <a:pt x="19848" y="502355"/>
                </a:cubicBezTo>
                <a:close/>
                <a:moveTo>
                  <a:pt x="19846" y="238017"/>
                </a:moveTo>
                <a:lnTo>
                  <a:pt x="105903" y="238017"/>
                </a:lnTo>
                <a:cubicBezTo>
                  <a:pt x="116849" y="238017"/>
                  <a:pt x="125748" y="246815"/>
                  <a:pt x="125748" y="257836"/>
                </a:cubicBezTo>
                <a:lnTo>
                  <a:pt x="125748" y="441538"/>
                </a:lnTo>
                <a:cubicBezTo>
                  <a:pt x="125748" y="452469"/>
                  <a:pt x="116849" y="461357"/>
                  <a:pt x="105903" y="461357"/>
                </a:cubicBezTo>
                <a:lnTo>
                  <a:pt x="19846" y="461357"/>
                </a:lnTo>
                <a:cubicBezTo>
                  <a:pt x="8899" y="461357"/>
                  <a:pt x="0" y="452469"/>
                  <a:pt x="0" y="441538"/>
                </a:cubicBezTo>
                <a:lnTo>
                  <a:pt x="0" y="257836"/>
                </a:lnTo>
                <a:cubicBezTo>
                  <a:pt x="0" y="246815"/>
                  <a:pt x="8899" y="238017"/>
                  <a:pt x="19846" y="238017"/>
                </a:cubicBezTo>
                <a:close/>
                <a:moveTo>
                  <a:pt x="180524" y="158702"/>
                </a:moveTo>
                <a:lnTo>
                  <a:pt x="266492" y="158702"/>
                </a:lnTo>
                <a:cubicBezTo>
                  <a:pt x="277527" y="158702"/>
                  <a:pt x="286426" y="167588"/>
                  <a:pt x="286426" y="178518"/>
                </a:cubicBezTo>
                <a:lnTo>
                  <a:pt x="286426" y="441541"/>
                </a:lnTo>
                <a:cubicBezTo>
                  <a:pt x="286426" y="452471"/>
                  <a:pt x="277527" y="461357"/>
                  <a:pt x="266492" y="461357"/>
                </a:cubicBezTo>
                <a:lnTo>
                  <a:pt x="180524" y="461357"/>
                </a:lnTo>
                <a:cubicBezTo>
                  <a:pt x="169488" y="461357"/>
                  <a:pt x="160678" y="452471"/>
                  <a:pt x="160678" y="441541"/>
                </a:cubicBezTo>
                <a:lnTo>
                  <a:pt x="160678" y="178518"/>
                </a:lnTo>
                <a:cubicBezTo>
                  <a:pt x="160678" y="167588"/>
                  <a:pt x="169488" y="158702"/>
                  <a:pt x="180524" y="158702"/>
                </a:cubicBezTo>
                <a:close/>
                <a:moveTo>
                  <a:pt x="341060" y="79386"/>
                </a:moveTo>
                <a:lnTo>
                  <a:pt x="427117" y="79386"/>
                </a:lnTo>
                <a:cubicBezTo>
                  <a:pt x="438063" y="79386"/>
                  <a:pt x="446962" y="88273"/>
                  <a:pt x="446962" y="99204"/>
                </a:cubicBezTo>
                <a:lnTo>
                  <a:pt x="446962" y="441538"/>
                </a:lnTo>
                <a:cubicBezTo>
                  <a:pt x="446962" y="452470"/>
                  <a:pt x="438063" y="461357"/>
                  <a:pt x="427117" y="461357"/>
                </a:cubicBezTo>
                <a:lnTo>
                  <a:pt x="341060" y="461357"/>
                </a:lnTo>
                <a:cubicBezTo>
                  <a:pt x="330113" y="461357"/>
                  <a:pt x="321214" y="452470"/>
                  <a:pt x="321214" y="441538"/>
                </a:cubicBezTo>
                <a:lnTo>
                  <a:pt x="321214" y="99204"/>
                </a:lnTo>
                <a:cubicBezTo>
                  <a:pt x="321214" y="88273"/>
                  <a:pt x="330113" y="79386"/>
                  <a:pt x="341060" y="79386"/>
                </a:cubicBezTo>
                <a:close/>
                <a:moveTo>
                  <a:pt x="501737" y="0"/>
                </a:moveTo>
                <a:lnTo>
                  <a:pt x="587794" y="0"/>
                </a:lnTo>
                <a:cubicBezTo>
                  <a:pt x="598740" y="0"/>
                  <a:pt x="607639" y="8888"/>
                  <a:pt x="607639" y="19819"/>
                </a:cubicBezTo>
                <a:lnTo>
                  <a:pt x="607639" y="441537"/>
                </a:lnTo>
                <a:cubicBezTo>
                  <a:pt x="607639" y="452469"/>
                  <a:pt x="598740" y="461357"/>
                  <a:pt x="587794" y="461357"/>
                </a:cubicBezTo>
                <a:lnTo>
                  <a:pt x="501737" y="461357"/>
                </a:lnTo>
                <a:cubicBezTo>
                  <a:pt x="490790" y="461357"/>
                  <a:pt x="481891" y="452469"/>
                  <a:pt x="481891" y="441537"/>
                </a:cubicBezTo>
                <a:lnTo>
                  <a:pt x="481891" y="19819"/>
                </a:lnTo>
                <a:cubicBezTo>
                  <a:pt x="481891" y="8888"/>
                  <a:pt x="490790" y="0"/>
                  <a:pt x="501737" y="0"/>
                </a:cubicBezTo>
                <a:close/>
              </a:path>
            </a:pathLst>
          </a:custGeom>
          <a:solidFill>
            <a:schemeClr val="accent1"/>
          </a:solidFill>
          <a:l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2" name="组合 11"/>
          <p:cNvGrpSpPr/>
          <p:nvPr/>
        </p:nvGrpSpPr>
        <p:grpSpPr>
          <a:xfrm rot="0">
            <a:off x="1248767" y="4602505"/>
            <a:ext cx="2656737" cy="1504712"/>
            <a:chOff x="1244599" y="856734"/>
            <a:chExt cx="2656737" cy="1504712"/>
          </a:xfrm>
        </p:grpSpPr>
        <p:sp>
          <p:nvSpPr>
            <p:cNvPr id="13" name="文本框 12"/>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4" name="文本框 13"/>
            <p:cNvSpPr txBox="1"/>
            <p:nvPr/>
          </p:nvSpPr>
          <p:spPr>
            <a:xfrm>
              <a:off x="1244599" y="1162566"/>
              <a:ext cx="2656737" cy="1198880"/>
            </a:xfrm>
            <a:prstGeom prst="rect">
              <a:avLst/>
            </a:prstGeom>
            <a:noFill/>
          </p:spPr>
          <p:txBody>
            <a:bodyPr wrap="square" rtlCol="0">
              <a:spAutoFit/>
            </a:body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5" name="组合 14"/>
          <p:cNvGrpSpPr/>
          <p:nvPr/>
        </p:nvGrpSpPr>
        <p:grpSpPr>
          <a:xfrm>
            <a:off x="1248767" y="2502265"/>
            <a:ext cx="2656737" cy="1504712"/>
            <a:chOff x="1244599" y="856734"/>
            <a:chExt cx="2656737" cy="1504712"/>
          </a:xfrm>
        </p:grpSpPr>
        <p:sp>
          <p:nvSpPr>
            <p:cNvPr id="17" name="文本框 16"/>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 name="文本框 17"/>
            <p:cNvSpPr txBox="1"/>
            <p:nvPr/>
          </p:nvSpPr>
          <p:spPr>
            <a:xfrm>
              <a:off x="1244599" y="1162566"/>
              <a:ext cx="2656737" cy="1198880"/>
            </a:xfrm>
            <a:prstGeom prst="rect">
              <a:avLst/>
            </a:prstGeom>
            <a:noFill/>
          </p:spPr>
          <p:txBody>
            <a:bodyPr wrap="square" rtlCol="0">
              <a:spAutoFit/>
            </a:body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grpSp>
        <p:nvGrpSpPr>
          <p:cNvPr id="3" name="组合 2"/>
          <p:cNvGrpSpPr/>
          <p:nvPr/>
        </p:nvGrpSpPr>
        <p:grpSpPr>
          <a:xfrm>
            <a:off x="844259" y="388128"/>
            <a:ext cx="2248252" cy="568713"/>
            <a:chOff x="1009359" y="477028"/>
            <a:chExt cx="2248252" cy="568713"/>
          </a:xfrm>
        </p:grpSpPr>
        <p:sp>
          <p:nvSpPr>
            <p:cNvPr id="4" name="文本框 3"/>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5" name="文本框 4"/>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pic>
        <p:nvPicPr>
          <p:cNvPr id="6" name="图片 5" descr="timgVH1PSE01"/>
          <p:cNvPicPr>
            <a:picLocks noChangeAspect="1"/>
          </p:cNvPicPr>
          <p:nvPr/>
        </p:nvPicPr>
        <p:blipFill>
          <a:blip r:embed="rId1"/>
          <a:srcRect b="6597"/>
          <a:stretch>
            <a:fillRect/>
          </a:stretch>
        </p:blipFill>
        <p:spPr>
          <a:xfrm>
            <a:off x="7564755" y="1287145"/>
            <a:ext cx="3827780" cy="5036820"/>
          </a:xfrm>
          <a:prstGeom prst="rect">
            <a:avLst/>
          </a:prstGeom>
        </p:spPr>
      </p:pic>
      <p:sp>
        <p:nvSpPr>
          <p:cNvPr id="7" name="time-management_70592"/>
          <p:cNvSpPr>
            <a:spLocks noChangeAspect="1"/>
          </p:cNvSpPr>
          <p:nvPr/>
        </p:nvSpPr>
        <p:spPr bwMode="auto">
          <a:xfrm>
            <a:off x="5429784" y="4021571"/>
            <a:ext cx="266244" cy="279262"/>
          </a:xfrm>
          <a:custGeom>
            <a:avLst/>
            <a:gdLst>
              <a:gd name="connsiteX0" fmla="*/ 272000 w 578707"/>
              <a:gd name="connsiteY0" fmla="*/ 341347 h 607004"/>
              <a:gd name="connsiteX1" fmla="*/ 256491 w 578707"/>
              <a:gd name="connsiteY1" fmla="*/ 346871 h 607004"/>
              <a:gd name="connsiteX2" fmla="*/ 251177 w 578707"/>
              <a:gd name="connsiteY2" fmla="*/ 353152 h 607004"/>
              <a:gd name="connsiteX3" fmla="*/ 251177 w 578707"/>
              <a:gd name="connsiteY3" fmla="*/ 369180 h 607004"/>
              <a:gd name="connsiteX4" fmla="*/ 248682 w 578707"/>
              <a:gd name="connsiteY4" fmla="*/ 370913 h 607004"/>
              <a:gd name="connsiteX5" fmla="*/ 247164 w 578707"/>
              <a:gd name="connsiteY5" fmla="*/ 375786 h 607004"/>
              <a:gd name="connsiteX6" fmla="*/ 250634 w 578707"/>
              <a:gd name="connsiteY6" fmla="*/ 409900 h 607004"/>
              <a:gd name="connsiteX7" fmla="*/ 255298 w 578707"/>
              <a:gd name="connsiteY7" fmla="*/ 415424 h 607004"/>
              <a:gd name="connsiteX8" fmla="*/ 257033 w 578707"/>
              <a:gd name="connsiteY8" fmla="*/ 415640 h 607004"/>
              <a:gd name="connsiteX9" fmla="*/ 262130 w 578707"/>
              <a:gd name="connsiteY9" fmla="*/ 413041 h 607004"/>
              <a:gd name="connsiteX10" fmla="*/ 280134 w 578707"/>
              <a:gd name="connsiteY10" fmla="*/ 389215 h 607004"/>
              <a:gd name="connsiteX11" fmla="*/ 281435 w 578707"/>
              <a:gd name="connsiteY11" fmla="*/ 385317 h 607004"/>
              <a:gd name="connsiteX12" fmla="*/ 281435 w 578707"/>
              <a:gd name="connsiteY12" fmla="*/ 346979 h 607004"/>
              <a:gd name="connsiteX13" fmla="*/ 278290 w 578707"/>
              <a:gd name="connsiteY13" fmla="*/ 341564 h 607004"/>
              <a:gd name="connsiteX14" fmla="*/ 272000 w 578707"/>
              <a:gd name="connsiteY14" fmla="*/ 341347 h 607004"/>
              <a:gd name="connsiteX15" fmla="*/ 190768 w 578707"/>
              <a:gd name="connsiteY15" fmla="*/ 341347 h 607004"/>
              <a:gd name="connsiteX16" fmla="*/ 184478 w 578707"/>
              <a:gd name="connsiteY16" fmla="*/ 341564 h 607004"/>
              <a:gd name="connsiteX17" fmla="*/ 181333 w 578707"/>
              <a:gd name="connsiteY17" fmla="*/ 346979 h 607004"/>
              <a:gd name="connsiteX18" fmla="*/ 181333 w 578707"/>
              <a:gd name="connsiteY18" fmla="*/ 385317 h 607004"/>
              <a:gd name="connsiteX19" fmla="*/ 182634 w 578707"/>
              <a:gd name="connsiteY19" fmla="*/ 389215 h 607004"/>
              <a:gd name="connsiteX20" fmla="*/ 200638 w 578707"/>
              <a:gd name="connsiteY20" fmla="*/ 413041 h 607004"/>
              <a:gd name="connsiteX21" fmla="*/ 205843 w 578707"/>
              <a:gd name="connsiteY21" fmla="*/ 415640 h 607004"/>
              <a:gd name="connsiteX22" fmla="*/ 207579 w 578707"/>
              <a:gd name="connsiteY22" fmla="*/ 415424 h 607004"/>
              <a:gd name="connsiteX23" fmla="*/ 212242 w 578707"/>
              <a:gd name="connsiteY23" fmla="*/ 409900 h 607004"/>
              <a:gd name="connsiteX24" fmla="*/ 215713 w 578707"/>
              <a:gd name="connsiteY24" fmla="*/ 375786 h 607004"/>
              <a:gd name="connsiteX25" fmla="*/ 214086 w 578707"/>
              <a:gd name="connsiteY25" fmla="*/ 370805 h 607004"/>
              <a:gd name="connsiteX26" fmla="*/ 211700 w 578707"/>
              <a:gd name="connsiteY26" fmla="*/ 369180 h 607004"/>
              <a:gd name="connsiteX27" fmla="*/ 211700 w 578707"/>
              <a:gd name="connsiteY27" fmla="*/ 353152 h 607004"/>
              <a:gd name="connsiteX28" fmla="*/ 206386 w 578707"/>
              <a:gd name="connsiteY28" fmla="*/ 346871 h 607004"/>
              <a:gd name="connsiteX29" fmla="*/ 190768 w 578707"/>
              <a:gd name="connsiteY29" fmla="*/ 341347 h 607004"/>
              <a:gd name="connsiteX30" fmla="*/ 200746 w 578707"/>
              <a:gd name="connsiteY30" fmla="*/ 168936 h 607004"/>
              <a:gd name="connsiteX31" fmla="*/ 156172 w 578707"/>
              <a:gd name="connsiteY31" fmla="*/ 180740 h 607004"/>
              <a:gd name="connsiteX32" fmla="*/ 152593 w 578707"/>
              <a:gd name="connsiteY32" fmla="*/ 186480 h 607004"/>
              <a:gd name="connsiteX33" fmla="*/ 152593 w 578707"/>
              <a:gd name="connsiteY33" fmla="*/ 197851 h 607004"/>
              <a:gd name="connsiteX34" fmla="*/ 149990 w 578707"/>
              <a:gd name="connsiteY34" fmla="*/ 197851 h 607004"/>
              <a:gd name="connsiteX35" fmla="*/ 143591 w 578707"/>
              <a:gd name="connsiteY35" fmla="*/ 204349 h 607004"/>
              <a:gd name="connsiteX36" fmla="*/ 143591 w 578707"/>
              <a:gd name="connsiteY36" fmla="*/ 214854 h 607004"/>
              <a:gd name="connsiteX37" fmla="*/ 146520 w 578707"/>
              <a:gd name="connsiteY37" fmla="*/ 220269 h 607004"/>
              <a:gd name="connsiteX38" fmla="*/ 152702 w 578707"/>
              <a:gd name="connsiteY38" fmla="*/ 224276 h 607004"/>
              <a:gd name="connsiteX39" fmla="*/ 153135 w 578707"/>
              <a:gd name="connsiteY39" fmla="*/ 226984 h 607004"/>
              <a:gd name="connsiteX40" fmla="*/ 176127 w 578707"/>
              <a:gd name="connsiteY40" fmla="*/ 280050 h 607004"/>
              <a:gd name="connsiteX41" fmla="*/ 214194 w 578707"/>
              <a:gd name="connsiteY41" fmla="*/ 312973 h 607004"/>
              <a:gd name="connsiteX42" fmla="*/ 248682 w 578707"/>
              <a:gd name="connsiteY42" fmla="*/ 312973 h 607004"/>
              <a:gd name="connsiteX43" fmla="*/ 286749 w 578707"/>
              <a:gd name="connsiteY43" fmla="*/ 280050 h 607004"/>
              <a:gd name="connsiteX44" fmla="*/ 309741 w 578707"/>
              <a:gd name="connsiteY44" fmla="*/ 226984 h 607004"/>
              <a:gd name="connsiteX45" fmla="*/ 310067 w 578707"/>
              <a:gd name="connsiteY45" fmla="*/ 224276 h 607004"/>
              <a:gd name="connsiteX46" fmla="*/ 316357 w 578707"/>
              <a:gd name="connsiteY46" fmla="*/ 220269 h 607004"/>
              <a:gd name="connsiteX47" fmla="*/ 319285 w 578707"/>
              <a:gd name="connsiteY47" fmla="*/ 214854 h 607004"/>
              <a:gd name="connsiteX48" fmla="*/ 319285 w 578707"/>
              <a:gd name="connsiteY48" fmla="*/ 204349 h 607004"/>
              <a:gd name="connsiteX49" fmla="*/ 312778 w 578707"/>
              <a:gd name="connsiteY49" fmla="*/ 197851 h 607004"/>
              <a:gd name="connsiteX50" fmla="*/ 309307 w 578707"/>
              <a:gd name="connsiteY50" fmla="*/ 197851 h 607004"/>
              <a:gd name="connsiteX51" fmla="*/ 307247 w 578707"/>
              <a:gd name="connsiteY51" fmla="*/ 195794 h 607004"/>
              <a:gd name="connsiteX52" fmla="*/ 301173 w 578707"/>
              <a:gd name="connsiteY52" fmla="*/ 195252 h 607004"/>
              <a:gd name="connsiteX53" fmla="*/ 275795 w 578707"/>
              <a:gd name="connsiteY53" fmla="*/ 201100 h 607004"/>
              <a:gd name="connsiteX54" fmla="*/ 236427 w 578707"/>
              <a:gd name="connsiteY54" fmla="*/ 183231 h 607004"/>
              <a:gd name="connsiteX55" fmla="*/ 200746 w 578707"/>
              <a:gd name="connsiteY55" fmla="*/ 168936 h 607004"/>
              <a:gd name="connsiteX56" fmla="*/ 417667 w 578707"/>
              <a:gd name="connsiteY56" fmla="*/ 57723 h 607004"/>
              <a:gd name="connsiteX57" fmla="*/ 430673 w 578707"/>
              <a:gd name="connsiteY57" fmla="*/ 70828 h 607004"/>
              <a:gd name="connsiteX58" fmla="*/ 430673 w 578707"/>
              <a:gd name="connsiteY58" fmla="*/ 154334 h 607004"/>
              <a:gd name="connsiteX59" fmla="*/ 481940 w 578707"/>
              <a:gd name="connsiteY59" fmla="*/ 154334 h 607004"/>
              <a:gd name="connsiteX60" fmla="*/ 494946 w 578707"/>
              <a:gd name="connsiteY60" fmla="*/ 167439 h 607004"/>
              <a:gd name="connsiteX61" fmla="*/ 481940 w 578707"/>
              <a:gd name="connsiteY61" fmla="*/ 180436 h 607004"/>
              <a:gd name="connsiteX62" fmla="*/ 417667 w 578707"/>
              <a:gd name="connsiteY62" fmla="*/ 180436 h 607004"/>
              <a:gd name="connsiteX63" fmla="*/ 404552 w 578707"/>
              <a:gd name="connsiteY63" fmla="*/ 167439 h 607004"/>
              <a:gd name="connsiteX64" fmla="*/ 404552 w 578707"/>
              <a:gd name="connsiteY64" fmla="*/ 70828 h 607004"/>
              <a:gd name="connsiteX65" fmla="*/ 417667 w 578707"/>
              <a:gd name="connsiteY65" fmla="*/ 57723 h 607004"/>
              <a:gd name="connsiteX66" fmla="*/ 215170 w 578707"/>
              <a:gd name="connsiteY66" fmla="*/ 47208 h 607004"/>
              <a:gd name="connsiteX67" fmla="*/ 247706 w 578707"/>
              <a:gd name="connsiteY67" fmla="*/ 47208 h 607004"/>
              <a:gd name="connsiteX68" fmla="*/ 347808 w 578707"/>
              <a:gd name="connsiteY68" fmla="*/ 147276 h 607004"/>
              <a:gd name="connsiteX69" fmla="*/ 347808 w 578707"/>
              <a:gd name="connsiteY69" fmla="*/ 178683 h 607004"/>
              <a:gd name="connsiteX70" fmla="*/ 353556 w 578707"/>
              <a:gd name="connsiteY70" fmla="*/ 196552 h 607004"/>
              <a:gd name="connsiteX71" fmla="*/ 353556 w 578707"/>
              <a:gd name="connsiteY71" fmla="*/ 218861 h 607004"/>
              <a:gd name="connsiteX72" fmla="*/ 342494 w 578707"/>
              <a:gd name="connsiteY72" fmla="*/ 242579 h 607004"/>
              <a:gd name="connsiteX73" fmla="*/ 335987 w 578707"/>
              <a:gd name="connsiteY73" fmla="*/ 259473 h 607004"/>
              <a:gd name="connsiteX74" fmla="*/ 314405 w 578707"/>
              <a:gd name="connsiteY74" fmla="*/ 299977 h 607004"/>
              <a:gd name="connsiteX75" fmla="*/ 299763 w 578707"/>
              <a:gd name="connsiteY75" fmla="*/ 318605 h 607004"/>
              <a:gd name="connsiteX76" fmla="*/ 310717 w 578707"/>
              <a:gd name="connsiteY76" fmla="*/ 332142 h 607004"/>
              <a:gd name="connsiteX77" fmla="*/ 382079 w 578707"/>
              <a:gd name="connsiteY77" fmla="*/ 353693 h 607004"/>
              <a:gd name="connsiteX78" fmla="*/ 462768 w 578707"/>
              <a:gd name="connsiteY78" fmla="*/ 588052 h 607004"/>
              <a:gd name="connsiteX79" fmla="*/ 443789 w 578707"/>
              <a:gd name="connsiteY79" fmla="*/ 607004 h 607004"/>
              <a:gd name="connsiteX80" fmla="*/ 18979 w 578707"/>
              <a:gd name="connsiteY80" fmla="*/ 607004 h 607004"/>
              <a:gd name="connsiteX81" fmla="*/ 0 w 578707"/>
              <a:gd name="connsiteY81" fmla="*/ 588052 h 607004"/>
              <a:gd name="connsiteX82" fmla="*/ 325 w 578707"/>
              <a:gd name="connsiteY82" fmla="*/ 585128 h 607004"/>
              <a:gd name="connsiteX83" fmla="*/ 80689 w 578707"/>
              <a:gd name="connsiteY83" fmla="*/ 353693 h 607004"/>
              <a:gd name="connsiteX84" fmla="*/ 152159 w 578707"/>
              <a:gd name="connsiteY84" fmla="*/ 332142 h 607004"/>
              <a:gd name="connsiteX85" fmla="*/ 163005 w 578707"/>
              <a:gd name="connsiteY85" fmla="*/ 318605 h 607004"/>
              <a:gd name="connsiteX86" fmla="*/ 148363 w 578707"/>
              <a:gd name="connsiteY86" fmla="*/ 299977 h 607004"/>
              <a:gd name="connsiteX87" fmla="*/ 126781 w 578707"/>
              <a:gd name="connsiteY87" fmla="*/ 259582 h 607004"/>
              <a:gd name="connsiteX88" fmla="*/ 120383 w 578707"/>
              <a:gd name="connsiteY88" fmla="*/ 242471 h 607004"/>
              <a:gd name="connsiteX89" fmla="*/ 109320 w 578707"/>
              <a:gd name="connsiteY89" fmla="*/ 218861 h 607004"/>
              <a:gd name="connsiteX90" fmla="*/ 109320 w 578707"/>
              <a:gd name="connsiteY90" fmla="*/ 196552 h 607004"/>
              <a:gd name="connsiteX91" fmla="*/ 115068 w 578707"/>
              <a:gd name="connsiteY91" fmla="*/ 178683 h 607004"/>
              <a:gd name="connsiteX92" fmla="*/ 115068 w 578707"/>
              <a:gd name="connsiteY92" fmla="*/ 147276 h 607004"/>
              <a:gd name="connsiteX93" fmla="*/ 215170 w 578707"/>
              <a:gd name="connsiteY93" fmla="*/ 47208 h 607004"/>
              <a:gd name="connsiteX94" fmla="*/ 415135 w 578707"/>
              <a:gd name="connsiteY94" fmla="*/ 0 h 607004"/>
              <a:gd name="connsiteX95" fmla="*/ 578707 w 578707"/>
              <a:gd name="connsiteY95" fmla="*/ 163305 h 607004"/>
              <a:gd name="connsiteX96" fmla="*/ 415135 w 578707"/>
              <a:gd name="connsiteY96" fmla="*/ 326718 h 607004"/>
              <a:gd name="connsiteX97" fmla="*/ 344955 w 578707"/>
              <a:gd name="connsiteY97" fmla="*/ 310907 h 607004"/>
              <a:gd name="connsiteX98" fmla="*/ 360357 w 578707"/>
              <a:gd name="connsiteY98" fmla="*/ 279719 h 607004"/>
              <a:gd name="connsiteX99" fmla="*/ 415135 w 578707"/>
              <a:gd name="connsiteY99" fmla="*/ 291956 h 607004"/>
              <a:gd name="connsiteX100" fmla="*/ 543888 w 578707"/>
              <a:gd name="connsiteY100" fmla="*/ 163305 h 607004"/>
              <a:gd name="connsiteX101" fmla="*/ 415135 w 578707"/>
              <a:gd name="connsiteY101" fmla="*/ 34762 h 607004"/>
              <a:gd name="connsiteX102" fmla="*/ 339097 w 578707"/>
              <a:gd name="connsiteY102" fmla="*/ 59561 h 607004"/>
              <a:gd name="connsiteX103" fmla="*/ 311546 w 578707"/>
              <a:gd name="connsiteY103" fmla="*/ 37036 h 607004"/>
              <a:gd name="connsiteX104" fmla="*/ 415135 w 578707"/>
              <a:gd name="connsiteY10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78707" h="607004">
                <a:moveTo>
                  <a:pt x="272000" y="341347"/>
                </a:moveTo>
                <a:cubicBezTo>
                  <a:pt x="266794" y="344163"/>
                  <a:pt x="261588" y="346004"/>
                  <a:pt x="256491" y="346871"/>
                </a:cubicBezTo>
                <a:cubicBezTo>
                  <a:pt x="253346" y="347412"/>
                  <a:pt x="251177" y="350119"/>
                  <a:pt x="251177" y="353152"/>
                </a:cubicBezTo>
                <a:lnTo>
                  <a:pt x="251177" y="369180"/>
                </a:lnTo>
                <a:cubicBezTo>
                  <a:pt x="250201" y="369505"/>
                  <a:pt x="249441" y="370155"/>
                  <a:pt x="248682" y="370913"/>
                </a:cubicBezTo>
                <a:cubicBezTo>
                  <a:pt x="247489" y="372212"/>
                  <a:pt x="246947" y="374053"/>
                  <a:pt x="247164" y="375786"/>
                </a:cubicBezTo>
                <a:lnTo>
                  <a:pt x="250634" y="409900"/>
                </a:lnTo>
                <a:cubicBezTo>
                  <a:pt x="250960" y="412500"/>
                  <a:pt x="252803" y="414665"/>
                  <a:pt x="255298" y="415424"/>
                </a:cubicBezTo>
                <a:cubicBezTo>
                  <a:pt x="255840" y="415532"/>
                  <a:pt x="256491" y="415640"/>
                  <a:pt x="257033" y="415640"/>
                </a:cubicBezTo>
                <a:cubicBezTo>
                  <a:pt x="258985" y="415640"/>
                  <a:pt x="260937" y="414665"/>
                  <a:pt x="262130" y="413041"/>
                </a:cubicBezTo>
                <a:lnTo>
                  <a:pt x="280134" y="389215"/>
                </a:lnTo>
                <a:cubicBezTo>
                  <a:pt x="281001" y="388132"/>
                  <a:pt x="281435" y="386724"/>
                  <a:pt x="281435" y="385317"/>
                </a:cubicBezTo>
                <a:lnTo>
                  <a:pt x="281435" y="346979"/>
                </a:lnTo>
                <a:cubicBezTo>
                  <a:pt x="281435" y="344813"/>
                  <a:pt x="280242" y="342647"/>
                  <a:pt x="278290" y="341564"/>
                </a:cubicBezTo>
                <a:cubicBezTo>
                  <a:pt x="276446" y="340373"/>
                  <a:pt x="274060" y="340264"/>
                  <a:pt x="272000" y="341347"/>
                </a:cubicBezTo>
                <a:close/>
                <a:moveTo>
                  <a:pt x="190768" y="341347"/>
                </a:moveTo>
                <a:cubicBezTo>
                  <a:pt x="188816" y="340264"/>
                  <a:pt x="186430" y="340373"/>
                  <a:pt x="184478" y="341564"/>
                </a:cubicBezTo>
                <a:cubicBezTo>
                  <a:pt x="182526" y="342647"/>
                  <a:pt x="181333" y="344813"/>
                  <a:pt x="181333" y="346979"/>
                </a:cubicBezTo>
                <a:lnTo>
                  <a:pt x="181333" y="385317"/>
                </a:lnTo>
                <a:cubicBezTo>
                  <a:pt x="181333" y="386724"/>
                  <a:pt x="181767" y="388132"/>
                  <a:pt x="182634" y="389215"/>
                </a:cubicBezTo>
                <a:lnTo>
                  <a:pt x="200638" y="413041"/>
                </a:lnTo>
                <a:cubicBezTo>
                  <a:pt x="201939" y="414665"/>
                  <a:pt x="203783" y="415640"/>
                  <a:pt x="205843" y="415640"/>
                </a:cubicBezTo>
                <a:cubicBezTo>
                  <a:pt x="206386" y="415640"/>
                  <a:pt x="206928" y="415532"/>
                  <a:pt x="207579" y="415424"/>
                </a:cubicBezTo>
                <a:cubicBezTo>
                  <a:pt x="210073" y="414665"/>
                  <a:pt x="211917" y="412500"/>
                  <a:pt x="212242" y="409900"/>
                </a:cubicBezTo>
                <a:lnTo>
                  <a:pt x="215713" y="375786"/>
                </a:lnTo>
                <a:cubicBezTo>
                  <a:pt x="215929" y="374053"/>
                  <a:pt x="215279" y="372212"/>
                  <a:pt x="214086" y="370805"/>
                </a:cubicBezTo>
                <a:cubicBezTo>
                  <a:pt x="213435" y="370155"/>
                  <a:pt x="212567" y="369505"/>
                  <a:pt x="211700" y="369180"/>
                </a:cubicBezTo>
                <a:lnTo>
                  <a:pt x="211700" y="353152"/>
                </a:lnTo>
                <a:cubicBezTo>
                  <a:pt x="211700" y="350119"/>
                  <a:pt x="209422" y="347412"/>
                  <a:pt x="206386" y="346871"/>
                </a:cubicBezTo>
                <a:cubicBezTo>
                  <a:pt x="201288" y="346004"/>
                  <a:pt x="196083" y="344163"/>
                  <a:pt x="190768" y="341347"/>
                </a:cubicBezTo>
                <a:close/>
                <a:moveTo>
                  <a:pt x="200746" y="168936"/>
                </a:moveTo>
                <a:cubicBezTo>
                  <a:pt x="182526" y="168936"/>
                  <a:pt x="165065" y="176300"/>
                  <a:pt x="156172" y="180740"/>
                </a:cubicBezTo>
                <a:cubicBezTo>
                  <a:pt x="154003" y="181823"/>
                  <a:pt x="152593" y="183989"/>
                  <a:pt x="152593" y="186480"/>
                </a:cubicBezTo>
                <a:lnTo>
                  <a:pt x="152593" y="197851"/>
                </a:lnTo>
                <a:lnTo>
                  <a:pt x="149990" y="197851"/>
                </a:lnTo>
                <a:cubicBezTo>
                  <a:pt x="146520" y="197851"/>
                  <a:pt x="143591" y="200776"/>
                  <a:pt x="143591" y="204349"/>
                </a:cubicBezTo>
                <a:lnTo>
                  <a:pt x="143591" y="214854"/>
                </a:lnTo>
                <a:cubicBezTo>
                  <a:pt x="143591" y="217020"/>
                  <a:pt x="144676" y="219078"/>
                  <a:pt x="146520" y="220269"/>
                </a:cubicBezTo>
                <a:lnTo>
                  <a:pt x="152702" y="224276"/>
                </a:lnTo>
                <a:lnTo>
                  <a:pt x="153135" y="226984"/>
                </a:lnTo>
                <a:cubicBezTo>
                  <a:pt x="155087" y="242254"/>
                  <a:pt x="163764" y="262073"/>
                  <a:pt x="176127" y="280050"/>
                </a:cubicBezTo>
                <a:cubicBezTo>
                  <a:pt x="191853" y="302793"/>
                  <a:pt x="206603" y="312973"/>
                  <a:pt x="214194" y="312973"/>
                </a:cubicBezTo>
                <a:lnTo>
                  <a:pt x="248682" y="312973"/>
                </a:lnTo>
                <a:cubicBezTo>
                  <a:pt x="256274" y="312973"/>
                  <a:pt x="271023" y="302793"/>
                  <a:pt x="286749" y="280050"/>
                </a:cubicBezTo>
                <a:cubicBezTo>
                  <a:pt x="299113" y="262073"/>
                  <a:pt x="307681" y="242254"/>
                  <a:pt x="309741" y="226984"/>
                </a:cubicBezTo>
                <a:lnTo>
                  <a:pt x="310067" y="224276"/>
                </a:lnTo>
                <a:lnTo>
                  <a:pt x="316357" y="220269"/>
                </a:lnTo>
                <a:cubicBezTo>
                  <a:pt x="318092" y="219078"/>
                  <a:pt x="319285" y="217020"/>
                  <a:pt x="319285" y="214854"/>
                </a:cubicBezTo>
                <a:lnTo>
                  <a:pt x="319285" y="204349"/>
                </a:lnTo>
                <a:cubicBezTo>
                  <a:pt x="319285" y="200776"/>
                  <a:pt x="316357" y="197851"/>
                  <a:pt x="312778" y="197851"/>
                </a:cubicBezTo>
                <a:lnTo>
                  <a:pt x="309307" y="197851"/>
                </a:lnTo>
                <a:cubicBezTo>
                  <a:pt x="308765" y="197093"/>
                  <a:pt x="308114" y="196335"/>
                  <a:pt x="307247" y="195794"/>
                </a:cubicBezTo>
                <a:cubicBezTo>
                  <a:pt x="305403" y="194603"/>
                  <a:pt x="303125" y="194386"/>
                  <a:pt x="301173" y="195252"/>
                </a:cubicBezTo>
                <a:cubicBezTo>
                  <a:pt x="292606" y="199151"/>
                  <a:pt x="284038" y="201100"/>
                  <a:pt x="275795" y="201100"/>
                </a:cubicBezTo>
                <a:cubicBezTo>
                  <a:pt x="261154" y="201100"/>
                  <a:pt x="247923" y="195036"/>
                  <a:pt x="236427" y="183231"/>
                </a:cubicBezTo>
                <a:cubicBezTo>
                  <a:pt x="227209" y="173701"/>
                  <a:pt x="215279" y="168936"/>
                  <a:pt x="200746" y="168936"/>
                </a:cubicBezTo>
                <a:close/>
                <a:moveTo>
                  <a:pt x="417667" y="57723"/>
                </a:moveTo>
                <a:cubicBezTo>
                  <a:pt x="424820" y="57723"/>
                  <a:pt x="430673" y="63572"/>
                  <a:pt x="430673" y="70828"/>
                </a:cubicBezTo>
                <a:lnTo>
                  <a:pt x="430673" y="154334"/>
                </a:lnTo>
                <a:lnTo>
                  <a:pt x="481940" y="154334"/>
                </a:lnTo>
                <a:cubicBezTo>
                  <a:pt x="489093" y="154334"/>
                  <a:pt x="494946" y="160182"/>
                  <a:pt x="494946" y="167439"/>
                </a:cubicBezTo>
                <a:cubicBezTo>
                  <a:pt x="494946" y="174587"/>
                  <a:pt x="489093" y="180436"/>
                  <a:pt x="481940" y="180436"/>
                </a:cubicBezTo>
                <a:lnTo>
                  <a:pt x="417667" y="180436"/>
                </a:lnTo>
                <a:cubicBezTo>
                  <a:pt x="410405" y="180436"/>
                  <a:pt x="404552" y="174587"/>
                  <a:pt x="404552" y="167439"/>
                </a:cubicBezTo>
                <a:lnTo>
                  <a:pt x="404552" y="70828"/>
                </a:lnTo>
                <a:cubicBezTo>
                  <a:pt x="404552" y="63572"/>
                  <a:pt x="410405" y="57723"/>
                  <a:pt x="417667" y="57723"/>
                </a:cubicBezTo>
                <a:close/>
                <a:moveTo>
                  <a:pt x="215170" y="47208"/>
                </a:moveTo>
                <a:lnTo>
                  <a:pt x="247706" y="47208"/>
                </a:lnTo>
                <a:cubicBezTo>
                  <a:pt x="302909" y="47208"/>
                  <a:pt x="347808" y="92044"/>
                  <a:pt x="347808" y="147276"/>
                </a:cubicBezTo>
                <a:lnTo>
                  <a:pt x="347808" y="178683"/>
                </a:lnTo>
                <a:cubicBezTo>
                  <a:pt x="351495" y="183881"/>
                  <a:pt x="353556" y="190162"/>
                  <a:pt x="353556" y="196552"/>
                </a:cubicBezTo>
                <a:lnTo>
                  <a:pt x="353556" y="218861"/>
                </a:lnTo>
                <a:cubicBezTo>
                  <a:pt x="353556" y="228067"/>
                  <a:pt x="349435" y="236731"/>
                  <a:pt x="342494" y="242579"/>
                </a:cubicBezTo>
                <a:cubicBezTo>
                  <a:pt x="340759" y="248102"/>
                  <a:pt x="338590" y="253842"/>
                  <a:pt x="335987" y="259473"/>
                </a:cubicBezTo>
                <a:cubicBezTo>
                  <a:pt x="330889" y="273011"/>
                  <a:pt x="323406" y="286981"/>
                  <a:pt x="314405" y="299977"/>
                </a:cubicBezTo>
                <a:cubicBezTo>
                  <a:pt x="310717" y="305392"/>
                  <a:pt x="305728" y="311998"/>
                  <a:pt x="299763" y="318605"/>
                </a:cubicBezTo>
                <a:cubicBezTo>
                  <a:pt x="305186" y="322395"/>
                  <a:pt x="308982" y="326944"/>
                  <a:pt x="310717" y="332142"/>
                </a:cubicBezTo>
                <a:lnTo>
                  <a:pt x="382079" y="353693"/>
                </a:lnTo>
                <a:cubicBezTo>
                  <a:pt x="432401" y="368205"/>
                  <a:pt x="462768" y="578955"/>
                  <a:pt x="462768" y="588052"/>
                </a:cubicBezTo>
                <a:cubicBezTo>
                  <a:pt x="462768" y="598448"/>
                  <a:pt x="454309" y="607004"/>
                  <a:pt x="443789" y="607004"/>
                </a:cubicBezTo>
                <a:lnTo>
                  <a:pt x="18979" y="607004"/>
                </a:lnTo>
                <a:cubicBezTo>
                  <a:pt x="8568" y="607004"/>
                  <a:pt x="0" y="598448"/>
                  <a:pt x="0" y="588052"/>
                </a:cubicBezTo>
                <a:cubicBezTo>
                  <a:pt x="0" y="587077"/>
                  <a:pt x="108" y="586102"/>
                  <a:pt x="325" y="585128"/>
                </a:cubicBezTo>
                <a:cubicBezTo>
                  <a:pt x="325" y="585128"/>
                  <a:pt x="30475" y="368205"/>
                  <a:pt x="80689" y="353693"/>
                </a:cubicBezTo>
                <a:lnTo>
                  <a:pt x="152159" y="332142"/>
                </a:lnTo>
                <a:cubicBezTo>
                  <a:pt x="153894" y="326944"/>
                  <a:pt x="157690" y="322395"/>
                  <a:pt x="163005" y="318605"/>
                </a:cubicBezTo>
                <a:cubicBezTo>
                  <a:pt x="157148" y="311998"/>
                  <a:pt x="152159" y="305392"/>
                  <a:pt x="148363" y="299977"/>
                </a:cubicBezTo>
                <a:cubicBezTo>
                  <a:pt x="139470" y="286981"/>
                  <a:pt x="131987" y="273011"/>
                  <a:pt x="126781" y="259582"/>
                </a:cubicBezTo>
                <a:cubicBezTo>
                  <a:pt x="124287" y="253842"/>
                  <a:pt x="122118" y="248102"/>
                  <a:pt x="120383" y="242471"/>
                </a:cubicBezTo>
                <a:cubicBezTo>
                  <a:pt x="113333" y="236731"/>
                  <a:pt x="109320" y="227959"/>
                  <a:pt x="109320" y="218861"/>
                </a:cubicBezTo>
                <a:lnTo>
                  <a:pt x="109320" y="196552"/>
                </a:lnTo>
                <a:cubicBezTo>
                  <a:pt x="109320" y="190162"/>
                  <a:pt x="111273" y="183881"/>
                  <a:pt x="115068" y="178683"/>
                </a:cubicBezTo>
                <a:lnTo>
                  <a:pt x="115068" y="147276"/>
                </a:lnTo>
                <a:cubicBezTo>
                  <a:pt x="115068" y="92044"/>
                  <a:pt x="159968" y="47208"/>
                  <a:pt x="215170" y="47208"/>
                </a:cubicBezTo>
                <a:close/>
                <a:moveTo>
                  <a:pt x="415135" y="0"/>
                </a:moveTo>
                <a:cubicBezTo>
                  <a:pt x="505381" y="0"/>
                  <a:pt x="578707" y="73314"/>
                  <a:pt x="578707" y="163305"/>
                </a:cubicBezTo>
                <a:cubicBezTo>
                  <a:pt x="578707" y="253404"/>
                  <a:pt x="505381" y="326718"/>
                  <a:pt x="415135" y="326718"/>
                </a:cubicBezTo>
                <a:cubicBezTo>
                  <a:pt x="390078" y="326718"/>
                  <a:pt x="366215" y="320979"/>
                  <a:pt x="344955" y="310907"/>
                </a:cubicBezTo>
                <a:cubicBezTo>
                  <a:pt x="351029" y="300620"/>
                  <a:pt x="356236" y="290115"/>
                  <a:pt x="360357" y="279719"/>
                </a:cubicBezTo>
                <a:cubicBezTo>
                  <a:pt x="376953" y="287516"/>
                  <a:pt x="395502" y="291956"/>
                  <a:pt x="415135" y="291956"/>
                </a:cubicBezTo>
                <a:cubicBezTo>
                  <a:pt x="486182" y="291956"/>
                  <a:pt x="543888" y="234236"/>
                  <a:pt x="543888" y="163305"/>
                </a:cubicBezTo>
                <a:cubicBezTo>
                  <a:pt x="543888" y="92482"/>
                  <a:pt x="486182" y="34762"/>
                  <a:pt x="415135" y="34762"/>
                </a:cubicBezTo>
                <a:cubicBezTo>
                  <a:pt x="386716" y="34762"/>
                  <a:pt x="360466" y="43967"/>
                  <a:pt x="339097" y="59561"/>
                </a:cubicBezTo>
                <a:cubicBezTo>
                  <a:pt x="330962" y="50897"/>
                  <a:pt x="321742" y="43317"/>
                  <a:pt x="311546" y="37036"/>
                </a:cubicBezTo>
                <a:cubicBezTo>
                  <a:pt x="339748" y="13861"/>
                  <a:pt x="375869" y="0"/>
                  <a:pt x="415135" y="0"/>
                </a:cubicBezTo>
                <a:close/>
              </a:path>
            </a:pathLst>
          </a:custGeom>
          <a:solidFill>
            <a:schemeClr val="accent1"/>
          </a:solidFill>
          <a:ln>
            <a:noFill/>
          </a:ln>
        </p:spPr>
        <p:txBody>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stats_87358"/>
          <p:cNvSpPr/>
          <p:nvPr/>
        </p:nvSpPr>
        <p:spPr bwMode="auto">
          <a:xfrm>
            <a:off x="5429784" y="1901271"/>
            <a:ext cx="266244" cy="279262"/>
          </a:xfrm>
          <a:custGeom>
            <a:avLst/>
            <a:gdLst>
              <a:gd name="connsiteX0" fmla="*/ 19848 w 607639"/>
              <a:gd name="connsiteY0" fmla="*/ 502355 h 542013"/>
              <a:gd name="connsiteX1" fmla="*/ 587791 w 607639"/>
              <a:gd name="connsiteY1" fmla="*/ 502355 h 542013"/>
              <a:gd name="connsiteX2" fmla="*/ 607639 w 607639"/>
              <a:gd name="connsiteY2" fmla="*/ 522184 h 542013"/>
              <a:gd name="connsiteX3" fmla="*/ 587791 w 607639"/>
              <a:gd name="connsiteY3" fmla="*/ 542013 h 542013"/>
              <a:gd name="connsiteX4" fmla="*/ 19848 w 607639"/>
              <a:gd name="connsiteY4" fmla="*/ 542013 h 542013"/>
              <a:gd name="connsiteX5" fmla="*/ 0 w 607639"/>
              <a:gd name="connsiteY5" fmla="*/ 522184 h 542013"/>
              <a:gd name="connsiteX6" fmla="*/ 19848 w 607639"/>
              <a:gd name="connsiteY6" fmla="*/ 502355 h 542013"/>
              <a:gd name="connsiteX7" fmla="*/ 19846 w 607639"/>
              <a:gd name="connsiteY7" fmla="*/ 238017 h 542013"/>
              <a:gd name="connsiteX8" fmla="*/ 105903 w 607639"/>
              <a:gd name="connsiteY8" fmla="*/ 238017 h 542013"/>
              <a:gd name="connsiteX9" fmla="*/ 125748 w 607639"/>
              <a:gd name="connsiteY9" fmla="*/ 257836 h 542013"/>
              <a:gd name="connsiteX10" fmla="*/ 125748 w 607639"/>
              <a:gd name="connsiteY10" fmla="*/ 441538 h 542013"/>
              <a:gd name="connsiteX11" fmla="*/ 105903 w 607639"/>
              <a:gd name="connsiteY11" fmla="*/ 461357 h 542013"/>
              <a:gd name="connsiteX12" fmla="*/ 19846 w 607639"/>
              <a:gd name="connsiteY12" fmla="*/ 461357 h 542013"/>
              <a:gd name="connsiteX13" fmla="*/ 0 w 607639"/>
              <a:gd name="connsiteY13" fmla="*/ 441538 h 542013"/>
              <a:gd name="connsiteX14" fmla="*/ 0 w 607639"/>
              <a:gd name="connsiteY14" fmla="*/ 257836 h 542013"/>
              <a:gd name="connsiteX15" fmla="*/ 19846 w 607639"/>
              <a:gd name="connsiteY15" fmla="*/ 238017 h 542013"/>
              <a:gd name="connsiteX16" fmla="*/ 180524 w 607639"/>
              <a:gd name="connsiteY16" fmla="*/ 158702 h 542013"/>
              <a:gd name="connsiteX17" fmla="*/ 266492 w 607639"/>
              <a:gd name="connsiteY17" fmla="*/ 158702 h 542013"/>
              <a:gd name="connsiteX18" fmla="*/ 286426 w 607639"/>
              <a:gd name="connsiteY18" fmla="*/ 178518 h 542013"/>
              <a:gd name="connsiteX19" fmla="*/ 286426 w 607639"/>
              <a:gd name="connsiteY19" fmla="*/ 441541 h 542013"/>
              <a:gd name="connsiteX20" fmla="*/ 266492 w 607639"/>
              <a:gd name="connsiteY20" fmla="*/ 461357 h 542013"/>
              <a:gd name="connsiteX21" fmla="*/ 180524 w 607639"/>
              <a:gd name="connsiteY21" fmla="*/ 461357 h 542013"/>
              <a:gd name="connsiteX22" fmla="*/ 160678 w 607639"/>
              <a:gd name="connsiteY22" fmla="*/ 441541 h 542013"/>
              <a:gd name="connsiteX23" fmla="*/ 160678 w 607639"/>
              <a:gd name="connsiteY23" fmla="*/ 178518 h 542013"/>
              <a:gd name="connsiteX24" fmla="*/ 180524 w 607639"/>
              <a:gd name="connsiteY24" fmla="*/ 158702 h 542013"/>
              <a:gd name="connsiteX25" fmla="*/ 341060 w 607639"/>
              <a:gd name="connsiteY25" fmla="*/ 79386 h 542013"/>
              <a:gd name="connsiteX26" fmla="*/ 427117 w 607639"/>
              <a:gd name="connsiteY26" fmla="*/ 79386 h 542013"/>
              <a:gd name="connsiteX27" fmla="*/ 446962 w 607639"/>
              <a:gd name="connsiteY27" fmla="*/ 99204 h 542013"/>
              <a:gd name="connsiteX28" fmla="*/ 446962 w 607639"/>
              <a:gd name="connsiteY28" fmla="*/ 441538 h 542013"/>
              <a:gd name="connsiteX29" fmla="*/ 427117 w 607639"/>
              <a:gd name="connsiteY29" fmla="*/ 461357 h 542013"/>
              <a:gd name="connsiteX30" fmla="*/ 341060 w 607639"/>
              <a:gd name="connsiteY30" fmla="*/ 461357 h 542013"/>
              <a:gd name="connsiteX31" fmla="*/ 321214 w 607639"/>
              <a:gd name="connsiteY31" fmla="*/ 441538 h 542013"/>
              <a:gd name="connsiteX32" fmla="*/ 321214 w 607639"/>
              <a:gd name="connsiteY32" fmla="*/ 99204 h 542013"/>
              <a:gd name="connsiteX33" fmla="*/ 341060 w 607639"/>
              <a:gd name="connsiteY33" fmla="*/ 79386 h 542013"/>
              <a:gd name="connsiteX34" fmla="*/ 501737 w 607639"/>
              <a:gd name="connsiteY34" fmla="*/ 0 h 542013"/>
              <a:gd name="connsiteX35" fmla="*/ 587794 w 607639"/>
              <a:gd name="connsiteY35" fmla="*/ 0 h 542013"/>
              <a:gd name="connsiteX36" fmla="*/ 607639 w 607639"/>
              <a:gd name="connsiteY36" fmla="*/ 19819 h 542013"/>
              <a:gd name="connsiteX37" fmla="*/ 607639 w 607639"/>
              <a:gd name="connsiteY37" fmla="*/ 441537 h 542013"/>
              <a:gd name="connsiteX38" fmla="*/ 587794 w 607639"/>
              <a:gd name="connsiteY38" fmla="*/ 461357 h 542013"/>
              <a:gd name="connsiteX39" fmla="*/ 501737 w 607639"/>
              <a:gd name="connsiteY39" fmla="*/ 461357 h 542013"/>
              <a:gd name="connsiteX40" fmla="*/ 481891 w 607639"/>
              <a:gd name="connsiteY40" fmla="*/ 441537 h 542013"/>
              <a:gd name="connsiteX41" fmla="*/ 481891 w 607639"/>
              <a:gd name="connsiteY41" fmla="*/ 19819 h 542013"/>
              <a:gd name="connsiteX42" fmla="*/ 501737 w 607639"/>
              <a:gd name="connsiteY42" fmla="*/ 0 h 54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542013">
                <a:moveTo>
                  <a:pt x="19848" y="502355"/>
                </a:moveTo>
                <a:lnTo>
                  <a:pt x="587791" y="502355"/>
                </a:lnTo>
                <a:cubicBezTo>
                  <a:pt x="598739" y="502355"/>
                  <a:pt x="607639" y="511247"/>
                  <a:pt x="607639" y="522184"/>
                </a:cubicBezTo>
                <a:cubicBezTo>
                  <a:pt x="607639" y="533121"/>
                  <a:pt x="598739" y="542013"/>
                  <a:pt x="587791" y="542013"/>
                </a:cubicBezTo>
                <a:lnTo>
                  <a:pt x="19848" y="542013"/>
                </a:lnTo>
                <a:cubicBezTo>
                  <a:pt x="8901" y="542013"/>
                  <a:pt x="0" y="533121"/>
                  <a:pt x="0" y="522184"/>
                </a:cubicBezTo>
                <a:cubicBezTo>
                  <a:pt x="0" y="511247"/>
                  <a:pt x="8901" y="502355"/>
                  <a:pt x="19848" y="502355"/>
                </a:cubicBezTo>
                <a:close/>
                <a:moveTo>
                  <a:pt x="19846" y="238017"/>
                </a:moveTo>
                <a:lnTo>
                  <a:pt x="105903" y="238017"/>
                </a:lnTo>
                <a:cubicBezTo>
                  <a:pt x="116849" y="238017"/>
                  <a:pt x="125748" y="246815"/>
                  <a:pt x="125748" y="257836"/>
                </a:cubicBezTo>
                <a:lnTo>
                  <a:pt x="125748" y="441538"/>
                </a:lnTo>
                <a:cubicBezTo>
                  <a:pt x="125748" y="452469"/>
                  <a:pt x="116849" y="461357"/>
                  <a:pt x="105903" y="461357"/>
                </a:cubicBezTo>
                <a:lnTo>
                  <a:pt x="19846" y="461357"/>
                </a:lnTo>
                <a:cubicBezTo>
                  <a:pt x="8899" y="461357"/>
                  <a:pt x="0" y="452469"/>
                  <a:pt x="0" y="441538"/>
                </a:cubicBezTo>
                <a:lnTo>
                  <a:pt x="0" y="257836"/>
                </a:lnTo>
                <a:cubicBezTo>
                  <a:pt x="0" y="246815"/>
                  <a:pt x="8899" y="238017"/>
                  <a:pt x="19846" y="238017"/>
                </a:cubicBezTo>
                <a:close/>
                <a:moveTo>
                  <a:pt x="180524" y="158702"/>
                </a:moveTo>
                <a:lnTo>
                  <a:pt x="266492" y="158702"/>
                </a:lnTo>
                <a:cubicBezTo>
                  <a:pt x="277527" y="158702"/>
                  <a:pt x="286426" y="167588"/>
                  <a:pt x="286426" y="178518"/>
                </a:cubicBezTo>
                <a:lnTo>
                  <a:pt x="286426" y="441541"/>
                </a:lnTo>
                <a:cubicBezTo>
                  <a:pt x="286426" y="452471"/>
                  <a:pt x="277527" y="461357"/>
                  <a:pt x="266492" y="461357"/>
                </a:cubicBezTo>
                <a:lnTo>
                  <a:pt x="180524" y="461357"/>
                </a:lnTo>
                <a:cubicBezTo>
                  <a:pt x="169488" y="461357"/>
                  <a:pt x="160678" y="452471"/>
                  <a:pt x="160678" y="441541"/>
                </a:cubicBezTo>
                <a:lnTo>
                  <a:pt x="160678" y="178518"/>
                </a:lnTo>
                <a:cubicBezTo>
                  <a:pt x="160678" y="167588"/>
                  <a:pt x="169488" y="158702"/>
                  <a:pt x="180524" y="158702"/>
                </a:cubicBezTo>
                <a:close/>
                <a:moveTo>
                  <a:pt x="341060" y="79386"/>
                </a:moveTo>
                <a:lnTo>
                  <a:pt x="427117" y="79386"/>
                </a:lnTo>
                <a:cubicBezTo>
                  <a:pt x="438063" y="79386"/>
                  <a:pt x="446962" y="88273"/>
                  <a:pt x="446962" y="99204"/>
                </a:cubicBezTo>
                <a:lnTo>
                  <a:pt x="446962" y="441538"/>
                </a:lnTo>
                <a:cubicBezTo>
                  <a:pt x="446962" y="452470"/>
                  <a:pt x="438063" y="461357"/>
                  <a:pt x="427117" y="461357"/>
                </a:cubicBezTo>
                <a:lnTo>
                  <a:pt x="341060" y="461357"/>
                </a:lnTo>
                <a:cubicBezTo>
                  <a:pt x="330113" y="461357"/>
                  <a:pt x="321214" y="452470"/>
                  <a:pt x="321214" y="441538"/>
                </a:cubicBezTo>
                <a:lnTo>
                  <a:pt x="321214" y="99204"/>
                </a:lnTo>
                <a:cubicBezTo>
                  <a:pt x="321214" y="88273"/>
                  <a:pt x="330113" y="79386"/>
                  <a:pt x="341060" y="79386"/>
                </a:cubicBezTo>
                <a:close/>
                <a:moveTo>
                  <a:pt x="501737" y="0"/>
                </a:moveTo>
                <a:lnTo>
                  <a:pt x="587794" y="0"/>
                </a:lnTo>
                <a:cubicBezTo>
                  <a:pt x="598740" y="0"/>
                  <a:pt x="607639" y="8888"/>
                  <a:pt x="607639" y="19819"/>
                </a:cubicBezTo>
                <a:lnTo>
                  <a:pt x="607639" y="441537"/>
                </a:lnTo>
                <a:cubicBezTo>
                  <a:pt x="607639" y="452469"/>
                  <a:pt x="598740" y="461357"/>
                  <a:pt x="587794" y="461357"/>
                </a:cubicBezTo>
                <a:lnTo>
                  <a:pt x="501737" y="461357"/>
                </a:lnTo>
                <a:cubicBezTo>
                  <a:pt x="490790" y="461357"/>
                  <a:pt x="481891" y="452469"/>
                  <a:pt x="481891" y="441537"/>
                </a:cubicBezTo>
                <a:lnTo>
                  <a:pt x="481891" y="19819"/>
                </a:lnTo>
                <a:cubicBezTo>
                  <a:pt x="481891" y="8888"/>
                  <a:pt x="490790" y="0"/>
                  <a:pt x="501737" y="0"/>
                </a:cubicBezTo>
                <a:close/>
              </a:path>
            </a:pathLst>
          </a:custGeom>
          <a:solidFill>
            <a:schemeClr val="accent1"/>
          </a:solidFill>
          <a:l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1" name="组合 10"/>
          <p:cNvGrpSpPr/>
          <p:nvPr/>
        </p:nvGrpSpPr>
        <p:grpSpPr>
          <a:xfrm rot="0">
            <a:off x="4234537" y="4609490"/>
            <a:ext cx="2656737" cy="1504712"/>
            <a:chOff x="1244599" y="856734"/>
            <a:chExt cx="2656737" cy="1504712"/>
          </a:xfrm>
        </p:grpSpPr>
        <p:sp>
          <p:nvSpPr>
            <p:cNvPr id="16" name="文本框 15"/>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文本框 18"/>
            <p:cNvSpPr txBox="1"/>
            <p:nvPr/>
          </p:nvSpPr>
          <p:spPr>
            <a:xfrm>
              <a:off x="1244599" y="1162566"/>
              <a:ext cx="2656737" cy="1198880"/>
            </a:xfrm>
            <a:prstGeom prst="rect">
              <a:avLst/>
            </a:prstGeom>
            <a:noFill/>
          </p:spPr>
          <p:txBody>
            <a:bodyPr wrap="square" rtlCol="0">
              <a:spAutoFit/>
            </a:body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1" name="组合 20"/>
          <p:cNvGrpSpPr/>
          <p:nvPr/>
        </p:nvGrpSpPr>
        <p:grpSpPr>
          <a:xfrm>
            <a:off x="4234537" y="2509250"/>
            <a:ext cx="2656737" cy="1504712"/>
            <a:chOff x="1244599" y="856734"/>
            <a:chExt cx="2656737" cy="1504712"/>
          </a:xfrm>
        </p:grpSpPr>
        <p:sp>
          <p:nvSpPr>
            <p:cNvPr id="26" name="文本框 25"/>
            <p:cNvSpPr txBox="1"/>
            <p:nvPr/>
          </p:nvSpPr>
          <p:spPr>
            <a:xfrm>
              <a:off x="1244600" y="856734"/>
              <a:ext cx="2197100" cy="337185"/>
            </a:xfrm>
            <a:prstGeom prst="rect">
              <a:avLst/>
            </a:prstGeom>
            <a:noFill/>
          </p:spPr>
          <p:txBody>
            <a:bodyPr wrap="square" rtlCol="0">
              <a:spAutoFit/>
            </a:bodyPr>
            <a:lstStyle/>
            <a:p>
              <a:pPr algn="ctr"/>
              <a:r>
                <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1600" spc="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文本框 26"/>
            <p:cNvSpPr txBox="1"/>
            <p:nvPr/>
          </p:nvSpPr>
          <p:spPr>
            <a:xfrm>
              <a:off x="1244599" y="1162566"/>
              <a:ext cx="2656737" cy="1198880"/>
            </a:xfrm>
            <a:prstGeom prst="rect">
              <a:avLst/>
            </a:prstGeom>
            <a:noFill/>
          </p:spPr>
          <p:txBody>
            <a:bodyPr wrap="square" rtlCol="0">
              <a:spAutoFit/>
            </a:body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5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5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5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形状 2961"/>
          <p:cNvSpPr/>
          <p:nvPr>
            <p:custDataLst>
              <p:tags r:id="rId1"/>
            </p:custDataLst>
          </p:nvPr>
        </p:nvSpPr>
        <p:spPr>
          <a:xfrm>
            <a:off x="7595498" y="2723457"/>
            <a:ext cx="520384" cy="715526"/>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581" y="20618"/>
                  <a:pt x="1350" y="17422"/>
                  <a:pt x="1350" y="13478"/>
                </a:cubicBezTo>
                <a:cubicBezTo>
                  <a:pt x="1350" y="8836"/>
                  <a:pt x="10125" y="1166"/>
                  <a:pt x="10800" y="1166"/>
                </a:cubicBezTo>
                <a:cubicBezTo>
                  <a:pt x="11475" y="1166"/>
                  <a:pt x="20250" y="8836"/>
                  <a:pt x="20250" y="13478"/>
                </a:cubicBezTo>
                <a:cubicBezTo>
                  <a:pt x="20250" y="17422"/>
                  <a:pt x="16019" y="20618"/>
                  <a:pt x="10800" y="20618"/>
                </a:cubicBezTo>
                <a:moveTo>
                  <a:pt x="10800" y="0"/>
                </a:moveTo>
                <a:cubicBezTo>
                  <a:pt x="9450" y="0"/>
                  <a:pt x="0" y="8345"/>
                  <a:pt x="0" y="13745"/>
                </a:cubicBezTo>
                <a:cubicBezTo>
                  <a:pt x="0" y="18083"/>
                  <a:pt x="4836" y="21600"/>
                  <a:pt x="10800" y="21600"/>
                </a:cubicBezTo>
                <a:cubicBezTo>
                  <a:pt x="16765" y="21600"/>
                  <a:pt x="21600" y="18083"/>
                  <a:pt x="21600" y="13745"/>
                </a:cubicBezTo>
                <a:cubicBezTo>
                  <a:pt x="21600" y="8345"/>
                  <a:pt x="12150" y="0"/>
                  <a:pt x="10800" y="0"/>
                </a:cubicBezTo>
                <a:moveTo>
                  <a:pt x="10800" y="18655"/>
                </a:moveTo>
                <a:cubicBezTo>
                  <a:pt x="7072" y="18655"/>
                  <a:pt x="4050" y="16456"/>
                  <a:pt x="4050" y="13745"/>
                </a:cubicBezTo>
                <a:cubicBezTo>
                  <a:pt x="4050" y="13474"/>
                  <a:pt x="3748" y="13255"/>
                  <a:pt x="3375" y="13255"/>
                </a:cubicBezTo>
                <a:cubicBezTo>
                  <a:pt x="3002" y="13255"/>
                  <a:pt x="2700" y="13474"/>
                  <a:pt x="2700" y="13745"/>
                </a:cubicBezTo>
                <a:cubicBezTo>
                  <a:pt x="2700" y="16999"/>
                  <a:pt x="6327" y="19636"/>
                  <a:pt x="10800" y="19636"/>
                </a:cubicBezTo>
                <a:cubicBezTo>
                  <a:pt x="11173" y="19636"/>
                  <a:pt x="11475" y="19417"/>
                  <a:pt x="11475" y="19145"/>
                </a:cubicBezTo>
                <a:cubicBezTo>
                  <a:pt x="11475" y="18875"/>
                  <a:pt x="11173" y="18655"/>
                  <a:pt x="10800" y="18655"/>
                </a:cubicBezTo>
              </a:path>
            </a:pathLst>
          </a:custGeom>
          <a:solidFill>
            <a:schemeClr val="accent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nvGrpSpPr>
          <p:cNvPr id="5" name="PA-组合 27"/>
          <p:cNvGrpSpPr/>
          <p:nvPr>
            <p:custDataLst>
              <p:tags r:id="rId2"/>
            </p:custDataLst>
          </p:nvPr>
        </p:nvGrpSpPr>
        <p:grpSpPr>
          <a:xfrm>
            <a:off x="8659699" y="2436418"/>
            <a:ext cx="2401125" cy="1737408"/>
            <a:chOff x="6169650" y="4486172"/>
            <a:chExt cx="2401125" cy="1737408"/>
          </a:xfrm>
        </p:grpSpPr>
        <p:sp>
          <p:nvSpPr>
            <p:cNvPr id="6" name="PA-文本框 6"/>
            <p:cNvSpPr txBox="1"/>
            <p:nvPr>
              <p:custDataLst>
                <p:tags r:id="rId3"/>
              </p:custDataLst>
            </p:nvPr>
          </p:nvSpPr>
          <p:spPr>
            <a:xfrm>
              <a:off x="6185160" y="4486172"/>
              <a:ext cx="1926666" cy="338554"/>
            </a:xfrm>
            <a:prstGeom prst="rect">
              <a:avLst/>
            </a:prstGeom>
            <a:noFill/>
          </p:spPr>
          <p:txBody>
            <a:bodyPr wrap="square" rtlCol="0">
              <a:spAutoFit/>
            </a:bodyPr>
            <a:lstStyle/>
            <a:p>
              <a:r>
                <a:rPr lang="zh-CN" altLang="en-US" sz="1600" b="1" dirty="0">
                  <a:solidFill>
                    <a:schemeClr val="tx1">
                      <a:lumMod val="75000"/>
                      <a:lumOff val="25000"/>
                    </a:schemeClr>
                  </a:solidFill>
                  <a:latin typeface="思源黑体" panose="020B0400000000000000" pitchFamily="34" charset="-122"/>
                  <a:ea typeface="思源黑体" panose="020B0400000000000000" pitchFamily="34" charset="-122"/>
                  <a:cs typeface="+mn-ea"/>
                  <a:sym typeface="思源黑体" panose="020B0400000000000000" pitchFamily="34" charset="-122"/>
                </a:rPr>
                <a:t>公司产品体系理解</a:t>
              </a:r>
              <a:endParaRPr lang="en-US" sz="1600" b="1" dirty="0">
                <a:solidFill>
                  <a:schemeClr val="tx1">
                    <a:lumMod val="75000"/>
                    <a:lumOff val="25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7" name="PA-文本框 42"/>
            <p:cNvSpPr txBox="1"/>
            <p:nvPr>
              <p:custDataLst>
                <p:tags r:id="rId4"/>
              </p:custDataLst>
            </p:nvPr>
          </p:nvSpPr>
          <p:spPr>
            <a:xfrm>
              <a:off x="6169650" y="5024700"/>
              <a:ext cx="2401125" cy="119888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altLang="zh-CN" sz="1200" dirty="0">
                <a:sym typeface="+mn-lt"/>
              </a:endParaRPr>
            </a:p>
          </p:txBody>
        </p:sp>
      </p:grpSp>
      <p:sp>
        <p:nvSpPr>
          <p:cNvPr id="8" name="Shape 2586"/>
          <p:cNvSpPr/>
          <p:nvPr/>
        </p:nvSpPr>
        <p:spPr>
          <a:xfrm>
            <a:off x="4209157" y="2733329"/>
            <a:ext cx="577353" cy="705654"/>
          </a:xfrm>
          <a:custGeom>
            <a:avLst/>
            <a:gdLst/>
            <a:ahLst/>
            <a:cxnLst>
              <a:cxn ang="0">
                <a:pos x="wd2" y="hd2"/>
              </a:cxn>
              <a:cxn ang="5400000">
                <a:pos x="wd2" y="hd2"/>
              </a:cxn>
              <a:cxn ang="10800000">
                <a:pos x="wd2" y="hd2"/>
              </a:cxn>
              <a:cxn ang="16200000">
                <a:pos x="wd2" y="hd2"/>
              </a:cxn>
            </a:cxnLst>
            <a:rect l="0" t="0" r="r" b="b"/>
            <a:pathLst>
              <a:path w="21600" h="21600" extrusionOk="0">
                <a:moveTo>
                  <a:pt x="15600" y="6076"/>
                </a:moveTo>
                <a:cubicBezTo>
                  <a:pt x="14428" y="7109"/>
                  <a:pt x="12685" y="7649"/>
                  <a:pt x="10071" y="7803"/>
                </a:cubicBezTo>
                <a:cubicBezTo>
                  <a:pt x="9806" y="7259"/>
                  <a:pt x="9160" y="6873"/>
                  <a:pt x="8400" y="6873"/>
                </a:cubicBezTo>
                <a:cubicBezTo>
                  <a:pt x="7640" y="6873"/>
                  <a:pt x="6994" y="7259"/>
                  <a:pt x="6729" y="7803"/>
                </a:cubicBezTo>
                <a:cubicBezTo>
                  <a:pt x="4115" y="7649"/>
                  <a:pt x="2372" y="7109"/>
                  <a:pt x="1200" y="6076"/>
                </a:cubicBezTo>
                <a:lnTo>
                  <a:pt x="1200" y="5891"/>
                </a:lnTo>
                <a:cubicBezTo>
                  <a:pt x="1200" y="5349"/>
                  <a:pt x="1738" y="4909"/>
                  <a:pt x="2400" y="4909"/>
                </a:cubicBezTo>
                <a:lnTo>
                  <a:pt x="14400" y="4909"/>
                </a:lnTo>
                <a:cubicBezTo>
                  <a:pt x="15062" y="4909"/>
                  <a:pt x="15600" y="5349"/>
                  <a:pt x="15600" y="5891"/>
                </a:cubicBezTo>
                <a:cubicBezTo>
                  <a:pt x="15600" y="5891"/>
                  <a:pt x="15600" y="6076"/>
                  <a:pt x="15600" y="6076"/>
                </a:cubicBezTo>
                <a:close/>
                <a:moveTo>
                  <a:pt x="7800" y="8346"/>
                </a:moveTo>
                <a:cubicBezTo>
                  <a:pt x="7800" y="8074"/>
                  <a:pt x="8069" y="7855"/>
                  <a:pt x="8400" y="7855"/>
                </a:cubicBezTo>
                <a:cubicBezTo>
                  <a:pt x="8731" y="7855"/>
                  <a:pt x="9000" y="8074"/>
                  <a:pt x="9000" y="8346"/>
                </a:cubicBezTo>
                <a:cubicBezTo>
                  <a:pt x="9000" y="8617"/>
                  <a:pt x="8731" y="8836"/>
                  <a:pt x="8400" y="8836"/>
                </a:cubicBezTo>
                <a:cubicBezTo>
                  <a:pt x="8069" y="8836"/>
                  <a:pt x="7800" y="8617"/>
                  <a:pt x="7800" y="8346"/>
                </a:cubicBezTo>
                <a:moveTo>
                  <a:pt x="15600" y="19636"/>
                </a:moveTo>
                <a:cubicBezTo>
                  <a:pt x="15600" y="20179"/>
                  <a:pt x="15062" y="20619"/>
                  <a:pt x="14400" y="20619"/>
                </a:cubicBezTo>
                <a:lnTo>
                  <a:pt x="2400" y="20619"/>
                </a:lnTo>
                <a:cubicBezTo>
                  <a:pt x="1738" y="20619"/>
                  <a:pt x="1200" y="20179"/>
                  <a:pt x="1200" y="19636"/>
                </a:cubicBezTo>
                <a:lnTo>
                  <a:pt x="1200" y="7318"/>
                </a:lnTo>
                <a:cubicBezTo>
                  <a:pt x="2658" y="8244"/>
                  <a:pt x="4301" y="8666"/>
                  <a:pt x="6693" y="8790"/>
                </a:cubicBezTo>
                <a:cubicBezTo>
                  <a:pt x="6924" y="9385"/>
                  <a:pt x="7597" y="9819"/>
                  <a:pt x="8400" y="9819"/>
                </a:cubicBezTo>
                <a:cubicBezTo>
                  <a:pt x="9203" y="9819"/>
                  <a:pt x="9875" y="9385"/>
                  <a:pt x="10108" y="8790"/>
                </a:cubicBezTo>
                <a:cubicBezTo>
                  <a:pt x="12499" y="8666"/>
                  <a:pt x="14142" y="8244"/>
                  <a:pt x="15600" y="7318"/>
                </a:cubicBezTo>
                <a:cubicBezTo>
                  <a:pt x="15600" y="7318"/>
                  <a:pt x="15600" y="19636"/>
                  <a:pt x="15600" y="19636"/>
                </a:cubicBezTo>
                <a:close/>
                <a:moveTo>
                  <a:pt x="14400" y="3927"/>
                </a:moveTo>
                <a:lnTo>
                  <a:pt x="2400" y="3927"/>
                </a:lnTo>
                <a:cubicBezTo>
                  <a:pt x="1075" y="3927"/>
                  <a:pt x="0" y="4806"/>
                  <a:pt x="0" y="5891"/>
                </a:cubicBezTo>
                <a:lnTo>
                  <a:pt x="0" y="19636"/>
                </a:lnTo>
                <a:cubicBezTo>
                  <a:pt x="0" y="20721"/>
                  <a:pt x="1075" y="21600"/>
                  <a:pt x="2400" y="21600"/>
                </a:cubicBezTo>
                <a:lnTo>
                  <a:pt x="14400" y="21600"/>
                </a:lnTo>
                <a:cubicBezTo>
                  <a:pt x="15725" y="21600"/>
                  <a:pt x="16800" y="20721"/>
                  <a:pt x="16800" y="19636"/>
                </a:cubicBezTo>
                <a:lnTo>
                  <a:pt x="16800" y="5891"/>
                </a:lnTo>
                <a:cubicBezTo>
                  <a:pt x="16800" y="4806"/>
                  <a:pt x="15725" y="3927"/>
                  <a:pt x="14400" y="3927"/>
                </a:cubicBezTo>
                <a:moveTo>
                  <a:pt x="5400" y="17673"/>
                </a:moveTo>
                <a:lnTo>
                  <a:pt x="4200" y="17673"/>
                </a:lnTo>
                <a:cubicBezTo>
                  <a:pt x="3869" y="17673"/>
                  <a:pt x="3600" y="17893"/>
                  <a:pt x="3600" y="18164"/>
                </a:cubicBezTo>
                <a:cubicBezTo>
                  <a:pt x="3600" y="18435"/>
                  <a:pt x="3869" y="18655"/>
                  <a:pt x="4200" y="18655"/>
                </a:cubicBezTo>
                <a:lnTo>
                  <a:pt x="5400" y="18655"/>
                </a:lnTo>
                <a:cubicBezTo>
                  <a:pt x="5731" y="18655"/>
                  <a:pt x="6000" y="18435"/>
                  <a:pt x="6000" y="18164"/>
                </a:cubicBezTo>
                <a:cubicBezTo>
                  <a:pt x="6000" y="17893"/>
                  <a:pt x="5731" y="17673"/>
                  <a:pt x="5400" y="17673"/>
                </a:cubicBezTo>
                <a:moveTo>
                  <a:pt x="6600" y="15709"/>
                </a:moveTo>
                <a:lnTo>
                  <a:pt x="4200" y="15709"/>
                </a:lnTo>
                <a:cubicBezTo>
                  <a:pt x="3869" y="15709"/>
                  <a:pt x="3600" y="15929"/>
                  <a:pt x="3600" y="16200"/>
                </a:cubicBezTo>
                <a:cubicBezTo>
                  <a:pt x="3600" y="16472"/>
                  <a:pt x="3869" y="16691"/>
                  <a:pt x="4200" y="16691"/>
                </a:cubicBezTo>
                <a:lnTo>
                  <a:pt x="6600" y="16691"/>
                </a:lnTo>
                <a:cubicBezTo>
                  <a:pt x="6931" y="16691"/>
                  <a:pt x="7200" y="16472"/>
                  <a:pt x="7200" y="16200"/>
                </a:cubicBezTo>
                <a:cubicBezTo>
                  <a:pt x="7200" y="15929"/>
                  <a:pt x="6931" y="15709"/>
                  <a:pt x="6600" y="15709"/>
                </a:cubicBezTo>
                <a:moveTo>
                  <a:pt x="19200" y="0"/>
                </a:moveTo>
                <a:lnTo>
                  <a:pt x="7200" y="0"/>
                </a:lnTo>
                <a:cubicBezTo>
                  <a:pt x="5875" y="0"/>
                  <a:pt x="4800" y="879"/>
                  <a:pt x="4800" y="1964"/>
                </a:cubicBezTo>
                <a:lnTo>
                  <a:pt x="4800" y="2455"/>
                </a:lnTo>
                <a:cubicBezTo>
                  <a:pt x="4800" y="2726"/>
                  <a:pt x="5069" y="2945"/>
                  <a:pt x="5400" y="2945"/>
                </a:cubicBezTo>
                <a:cubicBezTo>
                  <a:pt x="5731" y="2945"/>
                  <a:pt x="6000" y="2726"/>
                  <a:pt x="6000" y="2455"/>
                </a:cubicBezTo>
                <a:lnTo>
                  <a:pt x="6000" y="1964"/>
                </a:lnTo>
                <a:cubicBezTo>
                  <a:pt x="6000" y="1422"/>
                  <a:pt x="6538" y="982"/>
                  <a:pt x="7200" y="982"/>
                </a:cubicBezTo>
                <a:lnTo>
                  <a:pt x="19200" y="982"/>
                </a:lnTo>
                <a:cubicBezTo>
                  <a:pt x="19862" y="982"/>
                  <a:pt x="20400" y="1422"/>
                  <a:pt x="20400" y="1964"/>
                </a:cubicBezTo>
                <a:lnTo>
                  <a:pt x="20400" y="15709"/>
                </a:lnTo>
                <a:cubicBezTo>
                  <a:pt x="20400" y="16252"/>
                  <a:pt x="19862" y="16691"/>
                  <a:pt x="19200" y="16691"/>
                </a:cubicBezTo>
                <a:lnTo>
                  <a:pt x="18600" y="16691"/>
                </a:lnTo>
                <a:cubicBezTo>
                  <a:pt x="18269" y="16691"/>
                  <a:pt x="18000" y="16911"/>
                  <a:pt x="18000" y="17182"/>
                </a:cubicBezTo>
                <a:cubicBezTo>
                  <a:pt x="18000" y="17453"/>
                  <a:pt x="18269" y="17673"/>
                  <a:pt x="18600" y="17673"/>
                </a:cubicBezTo>
                <a:lnTo>
                  <a:pt x="19200" y="17673"/>
                </a:lnTo>
                <a:cubicBezTo>
                  <a:pt x="20525" y="17673"/>
                  <a:pt x="21600" y="16794"/>
                  <a:pt x="21600" y="15709"/>
                </a:cubicBezTo>
                <a:lnTo>
                  <a:pt x="21600" y="1964"/>
                </a:lnTo>
                <a:cubicBezTo>
                  <a:pt x="21600" y="879"/>
                  <a:pt x="20525" y="0"/>
                  <a:pt x="19200" y="0"/>
                </a:cubicBezTo>
              </a:path>
            </a:pathLst>
          </a:custGeom>
          <a:solidFill>
            <a:schemeClr val="accent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nvGrpSpPr>
          <p:cNvPr id="9" name="PA-组合 27"/>
          <p:cNvGrpSpPr/>
          <p:nvPr>
            <p:custDataLst>
              <p:tags r:id="rId5"/>
            </p:custDataLst>
          </p:nvPr>
        </p:nvGrpSpPr>
        <p:grpSpPr>
          <a:xfrm>
            <a:off x="1247447" y="2436418"/>
            <a:ext cx="2401125" cy="1737408"/>
            <a:chOff x="6169650" y="4486172"/>
            <a:chExt cx="2401125" cy="1737408"/>
          </a:xfrm>
        </p:grpSpPr>
        <p:sp>
          <p:nvSpPr>
            <p:cNvPr id="10" name="PA-文本框 6"/>
            <p:cNvSpPr txBox="1"/>
            <p:nvPr>
              <p:custDataLst>
                <p:tags r:id="rId6"/>
              </p:custDataLst>
            </p:nvPr>
          </p:nvSpPr>
          <p:spPr>
            <a:xfrm>
              <a:off x="6644109" y="4486172"/>
              <a:ext cx="1926666" cy="338554"/>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思源黑体" panose="020B0400000000000000" pitchFamily="34" charset="-122"/>
                  <a:ea typeface="思源黑体" panose="020B0400000000000000" pitchFamily="34" charset="-122"/>
                  <a:cs typeface="+mn-ea"/>
                  <a:sym typeface="思源黑体" panose="020B0400000000000000" pitchFamily="34" charset="-122"/>
                </a:rPr>
                <a:t>处理能力有所提升</a:t>
              </a:r>
              <a:endParaRPr lang="en-US" sz="1600" b="1" dirty="0">
                <a:solidFill>
                  <a:schemeClr val="tx1">
                    <a:lumMod val="75000"/>
                    <a:lumOff val="25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1" name="PA-文本框 42"/>
            <p:cNvSpPr txBox="1"/>
            <p:nvPr>
              <p:custDataLst>
                <p:tags r:id="rId7"/>
              </p:custDataLst>
            </p:nvPr>
          </p:nvSpPr>
          <p:spPr>
            <a:xfrm>
              <a:off x="6169650" y="5024700"/>
              <a:ext cx="2401125" cy="119888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nSpc>
                  <a:spcPct val="150000"/>
                </a:lnSpc>
              </a:pPr>
              <a:r>
                <a:rPr lang="en-US" sz="1200" dirty="0">
                  <a:solidFill>
                    <a:schemeClr val="tx1">
                      <a:lumMod val="75000"/>
                      <a:lumOff val="25000"/>
                    </a:schemeClr>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a:t>
              </a:r>
              <a:endParaRPr lang="en-US" altLang="zh-CN" sz="1200" dirty="0">
                <a:solidFill>
                  <a:schemeClr val="bg1">
                    <a:lumMod val="65000"/>
                  </a:schemeClr>
                </a:solidFill>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grpSp>
      <p:sp>
        <p:nvSpPr>
          <p:cNvPr id="12" name="矩形 11"/>
          <p:cNvSpPr/>
          <p:nvPr/>
        </p:nvSpPr>
        <p:spPr>
          <a:xfrm>
            <a:off x="0" y="5076826"/>
            <a:ext cx="12192000" cy="1781174"/>
          </a:xfrm>
          <a:prstGeom prst="rect">
            <a:avLst/>
          </a:prstGeom>
          <a:solidFill>
            <a:srgbClr val="3635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cs typeface="+mn-ea"/>
              <a:sym typeface="思源黑体" panose="020B0400000000000000" pitchFamily="34" charset="-122"/>
            </a:endParaRPr>
          </a:p>
        </p:txBody>
      </p:sp>
      <p:sp>
        <p:nvSpPr>
          <p:cNvPr id="13" name="PA-文本框 9"/>
          <p:cNvSpPr txBox="1"/>
          <p:nvPr>
            <p:custDataLst>
              <p:tags r:id="rId8"/>
            </p:custDataLst>
          </p:nvPr>
        </p:nvSpPr>
        <p:spPr>
          <a:xfrm>
            <a:off x="2344111" y="5398916"/>
            <a:ext cx="7949807" cy="138366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lnSpc>
                <a:spcPct val="150000"/>
              </a:lnSpc>
            </a:pPr>
            <a:r>
              <a:rPr lang="en-US" sz="1400" dirty="0">
                <a:solidFill>
                  <a:schemeClr val="bg1"/>
                </a:solidFill>
                <a:latin typeface="微软雅黑" panose="020B0503020204020204" charset="-122"/>
                <a:ea typeface="微软雅黑" panose="020B0503020204020204" charset="-122"/>
                <a:cs typeface="+mn-ea"/>
                <a:sym typeface="+mn-lt"/>
              </a:rPr>
              <a:t>Please add the text you need here. Please add the text you need here. Please add the text you need here.Please add the text you need here. Please add the text you need here. Please add the text you need here.</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lt"/>
            </a:endParaRPr>
          </a:p>
        </p:txBody>
      </p:sp>
      <p:grpSp>
        <p:nvGrpSpPr>
          <p:cNvPr id="20" name="00195f68-9673-4c48-a11b-cb626749a7f2" descr="yAkAAB+LCAAAAAAABADdVMFugkAQ/ZdteyMNkBZbblil8WA10bSHxsMWRtkGFrMsjcbw751FUChY46Wx3nR4M/PezOzbkGu5XgKxySSiQvYYXQgaDSRERCMDn9g8DUONdBn3GV88izhdJsR+3+zSql/emAye4jAWrzRMQRXgTDIabv/ajaQadiwYMljnsUNYhDVqjeZz5sE0gAhKzJRx6XB/ElAfEfqtjgIEWwSSQ5IUgdHHJ3iykmbfK1SaBFjzynVN68FyXVUsb6NnmUYm4MXc/yuS1nGSTq9n/CR5aNjlnIeMsyiNCljed0hXlZChb4PM90OowgZcgvjardNQsfz3RAps4MYiohIbbvTsZj8EC3MVrwH3YYVZJVlS235BUh1e632pD7vzyo9tnzSmeLKA3FpUN/P2aI04fBEi2Ozk+soh7grjbpbwgmhFqZCqQgaZ1VWUhLA2cNnUl2kHiU1hJU+TojKqItqm/6sGVaAqoaBQI3+Ud3nGp+6gyhxfRQLS8TzsW9z39m3m8caT3VIzT9JW0mxuhmSzFnkX4GNWzSKMvtPtmWfnY3WS3U6/496duY891nzMvAAfM/+/j5kX7GON9Rz0sVn2DUuV8RzICQAA"/>
          <p:cNvGrpSpPr>
            <a:grpSpLocks noChangeAspect="1"/>
          </p:cNvGrpSpPr>
          <p:nvPr/>
        </p:nvGrpSpPr>
        <p:grpSpPr>
          <a:xfrm>
            <a:off x="4978793" y="1666568"/>
            <a:ext cx="2259476" cy="2693990"/>
            <a:chOff x="4551533" y="1157143"/>
            <a:chExt cx="3113995" cy="3712840"/>
          </a:xfrm>
        </p:grpSpPr>
        <p:sp>
          <p:nvSpPr>
            <p:cNvPr id="21" name="ValueShape1"/>
            <p:cNvSpPr/>
            <p:nvPr/>
          </p:nvSpPr>
          <p:spPr bwMode="auto">
            <a:xfrm>
              <a:off x="4551533" y="1157143"/>
              <a:ext cx="1556997" cy="3712839"/>
            </a:xfrm>
            <a:custGeom>
              <a:avLst/>
              <a:gdLst>
                <a:gd name="connsiteX0" fmla="*/ 167806 w 1556997"/>
                <a:gd name="connsiteY0" fmla="*/ 1683530 h 3712839"/>
                <a:gd name="connsiteX1" fmla="*/ 335612 w 1556997"/>
                <a:gd name="connsiteY1" fmla="*/ 1856419 h 3712839"/>
                <a:gd name="connsiteX2" fmla="*/ 167806 w 1556997"/>
                <a:gd name="connsiteY2" fmla="*/ 2029308 h 3712839"/>
                <a:gd name="connsiteX3" fmla="*/ 0 w 1556997"/>
                <a:gd name="connsiteY3" fmla="*/ 1856419 h 3712839"/>
                <a:gd name="connsiteX4" fmla="*/ 167806 w 1556997"/>
                <a:gd name="connsiteY4" fmla="*/ 1683530 h 3712839"/>
                <a:gd name="connsiteX5" fmla="*/ 0 w 1556997"/>
                <a:gd name="connsiteY5" fmla="*/ 0 h 3712839"/>
                <a:gd name="connsiteX6" fmla="*/ 1556997 w 1556997"/>
                <a:gd name="connsiteY6" fmla="*/ 0 h 3712839"/>
                <a:gd name="connsiteX7" fmla="*/ 1556997 w 1556997"/>
                <a:gd name="connsiteY7" fmla="*/ 3712839 h 3712839"/>
                <a:gd name="connsiteX8" fmla="*/ 0 w 1556997"/>
                <a:gd name="connsiteY8" fmla="*/ 3712839 h 3712839"/>
                <a:gd name="connsiteX9" fmla="*/ 376693 w 1556997"/>
                <a:gd name="connsiteY9" fmla="*/ 3436885 h 3712839"/>
                <a:gd name="connsiteX10" fmla="*/ 376693 w 1556997"/>
                <a:gd name="connsiteY10" fmla="*/ 2383241 h 3712839"/>
                <a:gd name="connsiteX11" fmla="*/ 929176 w 1556997"/>
                <a:gd name="connsiteY11" fmla="*/ 1831333 h 3712839"/>
                <a:gd name="connsiteX12" fmla="*/ 376693 w 1556997"/>
                <a:gd name="connsiteY12" fmla="*/ 1329598 h 3712839"/>
                <a:gd name="connsiteX13" fmla="*/ 376693 w 1556997"/>
                <a:gd name="connsiteY13" fmla="*/ 275954 h 3712839"/>
                <a:gd name="connsiteX14" fmla="*/ 0 w 1556997"/>
                <a:gd name="connsiteY14" fmla="*/ 0 h 37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56997" h="3712839">
                  <a:moveTo>
                    <a:pt x="167806" y="1683530"/>
                  </a:moveTo>
                  <a:cubicBezTo>
                    <a:pt x="260483" y="1683530"/>
                    <a:pt x="335612" y="1760935"/>
                    <a:pt x="335612" y="1856419"/>
                  </a:cubicBezTo>
                  <a:cubicBezTo>
                    <a:pt x="335612" y="1951903"/>
                    <a:pt x="260483" y="2029308"/>
                    <a:pt x="167806" y="2029308"/>
                  </a:cubicBezTo>
                  <a:cubicBezTo>
                    <a:pt x="75129" y="2029308"/>
                    <a:pt x="0" y="1951903"/>
                    <a:pt x="0" y="1856419"/>
                  </a:cubicBezTo>
                  <a:cubicBezTo>
                    <a:pt x="0" y="1760935"/>
                    <a:pt x="75129" y="1683530"/>
                    <a:pt x="167806" y="1683530"/>
                  </a:cubicBezTo>
                  <a:close/>
                  <a:moveTo>
                    <a:pt x="0" y="0"/>
                  </a:moveTo>
                  <a:cubicBezTo>
                    <a:pt x="0" y="0"/>
                    <a:pt x="0" y="0"/>
                    <a:pt x="1556997" y="0"/>
                  </a:cubicBezTo>
                  <a:lnTo>
                    <a:pt x="1556997" y="3712839"/>
                  </a:lnTo>
                  <a:cubicBezTo>
                    <a:pt x="1556997" y="3712839"/>
                    <a:pt x="1556997" y="3712839"/>
                    <a:pt x="0" y="3712839"/>
                  </a:cubicBezTo>
                  <a:cubicBezTo>
                    <a:pt x="0" y="3712839"/>
                    <a:pt x="376693" y="3637579"/>
                    <a:pt x="376693" y="3436885"/>
                  </a:cubicBezTo>
                  <a:cubicBezTo>
                    <a:pt x="376693" y="3286364"/>
                    <a:pt x="376693" y="2583935"/>
                    <a:pt x="376693" y="2383241"/>
                  </a:cubicBezTo>
                  <a:cubicBezTo>
                    <a:pt x="376693" y="2182547"/>
                    <a:pt x="728273" y="1831333"/>
                    <a:pt x="929176" y="1831333"/>
                  </a:cubicBezTo>
                  <a:cubicBezTo>
                    <a:pt x="728273" y="1831333"/>
                    <a:pt x="376693" y="1530292"/>
                    <a:pt x="376693" y="1329598"/>
                  </a:cubicBezTo>
                  <a:cubicBezTo>
                    <a:pt x="376693" y="1128904"/>
                    <a:pt x="376693" y="426475"/>
                    <a:pt x="376693" y="275954"/>
                  </a:cubicBezTo>
                  <a:cubicBezTo>
                    <a:pt x="376693" y="75260"/>
                    <a:pt x="0" y="0"/>
                    <a:pt x="0" y="0"/>
                  </a:cubicBezTo>
                  <a:close/>
                </a:path>
              </a:pathLst>
            </a:custGeom>
            <a:gradFill flip="none" rotWithShape="1">
              <a:gsLst>
                <a:gs pos="0">
                  <a:schemeClr val="accent1">
                    <a:lumMod val="100000"/>
                  </a:schemeClr>
                </a:gs>
                <a:gs pos="100000">
                  <a:schemeClr val="accent1">
                    <a:lumMod val="40000"/>
                    <a:lumOff val="60000"/>
                  </a:schemeClr>
                </a:gs>
                <a:gs pos="60000">
                  <a:schemeClr val="accent1">
                    <a:lumMod val="100000"/>
                  </a:schemeClr>
                </a:gs>
                <a:gs pos="60100">
                  <a:schemeClr val="accent1">
                    <a:lumMod val="40000"/>
                    <a:lumOff val="60000"/>
                  </a:schemeClr>
                </a:gs>
              </a:gsLst>
              <a:lin ang="16200000" scaled="1"/>
              <a:tileRect/>
            </a:gradFill>
            <a:ln>
              <a:noFill/>
            </a:ln>
          </p:spPr>
          <p:txBody>
            <a:bodyPr vert="horz" wrap="square" lIns="91440" tIns="45720" rIns="91440" bIns="45720" numCol="1" anchor="t" anchorCtr="0" compatLnSpc="1">
              <a:noAutofit/>
            </a:bodyPr>
            <a:lstStyle/>
            <a:p>
              <a:endParaRPr lang="zh-CN" altLang="en-US"/>
            </a:p>
          </p:txBody>
        </p:sp>
        <p:sp>
          <p:nvSpPr>
            <p:cNvPr id="22" name="ValueShape2"/>
            <p:cNvSpPr/>
            <p:nvPr/>
          </p:nvSpPr>
          <p:spPr bwMode="auto">
            <a:xfrm>
              <a:off x="6108530" y="1157144"/>
              <a:ext cx="1556998" cy="3712839"/>
            </a:xfrm>
            <a:custGeom>
              <a:avLst/>
              <a:gdLst>
                <a:gd name="connsiteX0" fmla="*/ 1389192 w 1556998"/>
                <a:gd name="connsiteY0" fmla="*/ 1683529 h 3712839"/>
                <a:gd name="connsiteX1" fmla="*/ 1556998 w 1556998"/>
                <a:gd name="connsiteY1" fmla="*/ 1856418 h 3712839"/>
                <a:gd name="connsiteX2" fmla="*/ 1389192 w 1556998"/>
                <a:gd name="connsiteY2" fmla="*/ 2029307 h 3712839"/>
                <a:gd name="connsiteX3" fmla="*/ 1221386 w 1556998"/>
                <a:gd name="connsiteY3" fmla="*/ 1856418 h 3712839"/>
                <a:gd name="connsiteX4" fmla="*/ 1389192 w 1556998"/>
                <a:gd name="connsiteY4" fmla="*/ 1683529 h 3712839"/>
                <a:gd name="connsiteX5" fmla="*/ 0 w 1556998"/>
                <a:gd name="connsiteY5" fmla="*/ 0 h 3712839"/>
                <a:gd name="connsiteX6" fmla="*/ 1556997 w 1556998"/>
                <a:gd name="connsiteY6" fmla="*/ 0 h 3712839"/>
                <a:gd name="connsiteX7" fmla="*/ 1180304 w 1556998"/>
                <a:gd name="connsiteY7" fmla="*/ 275954 h 3712839"/>
                <a:gd name="connsiteX8" fmla="*/ 1180304 w 1556998"/>
                <a:gd name="connsiteY8" fmla="*/ 1329598 h 3712839"/>
                <a:gd name="connsiteX9" fmla="*/ 627822 w 1556998"/>
                <a:gd name="connsiteY9" fmla="*/ 1831333 h 3712839"/>
                <a:gd name="connsiteX10" fmla="*/ 1180304 w 1556998"/>
                <a:gd name="connsiteY10" fmla="*/ 2383241 h 3712839"/>
                <a:gd name="connsiteX11" fmla="*/ 1180304 w 1556998"/>
                <a:gd name="connsiteY11" fmla="*/ 3436885 h 3712839"/>
                <a:gd name="connsiteX12" fmla="*/ 1556997 w 1556998"/>
                <a:gd name="connsiteY12" fmla="*/ 3712839 h 3712839"/>
                <a:gd name="connsiteX13" fmla="*/ 0 w 1556998"/>
                <a:gd name="connsiteY13" fmla="*/ 3712839 h 371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6998" h="3712839">
                  <a:moveTo>
                    <a:pt x="1389192" y="1683529"/>
                  </a:moveTo>
                  <a:cubicBezTo>
                    <a:pt x="1481869" y="1683529"/>
                    <a:pt x="1556998" y="1760934"/>
                    <a:pt x="1556998" y="1856418"/>
                  </a:cubicBezTo>
                  <a:cubicBezTo>
                    <a:pt x="1556998" y="1951902"/>
                    <a:pt x="1481869" y="2029307"/>
                    <a:pt x="1389192" y="2029307"/>
                  </a:cubicBezTo>
                  <a:cubicBezTo>
                    <a:pt x="1296515" y="2029307"/>
                    <a:pt x="1221386" y="1951902"/>
                    <a:pt x="1221386" y="1856418"/>
                  </a:cubicBezTo>
                  <a:cubicBezTo>
                    <a:pt x="1221386" y="1760934"/>
                    <a:pt x="1296515" y="1683529"/>
                    <a:pt x="1389192" y="1683529"/>
                  </a:cubicBezTo>
                  <a:close/>
                  <a:moveTo>
                    <a:pt x="0" y="0"/>
                  </a:moveTo>
                  <a:cubicBezTo>
                    <a:pt x="1556997" y="0"/>
                    <a:pt x="1556997" y="0"/>
                    <a:pt x="1556997" y="0"/>
                  </a:cubicBezTo>
                  <a:cubicBezTo>
                    <a:pt x="1556997" y="0"/>
                    <a:pt x="1180304" y="75260"/>
                    <a:pt x="1180304" y="275954"/>
                  </a:cubicBezTo>
                  <a:cubicBezTo>
                    <a:pt x="1180304" y="426475"/>
                    <a:pt x="1180304" y="1128904"/>
                    <a:pt x="1180304" y="1329598"/>
                  </a:cubicBezTo>
                  <a:cubicBezTo>
                    <a:pt x="1180304" y="1530292"/>
                    <a:pt x="828724" y="1831333"/>
                    <a:pt x="627822" y="1831333"/>
                  </a:cubicBezTo>
                  <a:cubicBezTo>
                    <a:pt x="828724" y="1831333"/>
                    <a:pt x="1180304" y="2182547"/>
                    <a:pt x="1180304" y="2383241"/>
                  </a:cubicBezTo>
                  <a:cubicBezTo>
                    <a:pt x="1180304" y="2583935"/>
                    <a:pt x="1180304" y="3286364"/>
                    <a:pt x="1180304" y="3436885"/>
                  </a:cubicBezTo>
                  <a:cubicBezTo>
                    <a:pt x="1180304" y="3637579"/>
                    <a:pt x="1556997" y="3712839"/>
                    <a:pt x="1556997" y="3712839"/>
                  </a:cubicBezTo>
                  <a:cubicBezTo>
                    <a:pt x="0" y="3712839"/>
                    <a:pt x="0" y="3712839"/>
                    <a:pt x="0" y="3712839"/>
                  </a:cubicBezTo>
                  <a:close/>
                </a:path>
              </a:pathLst>
            </a:custGeom>
            <a:gradFill flip="none" rotWithShape="1">
              <a:gsLst>
                <a:gs pos="0">
                  <a:schemeClr val="accent2">
                    <a:lumMod val="100000"/>
                  </a:schemeClr>
                </a:gs>
                <a:gs pos="100000">
                  <a:schemeClr val="accent2">
                    <a:lumMod val="40000"/>
                    <a:lumOff val="60000"/>
                  </a:schemeClr>
                </a:gs>
                <a:gs pos="69000">
                  <a:schemeClr val="accent2">
                    <a:lumMod val="100000"/>
                  </a:schemeClr>
                </a:gs>
                <a:gs pos="69100">
                  <a:schemeClr val="accent2">
                    <a:lumMod val="40000"/>
                    <a:lumOff val="60000"/>
                  </a:schemeClr>
                </a:gs>
              </a:gsLst>
              <a:lin ang="16200000" scaled="1"/>
              <a:tileRect/>
            </a:gradFill>
            <a:ln>
              <a:noFill/>
            </a:ln>
          </p:spPr>
          <p:txBody>
            <a:bodyPr vert="horz" wrap="square" lIns="91440" tIns="45720" rIns="91440" bIns="45720" numCol="1" anchor="t" anchorCtr="0" compatLnSpc="1">
              <a:noAutofit/>
            </a:bodyPr>
            <a:lstStyle/>
            <a:p>
              <a:endParaRPr lang="zh-CN" altLang="en-US"/>
            </a:p>
          </p:txBody>
        </p:sp>
      </p:grpSp>
      <p:grpSp>
        <p:nvGrpSpPr>
          <p:cNvPr id="3" name="组合 2"/>
          <p:cNvGrpSpPr/>
          <p:nvPr/>
        </p:nvGrpSpPr>
        <p:grpSpPr>
          <a:xfrm>
            <a:off x="844259" y="388128"/>
            <a:ext cx="2248252" cy="568713"/>
            <a:chOff x="1009359" y="477028"/>
            <a:chExt cx="2248252" cy="568713"/>
          </a:xfrm>
        </p:grpSpPr>
        <p:sp>
          <p:nvSpPr>
            <p:cNvPr id="2" name="文本框 1"/>
            <p:cNvSpPr txBox="1"/>
            <p:nvPr userDrawn="1"/>
          </p:nvSpPr>
          <p:spPr>
            <a:xfrm>
              <a:off x="1009359" y="477028"/>
              <a:ext cx="2248252"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输入标题内容</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5" name="文本框 14"/>
            <p:cNvSpPr txBox="1"/>
            <p:nvPr userDrawn="1"/>
          </p:nvSpPr>
          <p:spPr>
            <a:xfrm>
              <a:off x="1112847" y="799520"/>
              <a:ext cx="2017848" cy="246221"/>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Use "Title Only" Layout</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90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05079084"/>
          <p:cNvPicPr>
            <a:picLocks noChangeAspect="1"/>
          </p:cNvPicPr>
          <p:nvPr/>
        </p:nvPicPr>
        <p:blipFill>
          <a:blip r:embed="rId1"/>
          <a:srcRect t="7019" b="8666"/>
          <a:stretch>
            <a:fillRect/>
          </a:stretch>
        </p:blipFill>
        <p:spPr>
          <a:xfrm>
            <a:off x="0" y="0"/>
            <a:ext cx="12192000" cy="6858000"/>
          </a:xfrm>
          <a:prstGeom prst="rect">
            <a:avLst/>
          </a:prstGeom>
        </p:spPr>
      </p:pic>
      <p:sp>
        <p:nvSpPr>
          <p:cNvPr id="9" name="Rectangle 8"/>
          <p:cNvSpPr/>
          <p:nvPr/>
        </p:nvSpPr>
        <p:spPr>
          <a:xfrm>
            <a:off x="0" y="0"/>
            <a:ext cx="61722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ym typeface="思源黑体" panose="020B0400000000000000" pitchFamily="34" charset="-122"/>
            </a:endParaRPr>
          </a:p>
        </p:txBody>
      </p:sp>
      <p:sp>
        <p:nvSpPr>
          <p:cNvPr id="50" name="等腰三角形 49"/>
          <p:cNvSpPr/>
          <p:nvPr/>
        </p:nvSpPr>
        <p:spPr>
          <a:xfrm rot="4500218">
            <a:off x="619125" y="28096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 空心 51"/>
          <p:cNvSpPr/>
          <p:nvPr/>
        </p:nvSpPr>
        <p:spPr>
          <a:xfrm>
            <a:off x="10324298" y="5850789"/>
            <a:ext cx="496102" cy="496102"/>
          </a:xfrm>
          <a:prstGeom prst="donut">
            <a:avLst>
              <a:gd name="adj" fmla="val 73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圆: 空心 52"/>
          <p:cNvSpPr/>
          <p:nvPr/>
        </p:nvSpPr>
        <p:spPr>
          <a:xfrm>
            <a:off x="3043848" y="4304397"/>
            <a:ext cx="496102" cy="496102"/>
          </a:xfrm>
          <a:prstGeom prst="donut">
            <a:avLst>
              <a:gd name="adj" fmla="val 7346"/>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圆: 空心 54"/>
          <p:cNvSpPr/>
          <p:nvPr/>
        </p:nvSpPr>
        <p:spPr>
          <a:xfrm>
            <a:off x="9265606" y="1303750"/>
            <a:ext cx="1058368" cy="1058368"/>
          </a:xfrm>
          <a:prstGeom prst="donut">
            <a:avLst>
              <a:gd name="adj" fmla="val 7346"/>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矩形 56"/>
          <p:cNvSpPr/>
          <p:nvPr/>
        </p:nvSpPr>
        <p:spPr>
          <a:xfrm>
            <a:off x="785386" y="5167529"/>
            <a:ext cx="3738880" cy="337185"/>
          </a:xfrm>
          <a:prstGeom prst="rect">
            <a:avLst/>
          </a:prstGeom>
        </p:spPr>
        <p:txBody>
          <a:bodyPr wrap="none">
            <a:spAutoFit/>
          </a:bodyPr>
          <a:lstStyle/>
          <a:p>
            <a:pPr algn="ct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JIA</a:t>
            </a:r>
            <a:endParaRPr lang="en-US" altLang="zh-CN" sz="16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8" name="矩形 57"/>
          <p:cNvSpPr/>
          <p:nvPr/>
        </p:nvSpPr>
        <p:spPr>
          <a:xfrm>
            <a:off x="484288" y="1691620"/>
            <a:ext cx="6543364" cy="1198880"/>
          </a:xfrm>
          <a:prstGeom prst="rect">
            <a:avLst/>
          </a:prstGeom>
          <a:noFill/>
        </p:spPr>
        <p:txBody>
          <a:bodyPr wrap="square">
            <a:spAutoFit/>
          </a:bodyPr>
          <a:lstStyle/>
          <a:p>
            <a:pPr defTabSz="914400">
              <a:spcBef>
                <a:spcPct val="0"/>
              </a:spcBef>
            </a:pPr>
            <a:r>
              <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rPr>
              <a:t>感谢您的聆听</a:t>
            </a:r>
            <a:endPar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endParaRPr>
          </a:p>
        </p:txBody>
      </p:sp>
      <p:sp>
        <p:nvSpPr>
          <p:cNvPr id="59" name="矩形 58"/>
          <p:cNvSpPr/>
          <p:nvPr/>
        </p:nvSpPr>
        <p:spPr>
          <a:xfrm>
            <a:off x="651550" y="3582702"/>
            <a:ext cx="4006643" cy="1427143"/>
          </a:xfrm>
          <a:prstGeom prst="rect">
            <a:avLst/>
          </a:prstGeom>
          <a:noFill/>
        </p:spPr>
        <p:txBody>
          <a:bodyPr wrap="square">
            <a:spAutoFit/>
          </a:bodyPr>
          <a:lstStyle/>
          <a:p>
            <a:pPr defTabSz="914400">
              <a:spcBef>
                <a:spcPct val="0"/>
              </a:spcBef>
            </a:pPr>
            <a:r>
              <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rPr>
              <a:t>PLAN</a:t>
            </a:r>
            <a:endParaRPr lang="zh-CN" altLang="en-US" sz="7200" spc="-150" dirty="0">
              <a:solidFill>
                <a:schemeClr val="bg1"/>
              </a:solidFill>
              <a:effectLst>
                <a:outerShdw blurRad="203200" dist="50800" dir="5400000" algn="ctr" rotWithShape="0">
                  <a:schemeClr val="tx1">
                    <a:lumMod val="85000"/>
                    <a:lumOff val="15000"/>
                    <a:alpha val="78000"/>
                  </a:schemeClr>
                </a:outerShdw>
              </a:effectLst>
              <a:latin typeface="思源黑体 CN Heavy" panose="020B0A00000000000000" pitchFamily="34" charset="-122"/>
              <a:ea typeface="思源黑体 CN Heavy" panose="020B0A00000000000000" pitchFamily="34" charset="-122"/>
              <a:cs typeface="+mj-cs"/>
            </a:endParaRPr>
          </a:p>
        </p:txBody>
      </p:sp>
      <p:sp>
        <p:nvSpPr>
          <p:cNvPr id="62" name="标题 4"/>
          <p:cNvSpPr txBox="1"/>
          <p:nvPr/>
        </p:nvSpPr>
        <p:spPr>
          <a:xfrm>
            <a:off x="412750" y="2776220"/>
            <a:ext cx="4188460" cy="895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3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Section Header Here</a:t>
            </a:r>
            <a:endParaRPr lang="zh-CN" altLang="en-US" sz="3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65" name="03月商品展示配乐之一">
            <a:hlinkClick r:id="" action="ppaction://media"/>
          </p:cNvPr>
          <p:cNvPicPr>
            <a:picLocks noChangeAspect="1"/>
          </p:cNvPicPr>
          <p:nvPr>
            <a:audioFile r:link="rId2"/>
            <p:extLst>
              <p:ext uri="{DAA4B4D4-6D71-4841-9C94-3DE7FCFB9230}">
                <p14:media xmlns:p14="http://schemas.microsoft.com/office/powerpoint/2010/main" r:embed="rId3">
                  <p14:fade in="250.000000" out="250.000000"/>
                </p14:media>
              </p:ext>
            </p:extLst>
          </p:nvPr>
        </p:nvPicPr>
        <p:blipFill>
          <a:blip r:embed="rId4"/>
          <a:stretch>
            <a:fillRect/>
          </a:stretch>
        </p:blipFill>
        <p:spPr>
          <a:xfrm>
            <a:off x="-541969" y="-1981200"/>
            <a:ext cx="609600" cy="609600"/>
          </a:xfrm>
          <a:prstGeom prst="rect">
            <a:avLst/>
          </a:prstGeom>
        </p:spPr>
      </p:pic>
      <p:sp>
        <p:nvSpPr>
          <p:cNvPr id="4" name="等腰三角形 3"/>
          <p:cNvSpPr/>
          <p:nvPr/>
        </p:nvSpPr>
        <p:spPr>
          <a:xfrm rot="4500218">
            <a:off x="6098540" y="533048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等腰三角形 4"/>
          <p:cNvSpPr/>
          <p:nvPr/>
        </p:nvSpPr>
        <p:spPr>
          <a:xfrm rot="4500218">
            <a:off x="11043920" y="280969"/>
            <a:ext cx="996859" cy="859361"/>
          </a:xfrm>
          <a:prstGeom prst="triangle">
            <a:avLst/>
          </a:prstGeom>
          <a:noFill/>
          <a:ln>
            <a:solidFill>
              <a:schemeClr val="accent1">
                <a:shade val="50000"/>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left)">
                                      <p:cBhvr>
                                        <p:cTn id="18" dur="500"/>
                                        <p:tgtEl>
                                          <p:spTgt spid="5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left)">
                                      <p:cBhvr>
                                        <p:cTn id="26" dur="500"/>
                                        <p:tgtEl>
                                          <p:spTgt spid="5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41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8"/>
                                        </p:tgtEl>
                                        <p:attrNameLst>
                                          <p:attrName>ppt_y</p:attrName>
                                        </p:attrNameLst>
                                      </p:cBhvr>
                                      <p:tavLst>
                                        <p:tav tm="0">
                                          <p:val>
                                            <p:strVal val="#ppt_y"/>
                                          </p:val>
                                        </p:tav>
                                        <p:tav tm="100000">
                                          <p:val>
                                            <p:strVal val="#ppt_y"/>
                                          </p:val>
                                        </p:tav>
                                      </p:tavLst>
                                    </p:anim>
                                    <p:anim calcmode="lin" valueType="num">
                                      <p:cBhvr>
                                        <p:cTn id="40"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8"/>
                                        </p:tgtEl>
                                      </p:cBhvr>
                                    </p:animEffect>
                                  </p:childTnLst>
                                </p:cTn>
                              </p:par>
                            </p:childTnLst>
                          </p:cTn>
                        </p:par>
                        <p:par>
                          <p:cTn id="43" fill="hold">
                            <p:stCondLst>
                              <p:cond delay="49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9"/>
                                        </p:tgtEl>
                                        <p:attrNameLst>
                                          <p:attrName>ppt_y</p:attrName>
                                        </p:attrNameLst>
                                      </p:cBhvr>
                                      <p:tavLst>
                                        <p:tav tm="0">
                                          <p:val>
                                            <p:strVal val="#ppt_y"/>
                                          </p:val>
                                        </p:tav>
                                        <p:tav tm="100000">
                                          <p:val>
                                            <p:strVal val="#ppt_y"/>
                                          </p:val>
                                        </p:tav>
                                      </p:tavLst>
                                    </p:anim>
                                    <p:anim calcmode="lin" valueType="num">
                                      <p:cBhvr>
                                        <p:cTn id="48"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9"/>
                                        </p:tgtEl>
                                      </p:cBhvr>
                                    </p:animEffect>
                                  </p:childTnLst>
                                </p:cTn>
                              </p:par>
                            </p:childTnLst>
                          </p:cTn>
                        </p:par>
                        <p:par>
                          <p:cTn id="51" fill="hold">
                            <p:stCondLst>
                              <p:cond delay="55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2"/>
                                        </p:tgtEl>
                                        <p:attrNameLst>
                                          <p:attrName>style.visibility</p:attrName>
                                        </p:attrNameLst>
                                      </p:cBhvr>
                                      <p:to>
                                        <p:strVal val="visible"/>
                                      </p:to>
                                    </p:set>
                                    <p:anim calcmode="lin" valueType="num">
                                      <p:cBhvr>
                                        <p:cTn id="54"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62"/>
                                        </p:tgtEl>
                                        <p:attrNameLst>
                                          <p:attrName>ppt_y</p:attrName>
                                        </p:attrNameLst>
                                      </p:cBhvr>
                                      <p:tavLst>
                                        <p:tav tm="0">
                                          <p:val>
                                            <p:strVal val="#ppt_y"/>
                                          </p:val>
                                        </p:tav>
                                        <p:tav tm="100000">
                                          <p:val>
                                            <p:strVal val="#ppt_y"/>
                                          </p:val>
                                        </p:tav>
                                      </p:tavLst>
                                    </p:anim>
                                    <p:anim calcmode="lin" valueType="num">
                                      <p:cBhvr>
                                        <p:cTn id="56"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62"/>
                                        </p:tgtEl>
                                      </p:cBhvr>
                                    </p:animEffect>
                                  </p:childTnLst>
                                </p:cTn>
                              </p:par>
                            </p:childTnLst>
                          </p:cTn>
                        </p:par>
                        <p:par>
                          <p:cTn id="59" fill="hold">
                            <p:stCondLst>
                              <p:cond delay="6949"/>
                            </p:stCondLst>
                            <p:childTnLst>
                              <p:par>
                                <p:cTn id="60" presetID="22" presetClass="entr" presetSubtype="8"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par>
                          <p:cTn id="63" fill="hold">
                            <p:stCondLst>
                              <p:cond delay="7449"/>
                            </p:stCondLst>
                            <p:childTnLst>
                              <p:par>
                                <p:cTn id="64" presetID="22" presetClass="entr" presetSubtype="8" fill="hold" grpId="0"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4500" numSld="999" showWhenStopped="0">
                <p:cTn id="67" repeatCount="indefinite" fill="remove" display="0">
                  <p:stCondLst>
                    <p:cond delay="indefinite"/>
                  </p:stCondLst>
                  <p:endCondLst>
                    <p:cond evt="onStopAudio" delay="0">
                      <p:tgtEl>
                        <p:sldTgt/>
                      </p:tgtEl>
                    </p:cond>
                  </p:endCondLst>
                </p:cTn>
                <p:tgtEl>
                  <p:spTgt spid="65"/>
                </p:tgtEl>
              </p:cMediaNode>
            </p:audio>
          </p:childTnLst>
        </p:cTn>
      </p:par>
    </p:tnLst>
    <p:bldLst>
      <p:bldP spid="9" grpId="0" bldLvl="0" animBg="1"/>
      <p:bldP spid="50" grpId="0" bldLvl="0" animBg="1"/>
      <p:bldP spid="52" grpId="0" bldLvl="0" animBg="1"/>
      <p:bldP spid="53" grpId="0" bldLvl="0" animBg="1"/>
      <p:bldP spid="55" grpId="0" bldLvl="0" animBg="1"/>
      <p:bldP spid="57" grpId="0"/>
      <p:bldP spid="58" grpId="0"/>
      <p:bldP spid="59" grpId="0"/>
      <p:bldP spid="62" grpId="0"/>
      <p:bldP spid="4" grpId="0" bldLvl="0" animBg="1"/>
      <p:bldP spid="5" grpId="0" bldLvl="0" animBg="1"/>
    </p:bldLst>
  </p:timing>
</p:sld>
</file>

<file path=ppt/tags/tag1.xml><?xml version="1.0" encoding="utf-8"?>
<p:tagLst xmlns:p="http://schemas.openxmlformats.org/presentationml/2006/main">
  <p:tag name="ISLIDE.DIAGRAM" val="258373"/>
  <p:tag name="PA" val="v5.2.2"/>
</p:tagLst>
</file>

<file path=ppt/tags/tag2.xml><?xml version="1.0" encoding="utf-8"?>
<p:tagLst xmlns:p="http://schemas.openxmlformats.org/presentationml/2006/main">
  <p:tag name="PA" val="v5.2.2"/>
</p:tagLst>
</file>

<file path=ppt/tags/tag3.xml><?xml version="1.0" encoding="utf-8"?>
<p:tagLst xmlns:p="http://schemas.openxmlformats.org/presentationml/2006/main">
  <p:tag name="PA" val="v5.2.2"/>
</p:tagLst>
</file>

<file path=ppt/tags/tag4.xml><?xml version="1.0" encoding="utf-8"?>
<p:tagLst xmlns:p="http://schemas.openxmlformats.org/presentationml/2006/main">
  <p:tag name="PA" val="v5.2.2"/>
</p:tagLst>
</file>

<file path=ppt/tags/tag5.xml><?xml version="1.0" encoding="utf-8"?>
<p:tagLst xmlns:p="http://schemas.openxmlformats.org/presentationml/2006/main">
  <p:tag name="PA" val="v5.2.2"/>
</p:tagLst>
</file>

<file path=ppt/tags/tag6.xml><?xml version="1.0" encoding="utf-8"?>
<p:tagLst xmlns:p="http://schemas.openxmlformats.org/presentationml/2006/main">
  <p:tag name="PA" val="v5.2.2"/>
</p:tagLst>
</file>

<file path=ppt/tags/tag7.xml><?xml version="1.0" encoding="utf-8"?>
<p:tagLst xmlns:p="http://schemas.openxmlformats.org/presentationml/2006/main">
  <p:tag name="PA" val="v5.2.2"/>
</p:tagLst>
</file>

<file path=ppt/tags/tag8.xml><?xml version="1.0" encoding="utf-8"?>
<p:tagLst xmlns:p="http://schemas.openxmlformats.org/presentationml/2006/main">
  <p:tag name="PA" val="v5.2.2"/>
</p:tagLst>
</file>

<file path=ppt/tags/tag9.xml><?xml version="1.0" encoding="utf-8"?>
<p:tagLst xmlns:p="http://schemas.openxmlformats.org/presentationml/2006/main">
  <p:tag name="PA" val="v5.2.2"/>
</p:tagLst>
</file>

<file path=ppt/tags/tag10.xml><?xml version="1.0" encoding="utf-8"?>
<p:tagLst xmlns:p="http://schemas.openxmlformats.org/presentationml/2006/main">
  <p:tag name="PA" val="v5.2.2"/>
</p:tagLst>
</file>

<file path=ppt/tags/tag11.xml><?xml version="1.0" encoding="utf-8"?>
<p:tagLst xmlns:p="http://schemas.openxmlformats.org/presentationml/2006/main">
  <p:tag name="PA" val="v5.2.2"/>
</p:tagLst>
</file>

<file path=ppt/tags/tag12.xml><?xml version="1.0" encoding="utf-8"?>
<p:tagLst xmlns:p="http://schemas.openxmlformats.org/presentationml/2006/main">
  <p:tag name="PA" val="v5.2.2"/>
</p:tagLst>
</file>

<file path=ppt/tags/tag13.xml><?xml version="1.0" encoding="utf-8"?>
<p:tagLst xmlns:p="http://schemas.openxmlformats.org/presentationml/2006/main">
  <p:tag name="PA" val="v5.2.2"/>
</p:tagLst>
</file>

<file path=ppt/tags/tag14.xml><?xml version="1.0" encoding="utf-8"?>
<p:tagLst xmlns:p="http://schemas.openxmlformats.org/presentationml/2006/main">
  <p:tag name="PA" val="v5.2.2"/>
</p:tagLst>
</file>

<file path=ppt/tags/tag15.xml><?xml version="1.0" encoding="utf-8"?>
<p:tagLst xmlns:p="http://schemas.openxmlformats.org/presentationml/2006/main">
  <p:tag name="PA" val="v5.2.2"/>
</p:tagLst>
</file>

<file path=ppt/tags/tag16.xml><?xml version="1.0" encoding="utf-8"?>
<p:tagLst xmlns:p="http://schemas.openxmlformats.org/presentationml/2006/main">
  <p:tag name="PA" val="v5.2.2"/>
</p:tagLst>
</file>

<file path=ppt/tags/tag17.xml><?xml version="1.0" encoding="utf-8"?>
<p:tagLst xmlns:p="http://schemas.openxmlformats.org/presentationml/2006/main">
  <p:tag name="PA" val="v5.2.2"/>
</p:tagLst>
</file>

<file path=ppt/tags/tag18.xml><?xml version="1.0" encoding="utf-8"?>
<p:tagLst xmlns:p="http://schemas.openxmlformats.org/presentationml/2006/main">
  <p:tag name="PA" val="v5.2.2"/>
</p:tagLst>
</file>

<file path=ppt/tags/tag19.xml><?xml version="1.0" encoding="utf-8"?>
<p:tagLst xmlns:p="http://schemas.openxmlformats.org/presentationml/2006/main">
  <p:tag name="PA" val="v5.2.2"/>
</p:tagLst>
</file>

<file path=ppt/tags/tag20.xml><?xml version="1.0" encoding="utf-8"?>
<p:tagLst xmlns:p="http://schemas.openxmlformats.org/presentationml/2006/main">
  <p:tag name="PA" val="v5.2.2"/>
</p:tagLst>
</file>

<file path=ppt/tags/tag21.xml><?xml version="1.0" encoding="utf-8"?>
<p:tagLst xmlns:p="http://schemas.openxmlformats.org/presentationml/2006/main">
  <p:tag name="PA" val="v5.2.2"/>
</p:tagLst>
</file>

<file path=ppt/tags/tag22.xml><?xml version="1.0" encoding="utf-8"?>
<p:tagLst xmlns:p="http://schemas.openxmlformats.org/presentationml/2006/main">
  <p:tag name="PA" val="v5.2.2"/>
</p:tagLst>
</file>

<file path=ppt/tags/tag23.xml><?xml version="1.0" encoding="utf-8"?>
<p:tagLst xmlns:p="http://schemas.openxmlformats.org/presentationml/2006/main">
  <p:tag name="PA" val="v5.2.2"/>
</p:tagLst>
</file>

<file path=ppt/tags/tag24.xml><?xml version="1.0" encoding="utf-8"?>
<p:tagLst xmlns:p="http://schemas.openxmlformats.org/presentationml/2006/main">
  <p:tag name="PA" val="v5.2.2"/>
</p:tagLst>
</file>

<file path=ppt/tags/tag25.xml><?xml version="1.0" encoding="utf-8"?>
<p:tagLst xmlns:p="http://schemas.openxmlformats.org/presentationml/2006/main">
  <p:tag name="PA" val="v5.1.2"/>
</p:tagLst>
</file>

<file path=ppt/tags/tag26.xml><?xml version="1.0" encoding="utf-8"?>
<p:tagLst xmlns:p="http://schemas.openxmlformats.org/presentationml/2006/main">
  <p:tag name="PA" val="v5.1.2"/>
</p:tagLst>
</file>

<file path=ppt/tags/tag27.xml><?xml version="1.0" encoding="utf-8"?>
<p:tagLst xmlns:p="http://schemas.openxmlformats.org/presentationml/2006/main">
  <p:tag name="PA" val="v5.1.2"/>
</p:tagLst>
</file>

<file path=ppt/tags/tag28.xml><?xml version="1.0" encoding="utf-8"?>
<p:tagLst xmlns:p="http://schemas.openxmlformats.org/presentationml/2006/main">
  <p:tag name="PA" val="v5.1.2"/>
</p:tagLst>
</file>

<file path=ppt/tags/tag29.xml><?xml version="1.0" encoding="utf-8"?>
<p:tagLst xmlns:p="http://schemas.openxmlformats.org/presentationml/2006/main">
  <p:tag name="PA" val="v5.1.2"/>
</p:tagLst>
</file>

<file path=ppt/tags/tag30.xml><?xml version="1.0" encoding="utf-8"?>
<p:tagLst xmlns:p="http://schemas.openxmlformats.org/presentationml/2006/main">
  <p:tag name="PA" val="v5.1.2"/>
</p:tagLst>
</file>

<file path=ppt/tags/tag31.xml><?xml version="1.0" encoding="utf-8"?>
<p:tagLst xmlns:p="http://schemas.openxmlformats.org/presentationml/2006/main">
  <p:tag name="PA" val="v5.1.2"/>
</p:tagLst>
</file>

<file path=ppt/tags/tag32.xml><?xml version="1.0" encoding="utf-8"?>
<p:tagLst xmlns:p="http://schemas.openxmlformats.org/presentationml/2006/main">
  <p:tag name="PA" val="v5.1.0"/>
</p:tagLst>
</file>

<file path=ppt/tags/tag33.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866">
      <a:dk1>
        <a:sysClr val="windowText" lastClr="000000"/>
      </a:dk1>
      <a:lt1>
        <a:sysClr val="window" lastClr="FFFFFF"/>
      </a:lt1>
      <a:dk2>
        <a:srgbClr val="44546A"/>
      </a:dk2>
      <a:lt2>
        <a:srgbClr val="E7E6E6"/>
      </a:lt2>
      <a:accent1>
        <a:srgbClr val="33C2EF"/>
      </a:accent1>
      <a:accent2>
        <a:srgbClr val="0A67BC"/>
      </a:accent2>
      <a:accent3>
        <a:srgbClr val="1F4970"/>
      </a:accent3>
      <a:accent4>
        <a:srgbClr val="7F7F7F"/>
      </a:accent4>
      <a:accent5>
        <a:srgbClr val="595959"/>
      </a:accent5>
      <a:accent6>
        <a:srgbClr val="262626"/>
      </a:accent6>
      <a:hlink>
        <a:srgbClr val="0C0C0C"/>
      </a:hlink>
      <a:folHlink>
        <a:srgbClr val="954F72"/>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6193</Words>
  <Application>WPS 演示</Application>
  <PresentationFormat>宽屏</PresentationFormat>
  <Paragraphs>312</Paragraphs>
  <Slides>19</Slides>
  <Notes>26</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19</vt:i4>
      </vt:variant>
    </vt:vector>
  </HeadingPairs>
  <TitlesOfParts>
    <vt:vector size="36" baseType="lpstr">
      <vt:lpstr>Arial</vt:lpstr>
      <vt:lpstr>宋体</vt:lpstr>
      <vt:lpstr>Wingdings</vt:lpstr>
      <vt:lpstr>思源黑体</vt:lpstr>
      <vt:lpstr>黑体</vt:lpstr>
      <vt:lpstr>思源黑体 CN Heavy</vt:lpstr>
      <vt:lpstr>微软雅黑</vt:lpstr>
      <vt:lpstr>微软雅黑 Light</vt:lpstr>
      <vt:lpstr>Arial Unicode MS</vt:lpstr>
      <vt:lpstr>等线</vt:lpstr>
      <vt:lpstr>Roboto Regular</vt:lpstr>
      <vt:lpstr>Gill Sans</vt:lpstr>
      <vt:lpstr>Source Han Sans CN Normal</vt:lpstr>
      <vt:lpstr>Yu Gothic</vt:lpstr>
      <vt:lpstr>Roboto</vt:lpstr>
      <vt:lpstr>Gill Sans MT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130</cp:revision>
  <dcterms:created xsi:type="dcterms:W3CDTF">2019-07-11T04:52:00Z</dcterms:created>
  <dcterms:modified xsi:type="dcterms:W3CDTF">2020-10-08T03:39:56Z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