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1.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1032" r:id="rId2"/>
    <p:sldId id="1008" r:id="rId3"/>
    <p:sldId id="1046" r:id="rId4"/>
    <p:sldId id="1055" r:id="rId5"/>
    <p:sldId id="1048" r:id="rId6"/>
    <p:sldId id="1047" r:id="rId7"/>
    <p:sldId id="1045" r:id="rId8"/>
    <p:sldId id="1040" r:id="rId9"/>
    <p:sldId id="1056" r:id="rId10"/>
    <p:sldId id="1043" r:id="rId11"/>
    <p:sldId id="1050" r:id="rId12"/>
    <p:sldId id="1044" r:id="rId13"/>
    <p:sldId id="1049" r:id="rId14"/>
    <p:sldId id="1057" r:id="rId15"/>
    <p:sldId id="1054" r:id="rId16"/>
    <p:sldId id="1039" r:id="rId17"/>
    <p:sldId id="1038" r:id="rId18"/>
    <p:sldId id="1053" r:id="rId19"/>
    <p:sldId id="1058" r:id="rId20"/>
    <p:sldId id="1041" r:id="rId21"/>
    <p:sldId id="1051" r:id="rId22"/>
    <p:sldId id="1042" r:id="rId23"/>
    <p:sldId id="1052" r:id="rId24"/>
    <p:sldId id="1033"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9" autoAdjust="0"/>
    <p:restoredTop sz="94660"/>
  </p:normalViewPr>
  <p:slideViewPr>
    <p:cSldViewPr>
      <p:cViewPr varScale="1">
        <p:scale>
          <a:sx n="75" d="100"/>
          <a:sy n="75" d="100"/>
        </p:scale>
        <p:origin x="108" y="306"/>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2018/2/27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62E442-3828-41CA-915E-C7A0C8D1496D}" type="slidenum">
              <a:rPr lang="en-US" smtClean="0"/>
              <a:t>1</a:t>
            </a:fld>
            <a:endParaRPr lang="en-US"/>
          </a:p>
        </p:txBody>
      </p:sp>
    </p:spTree>
    <p:extLst>
      <p:ext uri="{BB962C8B-B14F-4D97-AF65-F5344CB8AC3E}">
        <p14:creationId xmlns:p14="http://schemas.microsoft.com/office/powerpoint/2010/main" val="456902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62E442-3828-41CA-915E-C7A0C8D1496D}" type="slidenum">
              <a:rPr lang="en-US" smtClean="0"/>
              <a:t>2</a:t>
            </a:fld>
            <a:endParaRPr lang="en-US"/>
          </a:p>
        </p:txBody>
      </p:sp>
    </p:spTree>
    <p:extLst>
      <p:ext uri="{BB962C8B-B14F-4D97-AF65-F5344CB8AC3E}">
        <p14:creationId xmlns:p14="http://schemas.microsoft.com/office/powerpoint/2010/main" val="1958527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3</a:t>
            </a:fld>
            <a:endParaRPr lang="zh-CN" altLang="en-US"/>
          </a:p>
        </p:txBody>
      </p:sp>
    </p:spTree>
    <p:extLst>
      <p:ext uri="{BB962C8B-B14F-4D97-AF65-F5344CB8AC3E}">
        <p14:creationId xmlns:p14="http://schemas.microsoft.com/office/powerpoint/2010/main" val="3672982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4</a:t>
            </a:fld>
            <a:endParaRPr lang="zh-CN" altLang="en-US"/>
          </a:p>
        </p:txBody>
      </p:sp>
    </p:spTree>
    <p:extLst>
      <p:ext uri="{BB962C8B-B14F-4D97-AF65-F5344CB8AC3E}">
        <p14:creationId xmlns:p14="http://schemas.microsoft.com/office/powerpoint/2010/main" val="581582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2811137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6</a:t>
            </a:fld>
            <a:endParaRPr lang="zh-CN" altLang="en-US"/>
          </a:p>
        </p:txBody>
      </p:sp>
    </p:spTree>
    <p:extLst>
      <p:ext uri="{BB962C8B-B14F-4D97-AF65-F5344CB8AC3E}">
        <p14:creationId xmlns:p14="http://schemas.microsoft.com/office/powerpoint/2010/main" val="2967153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7</a:t>
            </a:fld>
            <a:endParaRPr lang="zh-CN" altLang="en-US"/>
          </a:p>
        </p:txBody>
      </p:sp>
    </p:spTree>
    <p:extLst>
      <p:ext uri="{BB962C8B-B14F-4D97-AF65-F5344CB8AC3E}">
        <p14:creationId xmlns:p14="http://schemas.microsoft.com/office/powerpoint/2010/main" val="1701356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622967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9</a:t>
            </a:fld>
            <a:endParaRPr lang="zh-CN" altLang="en-US"/>
          </a:p>
        </p:txBody>
      </p:sp>
    </p:spTree>
    <p:extLst>
      <p:ext uri="{BB962C8B-B14F-4D97-AF65-F5344CB8AC3E}">
        <p14:creationId xmlns:p14="http://schemas.microsoft.com/office/powerpoint/2010/main" val="3241475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10</a:t>
            </a:fld>
            <a:endParaRPr lang="zh-CN" altLang="en-US"/>
          </a:p>
        </p:txBody>
      </p:sp>
    </p:spTree>
    <p:extLst>
      <p:ext uri="{BB962C8B-B14F-4D97-AF65-F5344CB8AC3E}">
        <p14:creationId xmlns:p14="http://schemas.microsoft.com/office/powerpoint/2010/main" val="18885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929794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12</a:t>
            </a:fld>
            <a:endParaRPr lang="zh-CN" altLang="en-US"/>
          </a:p>
        </p:txBody>
      </p:sp>
    </p:spTree>
    <p:extLst>
      <p:ext uri="{BB962C8B-B14F-4D97-AF65-F5344CB8AC3E}">
        <p14:creationId xmlns:p14="http://schemas.microsoft.com/office/powerpoint/2010/main" val="312344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13</a:t>
            </a:fld>
            <a:endParaRPr lang="zh-CN" altLang="en-US"/>
          </a:p>
        </p:txBody>
      </p:sp>
    </p:spTree>
    <p:extLst>
      <p:ext uri="{BB962C8B-B14F-4D97-AF65-F5344CB8AC3E}">
        <p14:creationId xmlns:p14="http://schemas.microsoft.com/office/powerpoint/2010/main" val="1430294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14</a:t>
            </a:fld>
            <a:endParaRPr lang="zh-CN" altLang="en-US"/>
          </a:p>
        </p:txBody>
      </p:sp>
    </p:spTree>
    <p:extLst>
      <p:ext uri="{BB962C8B-B14F-4D97-AF65-F5344CB8AC3E}">
        <p14:creationId xmlns:p14="http://schemas.microsoft.com/office/powerpoint/2010/main" val="1463936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15</a:t>
            </a:fld>
            <a:endParaRPr lang="zh-CN" altLang="en-US"/>
          </a:p>
        </p:txBody>
      </p:sp>
    </p:spTree>
    <p:extLst>
      <p:ext uri="{BB962C8B-B14F-4D97-AF65-F5344CB8AC3E}">
        <p14:creationId xmlns:p14="http://schemas.microsoft.com/office/powerpoint/2010/main" val="2228477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16</a:t>
            </a:fld>
            <a:endParaRPr lang="zh-CN" altLang="en-US"/>
          </a:p>
        </p:txBody>
      </p:sp>
    </p:spTree>
    <p:extLst>
      <p:ext uri="{BB962C8B-B14F-4D97-AF65-F5344CB8AC3E}">
        <p14:creationId xmlns:p14="http://schemas.microsoft.com/office/powerpoint/2010/main" val="3751735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17</a:t>
            </a:fld>
            <a:endParaRPr lang="zh-CN" altLang="en-US"/>
          </a:p>
        </p:txBody>
      </p:sp>
    </p:spTree>
    <p:extLst>
      <p:ext uri="{BB962C8B-B14F-4D97-AF65-F5344CB8AC3E}">
        <p14:creationId xmlns:p14="http://schemas.microsoft.com/office/powerpoint/2010/main" val="1204983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364484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19</a:t>
            </a:fld>
            <a:endParaRPr lang="zh-CN" altLang="en-US"/>
          </a:p>
        </p:txBody>
      </p:sp>
    </p:spTree>
    <p:extLst>
      <p:ext uri="{BB962C8B-B14F-4D97-AF65-F5344CB8AC3E}">
        <p14:creationId xmlns:p14="http://schemas.microsoft.com/office/powerpoint/2010/main" val="4127957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20</a:t>
            </a:fld>
            <a:endParaRPr lang="zh-CN" altLang="en-US"/>
          </a:p>
        </p:txBody>
      </p:sp>
    </p:spTree>
    <p:extLst>
      <p:ext uri="{BB962C8B-B14F-4D97-AF65-F5344CB8AC3E}">
        <p14:creationId xmlns:p14="http://schemas.microsoft.com/office/powerpoint/2010/main" val="1555266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a:p>
        </p:txBody>
      </p:sp>
      <p:sp>
        <p:nvSpPr>
          <p:cNvPr id="25603" name="灯片编号占位符 3"/>
          <p:cNvSpPr>
            <a:spLocks noGrp="1" noChangeArrowheads="1"/>
          </p:cNvSpPr>
          <p:nvPr>
            <p:ph type="sldNum" sz="quarter" idx="5"/>
          </p:nvPr>
        </p:nvSpPr>
        <p:spPr bwMode="auto">
          <a:noFill/>
          <a:ln>
            <a:miter lim="800000"/>
            <a:headEnd/>
            <a:tailEnd/>
          </a:ln>
        </p:spPr>
        <p:txBody>
          <a:bodyPr/>
          <a:lstStyle/>
          <a:p>
            <a:fld id="{B299748B-1A6B-4B94-B982-E2C8837D34CA}" type="slidenum">
              <a:rPr lang="zh-CN" altLang="en-US"/>
              <a:pPr/>
              <a:t>21</a:t>
            </a:fld>
            <a:endParaRPr lang="zh-CN" altLang="en-US"/>
          </a:p>
        </p:txBody>
      </p:sp>
    </p:spTree>
    <p:extLst>
      <p:ext uri="{BB962C8B-B14F-4D97-AF65-F5344CB8AC3E}">
        <p14:creationId xmlns:p14="http://schemas.microsoft.com/office/powerpoint/2010/main" val="1152547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22</a:t>
            </a:fld>
            <a:endParaRPr lang="zh-CN" altLang="en-US"/>
          </a:p>
        </p:txBody>
      </p:sp>
    </p:spTree>
    <p:extLst>
      <p:ext uri="{BB962C8B-B14F-4D97-AF65-F5344CB8AC3E}">
        <p14:creationId xmlns:p14="http://schemas.microsoft.com/office/powerpoint/2010/main" val="9847086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headEnd/>
            <a:tailEnd/>
          </a:ln>
        </p:spPr>
      </p:sp>
      <p:sp>
        <p:nvSpPr>
          <p:cNvPr id="7680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76804" name="灯片编号占位符 3"/>
          <p:cNvSpPr txBox="1">
            <a:spLocks noGrp="1" noChangeArrowheads="1"/>
          </p:cNvSpPr>
          <p:nvPr/>
        </p:nvSpPr>
        <p:spPr bwMode="auto">
          <a:xfrm>
            <a:off x="3884613" y="8685213"/>
            <a:ext cx="2971800" cy="458787"/>
          </a:xfrm>
          <a:prstGeom prst="rect">
            <a:avLst/>
          </a:prstGeom>
          <a:noFill/>
          <a:ln w="9525">
            <a:noFill/>
            <a:miter lim="800000"/>
            <a:headEnd/>
            <a:tailEnd/>
          </a:ln>
        </p:spPr>
        <p:txBody>
          <a:bodyPr anchor="b"/>
          <a:lstStyle/>
          <a:p>
            <a:pPr algn="r">
              <a:buFont typeface="Arial" charset="0"/>
              <a:buNone/>
            </a:pPr>
            <a:fld id="{CEDA688F-47F3-434D-A3A7-906655BCDF8A}" type="slidenum">
              <a:rPr lang="zh-CN" altLang="en-US" sz="1200">
                <a:latin typeface="Calibri" pitchFamily="34" charset="0"/>
              </a:rPr>
              <a:pPr algn="r">
                <a:buFont typeface="Arial" charset="0"/>
                <a:buNone/>
              </a:pPr>
              <a:t>23</a:t>
            </a:fld>
            <a:endParaRPr lang="en-US" altLang="zh-CN" sz="1200">
              <a:latin typeface="Calibri" pitchFamily="34" charset="0"/>
            </a:endParaRPr>
          </a:p>
        </p:txBody>
      </p:sp>
    </p:spTree>
    <p:extLst>
      <p:ext uri="{BB962C8B-B14F-4D97-AF65-F5344CB8AC3E}">
        <p14:creationId xmlns:p14="http://schemas.microsoft.com/office/powerpoint/2010/main" val="2554730115"/>
      </p:ext>
    </p:extLst>
  </p:cSld>
  <p:clrMapOvr>
    <a:overrideClrMapping bg1="lt1" tx1="dk1" bg2="lt2" tx2="dk2" accent1="accent1" accent2="accent2" accent3="accent3" accent4="accent4" accent5="accent5" accent6="accent6" hlink="hlink" folHlink="folHlink"/>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62E442-3828-41CA-915E-C7A0C8D1496D}" type="slidenum">
              <a:rPr lang="en-US" smtClean="0"/>
              <a:t>24</a:t>
            </a:fld>
            <a:endParaRPr lang="en-US"/>
          </a:p>
        </p:txBody>
      </p:sp>
    </p:spTree>
    <p:extLst>
      <p:ext uri="{BB962C8B-B14F-4D97-AF65-F5344CB8AC3E}">
        <p14:creationId xmlns:p14="http://schemas.microsoft.com/office/powerpoint/2010/main" val="1484399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3" name="文本框 37"/>
          <p:cNvSpPr txBox="1"/>
          <p:nvPr userDrawn="1"/>
        </p:nvSpPr>
        <p:spPr>
          <a:xfrm>
            <a:off x="3851920" y="203067"/>
            <a:ext cx="1523417" cy="346082"/>
          </a:xfrm>
          <a:prstGeom prst="rect">
            <a:avLst/>
          </a:prstGeom>
          <a:noFill/>
        </p:spPr>
        <p:txBody>
          <a:bodyPr wrap="none" lIns="68542" tIns="34271" rIns="68542" bIns="34271" rtlCol="0">
            <a:spAutoFit/>
          </a:bodyPr>
          <a:lstStyle/>
          <a:p>
            <a:pPr lvl="0" defTabSz="685663">
              <a:defRPr/>
            </a:pPr>
            <a:r>
              <a:rPr lang="zh-CN" altLang="en-US" sz="1799" b="0" dirty="0">
                <a:solidFill>
                  <a:schemeClr val="accent1"/>
                </a:solidFill>
                <a:latin typeface="微软雅黑" pitchFamily="34" charset="-122"/>
                <a:ea typeface="微软雅黑" pitchFamily="34" charset="-122"/>
              </a:rPr>
              <a:t>单击输入标题</a:t>
            </a:r>
            <a:endParaRPr kumimoji="0" lang="zh-CN" altLang="en-US" sz="1799"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184"/>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184"/>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4316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2018/2/27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67494"/>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899592" y="460795"/>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8" name="燕尾形 7"/>
          <p:cNvSpPr/>
          <p:nvPr userDrawn="1"/>
        </p:nvSpPr>
        <p:spPr>
          <a:xfrm>
            <a:off x="395536" y="339502"/>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燕尾形 8"/>
          <p:cNvSpPr/>
          <p:nvPr userDrawn="1"/>
        </p:nvSpPr>
        <p:spPr>
          <a:xfrm>
            <a:off x="611560" y="339502"/>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9321356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pPr>
                <a:defRPr/>
              </a:pPr>
              <a:t>2018/2/27</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pPr>
                <a:defRPr/>
              </a:pPr>
              <a:t>‹#›</a:t>
            </a:fld>
            <a:endParaRPr lang="zh-CN" altLang="en-US"/>
          </a:p>
        </p:txBody>
      </p:sp>
    </p:spTree>
    <p:extLst>
      <p:ext uri="{BB962C8B-B14F-4D97-AF65-F5344CB8AC3E}">
        <p14:creationId xmlns:p14="http://schemas.microsoft.com/office/powerpoint/2010/main" val="390892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207542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2149" y="-10716"/>
            <a:ext cx="7608095" cy="2475310"/>
          </a:xfrm>
          <a:custGeom>
            <a:avLst/>
            <a:gdLst>
              <a:gd name="connsiteX0" fmla="*/ 0 w 10144126"/>
              <a:gd name="connsiteY0" fmla="*/ 0 h 3300413"/>
              <a:gd name="connsiteX1" fmla="*/ 10144126 w 10144126"/>
              <a:gd name="connsiteY1" fmla="*/ 14288 h 3300413"/>
              <a:gd name="connsiteX2" fmla="*/ 6600826 w 10144126"/>
              <a:gd name="connsiteY2" fmla="*/ 3300413 h 3300413"/>
              <a:gd name="connsiteX3" fmla="*/ 5843588 w 10144126"/>
              <a:gd name="connsiteY3" fmla="*/ 2500313 h 3300413"/>
              <a:gd name="connsiteX4" fmla="*/ 4914901 w 10144126"/>
              <a:gd name="connsiteY4" fmla="*/ 3300413 h 3300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44126" h="3300413">
                <a:moveTo>
                  <a:pt x="0" y="0"/>
                </a:moveTo>
                <a:lnTo>
                  <a:pt x="10144126" y="14288"/>
                </a:lnTo>
                <a:lnTo>
                  <a:pt x="6600826" y="3300413"/>
                </a:lnTo>
                <a:lnTo>
                  <a:pt x="5843588" y="2500313"/>
                </a:lnTo>
                <a:lnTo>
                  <a:pt x="4914901" y="3300413"/>
                </a:lnTo>
                <a:close/>
              </a:path>
            </a:pathLst>
          </a:custGeom>
        </p:spPr>
        <p:txBody>
          <a:bodyPr wrap="square">
            <a:noAutofit/>
          </a:bodyPr>
          <a:lstStyle/>
          <a:p>
            <a:endParaRPr lang="en-US"/>
          </a:p>
        </p:txBody>
      </p:sp>
    </p:spTree>
    <p:extLst>
      <p:ext uri="{BB962C8B-B14F-4D97-AF65-F5344CB8AC3E}">
        <p14:creationId xmlns:p14="http://schemas.microsoft.com/office/powerpoint/2010/main" val="1673856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2018/2/27</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73" r:id="rId1"/>
    <p:sldLayoutId id="2147483655" r:id="rId2"/>
    <p:sldLayoutId id="2147483666" r:id="rId3"/>
    <p:sldLayoutId id="2147483668" r:id="rId4"/>
    <p:sldLayoutId id="2147483670" r:id="rId5"/>
    <p:sldLayoutId id="2147483672" r:id="rId6"/>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6.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tags" Target="../tags/tag15.xml"/><Relationship Id="rId7" Type="http://schemas.openxmlformats.org/officeDocument/2006/relationships/notesSlide" Target="../notesSlides/notesSlide3.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4.xml"/><Relationship Id="rId5" Type="http://schemas.openxmlformats.org/officeDocument/2006/relationships/tags" Target="../tags/tag17.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tags" Target="../tags/tag20.xml"/><Relationship Id="rId7" Type="http://schemas.openxmlformats.org/officeDocument/2006/relationships/notesSlide" Target="../notesSlides/notesSlide9.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4.xml"/><Relationship Id="rId5" Type="http://schemas.openxmlformats.org/officeDocument/2006/relationships/tags" Target="../tags/tag22.xml"/><Relationship Id="rId4" Type="http://schemas.openxmlformats.org/officeDocument/2006/relationships/tags" Target="../tags/tag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tags" Target="../tags/tag25.xml"/><Relationship Id="rId7" Type="http://schemas.openxmlformats.org/officeDocument/2006/relationships/notesSlide" Target="../notesSlides/notesSlide14.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4.xml"/><Relationship Id="rId5" Type="http://schemas.openxmlformats.org/officeDocument/2006/relationships/tags" Target="../tags/tag27.xml"/><Relationship Id="rId4" Type="http://schemas.openxmlformats.org/officeDocument/2006/relationships/tags" Target="../tags/tag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15.emf"/></Relationships>
</file>

<file path=ppt/slides/_rels/slide19.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tags" Target="../tags/tag30.xml"/><Relationship Id="rId7" Type="http://schemas.openxmlformats.org/officeDocument/2006/relationships/notesSlide" Target="../notesSlides/notesSlide19.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4.xml"/><Relationship Id="rId5" Type="http://schemas.openxmlformats.org/officeDocument/2006/relationships/tags" Target="../tags/tag32.xml"/><Relationship Id="rId4" Type="http://schemas.openxmlformats.org/officeDocument/2006/relationships/tags" Target="../tags/tag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B4A19576-2387-4802-B0DF-8768BC8801A2}"/>
              </a:ext>
            </a:extLst>
          </p:cNvPr>
          <p:cNvPicPr>
            <a:picLocks noChangeAspect="1"/>
          </p:cNvPicPr>
          <p:nvPr/>
        </p:nvPicPr>
        <p:blipFill>
          <a:blip r:embed="rId5"/>
          <a:stretch>
            <a:fillRect/>
          </a:stretch>
        </p:blipFill>
        <p:spPr>
          <a:xfrm>
            <a:off x="1683" y="1786"/>
            <a:ext cx="9144018" cy="5148082"/>
          </a:xfrm>
          <a:prstGeom prst="rect">
            <a:avLst/>
          </a:prstGeom>
        </p:spPr>
      </p:pic>
      <p:pic>
        <p:nvPicPr>
          <p:cNvPr id="6" name="图片 5">
            <a:extLst>
              <a:ext uri="{FF2B5EF4-FFF2-40B4-BE49-F238E27FC236}">
                <a16:creationId xmlns:a16="http://schemas.microsoft.com/office/drawing/2014/main" id="{3319959C-33A1-4E94-9228-47978848BD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536" y="0"/>
            <a:ext cx="9135879" cy="5143500"/>
          </a:xfrm>
          <a:prstGeom prst="rect">
            <a:avLst/>
          </a:prstGeom>
        </p:spPr>
      </p:pic>
      <p:pic>
        <p:nvPicPr>
          <p:cNvPr id="14" name="图片 13">
            <a:extLst>
              <a:ext uri="{FF2B5EF4-FFF2-40B4-BE49-F238E27FC236}">
                <a16:creationId xmlns:a16="http://schemas.microsoft.com/office/drawing/2014/main" id="{E3CDBCC0-9443-4D3B-BCA5-7DF2D6338A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pic>
        <p:nvPicPr>
          <p:cNvPr id="4" name="班得瑞乐团 - childhood memory - bandari 童年">
            <a:hlinkClick r:id="" action="ppaction://media"/>
            <a:extLst>
              <a:ext uri="{FF2B5EF4-FFF2-40B4-BE49-F238E27FC236}">
                <a16:creationId xmlns:a16="http://schemas.microsoft.com/office/drawing/2014/main" id="{7065F69E-FD8A-4A1D-B85E-5A61B6707EF6}"/>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8"/>
          <a:stretch>
            <a:fillRect/>
          </a:stretch>
        </p:blipFill>
        <p:spPr>
          <a:xfrm>
            <a:off x="-756592" y="-40178"/>
            <a:ext cx="487363" cy="487363"/>
          </a:xfrm>
          <a:prstGeom prst="rect">
            <a:avLst/>
          </a:prstGeom>
        </p:spPr>
      </p:pic>
      <p:sp>
        <p:nvSpPr>
          <p:cNvPr id="8" name="文本框 7">
            <a:extLst>
              <a:ext uri="{FF2B5EF4-FFF2-40B4-BE49-F238E27FC236}">
                <a16:creationId xmlns:a16="http://schemas.microsoft.com/office/drawing/2014/main" id="{00C3BDEA-44A7-417B-B5EA-29400AA3948D}"/>
              </a:ext>
            </a:extLst>
          </p:cNvPr>
          <p:cNvSpPr txBox="1"/>
          <p:nvPr/>
        </p:nvSpPr>
        <p:spPr>
          <a:xfrm>
            <a:off x="3345248" y="2139702"/>
            <a:ext cx="1877437" cy="1107996"/>
          </a:xfrm>
          <a:prstGeom prst="rect">
            <a:avLst/>
          </a:prstGeom>
          <a:noFill/>
        </p:spPr>
        <p:txBody>
          <a:bodyPr wrap="none" rtlCol="0">
            <a:spAutoFit/>
          </a:bodyPr>
          <a:lstStyle/>
          <a:p>
            <a:r>
              <a:rPr lang="zh-CN" altLang="en-US" sz="6600" dirty="0">
                <a:solidFill>
                  <a:schemeClr val="tx1">
                    <a:lumMod val="75000"/>
                    <a:lumOff val="25000"/>
                  </a:schemeClr>
                </a:solidFill>
                <a:latin typeface="造字工房悦黑演示版常规体" pitchFamily="50" charset="-122"/>
                <a:ea typeface="造字工房悦黑演示版常规体" pitchFamily="50" charset="-122"/>
              </a:rPr>
              <a:t>家居</a:t>
            </a:r>
          </a:p>
        </p:txBody>
      </p:sp>
      <p:sp>
        <p:nvSpPr>
          <p:cNvPr id="9" name="矩形 8">
            <a:extLst>
              <a:ext uri="{FF2B5EF4-FFF2-40B4-BE49-F238E27FC236}">
                <a16:creationId xmlns:a16="http://schemas.microsoft.com/office/drawing/2014/main" id="{0097E24A-338F-42E7-A1C2-F2F9A47C8657}"/>
              </a:ext>
            </a:extLst>
          </p:cNvPr>
          <p:cNvSpPr/>
          <p:nvPr/>
        </p:nvSpPr>
        <p:spPr>
          <a:xfrm>
            <a:off x="3419872" y="1563638"/>
            <a:ext cx="1728192" cy="5040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smtClean="0">
                <a:latin typeface="造字工房悦黑演示版常规体" pitchFamily="50" charset="-122"/>
                <a:ea typeface="造字工房悦黑演示版常规体" pitchFamily="50" charset="-122"/>
              </a:rPr>
              <a:t>2018</a:t>
            </a:r>
            <a:endParaRPr lang="zh-CN" altLang="en-US" sz="4000" dirty="0">
              <a:latin typeface="造字工房悦黑演示版常规体" pitchFamily="50" charset="-122"/>
              <a:ea typeface="造字工房悦黑演示版常规体" pitchFamily="50" charset="-122"/>
            </a:endParaRPr>
          </a:p>
        </p:txBody>
      </p:sp>
      <p:sp>
        <p:nvSpPr>
          <p:cNvPr id="10" name="文本框 9">
            <a:extLst>
              <a:ext uri="{FF2B5EF4-FFF2-40B4-BE49-F238E27FC236}">
                <a16:creationId xmlns:a16="http://schemas.microsoft.com/office/drawing/2014/main" id="{06627643-D482-42AA-B8BD-39BFA96218AE}"/>
              </a:ext>
            </a:extLst>
          </p:cNvPr>
          <p:cNvSpPr txBox="1"/>
          <p:nvPr/>
        </p:nvSpPr>
        <p:spPr>
          <a:xfrm>
            <a:off x="3424515" y="1110635"/>
            <a:ext cx="1723549" cy="461665"/>
          </a:xfrm>
          <a:prstGeom prst="rect">
            <a:avLst/>
          </a:prstGeom>
          <a:noFill/>
        </p:spPr>
        <p:txBody>
          <a:bodyPr wrap="none" rtlCol="0">
            <a:spAutoFit/>
          </a:bodyPr>
          <a:lstStyle/>
          <a:p>
            <a:r>
              <a:rPr lang="zh-CN" altLang="en-US" sz="2400" dirty="0">
                <a:solidFill>
                  <a:schemeClr val="tx1">
                    <a:lumMod val="75000"/>
                    <a:lumOff val="25000"/>
                  </a:schemeClr>
                </a:solidFill>
                <a:latin typeface="造字工房悦黑演示版常规体" pitchFamily="50" charset="-122"/>
                <a:ea typeface="造字工房悦黑演示版常规体" pitchFamily="50" charset="-122"/>
              </a:rPr>
              <a:t>家居嘉年华</a:t>
            </a:r>
          </a:p>
        </p:txBody>
      </p:sp>
      <p:sp>
        <p:nvSpPr>
          <p:cNvPr id="12" name="原创设计师QQ598969553            _3">
            <a:extLst>
              <a:ext uri="{FF2B5EF4-FFF2-40B4-BE49-F238E27FC236}">
                <a16:creationId xmlns:a16="http://schemas.microsoft.com/office/drawing/2014/main" id="{E9C75E72-3AD3-4257-8132-CB0E070F10A0}"/>
              </a:ext>
            </a:extLst>
          </p:cNvPr>
          <p:cNvSpPr txBox="1">
            <a:spLocks/>
          </p:cNvSpPr>
          <p:nvPr/>
        </p:nvSpPr>
        <p:spPr>
          <a:xfrm>
            <a:off x="1222049" y="3795886"/>
            <a:ext cx="3726691" cy="519337"/>
          </a:xfrm>
          <a:prstGeom prst="rect">
            <a:avLst/>
          </a:prstGeom>
          <a:noFill/>
        </p:spPr>
        <p:txBody>
          <a:bodyPr vert="horz" wrap="square" lIns="68544" tIns="34272" rIns="68544" bIns="34272"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US" sz="750" b="0" dirty="0" err="1">
                <a:solidFill>
                  <a:schemeClr val="tx1">
                    <a:lumMod val="75000"/>
                    <a:lumOff val="25000"/>
                  </a:schemeClr>
                </a:solidFill>
                <a:effectLst/>
                <a:latin typeface="华文细黑" panose="02010600040101010101" pitchFamily="2" charset="-122"/>
                <a:ea typeface="华文细黑" panose="02010600040101010101" pitchFamily="2" charset="-122"/>
                <a:sym typeface="+mn-lt"/>
              </a:rPr>
              <a:t>CSASAADAstudio</a:t>
            </a:r>
            <a:r>
              <a:rPr lang="en-US" sz="750" b="0" dirty="0">
                <a:solidFill>
                  <a:schemeClr val="tx1">
                    <a:lumMod val="75000"/>
                    <a:lumOff val="25000"/>
                  </a:schemeClr>
                </a:solidFill>
                <a:effectLst/>
                <a:latin typeface="华文细黑" panose="02010600040101010101" pitchFamily="2" charset="-122"/>
                <a:ea typeface="华文细黑" panose="02010600040101010101" pitchFamily="2" charset="-122"/>
                <a:sym typeface="+mn-lt"/>
              </a:rPr>
              <a:t> sales template, a more beautiful template please magic </a:t>
            </a:r>
            <a:r>
              <a:rPr lang="en-US" sz="750" b="0" dirty="0" err="1">
                <a:solidFill>
                  <a:schemeClr val="tx1">
                    <a:lumMod val="75000"/>
                    <a:lumOff val="25000"/>
                  </a:schemeClr>
                </a:solidFill>
                <a:effectLst/>
                <a:latin typeface="华文细黑" panose="02010600040101010101" pitchFamily="2" charset="-122"/>
                <a:ea typeface="华文细黑" panose="02010600040101010101" pitchFamily="2" charset="-122"/>
                <a:sym typeface="+mn-lt"/>
              </a:rPr>
              <a:t>rainMagic</a:t>
            </a:r>
            <a:r>
              <a:rPr lang="en-US" sz="750" b="0" dirty="0">
                <a:solidFill>
                  <a:schemeClr val="tx1">
                    <a:lumMod val="75000"/>
                    <a:lumOff val="25000"/>
                  </a:schemeClr>
                </a:solidFill>
                <a:effectLst/>
                <a:latin typeface="华文细黑" panose="02010600040101010101" pitchFamily="2" charset="-122"/>
                <a:ea typeface="华文细黑" panose="02010600040101010101" pitchFamily="2" charset="-122"/>
                <a:sym typeface="+mn-lt"/>
              </a:rPr>
              <a:t> rain studio sales template, a </a:t>
            </a:r>
            <a:r>
              <a:rPr lang="en-US" sz="750" b="0" dirty="0" err="1">
                <a:solidFill>
                  <a:schemeClr val="tx1">
                    <a:lumMod val="75000"/>
                    <a:lumOff val="25000"/>
                  </a:schemeClr>
                </a:solidFill>
                <a:effectLst/>
                <a:latin typeface="华文细黑" panose="02010600040101010101" pitchFamily="2" charset="-122"/>
                <a:ea typeface="华文细黑" panose="02010600040101010101" pitchFamily="2" charset="-122"/>
                <a:sym typeface="+mn-lt"/>
              </a:rPr>
              <a:t>moreMagic</a:t>
            </a:r>
            <a:r>
              <a:rPr lang="en-US" sz="750" b="0" dirty="0">
                <a:solidFill>
                  <a:schemeClr val="tx1">
                    <a:lumMod val="75000"/>
                    <a:lumOff val="25000"/>
                  </a:schemeClr>
                </a:solidFill>
                <a:effectLst/>
                <a:latin typeface="华文细黑" panose="02010600040101010101" pitchFamily="2" charset="-122"/>
                <a:ea typeface="华文细黑" panose="02010600040101010101" pitchFamily="2" charset="-122"/>
                <a:sym typeface="+mn-lt"/>
              </a:rPr>
              <a:t> rain studio sales template, a more beautiful template please magic</a:t>
            </a:r>
          </a:p>
        </p:txBody>
      </p:sp>
      <p:sp>
        <p:nvSpPr>
          <p:cNvPr id="13" name="原创设计师QQ598969553            _4">
            <a:extLst>
              <a:ext uri="{FF2B5EF4-FFF2-40B4-BE49-F238E27FC236}">
                <a16:creationId xmlns:a16="http://schemas.microsoft.com/office/drawing/2014/main" id="{358BA952-102A-47E7-A30A-4DF7BD142F3C}"/>
              </a:ext>
            </a:extLst>
          </p:cNvPr>
          <p:cNvSpPr/>
          <p:nvPr/>
        </p:nvSpPr>
        <p:spPr>
          <a:xfrm>
            <a:off x="611560" y="3247698"/>
            <a:ext cx="4809736" cy="553678"/>
          </a:xfrm>
          <a:prstGeom prst="rect">
            <a:avLst/>
          </a:prstGeom>
          <a:noFill/>
        </p:spPr>
        <p:txBody>
          <a:bodyPr wrap="square" rtlCol="0">
            <a:spAutoFit/>
          </a:bodyPr>
          <a:lstStyle/>
          <a:p>
            <a:pPr algn="ctr"/>
            <a:r>
              <a:rPr lang="zh-CN" altLang="en-US" sz="2998" dirty="0">
                <a:ln w="6350">
                  <a:noFill/>
                </a:ln>
                <a:solidFill>
                  <a:schemeClr val="accent1"/>
                </a:solidFill>
                <a:latin typeface="Impact" panose="020B0806030902050204" pitchFamily="34" charset="0"/>
                <a:ea typeface="微软雅黑" panose="020B0503020204020204" pitchFamily="34" charset="-122"/>
              </a:rPr>
              <a:t>家居装修</a:t>
            </a:r>
            <a:r>
              <a:rPr lang="zh-CN" altLang="en-US" sz="2998" dirty="0">
                <a:ln w="6350">
                  <a:noFill/>
                </a:ln>
                <a:solidFill>
                  <a:schemeClr val="tx1">
                    <a:lumMod val="75000"/>
                    <a:lumOff val="25000"/>
                  </a:schemeClr>
                </a:solidFill>
                <a:latin typeface="Impact" panose="020B0806030902050204" pitchFamily="34" charset="0"/>
                <a:ea typeface="微软雅黑" panose="020B0503020204020204" pitchFamily="34" charset="-122"/>
              </a:rPr>
              <a:t>工作总结年中汇报</a:t>
            </a:r>
          </a:p>
        </p:txBody>
      </p:sp>
    </p:spTree>
    <p:extLst>
      <p:ext uri="{BB962C8B-B14F-4D97-AF65-F5344CB8AC3E}">
        <p14:creationId xmlns:p14="http://schemas.microsoft.com/office/powerpoint/2010/main" val="303959280"/>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hold" display="0">
                  <p:stCondLst>
                    <p:cond delay="indefinite"/>
                  </p:stCondLst>
                  <p:endCondLst>
                    <p:cond evt="onStopAudio" delay="0">
                      <p:tgtEl>
                        <p:sldTgt/>
                      </p:tgtEl>
                    </p:cond>
                  </p:endCondLst>
                </p:cTn>
                <p:tgtEl>
                  <p:spTgt spid="4"/>
                </p:tgtEl>
              </p:cMediaNode>
            </p:audio>
          </p:childTnLst>
        </p:cTn>
      </p:par>
    </p:tnLst>
    <p:bldLst>
      <p:bldP spid="8" grpId="0"/>
      <p:bldP spid="9" grpId="0" animBg="1"/>
      <p:bldP spid="10"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B4A19576-2387-4802-B0DF-8768BC8801A2}"/>
              </a:ext>
            </a:extLst>
          </p:cNvPr>
          <p:cNvPicPr>
            <a:picLocks noChangeAspect="1"/>
          </p:cNvPicPr>
          <p:nvPr/>
        </p:nvPicPr>
        <p:blipFill>
          <a:blip r:embed="rId14"/>
          <a:stretch>
            <a:fillRect/>
          </a:stretch>
        </p:blipFill>
        <p:spPr>
          <a:xfrm>
            <a:off x="1683" y="1786"/>
            <a:ext cx="9144018" cy="5148082"/>
          </a:xfrm>
          <a:prstGeom prst="rect">
            <a:avLst/>
          </a:prstGeom>
        </p:spPr>
      </p:pic>
      <p:cxnSp>
        <p:nvCxnSpPr>
          <p:cNvPr id="24" name="MH_Others_1">
            <a:extLst>
              <a:ext uri="{FF2B5EF4-FFF2-40B4-BE49-F238E27FC236}">
                <a16:creationId xmlns:a16="http://schemas.microsoft.com/office/drawing/2014/main" id="{0E17A756-E9B3-4117-94FA-5F5A97587EC2}"/>
              </a:ext>
            </a:extLst>
          </p:cNvPr>
          <p:cNvCxnSpPr/>
          <p:nvPr>
            <p:custDataLst>
              <p:tags r:id="rId1"/>
            </p:custDataLst>
          </p:nvPr>
        </p:nvCxnSpPr>
        <p:spPr>
          <a:xfrm>
            <a:off x="3130187" y="761902"/>
            <a:ext cx="0" cy="4381316"/>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MH_Others_2">
            <a:extLst>
              <a:ext uri="{FF2B5EF4-FFF2-40B4-BE49-F238E27FC236}">
                <a16:creationId xmlns:a16="http://schemas.microsoft.com/office/drawing/2014/main" id="{E65F2E9B-445E-484A-8EDE-7534AB6AA2EA}"/>
              </a:ext>
            </a:extLst>
          </p:cNvPr>
          <p:cNvSpPr/>
          <p:nvPr>
            <p:custDataLst>
              <p:tags r:id="rId2"/>
            </p:custDataLst>
          </p:nvPr>
        </p:nvSpPr>
        <p:spPr>
          <a:xfrm flipH="1">
            <a:off x="1590102" y="761901"/>
            <a:ext cx="3080171" cy="636859"/>
          </a:xfrm>
          <a:prstGeom prst="homePlat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999" b="1" dirty="0">
                <a:solidFill>
                  <a:srgbClr val="FFFFFF"/>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30" name="MH_Others_3">
            <a:extLst>
              <a:ext uri="{FF2B5EF4-FFF2-40B4-BE49-F238E27FC236}">
                <a16:creationId xmlns:a16="http://schemas.microsoft.com/office/drawing/2014/main" id="{3BAFCEE5-B8D6-4F8F-BC54-20931C0A975B}"/>
              </a:ext>
            </a:extLst>
          </p:cNvPr>
          <p:cNvSpPr/>
          <p:nvPr>
            <p:custDataLst>
              <p:tags r:id="rId3"/>
            </p:custDataLst>
          </p:nvPr>
        </p:nvSpPr>
        <p:spPr>
          <a:xfrm>
            <a:off x="3039710" y="4987840"/>
            <a:ext cx="180955" cy="1559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4">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MH_Number_1">
            <a:extLst>
              <a:ext uri="{FF2B5EF4-FFF2-40B4-BE49-F238E27FC236}">
                <a16:creationId xmlns:a16="http://schemas.microsoft.com/office/drawing/2014/main" id="{C1019C3E-2CA2-4CC6-819E-C20E636E0606}"/>
              </a:ext>
            </a:extLst>
          </p:cNvPr>
          <p:cNvSpPr/>
          <p:nvPr>
            <p:custDataLst>
              <p:tags r:id="rId4"/>
            </p:custDataLst>
          </p:nvPr>
        </p:nvSpPr>
        <p:spPr>
          <a:xfrm>
            <a:off x="3141434" y="1863062"/>
            <a:ext cx="520524" cy="33347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b="1">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2" name="MH_Number_2">
            <a:extLst>
              <a:ext uri="{FF2B5EF4-FFF2-40B4-BE49-F238E27FC236}">
                <a16:creationId xmlns:a16="http://schemas.microsoft.com/office/drawing/2014/main" id="{8B22F1B8-75B2-4665-884D-B1281484CB8C}"/>
              </a:ext>
            </a:extLst>
          </p:cNvPr>
          <p:cNvSpPr/>
          <p:nvPr>
            <p:custDataLst>
              <p:tags r:id="rId5"/>
            </p:custDataLst>
          </p:nvPr>
        </p:nvSpPr>
        <p:spPr>
          <a:xfrm flipH="1">
            <a:off x="2627758" y="2507030"/>
            <a:ext cx="520524" cy="33347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3" name="MH_Number_3">
            <a:extLst>
              <a:ext uri="{FF2B5EF4-FFF2-40B4-BE49-F238E27FC236}">
                <a16:creationId xmlns:a16="http://schemas.microsoft.com/office/drawing/2014/main" id="{A3C7897A-7A75-41E8-9FAD-24229E9D7711}"/>
              </a:ext>
            </a:extLst>
          </p:cNvPr>
          <p:cNvSpPr/>
          <p:nvPr>
            <p:custDataLst>
              <p:tags r:id="rId6"/>
            </p:custDataLst>
          </p:nvPr>
        </p:nvSpPr>
        <p:spPr>
          <a:xfrm>
            <a:off x="3141434" y="3150997"/>
            <a:ext cx="520524" cy="333472"/>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zh-CN" altLang="en-US" b="1">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4" name="MH_Number_4">
            <a:extLst>
              <a:ext uri="{FF2B5EF4-FFF2-40B4-BE49-F238E27FC236}">
                <a16:creationId xmlns:a16="http://schemas.microsoft.com/office/drawing/2014/main" id="{290E12B6-468E-479B-8D3D-D199C341C108}"/>
              </a:ext>
            </a:extLst>
          </p:cNvPr>
          <p:cNvSpPr/>
          <p:nvPr>
            <p:custDataLst>
              <p:tags r:id="rId7"/>
            </p:custDataLst>
          </p:nvPr>
        </p:nvSpPr>
        <p:spPr>
          <a:xfrm flipH="1">
            <a:off x="2627758" y="3794964"/>
            <a:ext cx="520524" cy="333472"/>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zh-CN" altLang="en-US"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5" name="MH_Entry_1">
            <a:extLst>
              <a:ext uri="{FF2B5EF4-FFF2-40B4-BE49-F238E27FC236}">
                <a16:creationId xmlns:a16="http://schemas.microsoft.com/office/drawing/2014/main" id="{AB24A9A6-F4DF-4CDA-860B-D113F6D24695}"/>
              </a:ext>
            </a:extLst>
          </p:cNvPr>
          <p:cNvSpPr/>
          <p:nvPr>
            <p:custDataLst>
              <p:tags r:id="rId8"/>
            </p:custDataLst>
          </p:nvPr>
        </p:nvSpPr>
        <p:spPr>
          <a:xfrm>
            <a:off x="3898231" y="1880616"/>
            <a:ext cx="1753889" cy="38305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17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7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MH_Entry_2">
            <a:extLst>
              <a:ext uri="{FF2B5EF4-FFF2-40B4-BE49-F238E27FC236}">
                <a16:creationId xmlns:a16="http://schemas.microsoft.com/office/drawing/2014/main" id="{0C9B7AB3-09CF-4002-89F7-46C9932FDEA2}"/>
              </a:ext>
            </a:extLst>
          </p:cNvPr>
          <p:cNvSpPr/>
          <p:nvPr>
            <p:custDataLst>
              <p:tags r:id="rId9"/>
            </p:custDataLst>
          </p:nvPr>
        </p:nvSpPr>
        <p:spPr>
          <a:xfrm>
            <a:off x="631138" y="2498907"/>
            <a:ext cx="1753889" cy="38305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r"/>
            <a:r>
              <a:rPr lang="zh-CN" altLang="en-US" sz="17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MH_Entry_3">
            <a:extLst>
              <a:ext uri="{FF2B5EF4-FFF2-40B4-BE49-F238E27FC236}">
                <a16:creationId xmlns:a16="http://schemas.microsoft.com/office/drawing/2014/main" id="{B35DA32E-B561-458B-AEFB-65847306508E}"/>
              </a:ext>
            </a:extLst>
          </p:cNvPr>
          <p:cNvSpPr/>
          <p:nvPr>
            <p:custDataLst>
              <p:tags r:id="rId10"/>
            </p:custDataLst>
          </p:nvPr>
        </p:nvSpPr>
        <p:spPr>
          <a:xfrm>
            <a:off x="3898231" y="3117194"/>
            <a:ext cx="1753889" cy="38305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17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Entry_4">
            <a:extLst>
              <a:ext uri="{FF2B5EF4-FFF2-40B4-BE49-F238E27FC236}">
                <a16:creationId xmlns:a16="http://schemas.microsoft.com/office/drawing/2014/main" id="{AB6ED707-B871-47F0-983F-2F41F7C9346C}"/>
              </a:ext>
            </a:extLst>
          </p:cNvPr>
          <p:cNvSpPr/>
          <p:nvPr>
            <p:custDataLst>
              <p:tags r:id="rId11"/>
            </p:custDataLst>
          </p:nvPr>
        </p:nvSpPr>
        <p:spPr>
          <a:xfrm>
            <a:off x="631138" y="3735482"/>
            <a:ext cx="1753889" cy="38305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r"/>
            <a:r>
              <a:rPr lang="zh-CN" altLang="en-US" sz="17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707"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lgn="r"/>
            <a:r>
              <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81235807"/>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arn(inVertical)">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up)">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right)">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down)">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down)">
                                      <p:cBhvr>
                                        <p:cTn id="47" dur="500"/>
                                        <p:tgtEl>
                                          <p:spTgt spid="3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right)">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down)">
                                      <p:cBhvr>
                                        <p:cTn id="57" dur="500"/>
                                        <p:tgtEl>
                                          <p:spTgt spid="38"/>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6" grpId="0"/>
      <p:bldP spid="37"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a:extLst>
              <a:ext uri="{FF2B5EF4-FFF2-40B4-BE49-F238E27FC236}">
                <a16:creationId xmlns:a16="http://schemas.microsoft.com/office/drawing/2014/main" id="{95AD173E-BC97-4E97-BE34-0A3140A0AA21}"/>
              </a:ext>
            </a:extLst>
          </p:cNvPr>
          <p:cNvSpPr/>
          <p:nvPr/>
        </p:nvSpPr>
        <p:spPr>
          <a:xfrm>
            <a:off x="0" y="0"/>
            <a:ext cx="9144000" cy="514350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矩形 74">
            <a:extLst>
              <a:ext uri="{FF2B5EF4-FFF2-40B4-BE49-F238E27FC236}">
                <a16:creationId xmlns:a16="http://schemas.microsoft.com/office/drawing/2014/main" id="{B72FACF9-6AF2-4432-8FEA-550082E14000}"/>
              </a:ext>
            </a:extLst>
          </p:cNvPr>
          <p:cNvSpPr/>
          <p:nvPr/>
        </p:nvSpPr>
        <p:spPr>
          <a:xfrm>
            <a:off x="0" y="-19154"/>
            <a:ext cx="9144000" cy="514350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a:extLst>
              <a:ext uri="{FF2B5EF4-FFF2-40B4-BE49-F238E27FC236}">
                <a16:creationId xmlns:a16="http://schemas.microsoft.com/office/drawing/2014/main" id="{BE3A2985-9FDC-4626-ACBE-069218FA188E}"/>
              </a:ext>
            </a:extLst>
          </p:cNvPr>
          <p:cNvSpPr txBox="1"/>
          <p:nvPr>
            <p:custDataLst>
              <p:tags r:id="rId1"/>
            </p:custDataLst>
          </p:nvPr>
        </p:nvSpPr>
        <p:spPr>
          <a:xfrm>
            <a:off x="2476327" y="2540800"/>
            <a:ext cx="654025" cy="461537"/>
          </a:xfrm>
          <a:prstGeom prst="rect">
            <a:avLst/>
          </a:prstGeom>
          <a:noFill/>
        </p:spPr>
        <p:txBody>
          <a:bodyPr wrap="none" lIns="0" tIns="0" rIns="0" bIns="0">
            <a:spAutoFit/>
          </a:bodyPr>
          <a:lstStyle/>
          <a:p>
            <a:pPr>
              <a:defRPr/>
            </a:pP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P</a:t>
            </a:r>
            <a:r>
              <a:rPr lang="en-US" altLang="zh-CN" sz="2999" dirty="0">
                <a:solidFill>
                  <a:schemeClr val="bg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2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13">
            <a:extLst>
              <a:ext uri="{FF2B5EF4-FFF2-40B4-BE49-F238E27FC236}">
                <a16:creationId xmlns:a16="http://schemas.microsoft.com/office/drawing/2014/main" id="{6B104E17-5578-44C0-B4C9-D4A26B6E507A}"/>
              </a:ext>
            </a:extLst>
          </p:cNvPr>
          <p:cNvSpPr txBox="1">
            <a:spLocks noChangeArrowheads="1"/>
          </p:cNvSpPr>
          <p:nvPr>
            <p:custDataLst>
              <p:tags r:id="rId2"/>
            </p:custDataLst>
          </p:nvPr>
        </p:nvSpPr>
        <p:spPr bwMode="auto">
          <a:xfrm>
            <a:off x="2573452" y="2419362"/>
            <a:ext cx="460062"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75" dirty="0">
                <a:solidFill>
                  <a:schemeClr val="bg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78" name="文本框 14">
            <a:extLst>
              <a:ext uri="{FF2B5EF4-FFF2-40B4-BE49-F238E27FC236}">
                <a16:creationId xmlns:a16="http://schemas.microsoft.com/office/drawing/2014/main" id="{9608DA1E-9843-47AC-87A3-67CB2C92419D}"/>
              </a:ext>
            </a:extLst>
          </p:cNvPr>
          <p:cNvSpPr txBox="1">
            <a:spLocks noChangeArrowheads="1"/>
          </p:cNvSpPr>
          <p:nvPr>
            <p:custDataLst>
              <p:tags r:id="rId3"/>
            </p:custDataLst>
          </p:nvPr>
        </p:nvSpPr>
        <p:spPr bwMode="auto">
          <a:xfrm>
            <a:off x="3252604" y="2080052"/>
            <a:ext cx="1025922" cy="1107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199"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71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标题 5">
            <a:extLst>
              <a:ext uri="{FF2B5EF4-FFF2-40B4-BE49-F238E27FC236}">
                <a16:creationId xmlns:a16="http://schemas.microsoft.com/office/drawing/2014/main" id="{3FA0C959-5575-4A6B-9758-B3D69FB0A6D3}"/>
              </a:ext>
            </a:extLst>
          </p:cNvPr>
          <p:cNvSpPr txBox="1">
            <a:spLocks/>
          </p:cNvSpPr>
          <p:nvPr>
            <p:custDataLst>
              <p:tags r:id="rId4"/>
            </p:custDataLst>
          </p:nvPr>
        </p:nvSpPr>
        <p:spPr>
          <a:xfrm>
            <a:off x="4715668" y="2384381"/>
            <a:ext cx="2621439" cy="393890"/>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sz="2844" kern="0" dirty="0">
                <a:solidFill>
                  <a:schemeClr val="bg1"/>
                </a:solidFill>
                <a:latin typeface="Arial" panose="020B0604020202020204" pitchFamily="34" charset="0"/>
                <a:ea typeface="微软雅黑" panose="020B0503020204020204" pitchFamily="34" charset="-122"/>
                <a:sym typeface="Arial" panose="020B0604020202020204" pitchFamily="34" charset="0"/>
              </a:rPr>
              <a:t>单击输入标题</a:t>
            </a:r>
          </a:p>
        </p:txBody>
      </p:sp>
      <p:sp>
        <p:nvSpPr>
          <p:cNvPr id="80" name="文本占位符 6">
            <a:extLst>
              <a:ext uri="{FF2B5EF4-FFF2-40B4-BE49-F238E27FC236}">
                <a16:creationId xmlns:a16="http://schemas.microsoft.com/office/drawing/2014/main" id="{6841CBAE-07BA-41F1-BF11-1C0EC15169AD}"/>
              </a:ext>
            </a:extLst>
          </p:cNvPr>
          <p:cNvSpPr txBox="1">
            <a:spLocks/>
          </p:cNvSpPr>
          <p:nvPr>
            <p:custDataLst>
              <p:tags r:id="rId5"/>
            </p:custDataLst>
          </p:nvPr>
        </p:nvSpPr>
        <p:spPr>
          <a:xfrm>
            <a:off x="4715668" y="2794839"/>
            <a:ext cx="2621439" cy="157607"/>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1138" kern="0"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Tree>
    <p:extLst>
      <p:ext uri="{BB962C8B-B14F-4D97-AF65-F5344CB8AC3E}">
        <p14:creationId xmlns:p14="http://schemas.microsoft.com/office/powerpoint/2010/main" val="1806827089"/>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heel(1)">
                                      <p:cBhvr>
                                        <p:cTn id="7"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10688" y="1130280"/>
            <a:ext cx="1914525" cy="2899539"/>
            <a:chOff x="8727004" y="1507040"/>
            <a:chExt cx="2552700" cy="3866052"/>
          </a:xfrm>
        </p:grpSpPr>
        <p:grpSp>
          <p:nvGrpSpPr>
            <p:cNvPr id="45" name="组合 44"/>
            <p:cNvGrpSpPr/>
            <p:nvPr/>
          </p:nvGrpSpPr>
          <p:grpSpPr>
            <a:xfrm>
              <a:off x="9212778" y="1507040"/>
              <a:ext cx="1581153" cy="1581153"/>
              <a:chOff x="7523860" y="1630865"/>
              <a:chExt cx="1581153" cy="1581153"/>
            </a:xfrm>
          </p:grpSpPr>
          <p:sp>
            <p:nvSpPr>
              <p:cNvPr id="55" name="任意多边形: 形状 54"/>
              <p:cNvSpPr/>
              <p:nvPr/>
            </p:nvSpPr>
            <p:spPr>
              <a:xfrm>
                <a:off x="7523860" y="1630865"/>
                <a:ext cx="1581153" cy="15811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lumMod val="100000"/>
                </a:schemeClr>
              </a:solidFill>
              <a:ln w="63500" cap="flat">
                <a:solidFill>
                  <a:srgbClr val="000000">
                    <a:alpha val="0"/>
                  </a:srgbClr>
                </a:solidFill>
                <a:prstDash val="solid"/>
                <a:miter lim="400000"/>
              </a:ln>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任意多边形: 形状 55"/>
              <p:cNvSpPr/>
              <p:nvPr/>
            </p:nvSpPr>
            <p:spPr>
              <a:xfrm>
                <a:off x="7556179" y="1663184"/>
                <a:ext cx="1516514" cy="15165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任意多边形: 形状 56"/>
              <p:cNvSpPr/>
              <p:nvPr/>
            </p:nvSpPr>
            <p:spPr>
              <a:xfrm>
                <a:off x="7655617" y="1762622"/>
                <a:ext cx="1317638" cy="13176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lumMod val="100000"/>
                </a:schemeClr>
              </a:solidFill>
              <a:ln w="25400" cap="flat">
                <a:solidFill>
                  <a:srgbClr val="000000">
                    <a:alpha val="0"/>
                  </a:srgbClr>
                </a:solidFill>
                <a:prstDash val="solid"/>
                <a:miter lim="400000"/>
              </a:ln>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任意多边形: 形状 57"/>
              <p:cNvSpPr/>
              <p:nvPr/>
            </p:nvSpPr>
            <p:spPr>
              <a:xfrm>
                <a:off x="8046847" y="2165267"/>
                <a:ext cx="535178" cy="512348"/>
              </a:xfrm>
              <a:custGeom>
                <a:avLst/>
                <a:gdLst>
                  <a:gd name="connsiteX0" fmla="*/ 203672 w 338280"/>
                  <a:gd name="connsiteY0" fmla="*/ 246439 h 323850"/>
                  <a:gd name="connsiteX1" fmla="*/ 209657 w 338280"/>
                  <a:gd name="connsiteY1" fmla="*/ 252329 h 323850"/>
                  <a:gd name="connsiteX2" fmla="*/ 238919 w 338280"/>
                  <a:gd name="connsiteY2" fmla="*/ 305998 h 323850"/>
                  <a:gd name="connsiteX3" fmla="*/ 233599 w 338280"/>
                  <a:gd name="connsiteY3" fmla="*/ 316470 h 323850"/>
                  <a:gd name="connsiteX4" fmla="*/ 197687 w 338280"/>
                  <a:gd name="connsiteY4" fmla="*/ 252329 h 323850"/>
                  <a:gd name="connsiteX5" fmla="*/ 203672 w 338280"/>
                  <a:gd name="connsiteY5" fmla="*/ 246439 h 323850"/>
                  <a:gd name="connsiteX6" fmla="*/ 251574 w 338280"/>
                  <a:gd name="connsiteY6" fmla="*/ 214312 h 323850"/>
                  <a:gd name="connsiteX7" fmla="*/ 283252 w 338280"/>
                  <a:gd name="connsiteY7" fmla="*/ 222230 h 323850"/>
                  <a:gd name="connsiteX8" fmla="*/ 314931 w 338280"/>
                  <a:gd name="connsiteY8" fmla="*/ 275020 h 323850"/>
                  <a:gd name="connsiteX9" fmla="*/ 316251 w 338280"/>
                  <a:gd name="connsiteY9" fmla="*/ 285578 h 323850"/>
                  <a:gd name="connsiteX10" fmla="*/ 325490 w 338280"/>
                  <a:gd name="connsiteY10" fmla="*/ 313292 h 323850"/>
                  <a:gd name="connsiteX11" fmla="*/ 328130 w 338280"/>
                  <a:gd name="connsiteY11" fmla="*/ 319891 h 323850"/>
                  <a:gd name="connsiteX12" fmla="*/ 322851 w 338280"/>
                  <a:gd name="connsiteY12" fmla="*/ 323850 h 323850"/>
                  <a:gd name="connsiteX13" fmla="*/ 321531 w 338280"/>
                  <a:gd name="connsiteY13" fmla="*/ 323850 h 323850"/>
                  <a:gd name="connsiteX14" fmla="*/ 293812 w 338280"/>
                  <a:gd name="connsiteY14" fmla="*/ 310653 h 323850"/>
                  <a:gd name="connsiteX15" fmla="*/ 288532 w 338280"/>
                  <a:gd name="connsiteY15" fmla="*/ 301415 h 323850"/>
                  <a:gd name="connsiteX16" fmla="*/ 279292 w 338280"/>
                  <a:gd name="connsiteY16" fmla="*/ 288217 h 323850"/>
                  <a:gd name="connsiteX17" fmla="*/ 276652 w 338280"/>
                  <a:gd name="connsiteY17" fmla="*/ 289537 h 323850"/>
                  <a:gd name="connsiteX18" fmla="*/ 276652 w 338280"/>
                  <a:gd name="connsiteY18" fmla="*/ 290857 h 323850"/>
                  <a:gd name="connsiteX19" fmla="*/ 280612 w 338280"/>
                  <a:gd name="connsiteY19" fmla="*/ 294816 h 323850"/>
                  <a:gd name="connsiteX20" fmla="*/ 284572 w 338280"/>
                  <a:gd name="connsiteY20" fmla="*/ 301415 h 323850"/>
                  <a:gd name="connsiteX21" fmla="*/ 279292 w 338280"/>
                  <a:gd name="connsiteY21" fmla="*/ 308013 h 323850"/>
                  <a:gd name="connsiteX22" fmla="*/ 272693 w 338280"/>
                  <a:gd name="connsiteY22" fmla="*/ 308013 h 323850"/>
                  <a:gd name="connsiteX23" fmla="*/ 215935 w 338280"/>
                  <a:gd name="connsiteY23" fmla="*/ 259183 h 323850"/>
                  <a:gd name="connsiteX24" fmla="*/ 218574 w 338280"/>
                  <a:gd name="connsiteY24" fmla="*/ 226190 h 323850"/>
                  <a:gd name="connsiteX25" fmla="*/ 218574 w 338280"/>
                  <a:gd name="connsiteY25" fmla="*/ 224870 h 323850"/>
                  <a:gd name="connsiteX26" fmla="*/ 221214 w 338280"/>
                  <a:gd name="connsiteY26" fmla="*/ 222230 h 323850"/>
                  <a:gd name="connsiteX27" fmla="*/ 251574 w 338280"/>
                  <a:gd name="connsiteY27" fmla="*/ 214312 h 323850"/>
                  <a:gd name="connsiteX28" fmla="*/ 248551 w 338280"/>
                  <a:gd name="connsiteY28" fmla="*/ 198166 h 323850"/>
                  <a:gd name="connsiteX29" fmla="*/ 308559 w 338280"/>
                  <a:gd name="connsiteY29" fmla="*/ 219221 h 323850"/>
                  <a:gd name="connsiteX30" fmla="*/ 325895 w 338280"/>
                  <a:gd name="connsiteY30" fmla="*/ 246857 h 323850"/>
                  <a:gd name="connsiteX31" fmla="*/ 337896 w 338280"/>
                  <a:gd name="connsiteY31" fmla="*/ 287651 h 323850"/>
                  <a:gd name="connsiteX32" fmla="*/ 325895 w 338280"/>
                  <a:gd name="connsiteY32" fmla="*/ 290283 h 323850"/>
                  <a:gd name="connsiteX33" fmla="*/ 301892 w 338280"/>
                  <a:gd name="connsiteY33" fmla="*/ 229749 h 323850"/>
                  <a:gd name="connsiteX34" fmla="*/ 248551 w 338280"/>
                  <a:gd name="connsiteY34" fmla="*/ 210010 h 323850"/>
                  <a:gd name="connsiteX35" fmla="*/ 248551 w 338280"/>
                  <a:gd name="connsiteY35" fmla="*/ 198166 h 323850"/>
                  <a:gd name="connsiteX36" fmla="*/ 146094 w 338280"/>
                  <a:gd name="connsiteY36" fmla="*/ 133350 h 323850"/>
                  <a:gd name="connsiteX37" fmla="*/ 134187 w 338280"/>
                  <a:gd name="connsiteY37" fmla="*/ 145257 h 323850"/>
                  <a:gd name="connsiteX38" fmla="*/ 146094 w 338280"/>
                  <a:gd name="connsiteY38" fmla="*/ 157164 h 323850"/>
                  <a:gd name="connsiteX39" fmla="*/ 158001 w 338280"/>
                  <a:gd name="connsiteY39" fmla="*/ 145257 h 323850"/>
                  <a:gd name="connsiteX40" fmla="*/ 146094 w 338280"/>
                  <a:gd name="connsiteY40" fmla="*/ 133350 h 323850"/>
                  <a:gd name="connsiteX41" fmla="*/ 80560 w 338280"/>
                  <a:gd name="connsiteY41" fmla="*/ 50800 h 323850"/>
                  <a:gd name="connsiteX42" fmla="*/ 60662 w 338280"/>
                  <a:gd name="connsiteY42" fmla="*/ 58619 h 323850"/>
                  <a:gd name="connsiteX43" fmla="*/ 52703 w 338280"/>
                  <a:gd name="connsiteY43" fmla="*/ 87289 h 323850"/>
                  <a:gd name="connsiteX44" fmla="*/ 71275 w 338280"/>
                  <a:gd name="connsiteY44" fmla="*/ 118565 h 323850"/>
                  <a:gd name="connsiteX45" fmla="*/ 111071 w 338280"/>
                  <a:gd name="connsiteY45" fmla="*/ 138113 h 323850"/>
                  <a:gd name="connsiteX46" fmla="*/ 132296 w 338280"/>
                  <a:gd name="connsiteY46" fmla="*/ 130294 h 323850"/>
                  <a:gd name="connsiteX47" fmla="*/ 121683 w 338280"/>
                  <a:gd name="connsiteY47" fmla="*/ 69045 h 323850"/>
                  <a:gd name="connsiteX48" fmla="*/ 80560 w 338280"/>
                  <a:gd name="connsiteY48" fmla="*/ 50800 h 323850"/>
                  <a:gd name="connsiteX49" fmla="*/ 32941 w 338280"/>
                  <a:gd name="connsiteY49" fmla="*/ 0 h 323850"/>
                  <a:gd name="connsiteX50" fmla="*/ 154073 w 338280"/>
                  <a:gd name="connsiteY50" fmla="*/ 71005 h 323850"/>
                  <a:gd name="connsiteX51" fmla="*/ 192256 w 338280"/>
                  <a:gd name="connsiteY51" fmla="*/ 114396 h 323850"/>
                  <a:gd name="connsiteX52" fmla="*/ 255455 w 338280"/>
                  <a:gd name="connsiteY52" fmla="*/ 144639 h 323850"/>
                  <a:gd name="connsiteX53" fmla="*/ 219905 w 338280"/>
                  <a:gd name="connsiteY53" fmla="*/ 219588 h 323850"/>
                  <a:gd name="connsiteX54" fmla="*/ 158023 w 338280"/>
                  <a:gd name="connsiteY54" fmla="*/ 260350 h 323850"/>
                  <a:gd name="connsiteX55" fmla="*/ 144856 w 338280"/>
                  <a:gd name="connsiteY55" fmla="*/ 255090 h 323850"/>
                  <a:gd name="connsiteX56" fmla="*/ 114573 w 338280"/>
                  <a:gd name="connsiteY56" fmla="*/ 191975 h 323850"/>
                  <a:gd name="connsiteX57" fmla="*/ 71124 w 338280"/>
                  <a:gd name="connsiteY57" fmla="*/ 153843 h 323850"/>
                  <a:gd name="connsiteX58" fmla="*/ 10558 w 338280"/>
                  <a:gd name="connsiteY58" fmla="*/ 71005 h 323850"/>
                  <a:gd name="connsiteX59" fmla="*/ 9241 w 338280"/>
                  <a:gd name="connsiteY59" fmla="*/ 9204 h 323850"/>
                  <a:gd name="connsiteX60" fmla="*/ 32941 w 338280"/>
                  <a:gd name="connsiteY60"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38280" h="323850">
                    <a:moveTo>
                      <a:pt x="203672" y="246439"/>
                    </a:moveTo>
                    <a:cubicBezTo>
                      <a:pt x="206665" y="246439"/>
                      <a:pt x="209657" y="248402"/>
                      <a:pt x="209657" y="252329"/>
                    </a:cubicBezTo>
                    <a:cubicBezTo>
                      <a:pt x="210988" y="271964"/>
                      <a:pt x="220298" y="295526"/>
                      <a:pt x="238919" y="305998"/>
                    </a:cubicBezTo>
                    <a:cubicBezTo>
                      <a:pt x="246900" y="308616"/>
                      <a:pt x="240249" y="319088"/>
                      <a:pt x="233599" y="316470"/>
                    </a:cubicBezTo>
                    <a:cubicBezTo>
                      <a:pt x="210988" y="304689"/>
                      <a:pt x="199017" y="275891"/>
                      <a:pt x="197687" y="252329"/>
                    </a:cubicBezTo>
                    <a:cubicBezTo>
                      <a:pt x="197687" y="248402"/>
                      <a:pt x="200679" y="246439"/>
                      <a:pt x="203672" y="246439"/>
                    </a:cubicBezTo>
                    <a:close/>
                    <a:moveTo>
                      <a:pt x="251574" y="214312"/>
                    </a:moveTo>
                    <a:cubicBezTo>
                      <a:pt x="262133" y="214312"/>
                      <a:pt x="274013" y="216951"/>
                      <a:pt x="283252" y="222230"/>
                    </a:cubicBezTo>
                    <a:cubicBezTo>
                      <a:pt x="307011" y="235428"/>
                      <a:pt x="312291" y="257863"/>
                      <a:pt x="314931" y="275020"/>
                    </a:cubicBezTo>
                    <a:cubicBezTo>
                      <a:pt x="316251" y="278979"/>
                      <a:pt x="316251" y="282938"/>
                      <a:pt x="316251" y="285578"/>
                    </a:cubicBezTo>
                    <a:cubicBezTo>
                      <a:pt x="317571" y="297455"/>
                      <a:pt x="318891" y="308013"/>
                      <a:pt x="325490" y="313292"/>
                    </a:cubicBezTo>
                    <a:cubicBezTo>
                      <a:pt x="328130" y="314612"/>
                      <a:pt x="329450" y="317251"/>
                      <a:pt x="328130" y="319891"/>
                    </a:cubicBezTo>
                    <a:cubicBezTo>
                      <a:pt x="328130" y="322530"/>
                      <a:pt x="325490" y="323850"/>
                      <a:pt x="322851" y="323850"/>
                    </a:cubicBezTo>
                    <a:cubicBezTo>
                      <a:pt x="322851" y="323850"/>
                      <a:pt x="321531" y="323850"/>
                      <a:pt x="321531" y="323850"/>
                    </a:cubicBezTo>
                    <a:cubicBezTo>
                      <a:pt x="309651" y="323850"/>
                      <a:pt x="300411" y="318571"/>
                      <a:pt x="293812" y="310653"/>
                    </a:cubicBezTo>
                    <a:cubicBezTo>
                      <a:pt x="292492" y="306693"/>
                      <a:pt x="289852" y="304054"/>
                      <a:pt x="288532" y="301415"/>
                    </a:cubicBezTo>
                    <a:cubicBezTo>
                      <a:pt x="285892" y="296136"/>
                      <a:pt x="281932" y="288217"/>
                      <a:pt x="279292" y="288217"/>
                    </a:cubicBezTo>
                    <a:cubicBezTo>
                      <a:pt x="277972" y="288217"/>
                      <a:pt x="277972" y="289537"/>
                      <a:pt x="276652" y="289537"/>
                    </a:cubicBezTo>
                    <a:cubicBezTo>
                      <a:pt x="276652" y="289537"/>
                      <a:pt x="276652" y="290857"/>
                      <a:pt x="276652" y="290857"/>
                    </a:cubicBezTo>
                    <a:cubicBezTo>
                      <a:pt x="276652" y="293496"/>
                      <a:pt x="277972" y="294816"/>
                      <a:pt x="280612" y="294816"/>
                    </a:cubicBezTo>
                    <a:cubicBezTo>
                      <a:pt x="283252" y="296136"/>
                      <a:pt x="285892" y="298775"/>
                      <a:pt x="284572" y="301415"/>
                    </a:cubicBezTo>
                    <a:cubicBezTo>
                      <a:pt x="284572" y="304054"/>
                      <a:pt x="283252" y="306693"/>
                      <a:pt x="279292" y="308013"/>
                    </a:cubicBezTo>
                    <a:cubicBezTo>
                      <a:pt x="277972" y="308013"/>
                      <a:pt x="275333" y="308013"/>
                      <a:pt x="272693" y="308013"/>
                    </a:cubicBezTo>
                    <a:cubicBezTo>
                      <a:pt x="246294" y="308013"/>
                      <a:pt x="221214" y="286897"/>
                      <a:pt x="215935" y="259183"/>
                    </a:cubicBezTo>
                    <a:cubicBezTo>
                      <a:pt x="213295" y="251265"/>
                      <a:pt x="211975" y="236748"/>
                      <a:pt x="218574" y="226190"/>
                    </a:cubicBezTo>
                    <a:cubicBezTo>
                      <a:pt x="218574" y="226190"/>
                      <a:pt x="218574" y="226190"/>
                      <a:pt x="218574" y="224870"/>
                    </a:cubicBezTo>
                    <a:cubicBezTo>
                      <a:pt x="219894" y="223550"/>
                      <a:pt x="219894" y="222230"/>
                      <a:pt x="221214" y="222230"/>
                    </a:cubicBezTo>
                    <a:cubicBezTo>
                      <a:pt x="230454" y="216951"/>
                      <a:pt x="241014" y="214312"/>
                      <a:pt x="251574" y="214312"/>
                    </a:cubicBezTo>
                    <a:close/>
                    <a:moveTo>
                      <a:pt x="248551" y="198166"/>
                    </a:moveTo>
                    <a:cubicBezTo>
                      <a:pt x="269887" y="196850"/>
                      <a:pt x="292557" y="203430"/>
                      <a:pt x="308559" y="219221"/>
                    </a:cubicBezTo>
                    <a:cubicBezTo>
                      <a:pt x="316560" y="227117"/>
                      <a:pt x="321894" y="236329"/>
                      <a:pt x="325895" y="246857"/>
                    </a:cubicBezTo>
                    <a:cubicBezTo>
                      <a:pt x="331229" y="260016"/>
                      <a:pt x="331229" y="274492"/>
                      <a:pt x="337896" y="287651"/>
                    </a:cubicBezTo>
                    <a:cubicBezTo>
                      <a:pt x="340563" y="294231"/>
                      <a:pt x="328562" y="296863"/>
                      <a:pt x="325895" y="290283"/>
                    </a:cubicBezTo>
                    <a:cubicBezTo>
                      <a:pt x="316560" y="269228"/>
                      <a:pt x="317894" y="246857"/>
                      <a:pt x="301892" y="229749"/>
                    </a:cubicBezTo>
                    <a:cubicBezTo>
                      <a:pt x="287223" y="215273"/>
                      <a:pt x="268554" y="210010"/>
                      <a:pt x="248551" y="210010"/>
                    </a:cubicBezTo>
                    <a:cubicBezTo>
                      <a:pt x="240550" y="210010"/>
                      <a:pt x="240550" y="198166"/>
                      <a:pt x="248551" y="198166"/>
                    </a:cubicBezTo>
                    <a:close/>
                    <a:moveTo>
                      <a:pt x="146094" y="133350"/>
                    </a:moveTo>
                    <a:cubicBezTo>
                      <a:pt x="139518" y="133350"/>
                      <a:pt x="134187" y="138681"/>
                      <a:pt x="134187" y="145257"/>
                    </a:cubicBezTo>
                    <a:cubicBezTo>
                      <a:pt x="134187" y="151833"/>
                      <a:pt x="139518" y="157164"/>
                      <a:pt x="146094" y="157164"/>
                    </a:cubicBezTo>
                    <a:cubicBezTo>
                      <a:pt x="152670" y="157164"/>
                      <a:pt x="158001" y="151833"/>
                      <a:pt x="158001" y="145257"/>
                    </a:cubicBezTo>
                    <a:cubicBezTo>
                      <a:pt x="158001" y="138681"/>
                      <a:pt x="152670" y="133350"/>
                      <a:pt x="146094" y="133350"/>
                    </a:cubicBezTo>
                    <a:close/>
                    <a:moveTo>
                      <a:pt x="80560" y="50800"/>
                    </a:moveTo>
                    <a:cubicBezTo>
                      <a:pt x="72601" y="50800"/>
                      <a:pt x="65968" y="53406"/>
                      <a:pt x="60662" y="58619"/>
                    </a:cubicBezTo>
                    <a:cubicBezTo>
                      <a:pt x="52703" y="65135"/>
                      <a:pt x="50050" y="75560"/>
                      <a:pt x="52703" y="87289"/>
                    </a:cubicBezTo>
                    <a:cubicBezTo>
                      <a:pt x="55356" y="99018"/>
                      <a:pt x="61989" y="109443"/>
                      <a:pt x="71275" y="118565"/>
                    </a:cubicBezTo>
                    <a:cubicBezTo>
                      <a:pt x="83213" y="130294"/>
                      <a:pt x="97805" y="138113"/>
                      <a:pt x="111071" y="138113"/>
                    </a:cubicBezTo>
                    <a:cubicBezTo>
                      <a:pt x="120357" y="138113"/>
                      <a:pt x="126990" y="135507"/>
                      <a:pt x="132296" y="130294"/>
                    </a:cubicBezTo>
                    <a:cubicBezTo>
                      <a:pt x="146888" y="115959"/>
                      <a:pt x="141582" y="89895"/>
                      <a:pt x="121683" y="69045"/>
                    </a:cubicBezTo>
                    <a:cubicBezTo>
                      <a:pt x="109744" y="57316"/>
                      <a:pt x="93826" y="50800"/>
                      <a:pt x="80560" y="50800"/>
                    </a:cubicBezTo>
                    <a:close/>
                    <a:moveTo>
                      <a:pt x="32941" y="0"/>
                    </a:moveTo>
                    <a:cubicBezTo>
                      <a:pt x="63224" y="0"/>
                      <a:pt x="111940" y="27613"/>
                      <a:pt x="154073" y="71005"/>
                    </a:cubicBezTo>
                    <a:cubicBezTo>
                      <a:pt x="168556" y="84154"/>
                      <a:pt x="181722" y="99932"/>
                      <a:pt x="192256" y="114396"/>
                    </a:cubicBezTo>
                    <a:cubicBezTo>
                      <a:pt x="221222" y="123601"/>
                      <a:pt x="248872" y="138064"/>
                      <a:pt x="255455" y="144639"/>
                    </a:cubicBezTo>
                    <a:cubicBezTo>
                      <a:pt x="273888" y="161733"/>
                      <a:pt x="243605" y="195920"/>
                      <a:pt x="219905" y="219588"/>
                    </a:cubicBezTo>
                    <a:cubicBezTo>
                      <a:pt x="190939" y="247201"/>
                      <a:pt x="172506" y="260350"/>
                      <a:pt x="158023" y="260350"/>
                    </a:cubicBezTo>
                    <a:cubicBezTo>
                      <a:pt x="152756" y="260350"/>
                      <a:pt x="148806" y="259035"/>
                      <a:pt x="144856" y="255090"/>
                    </a:cubicBezTo>
                    <a:cubicBezTo>
                      <a:pt x="138273" y="248516"/>
                      <a:pt x="123790" y="220903"/>
                      <a:pt x="114573" y="191975"/>
                    </a:cubicBezTo>
                    <a:cubicBezTo>
                      <a:pt x="100090" y="181456"/>
                      <a:pt x="84290" y="168307"/>
                      <a:pt x="71124" y="153843"/>
                    </a:cubicBezTo>
                    <a:cubicBezTo>
                      <a:pt x="43474" y="127545"/>
                      <a:pt x="22408" y="97303"/>
                      <a:pt x="10558" y="71005"/>
                    </a:cubicBezTo>
                    <a:cubicBezTo>
                      <a:pt x="-2609" y="43392"/>
                      <a:pt x="-3925" y="21038"/>
                      <a:pt x="9241" y="9204"/>
                    </a:cubicBezTo>
                    <a:cubicBezTo>
                      <a:pt x="14508" y="2630"/>
                      <a:pt x="22408" y="0"/>
                      <a:pt x="32941" y="0"/>
                    </a:cubicBezTo>
                    <a:close/>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46" name="矩形 45"/>
            <p:cNvSpPr/>
            <p:nvPr/>
          </p:nvSpPr>
          <p:spPr>
            <a:xfrm>
              <a:off x="9167535" y="3159800"/>
              <a:ext cx="1671638"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47" name="矩形 46"/>
            <p:cNvSpPr/>
            <p:nvPr/>
          </p:nvSpPr>
          <p:spPr>
            <a:xfrm>
              <a:off x="9045281" y="3549477"/>
              <a:ext cx="1916147"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chorCtr="1">
              <a:normAutofit fontScale="92500" lnSpcReduction="20000"/>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nvGrpSpPr>
            <p:cNvPr id="48" name="组合 47"/>
            <p:cNvGrpSpPr/>
            <p:nvPr/>
          </p:nvGrpSpPr>
          <p:grpSpPr>
            <a:xfrm>
              <a:off x="8727004" y="4585518"/>
              <a:ext cx="2552700" cy="787574"/>
              <a:chOff x="8776353" y="4514851"/>
              <a:chExt cx="2552700" cy="787574"/>
            </a:xfrm>
          </p:grpSpPr>
          <p:sp>
            <p:nvSpPr>
              <p:cNvPr id="49" name="矩形: 圆角 48"/>
              <p:cNvSpPr/>
              <p:nvPr/>
            </p:nvSpPr>
            <p:spPr>
              <a:xfrm>
                <a:off x="8776353" y="4514851"/>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矩形: 圆角 49"/>
              <p:cNvSpPr/>
              <p:nvPr/>
            </p:nvSpPr>
            <p:spPr>
              <a:xfrm>
                <a:off x="8827153" y="4542214"/>
                <a:ext cx="1866247" cy="142124"/>
              </a:xfrm>
              <a:prstGeom prst="roundRect">
                <a:avLst>
                  <a:gd name="adj" fmla="val 50000"/>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矩形: 圆角 50"/>
              <p:cNvSpPr/>
              <p:nvPr/>
            </p:nvSpPr>
            <p:spPr>
              <a:xfrm>
                <a:off x="8776353" y="4806103"/>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矩形: 圆角 51"/>
              <p:cNvSpPr/>
              <p:nvPr/>
            </p:nvSpPr>
            <p:spPr>
              <a:xfrm>
                <a:off x="8827152" y="4833466"/>
                <a:ext cx="891523" cy="142124"/>
              </a:xfrm>
              <a:prstGeom prst="roundRect">
                <a:avLst>
                  <a:gd name="adj" fmla="val 50000"/>
                </a:avLst>
              </a:prstGeom>
              <a:solidFill>
                <a:schemeClr val="accent2">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矩形: 圆角 52"/>
              <p:cNvSpPr/>
              <p:nvPr/>
            </p:nvSpPr>
            <p:spPr>
              <a:xfrm>
                <a:off x="8776353" y="5105575"/>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矩形: 圆角 53"/>
              <p:cNvSpPr/>
              <p:nvPr/>
            </p:nvSpPr>
            <p:spPr>
              <a:xfrm>
                <a:off x="8827153" y="5132938"/>
                <a:ext cx="1323322" cy="142124"/>
              </a:xfrm>
              <a:prstGeom prst="roundRect">
                <a:avLst>
                  <a:gd name="adj" fmla="val 50000"/>
                </a:avLst>
              </a:prstGeom>
              <a:solidFill>
                <a:schemeClr val="accent3">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1324567" y="1130280"/>
            <a:ext cx="1914525" cy="2899539"/>
            <a:chOff x="1066800" y="1507040"/>
            <a:chExt cx="2552700" cy="3866052"/>
          </a:xfrm>
        </p:grpSpPr>
        <p:grpSp>
          <p:nvGrpSpPr>
            <p:cNvPr id="22" name="组合 21"/>
            <p:cNvGrpSpPr/>
            <p:nvPr/>
          </p:nvGrpSpPr>
          <p:grpSpPr>
            <a:xfrm>
              <a:off x="1066800" y="4585518"/>
              <a:ext cx="2552700" cy="787574"/>
              <a:chOff x="1066800" y="4514851"/>
              <a:chExt cx="2552700" cy="787574"/>
            </a:xfrm>
          </p:grpSpPr>
          <p:sp>
            <p:nvSpPr>
              <p:cNvPr id="30" name="矩形: 圆角 29"/>
              <p:cNvSpPr/>
              <p:nvPr/>
            </p:nvSpPr>
            <p:spPr>
              <a:xfrm>
                <a:off x="1066800" y="4514851"/>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矩形: 圆角 30"/>
              <p:cNvSpPr/>
              <p:nvPr/>
            </p:nvSpPr>
            <p:spPr>
              <a:xfrm>
                <a:off x="1117600" y="4542214"/>
                <a:ext cx="1295400" cy="142124"/>
              </a:xfrm>
              <a:prstGeom prst="roundRect">
                <a:avLst>
                  <a:gd name="adj" fmla="val 50000"/>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矩形: 圆角 31"/>
              <p:cNvSpPr/>
              <p:nvPr/>
            </p:nvSpPr>
            <p:spPr>
              <a:xfrm>
                <a:off x="1066800" y="4806103"/>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矩形: 圆角 32"/>
              <p:cNvSpPr/>
              <p:nvPr/>
            </p:nvSpPr>
            <p:spPr>
              <a:xfrm>
                <a:off x="1117599" y="4833466"/>
                <a:ext cx="1820863" cy="142124"/>
              </a:xfrm>
              <a:prstGeom prst="roundRect">
                <a:avLst>
                  <a:gd name="adj" fmla="val 50000"/>
                </a:avLst>
              </a:prstGeom>
              <a:solidFill>
                <a:schemeClr val="accent2">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矩形: 圆角 33"/>
              <p:cNvSpPr/>
              <p:nvPr/>
            </p:nvSpPr>
            <p:spPr>
              <a:xfrm>
                <a:off x="1066800" y="5105575"/>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矩形: 圆角 34"/>
              <p:cNvSpPr/>
              <p:nvPr/>
            </p:nvSpPr>
            <p:spPr>
              <a:xfrm>
                <a:off x="1117600" y="5132938"/>
                <a:ext cx="1630364" cy="142124"/>
              </a:xfrm>
              <a:prstGeom prst="roundRect">
                <a:avLst>
                  <a:gd name="adj" fmla="val 50000"/>
                </a:avLst>
              </a:prstGeom>
              <a:solidFill>
                <a:schemeClr val="accent3">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552574" y="1507040"/>
              <a:ext cx="1581153" cy="1581153"/>
              <a:chOff x="1561210" y="1630865"/>
              <a:chExt cx="1581153" cy="1581153"/>
            </a:xfrm>
          </p:grpSpPr>
          <p:sp>
            <p:nvSpPr>
              <p:cNvPr id="26" name="任意多边形: 形状 25"/>
              <p:cNvSpPr/>
              <p:nvPr/>
            </p:nvSpPr>
            <p:spPr>
              <a:xfrm>
                <a:off x="1561210" y="1630865"/>
                <a:ext cx="1581153" cy="15811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100000"/>
                </a:schemeClr>
              </a:solidFill>
              <a:ln w="63500" cap="flat">
                <a:solidFill>
                  <a:srgbClr val="000000">
                    <a:alpha val="0"/>
                  </a:srgbClr>
                </a:solidFill>
                <a:prstDash val="solid"/>
                <a:miter lim="400000"/>
              </a:ln>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任意多边形: 形状 26"/>
              <p:cNvSpPr/>
              <p:nvPr/>
            </p:nvSpPr>
            <p:spPr>
              <a:xfrm>
                <a:off x="1593529" y="1663184"/>
                <a:ext cx="1516514" cy="15165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任意多边形: 形状 27"/>
              <p:cNvSpPr/>
              <p:nvPr/>
            </p:nvSpPr>
            <p:spPr>
              <a:xfrm>
                <a:off x="1692967" y="1762622"/>
                <a:ext cx="1317638" cy="13176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100000"/>
                </a:schemeClr>
              </a:solidFill>
              <a:ln w="25400" cap="flat">
                <a:solidFill>
                  <a:srgbClr val="000000">
                    <a:alpha val="0"/>
                  </a:srgbClr>
                </a:solidFill>
                <a:prstDash val="solid"/>
                <a:miter lim="400000"/>
              </a:ln>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任意多边形: 形状 28"/>
              <p:cNvSpPr/>
              <p:nvPr/>
            </p:nvSpPr>
            <p:spPr>
              <a:xfrm>
                <a:off x="2084398" y="2153852"/>
                <a:ext cx="534776" cy="535178"/>
              </a:xfrm>
              <a:custGeom>
                <a:avLst/>
                <a:gdLst>
                  <a:gd name="connsiteX0" fmla="*/ 258763 w 336945"/>
                  <a:gd name="connsiteY0" fmla="*/ 266700 h 337198"/>
                  <a:gd name="connsiteX1" fmla="*/ 255588 w 336945"/>
                  <a:gd name="connsiteY1" fmla="*/ 287338 h 337198"/>
                  <a:gd name="connsiteX2" fmla="*/ 284164 w 336945"/>
                  <a:gd name="connsiteY2" fmla="*/ 312738 h 337198"/>
                  <a:gd name="connsiteX3" fmla="*/ 285751 w 336945"/>
                  <a:gd name="connsiteY3" fmla="*/ 293688 h 337198"/>
                  <a:gd name="connsiteX4" fmla="*/ 287338 w 336945"/>
                  <a:gd name="connsiteY4" fmla="*/ 255587 h 337198"/>
                  <a:gd name="connsiteX5" fmla="*/ 269875 w 336945"/>
                  <a:gd name="connsiteY5" fmla="*/ 257175 h 337198"/>
                  <a:gd name="connsiteX6" fmla="*/ 295275 w 336945"/>
                  <a:gd name="connsiteY6" fmla="*/ 284162 h 337198"/>
                  <a:gd name="connsiteX7" fmla="*/ 315913 w 336945"/>
                  <a:gd name="connsiteY7" fmla="*/ 280987 h 337198"/>
                  <a:gd name="connsiteX8" fmla="*/ 147768 w 336945"/>
                  <a:gd name="connsiteY8" fmla="*/ 107950 h 337198"/>
                  <a:gd name="connsiteX9" fmla="*/ 107950 w 336945"/>
                  <a:gd name="connsiteY9" fmla="*/ 149095 h 337198"/>
                  <a:gd name="connsiteX10" fmla="*/ 147768 w 336945"/>
                  <a:gd name="connsiteY10" fmla="*/ 188913 h 337198"/>
                  <a:gd name="connsiteX11" fmla="*/ 172986 w 336945"/>
                  <a:gd name="connsiteY11" fmla="*/ 180949 h 337198"/>
                  <a:gd name="connsiteX12" fmla="*/ 153077 w 336945"/>
                  <a:gd name="connsiteY12" fmla="*/ 162368 h 337198"/>
                  <a:gd name="connsiteX13" fmla="*/ 153077 w 336945"/>
                  <a:gd name="connsiteY13" fmla="*/ 151749 h 337198"/>
                  <a:gd name="connsiteX14" fmla="*/ 163695 w 336945"/>
                  <a:gd name="connsiteY14" fmla="*/ 151749 h 337198"/>
                  <a:gd name="connsiteX15" fmla="*/ 182277 w 336945"/>
                  <a:gd name="connsiteY15" fmla="*/ 170331 h 337198"/>
                  <a:gd name="connsiteX16" fmla="*/ 188913 w 336945"/>
                  <a:gd name="connsiteY16" fmla="*/ 149095 h 337198"/>
                  <a:gd name="connsiteX17" fmla="*/ 147768 w 336945"/>
                  <a:gd name="connsiteY17" fmla="*/ 107950 h 337198"/>
                  <a:gd name="connsiteX18" fmla="*/ 147771 w 336945"/>
                  <a:gd name="connsiteY18" fmla="*/ 61912 h 337198"/>
                  <a:gd name="connsiteX19" fmla="*/ 61913 w 336945"/>
                  <a:gd name="connsiteY19" fmla="*/ 149091 h 337198"/>
                  <a:gd name="connsiteX20" fmla="*/ 147771 w 336945"/>
                  <a:gd name="connsiteY20" fmla="*/ 234950 h 337198"/>
                  <a:gd name="connsiteX21" fmla="*/ 204570 w 336945"/>
                  <a:gd name="connsiteY21" fmla="*/ 213815 h 337198"/>
                  <a:gd name="connsiteX22" fmla="*/ 182115 w 336945"/>
                  <a:gd name="connsiteY22" fmla="*/ 191360 h 337198"/>
                  <a:gd name="connsiteX23" fmla="*/ 147771 w 336945"/>
                  <a:gd name="connsiteY23" fmla="*/ 203248 h 337198"/>
                  <a:gd name="connsiteX24" fmla="*/ 93615 w 336945"/>
                  <a:gd name="connsiteY24" fmla="*/ 149091 h 337198"/>
                  <a:gd name="connsiteX25" fmla="*/ 147771 w 336945"/>
                  <a:gd name="connsiteY25" fmla="*/ 94934 h 337198"/>
                  <a:gd name="connsiteX26" fmla="*/ 203249 w 336945"/>
                  <a:gd name="connsiteY26" fmla="*/ 149091 h 337198"/>
                  <a:gd name="connsiteX27" fmla="*/ 191361 w 336945"/>
                  <a:gd name="connsiteY27" fmla="*/ 180793 h 337198"/>
                  <a:gd name="connsiteX28" fmla="*/ 215137 w 336945"/>
                  <a:gd name="connsiteY28" fmla="*/ 204569 h 337198"/>
                  <a:gd name="connsiteX29" fmla="*/ 234951 w 336945"/>
                  <a:gd name="connsiteY29" fmla="*/ 149091 h 337198"/>
                  <a:gd name="connsiteX30" fmla="*/ 147771 w 336945"/>
                  <a:gd name="connsiteY30" fmla="*/ 61912 h 337198"/>
                  <a:gd name="connsiteX31" fmla="*/ 147771 w 336945"/>
                  <a:gd name="connsiteY31" fmla="*/ 14287 h 337198"/>
                  <a:gd name="connsiteX32" fmla="*/ 14288 w 336945"/>
                  <a:gd name="connsiteY32" fmla="*/ 148294 h 337198"/>
                  <a:gd name="connsiteX33" fmla="*/ 147771 w 336945"/>
                  <a:gd name="connsiteY33" fmla="*/ 280987 h 337198"/>
                  <a:gd name="connsiteX34" fmla="*/ 238963 w 336945"/>
                  <a:gd name="connsiteY34" fmla="*/ 246828 h 337198"/>
                  <a:gd name="connsiteX35" fmla="*/ 215174 w 336945"/>
                  <a:gd name="connsiteY35" fmla="*/ 223180 h 337198"/>
                  <a:gd name="connsiteX36" fmla="*/ 147771 w 336945"/>
                  <a:gd name="connsiteY36" fmla="*/ 248142 h 337198"/>
                  <a:gd name="connsiteX37" fmla="*/ 47328 w 336945"/>
                  <a:gd name="connsiteY37" fmla="*/ 146980 h 337198"/>
                  <a:gd name="connsiteX38" fmla="*/ 149093 w 336945"/>
                  <a:gd name="connsiteY38" fmla="*/ 47132 h 337198"/>
                  <a:gd name="connsiteX39" fmla="*/ 249536 w 336945"/>
                  <a:gd name="connsiteY39" fmla="*/ 146980 h 337198"/>
                  <a:gd name="connsiteX40" fmla="*/ 224425 w 336945"/>
                  <a:gd name="connsiteY40" fmla="*/ 212670 h 337198"/>
                  <a:gd name="connsiteX41" fmla="*/ 249536 w 336945"/>
                  <a:gd name="connsiteY41" fmla="*/ 236318 h 337198"/>
                  <a:gd name="connsiteX42" fmla="*/ 282576 w 336945"/>
                  <a:gd name="connsiteY42" fmla="*/ 148294 h 337198"/>
                  <a:gd name="connsiteX43" fmla="*/ 147771 w 336945"/>
                  <a:gd name="connsiteY43" fmla="*/ 14287 h 337198"/>
                  <a:gd name="connsiteX44" fmla="*/ 148794 w 336945"/>
                  <a:gd name="connsiteY44" fmla="*/ 0 h 337198"/>
                  <a:gd name="connsiteX45" fmla="*/ 296272 w 336945"/>
                  <a:gd name="connsiteY45" fmla="*/ 147477 h 337198"/>
                  <a:gd name="connsiteX46" fmla="*/ 259402 w 336945"/>
                  <a:gd name="connsiteY46" fmla="*/ 244918 h 337198"/>
                  <a:gd name="connsiteX47" fmla="*/ 289688 w 336945"/>
                  <a:gd name="connsiteY47" fmla="*/ 240967 h 337198"/>
                  <a:gd name="connsiteX48" fmla="*/ 294955 w 336945"/>
                  <a:gd name="connsiteY48" fmla="*/ 243601 h 337198"/>
                  <a:gd name="connsiteX49" fmla="*/ 334458 w 336945"/>
                  <a:gd name="connsiteY49" fmla="*/ 283104 h 337198"/>
                  <a:gd name="connsiteX50" fmla="*/ 330508 w 336945"/>
                  <a:gd name="connsiteY50" fmla="*/ 294955 h 337198"/>
                  <a:gd name="connsiteX51" fmla="*/ 298905 w 336945"/>
                  <a:gd name="connsiteY51" fmla="*/ 297589 h 337198"/>
                  <a:gd name="connsiteX52" fmla="*/ 294955 w 336945"/>
                  <a:gd name="connsiteY52" fmla="*/ 329191 h 337198"/>
                  <a:gd name="connsiteX53" fmla="*/ 283104 w 336945"/>
                  <a:gd name="connsiteY53" fmla="*/ 334458 h 337198"/>
                  <a:gd name="connsiteX54" fmla="*/ 243601 w 336945"/>
                  <a:gd name="connsiteY54" fmla="*/ 294955 h 337198"/>
                  <a:gd name="connsiteX55" fmla="*/ 240968 w 336945"/>
                  <a:gd name="connsiteY55" fmla="*/ 289688 h 337198"/>
                  <a:gd name="connsiteX56" fmla="*/ 244918 w 336945"/>
                  <a:gd name="connsiteY56" fmla="*/ 259403 h 337198"/>
                  <a:gd name="connsiteX57" fmla="*/ 147477 w 336945"/>
                  <a:gd name="connsiteY57" fmla="*/ 296272 h 337198"/>
                  <a:gd name="connsiteX58" fmla="*/ 0 w 336945"/>
                  <a:gd name="connsiteY58" fmla="*/ 148794 h 337198"/>
                  <a:gd name="connsiteX59" fmla="*/ 148794 w 336945"/>
                  <a:gd name="connsiteY59" fmla="*/ 0 h 33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6945" h="337198">
                    <a:moveTo>
                      <a:pt x="258763" y="266700"/>
                    </a:moveTo>
                    <a:lnTo>
                      <a:pt x="255588" y="287338"/>
                    </a:lnTo>
                    <a:lnTo>
                      <a:pt x="284164" y="312738"/>
                    </a:lnTo>
                    <a:lnTo>
                      <a:pt x="285751" y="293688"/>
                    </a:lnTo>
                    <a:close/>
                    <a:moveTo>
                      <a:pt x="287338" y="255587"/>
                    </a:moveTo>
                    <a:lnTo>
                      <a:pt x="269875" y="257175"/>
                    </a:lnTo>
                    <a:lnTo>
                      <a:pt x="295275" y="284162"/>
                    </a:lnTo>
                    <a:lnTo>
                      <a:pt x="315913" y="280987"/>
                    </a:lnTo>
                    <a:close/>
                    <a:moveTo>
                      <a:pt x="147768" y="107950"/>
                    </a:moveTo>
                    <a:cubicBezTo>
                      <a:pt x="126532" y="107950"/>
                      <a:pt x="107950" y="126531"/>
                      <a:pt x="107950" y="149095"/>
                    </a:cubicBezTo>
                    <a:cubicBezTo>
                      <a:pt x="107950" y="170331"/>
                      <a:pt x="126532" y="188913"/>
                      <a:pt x="147768" y="188913"/>
                    </a:cubicBezTo>
                    <a:cubicBezTo>
                      <a:pt x="157059" y="188913"/>
                      <a:pt x="165022" y="186258"/>
                      <a:pt x="172986" y="180949"/>
                    </a:cubicBezTo>
                    <a:cubicBezTo>
                      <a:pt x="172986" y="180949"/>
                      <a:pt x="172986" y="180949"/>
                      <a:pt x="153077" y="162368"/>
                    </a:cubicBezTo>
                    <a:cubicBezTo>
                      <a:pt x="150422" y="159713"/>
                      <a:pt x="150422" y="154404"/>
                      <a:pt x="153077" y="151749"/>
                    </a:cubicBezTo>
                    <a:cubicBezTo>
                      <a:pt x="155731" y="149095"/>
                      <a:pt x="161040" y="149095"/>
                      <a:pt x="163695" y="151749"/>
                    </a:cubicBezTo>
                    <a:lnTo>
                      <a:pt x="182277" y="170331"/>
                    </a:lnTo>
                    <a:cubicBezTo>
                      <a:pt x="186258" y="163695"/>
                      <a:pt x="188913" y="157058"/>
                      <a:pt x="188913" y="149095"/>
                    </a:cubicBezTo>
                    <a:cubicBezTo>
                      <a:pt x="188913" y="126531"/>
                      <a:pt x="170331" y="107950"/>
                      <a:pt x="147768" y="107950"/>
                    </a:cubicBezTo>
                    <a:close/>
                    <a:moveTo>
                      <a:pt x="147771" y="61912"/>
                    </a:moveTo>
                    <a:cubicBezTo>
                      <a:pt x="100219" y="61912"/>
                      <a:pt x="61913" y="101539"/>
                      <a:pt x="61913" y="149091"/>
                    </a:cubicBezTo>
                    <a:cubicBezTo>
                      <a:pt x="61913" y="196644"/>
                      <a:pt x="100219" y="234950"/>
                      <a:pt x="147771" y="234950"/>
                    </a:cubicBezTo>
                    <a:cubicBezTo>
                      <a:pt x="170227" y="234950"/>
                      <a:pt x="190040" y="227024"/>
                      <a:pt x="204570" y="213815"/>
                    </a:cubicBezTo>
                    <a:cubicBezTo>
                      <a:pt x="204570" y="213815"/>
                      <a:pt x="204570" y="213815"/>
                      <a:pt x="182115" y="191360"/>
                    </a:cubicBezTo>
                    <a:cubicBezTo>
                      <a:pt x="172869" y="197965"/>
                      <a:pt x="160980" y="203248"/>
                      <a:pt x="147771" y="203248"/>
                    </a:cubicBezTo>
                    <a:cubicBezTo>
                      <a:pt x="118712" y="203248"/>
                      <a:pt x="93615" y="178151"/>
                      <a:pt x="93615" y="149091"/>
                    </a:cubicBezTo>
                    <a:cubicBezTo>
                      <a:pt x="93615" y="118710"/>
                      <a:pt x="118712" y="94934"/>
                      <a:pt x="147771" y="94934"/>
                    </a:cubicBezTo>
                    <a:cubicBezTo>
                      <a:pt x="178152" y="94934"/>
                      <a:pt x="203249" y="118710"/>
                      <a:pt x="203249" y="149091"/>
                    </a:cubicBezTo>
                    <a:cubicBezTo>
                      <a:pt x="203249" y="160979"/>
                      <a:pt x="199287" y="171547"/>
                      <a:pt x="191361" y="180793"/>
                    </a:cubicBezTo>
                    <a:lnTo>
                      <a:pt x="215137" y="204569"/>
                    </a:lnTo>
                    <a:cubicBezTo>
                      <a:pt x="228346" y="188718"/>
                      <a:pt x="234951" y="170226"/>
                      <a:pt x="234951" y="149091"/>
                    </a:cubicBezTo>
                    <a:cubicBezTo>
                      <a:pt x="234951" y="101539"/>
                      <a:pt x="195324" y="61912"/>
                      <a:pt x="147771" y="61912"/>
                    </a:cubicBezTo>
                    <a:close/>
                    <a:moveTo>
                      <a:pt x="147771" y="14287"/>
                    </a:moveTo>
                    <a:cubicBezTo>
                      <a:pt x="75082" y="14287"/>
                      <a:pt x="14288" y="73407"/>
                      <a:pt x="14288" y="148294"/>
                    </a:cubicBezTo>
                    <a:cubicBezTo>
                      <a:pt x="14288" y="221866"/>
                      <a:pt x="75082" y="280987"/>
                      <a:pt x="147771" y="280987"/>
                    </a:cubicBezTo>
                    <a:cubicBezTo>
                      <a:pt x="183455" y="280987"/>
                      <a:pt x="215174" y="267849"/>
                      <a:pt x="238963" y="246828"/>
                    </a:cubicBezTo>
                    <a:cubicBezTo>
                      <a:pt x="238963" y="246828"/>
                      <a:pt x="238963" y="246828"/>
                      <a:pt x="215174" y="223180"/>
                    </a:cubicBezTo>
                    <a:cubicBezTo>
                      <a:pt x="196671" y="237632"/>
                      <a:pt x="174203" y="248142"/>
                      <a:pt x="147771" y="248142"/>
                    </a:cubicBezTo>
                    <a:cubicBezTo>
                      <a:pt x="93585" y="248142"/>
                      <a:pt x="47328" y="202159"/>
                      <a:pt x="47328" y="146980"/>
                    </a:cubicBezTo>
                    <a:cubicBezTo>
                      <a:pt x="47328" y="91801"/>
                      <a:pt x="93585" y="47132"/>
                      <a:pt x="149093" y="47132"/>
                    </a:cubicBezTo>
                    <a:cubicBezTo>
                      <a:pt x="203279" y="47132"/>
                      <a:pt x="249536" y="91801"/>
                      <a:pt x="249536" y="146980"/>
                    </a:cubicBezTo>
                    <a:cubicBezTo>
                      <a:pt x="249536" y="171942"/>
                      <a:pt x="240284" y="194276"/>
                      <a:pt x="224425" y="212670"/>
                    </a:cubicBezTo>
                    <a:cubicBezTo>
                      <a:pt x="224425" y="212670"/>
                      <a:pt x="224425" y="212670"/>
                      <a:pt x="249536" y="236318"/>
                    </a:cubicBezTo>
                    <a:cubicBezTo>
                      <a:pt x="269360" y="212670"/>
                      <a:pt x="282576" y="181138"/>
                      <a:pt x="282576" y="148294"/>
                    </a:cubicBezTo>
                    <a:cubicBezTo>
                      <a:pt x="282576" y="73407"/>
                      <a:pt x="221782" y="14287"/>
                      <a:pt x="147771" y="14287"/>
                    </a:cubicBezTo>
                    <a:close/>
                    <a:moveTo>
                      <a:pt x="148794" y="0"/>
                    </a:moveTo>
                    <a:cubicBezTo>
                      <a:pt x="229117" y="0"/>
                      <a:pt x="296272" y="65838"/>
                      <a:pt x="296272" y="147477"/>
                    </a:cubicBezTo>
                    <a:cubicBezTo>
                      <a:pt x="296272" y="184347"/>
                      <a:pt x="281787" y="218583"/>
                      <a:pt x="259402" y="244918"/>
                    </a:cubicBezTo>
                    <a:cubicBezTo>
                      <a:pt x="259402" y="244918"/>
                      <a:pt x="259402" y="244918"/>
                      <a:pt x="289688" y="240967"/>
                    </a:cubicBezTo>
                    <a:cubicBezTo>
                      <a:pt x="292322" y="240967"/>
                      <a:pt x="293638" y="242284"/>
                      <a:pt x="294955" y="243601"/>
                    </a:cubicBezTo>
                    <a:cubicBezTo>
                      <a:pt x="294955" y="243601"/>
                      <a:pt x="294955" y="243601"/>
                      <a:pt x="334458" y="283104"/>
                    </a:cubicBezTo>
                    <a:cubicBezTo>
                      <a:pt x="339725" y="287055"/>
                      <a:pt x="335775" y="293639"/>
                      <a:pt x="330508" y="294955"/>
                    </a:cubicBezTo>
                    <a:cubicBezTo>
                      <a:pt x="330508" y="294955"/>
                      <a:pt x="330508" y="294955"/>
                      <a:pt x="298905" y="297589"/>
                    </a:cubicBezTo>
                    <a:cubicBezTo>
                      <a:pt x="298905" y="297589"/>
                      <a:pt x="298905" y="297589"/>
                      <a:pt x="294955" y="329191"/>
                    </a:cubicBezTo>
                    <a:cubicBezTo>
                      <a:pt x="293638" y="337092"/>
                      <a:pt x="287055" y="339725"/>
                      <a:pt x="283104" y="334458"/>
                    </a:cubicBezTo>
                    <a:cubicBezTo>
                      <a:pt x="283104" y="334458"/>
                      <a:pt x="283104" y="334458"/>
                      <a:pt x="243601" y="294955"/>
                    </a:cubicBezTo>
                    <a:cubicBezTo>
                      <a:pt x="242284" y="293639"/>
                      <a:pt x="240968" y="291005"/>
                      <a:pt x="240968" y="289688"/>
                    </a:cubicBezTo>
                    <a:cubicBezTo>
                      <a:pt x="240968" y="289688"/>
                      <a:pt x="240968" y="289688"/>
                      <a:pt x="244918" y="259403"/>
                    </a:cubicBezTo>
                    <a:cubicBezTo>
                      <a:pt x="218583" y="281788"/>
                      <a:pt x="184347" y="296272"/>
                      <a:pt x="147477" y="296272"/>
                    </a:cubicBezTo>
                    <a:cubicBezTo>
                      <a:pt x="67155" y="296272"/>
                      <a:pt x="0" y="229117"/>
                      <a:pt x="0" y="148794"/>
                    </a:cubicBezTo>
                    <a:cubicBezTo>
                      <a:pt x="0" y="67155"/>
                      <a:pt x="67155" y="0"/>
                      <a:pt x="148794" y="0"/>
                    </a:cubicBezTo>
                    <a:close/>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4" name="矩形 23"/>
            <p:cNvSpPr/>
            <p:nvPr/>
          </p:nvSpPr>
          <p:spPr>
            <a:xfrm>
              <a:off x="1507331" y="3159800"/>
              <a:ext cx="1671638"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25" name="矩形 24"/>
            <p:cNvSpPr/>
            <p:nvPr/>
          </p:nvSpPr>
          <p:spPr>
            <a:xfrm>
              <a:off x="1330768" y="3549477"/>
              <a:ext cx="2024764"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chorCtr="1">
              <a:normAutofit fontScale="92500" lnSpcReduction="20000"/>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60" name="组合 59"/>
          <p:cNvGrpSpPr/>
          <p:nvPr/>
        </p:nvGrpSpPr>
        <p:grpSpPr>
          <a:xfrm>
            <a:off x="3767628" y="1130279"/>
            <a:ext cx="1914525" cy="2899541"/>
            <a:chOff x="5023503" y="1507040"/>
            <a:chExt cx="2552700" cy="3866052"/>
          </a:xfrm>
        </p:grpSpPr>
        <p:grpSp>
          <p:nvGrpSpPr>
            <p:cNvPr id="61" name="组合 60"/>
            <p:cNvGrpSpPr/>
            <p:nvPr/>
          </p:nvGrpSpPr>
          <p:grpSpPr>
            <a:xfrm>
              <a:off x="5023503" y="4585518"/>
              <a:ext cx="2552700" cy="787574"/>
              <a:chOff x="5023503" y="4514851"/>
              <a:chExt cx="2552700" cy="787574"/>
            </a:xfrm>
          </p:grpSpPr>
          <p:sp>
            <p:nvSpPr>
              <p:cNvPr id="69" name="矩形: 圆角 68"/>
              <p:cNvSpPr/>
              <p:nvPr/>
            </p:nvSpPr>
            <p:spPr>
              <a:xfrm>
                <a:off x="5023503" y="4514851"/>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矩形: 圆角 69"/>
              <p:cNvSpPr/>
              <p:nvPr/>
            </p:nvSpPr>
            <p:spPr>
              <a:xfrm>
                <a:off x="5074303" y="4542214"/>
                <a:ext cx="2028172" cy="142124"/>
              </a:xfrm>
              <a:prstGeom prst="roundRect">
                <a:avLst>
                  <a:gd name="adj" fmla="val 50000"/>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矩形: 圆角 70"/>
              <p:cNvSpPr/>
              <p:nvPr/>
            </p:nvSpPr>
            <p:spPr>
              <a:xfrm>
                <a:off x="5023503" y="4806103"/>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圆角 71"/>
              <p:cNvSpPr/>
              <p:nvPr/>
            </p:nvSpPr>
            <p:spPr>
              <a:xfrm>
                <a:off x="5074302" y="4833466"/>
                <a:ext cx="1820863" cy="142124"/>
              </a:xfrm>
              <a:prstGeom prst="roundRect">
                <a:avLst>
                  <a:gd name="adj" fmla="val 50000"/>
                </a:avLst>
              </a:prstGeom>
              <a:solidFill>
                <a:schemeClr val="accent2">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矩形: 圆角 72"/>
              <p:cNvSpPr/>
              <p:nvPr/>
            </p:nvSpPr>
            <p:spPr>
              <a:xfrm>
                <a:off x="5023503" y="5105575"/>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cap="flat" cmpd="sng" algn="ctr">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矩形: 圆角 73"/>
              <p:cNvSpPr/>
              <p:nvPr/>
            </p:nvSpPr>
            <p:spPr>
              <a:xfrm>
                <a:off x="5074303" y="5132938"/>
                <a:ext cx="1323322" cy="142124"/>
              </a:xfrm>
              <a:prstGeom prst="roundRect">
                <a:avLst>
                  <a:gd name="adj" fmla="val 50000"/>
                </a:avLst>
              </a:prstGeom>
              <a:solidFill>
                <a:schemeClr val="accent3">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5509277" y="1507040"/>
              <a:ext cx="1581153" cy="1581153"/>
              <a:chOff x="4675885" y="1630865"/>
              <a:chExt cx="1581153" cy="1581153"/>
            </a:xfrm>
          </p:grpSpPr>
          <p:sp>
            <p:nvSpPr>
              <p:cNvPr id="65" name="任意多边形: 形状 64"/>
              <p:cNvSpPr/>
              <p:nvPr/>
            </p:nvSpPr>
            <p:spPr>
              <a:xfrm>
                <a:off x="4675885" y="1630865"/>
                <a:ext cx="1581153" cy="15811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lumMod val="100000"/>
                </a:schemeClr>
              </a:solidFill>
              <a:ln w="63500" cap="flat">
                <a:solidFill>
                  <a:srgbClr val="000000">
                    <a:alpha val="0"/>
                  </a:srgbClr>
                </a:solid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任意多边形: 形状 65"/>
              <p:cNvSpPr/>
              <p:nvPr/>
            </p:nvSpPr>
            <p:spPr>
              <a:xfrm>
                <a:off x="4708204" y="1663184"/>
                <a:ext cx="1516514" cy="15165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25400" cap="flat">
                <a:solidFill>
                  <a:srgbClr val="000000">
                    <a:alpha val="0"/>
                  </a:srgbClr>
                </a:solid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任意多边形: 形状 66"/>
              <p:cNvSpPr/>
              <p:nvPr/>
            </p:nvSpPr>
            <p:spPr>
              <a:xfrm>
                <a:off x="4807642" y="1762622"/>
                <a:ext cx="1317638" cy="13176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lumMod val="100000"/>
                </a:schemeClr>
              </a:solidFill>
              <a:ln w="25400" cap="flat">
                <a:solidFill>
                  <a:srgbClr val="000000">
                    <a:alpha val="0"/>
                  </a:srgbClr>
                </a:solid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任意多边形: 形状 67"/>
              <p:cNvSpPr/>
              <p:nvPr/>
            </p:nvSpPr>
            <p:spPr>
              <a:xfrm>
                <a:off x="5198872" y="2156413"/>
                <a:ext cx="535178" cy="530056"/>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lumMod val="100000"/>
                </a:schemeClr>
              </a:solidFill>
              <a:ln w="25400" cap="flat">
                <a:solidFill>
                  <a:srgbClr val="000000">
                    <a:alpha val="0"/>
                  </a:srgbClr>
                </a:solid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3" name="矩形 62"/>
            <p:cNvSpPr/>
            <p:nvPr/>
          </p:nvSpPr>
          <p:spPr>
            <a:xfrm>
              <a:off x="5464034" y="3159800"/>
              <a:ext cx="1671638"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64" name="矩形 63"/>
            <p:cNvSpPr/>
            <p:nvPr/>
          </p:nvSpPr>
          <p:spPr>
            <a:xfrm>
              <a:off x="5269168" y="3549477"/>
              <a:ext cx="2061370"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chorCtr="1">
              <a:normAutofit fontScale="92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634236937"/>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p:nvPr/>
        </p:nvSpPr>
        <p:spPr>
          <a:xfrm>
            <a:off x="3349913" y="1700954"/>
            <a:ext cx="2444183" cy="1938417"/>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Oval 5"/>
          <p:cNvSpPr>
            <a:spLocks noChangeAspect="1"/>
          </p:cNvSpPr>
          <p:nvPr/>
        </p:nvSpPr>
        <p:spPr>
          <a:xfrm>
            <a:off x="4291052" y="1970983"/>
            <a:ext cx="561913" cy="561913"/>
          </a:xfrm>
          <a:prstGeom prst="ellipse">
            <a:avLst/>
          </a:prstGeom>
          <a:solidFill>
            <a:schemeClr val="bg1"/>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Freeform: Shape 4"/>
          <p:cNvSpPr>
            <a:spLocks/>
          </p:cNvSpPr>
          <p:nvPr/>
        </p:nvSpPr>
        <p:spPr bwMode="auto">
          <a:xfrm>
            <a:off x="4448176" y="2149740"/>
            <a:ext cx="252141" cy="204398"/>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Rectangle 6"/>
          <p:cNvSpPr/>
          <p:nvPr/>
        </p:nvSpPr>
        <p:spPr>
          <a:xfrm>
            <a:off x="539357" y="1700954"/>
            <a:ext cx="2810554" cy="193841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8" name="Rectangle 7"/>
          <p:cNvSpPr/>
          <p:nvPr/>
        </p:nvSpPr>
        <p:spPr>
          <a:xfrm>
            <a:off x="5794094" y="1700954"/>
            <a:ext cx="2810554" cy="193841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12"/>
          <p:cNvSpPr txBox="1"/>
          <p:nvPr/>
        </p:nvSpPr>
        <p:spPr>
          <a:xfrm>
            <a:off x="3495559" y="2711646"/>
            <a:ext cx="2152892" cy="212267"/>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pPr algn="ct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0" name="TextBox 14"/>
          <p:cNvSpPr txBox="1"/>
          <p:nvPr/>
        </p:nvSpPr>
        <p:spPr>
          <a:xfrm>
            <a:off x="3495559" y="2923913"/>
            <a:ext cx="2152892" cy="46719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gn="ct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1" name="TextBox 18"/>
          <p:cNvSpPr txBox="1"/>
          <p:nvPr/>
        </p:nvSpPr>
        <p:spPr>
          <a:xfrm>
            <a:off x="539355" y="954064"/>
            <a:ext cx="8065294" cy="346249"/>
          </a:xfrm>
          <a:prstGeom prst="rect">
            <a:avLst/>
          </a:prstGeom>
          <a:noFill/>
        </p:spPr>
        <p:txBody>
          <a:bodyPr wrap="none">
            <a:norm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2" name="TextBox 19"/>
          <p:cNvSpPr txBox="1"/>
          <p:nvPr/>
        </p:nvSpPr>
        <p:spPr>
          <a:xfrm>
            <a:off x="539355" y="1300313"/>
            <a:ext cx="8065294" cy="397080"/>
          </a:xfrm>
          <a:prstGeom prst="rect">
            <a:avLst/>
          </a:prstGeom>
          <a:noFill/>
        </p:spPr>
        <p:txBody>
          <a:bodyPr wrap="square">
            <a:normAutofit/>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此部分内容作为文字排版占位显示（建议使用主题字体）如需更改请在（设置形状格式）菜单下（文本选项）中调整</a:t>
            </a:r>
          </a:p>
        </p:txBody>
      </p:sp>
    </p:spTree>
    <p:extLst>
      <p:ext uri="{BB962C8B-B14F-4D97-AF65-F5344CB8AC3E}">
        <p14:creationId xmlns:p14="http://schemas.microsoft.com/office/powerpoint/2010/main" val="3360501353"/>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5058053" y="1113336"/>
            <a:ext cx="3418137" cy="2632151"/>
            <a:chOff x="1131491" y="2036961"/>
            <a:chExt cx="4557515" cy="3509534"/>
          </a:xfrm>
        </p:grpSpPr>
        <p:grpSp>
          <p:nvGrpSpPr>
            <p:cNvPr id="22" name="Group 2"/>
            <p:cNvGrpSpPr/>
            <p:nvPr/>
          </p:nvGrpSpPr>
          <p:grpSpPr>
            <a:xfrm>
              <a:off x="2460030" y="2036961"/>
              <a:ext cx="3228976" cy="2799160"/>
              <a:chOff x="2460030" y="2036961"/>
              <a:chExt cx="3228976" cy="2799160"/>
            </a:xfrm>
          </p:grpSpPr>
          <p:sp>
            <p:nvSpPr>
              <p:cNvPr id="52" name="Freeform: Shape 33"/>
              <p:cNvSpPr/>
              <p:nvPr/>
            </p:nvSpPr>
            <p:spPr>
              <a:xfrm>
                <a:off x="2460030" y="2036961"/>
                <a:ext cx="3228976" cy="2799160"/>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lnTo>
                      <a:pt x="10789" y="43"/>
                    </a:lnTo>
                    <a:lnTo>
                      <a:pt x="0" y="21600"/>
                    </a:lnTo>
                    <a:lnTo>
                      <a:pt x="10789" y="21600"/>
                    </a:lnTo>
                    <a:lnTo>
                      <a:pt x="10811" y="21600"/>
                    </a:lnTo>
                    <a:lnTo>
                      <a:pt x="21600" y="21600"/>
                    </a:lnTo>
                    <a:lnTo>
                      <a:pt x="10811" y="43"/>
                    </a:lnTo>
                    <a:lnTo>
                      <a:pt x="10811" y="0"/>
                    </a:lnTo>
                    <a:lnTo>
                      <a:pt x="10800" y="21"/>
                    </a:lnTo>
                    <a:lnTo>
                      <a:pt x="10789" y="0"/>
                    </a:lnTo>
                    <a:close/>
                  </a:path>
                </a:pathLst>
              </a:custGeom>
              <a:solidFill>
                <a:schemeClr val="accent1"/>
              </a:solidFill>
              <a:ln w="38100">
                <a:solidFill>
                  <a:schemeClr val="bg1"/>
                </a:solidFill>
                <a:miter lim="400000"/>
              </a:ln>
            </p:spPr>
            <p:txBody>
              <a:bodyPr anchor="ctr"/>
              <a:lstStyle/>
              <a:p>
                <a:pPr algn="ctr"/>
                <a:endParaRPr/>
              </a:p>
            </p:txBody>
          </p:sp>
          <p:sp>
            <p:nvSpPr>
              <p:cNvPr id="53" name="Freeform: Shape 34"/>
              <p:cNvSpPr/>
              <p:nvPr/>
            </p:nvSpPr>
            <p:spPr>
              <a:xfrm>
                <a:off x="3959689" y="2531127"/>
                <a:ext cx="229658" cy="229658"/>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6001" y="16680"/>
                    </a:lnTo>
                    <a:lnTo>
                      <a:pt x="17999" y="16680"/>
                    </a:ln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solidFill>
                <a:srgbClr val="FFFFFF"/>
              </a:solidFill>
              <a:ln w="12700">
                <a:miter lim="400000"/>
              </a:ln>
            </p:spPr>
            <p:txBody>
              <a:bodyPr anchor="ctr"/>
              <a:lstStyle/>
              <a:p>
                <a:pPr algn="ctr"/>
                <a:endParaRPr/>
              </a:p>
            </p:txBody>
          </p:sp>
        </p:grpSp>
        <p:grpSp>
          <p:nvGrpSpPr>
            <p:cNvPr id="23" name="Group 3"/>
            <p:cNvGrpSpPr/>
            <p:nvPr/>
          </p:nvGrpSpPr>
          <p:grpSpPr>
            <a:xfrm>
              <a:off x="1934369" y="2296120"/>
              <a:ext cx="2930327" cy="2540001"/>
              <a:chOff x="1934369" y="2296120"/>
              <a:chExt cx="2930327" cy="2540001"/>
            </a:xfrm>
          </p:grpSpPr>
          <p:sp>
            <p:nvSpPr>
              <p:cNvPr id="50" name="Freeform: Shape 31"/>
              <p:cNvSpPr/>
              <p:nvPr/>
            </p:nvSpPr>
            <p:spPr>
              <a:xfrm>
                <a:off x="1934369" y="2296120"/>
                <a:ext cx="2930327" cy="2540001"/>
              </a:xfrm>
              <a:custGeom>
                <a:avLst/>
                <a:gdLst/>
                <a:ahLst/>
                <a:cxnLst>
                  <a:cxn ang="0">
                    <a:pos x="wd2" y="hd2"/>
                  </a:cxn>
                  <a:cxn ang="5400000">
                    <a:pos x="wd2" y="hd2"/>
                  </a:cxn>
                  <a:cxn ang="10800000">
                    <a:pos x="wd2" y="hd2"/>
                  </a:cxn>
                  <a:cxn ang="16200000">
                    <a:pos x="wd2" y="hd2"/>
                  </a:cxn>
                </a:cxnLst>
                <a:rect l="0" t="0" r="r" b="b"/>
                <a:pathLst>
                  <a:path w="21600" h="21600" extrusionOk="0">
                    <a:moveTo>
                      <a:pt x="10790" y="0"/>
                    </a:moveTo>
                    <a:lnTo>
                      <a:pt x="10790" y="35"/>
                    </a:lnTo>
                    <a:lnTo>
                      <a:pt x="0" y="21600"/>
                    </a:lnTo>
                    <a:lnTo>
                      <a:pt x="10790" y="21600"/>
                    </a:lnTo>
                    <a:lnTo>
                      <a:pt x="10808" y="21600"/>
                    </a:lnTo>
                    <a:lnTo>
                      <a:pt x="21600" y="21600"/>
                    </a:lnTo>
                    <a:lnTo>
                      <a:pt x="10808" y="35"/>
                    </a:lnTo>
                    <a:lnTo>
                      <a:pt x="10808" y="0"/>
                    </a:lnTo>
                    <a:lnTo>
                      <a:pt x="10799" y="17"/>
                    </a:lnTo>
                    <a:lnTo>
                      <a:pt x="10790" y="0"/>
                    </a:lnTo>
                    <a:close/>
                  </a:path>
                </a:pathLst>
              </a:custGeom>
              <a:solidFill>
                <a:schemeClr val="accent2"/>
              </a:solidFill>
              <a:ln w="38100">
                <a:solidFill>
                  <a:schemeClr val="bg1"/>
                </a:solidFill>
                <a:miter lim="400000"/>
              </a:ln>
            </p:spPr>
            <p:txBody>
              <a:bodyPr anchor="ctr"/>
              <a:lstStyle/>
              <a:p>
                <a:pPr algn="ctr"/>
                <a:endParaRPr/>
              </a:p>
            </p:txBody>
          </p:sp>
          <p:sp>
            <p:nvSpPr>
              <p:cNvPr id="51" name="Freeform: Shape 32"/>
              <p:cNvSpPr/>
              <p:nvPr/>
            </p:nvSpPr>
            <p:spPr>
              <a:xfrm>
                <a:off x="3299685" y="2806012"/>
                <a:ext cx="199694" cy="299542"/>
              </a:xfrm>
              <a:custGeom>
                <a:avLst/>
                <a:gdLst/>
                <a:ahLst/>
                <a:cxnLst>
                  <a:cxn ang="0">
                    <a:pos x="wd2" y="hd2"/>
                  </a:cxn>
                  <a:cxn ang="5400000">
                    <a:pos x="wd2" y="hd2"/>
                  </a:cxn>
                  <a:cxn ang="10800000">
                    <a:pos x="wd2" y="hd2"/>
                  </a:cxn>
                  <a:cxn ang="16200000">
                    <a:pos x="wd2" y="hd2"/>
                  </a:cxn>
                </a:cxnLst>
                <a:rect l="0" t="0" r="r" b="b"/>
                <a:pathLst>
                  <a:path w="21600" h="21600" extrusionOk="0">
                    <a:moveTo>
                      <a:pt x="17466" y="8831"/>
                    </a:moveTo>
                    <a:cubicBezTo>
                      <a:pt x="17325" y="8934"/>
                      <a:pt x="17111" y="9089"/>
                      <a:pt x="16823" y="9295"/>
                    </a:cubicBezTo>
                    <a:cubicBezTo>
                      <a:pt x="16534" y="9502"/>
                      <a:pt x="16319" y="9656"/>
                      <a:pt x="16179" y="9759"/>
                    </a:cubicBezTo>
                    <a:cubicBezTo>
                      <a:pt x="14379" y="11193"/>
                      <a:pt x="13388" y="12591"/>
                      <a:pt x="13204" y="13950"/>
                    </a:cubicBezTo>
                    <a:lnTo>
                      <a:pt x="8396" y="13950"/>
                    </a:lnTo>
                    <a:cubicBezTo>
                      <a:pt x="8212" y="12591"/>
                      <a:pt x="7221" y="11193"/>
                      <a:pt x="5421" y="9759"/>
                    </a:cubicBezTo>
                    <a:cubicBezTo>
                      <a:pt x="5281" y="9656"/>
                      <a:pt x="5066" y="9502"/>
                      <a:pt x="4777" y="9295"/>
                    </a:cubicBezTo>
                    <a:cubicBezTo>
                      <a:pt x="4489" y="9089"/>
                      <a:pt x="4274" y="8934"/>
                      <a:pt x="4134" y="8831"/>
                    </a:cubicBezTo>
                    <a:cubicBezTo>
                      <a:pt x="3178" y="8091"/>
                      <a:pt x="2700" y="7246"/>
                      <a:pt x="2700" y="6300"/>
                    </a:cubicBezTo>
                    <a:cubicBezTo>
                      <a:pt x="2700" y="5625"/>
                      <a:pt x="2943" y="4997"/>
                      <a:pt x="3427" y="4415"/>
                    </a:cubicBezTo>
                    <a:cubicBezTo>
                      <a:pt x="3913" y="3834"/>
                      <a:pt x="4546" y="3359"/>
                      <a:pt x="5326" y="2988"/>
                    </a:cubicBezTo>
                    <a:cubicBezTo>
                      <a:pt x="6106" y="2618"/>
                      <a:pt x="6971" y="2327"/>
                      <a:pt x="7920" y="2116"/>
                    </a:cubicBezTo>
                    <a:cubicBezTo>
                      <a:pt x="8870" y="1905"/>
                      <a:pt x="9829" y="1799"/>
                      <a:pt x="10800" y="1799"/>
                    </a:cubicBezTo>
                    <a:cubicBezTo>
                      <a:pt x="11771" y="1799"/>
                      <a:pt x="12730" y="1905"/>
                      <a:pt x="13680" y="2116"/>
                    </a:cubicBezTo>
                    <a:cubicBezTo>
                      <a:pt x="14628" y="2327"/>
                      <a:pt x="15493" y="2618"/>
                      <a:pt x="16274" y="2988"/>
                    </a:cubicBezTo>
                    <a:cubicBezTo>
                      <a:pt x="17054" y="3359"/>
                      <a:pt x="17687" y="3834"/>
                      <a:pt x="18173" y="4415"/>
                    </a:cubicBezTo>
                    <a:cubicBezTo>
                      <a:pt x="18657" y="4997"/>
                      <a:pt x="18900" y="5625"/>
                      <a:pt x="18900" y="6300"/>
                    </a:cubicBezTo>
                    <a:cubicBezTo>
                      <a:pt x="18900" y="7246"/>
                      <a:pt x="18422" y="8091"/>
                      <a:pt x="17466" y="8831"/>
                    </a:cubicBezTo>
                    <a:cubicBezTo>
                      <a:pt x="17466" y="8831"/>
                      <a:pt x="17466" y="8831"/>
                      <a:pt x="17466" y="8831"/>
                    </a:cubicBezTo>
                    <a:close/>
                    <a:moveTo>
                      <a:pt x="20661" y="3705"/>
                    </a:moveTo>
                    <a:cubicBezTo>
                      <a:pt x="20035" y="2904"/>
                      <a:pt x="19213" y="2238"/>
                      <a:pt x="18194" y="1708"/>
                    </a:cubicBezTo>
                    <a:cubicBezTo>
                      <a:pt x="17174" y="1179"/>
                      <a:pt x="16021" y="762"/>
                      <a:pt x="14734" y="457"/>
                    </a:cubicBezTo>
                    <a:cubicBezTo>
                      <a:pt x="13447" y="153"/>
                      <a:pt x="12136" y="0"/>
                      <a:pt x="10800" y="0"/>
                    </a:cubicBezTo>
                    <a:cubicBezTo>
                      <a:pt x="9464" y="0"/>
                      <a:pt x="8153" y="153"/>
                      <a:pt x="6866" y="457"/>
                    </a:cubicBezTo>
                    <a:cubicBezTo>
                      <a:pt x="5579" y="762"/>
                      <a:pt x="4426" y="1179"/>
                      <a:pt x="3407" y="1708"/>
                    </a:cubicBezTo>
                    <a:cubicBezTo>
                      <a:pt x="2387" y="2238"/>
                      <a:pt x="1564" y="2903"/>
                      <a:pt x="938" y="3705"/>
                    </a:cubicBezTo>
                    <a:cubicBezTo>
                      <a:pt x="312" y="4507"/>
                      <a:pt x="0" y="5372"/>
                      <a:pt x="0" y="6300"/>
                    </a:cubicBezTo>
                    <a:cubicBezTo>
                      <a:pt x="0" y="7753"/>
                      <a:pt x="724" y="9009"/>
                      <a:pt x="2173" y="10069"/>
                    </a:cubicBezTo>
                    <a:cubicBezTo>
                      <a:pt x="2805" y="10528"/>
                      <a:pt x="3330" y="10936"/>
                      <a:pt x="3745" y="11292"/>
                    </a:cubicBezTo>
                    <a:cubicBezTo>
                      <a:pt x="4159" y="11648"/>
                      <a:pt x="4578" y="12096"/>
                      <a:pt x="5000" y="12635"/>
                    </a:cubicBezTo>
                    <a:cubicBezTo>
                      <a:pt x="5421" y="13174"/>
                      <a:pt x="5661" y="13678"/>
                      <a:pt x="5717" y="14147"/>
                    </a:cubicBezTo>
                    <a:cubicBezTo>
                      <a:pt x="5056" y="14409"/>
                      <a:pt x="4726" y="14794"/>
                      <a:pt x="4726" y="15300"/>
                    </a:cubicBezTo>
                    <a:cubicBezTo>
                      <a:pt x="4726" y="15647"/>
                      <a:pt x="4901" y="15947"/>
                      <a:pt x="5253" y="16200"/>
                    </a:cubicBezTo>
                    <a:cubicBezTo>
                      <a:pt x="4901" y="16453"/>
                      <a:pt x="4726" y="16753"/>
                      <a:pt x="4726" y="17100"/>
                    </a:cubicBezTo>
                    <a:cubicBezTo>
                      <a:pt x="4726" y="17588"/>
                      <a:pt x="5042" y="17968"/>
                      <a:pt x="5675" y="18240"/>
                    </a:cubicBezTo>
                    <a:cubicBezTo>
                      <a:pt x="5492" y="18455"/>
                      <a:pt x="5401" y="18675"/>
                      <a:pt x="5401" y="18901"/>
                    </a:cubicBezTo>
                    <a:cubicBezTo>
                      <a:pt x="5401" y="19331"/>
                      <a:pt x="5622" y="19665"/>
                      <a:pt x="6064" y="19898"/>
                    </a:cubicBezTo>
                    <a:cubicBezTo>
                      <a:pt x="6507" y="20133"/>
                      <a:pt x="7053" y="20251"/>
                      <a:pt x="7699" y="20251"/>
                    </a:cubicBezTo>
                    <a:cubicBezTo>
                      <a:pt x="7981" y="20663"/>
                      <a:pt x="8403" y="20991"/>
                      <a:pt x="8964" y="21235"/>
                    </a:cubicBezTo>
                    <a:cubicBezTo>
                      <a:pt x="9527" y="21478"/>
                      <a:pt x="10139" y="21600"/>
                      <a:pt x="10800" y="21600"/>
                    </a:cubicBezTo>
                    <a:cubicBezTo>
                      <a:pt x="11461" y="21600"/>
                      <a:pt x="12073" y="21478"/>
                      <a:pt x="12636" y="21235"/>
                    </a:cubicBezTo>
                    <a:cubicBezTo>
                      <a:pt x="13198" y="20991"/>
                      <a:pt x="13620" y="20663"/>
                      <a:pt x="13901" y="20251"/>
                    </a:cubicBezTo>
                    <a:cubicBezTo>
                      <a:pt x="14548" y="20251"/>
                      <a:pt x="15093" y="20133"/>
                      <a:pt x="15536" y="19898"/>
                    </a:cubicBezTo>
                    <a:cubicBezTo>
                      <a:pt x="15978" y="19665"/>
                      <a:pt x="16201" y="19331"/>
                      <a:pt x="16201" y="18901"/>
                    </a:cubicBezTo>
                    <a:cubicBezTo>
                      <a:pt x="16201" y="18675"/>
                      <a:pt x="16108" y="18455"/>
                      <a:pt x="15925" y="18240"/>
                    </a:cubicBezTo>
                    <a:cubicBezTo>
                      <a:pt x="16558" y="17968"/>
                      <a:pt x="16874" y="17588"/>
                      <a:pt x="16874" y="17100"/>
                    </a:cubicBezTo>
                    <a:cubicBezTo>
                      <a:pt x="16874" y="16753"/>
                      <a:pt x="16699" y="16453"/>
                      <a:pt x="16347" y="16200"/>
                    </a:cubicBezTo>
                    <a:cubicBezTo>
                      <a:pt x="16699" y="15947"/>
                      <a:pt x="16874" y="15647"/>
                      <a:pt x="16874" y="15300"/>
                    </a:cubicBezTo>
                    <a:cubicBezTo>
                      <a:pt x="16874" y="14794"/>
                      <a:pt x="16544" y="14409"/>
                      <a:pt x="15883" y="14147"/>
                    </a:cubicBezTo>
                    <a:cubicBezTo>
                      <a:pt x="15940" y="13678"/>
                      <a:pt x="16179" y="13174"/>
                      <a:pt x="16600" y="12635"/>
                    </a:cubicBezTo>
                    <a:cubicBezTo>
                      <a:pt x="17022" y="12096"/>
                      <a:pt x="17441" y="11648"/>
                      <a:pt x="17855" y="11292"/>
                    </a:cubicBezTo>
                    <a:cubicBezTo>
                      <a:pt x="18271" y="10936"/>
                      <a:pt x="18795" y="10528"/>
                      <a:pt x="19427" y="10069"/>
                    </a:cubicBezTo>
                    <a:cubicBezTo>
                      <a:pt x="20876" y="9009"/>
                      <a:pt x="21600" y="7753"/>
                      <a:pt x="21600" y="6300"/>
                    </a:cubicBezTo>
                    <a:cubicBezTo>
                      <a:pt x="21600" y="5372"/>
                      <a:pt x="21288" y="4507"/>
                      <a:pt x="20661" y="3705"/>
                    </a:cubicBezTo>
                    <a:cubicBezTo>
                      <a:pt x="20661" y="3705"/>
                      <a:pt x="20661" y="3705"/>
                      <a:pt x="20661" y="3705"/>
                    </a:cubicBezTo>
                    <a:close/>
                  </a:path>
                </a:pathLst>
              </a:custGeom>
              <a:solidFill>
                <a:srgbClr val="FFFFFF"/>
              </a:solidFill>
              <a:ln w="12700">
                <a:miter lim="400000"/>
              </a:ln>
            </p:spPr>
            <p:txBody>
              <a:bodyPr anchor="ctr"/>
              <a:lstStyle/>
              <a:p>
                <a:pPr algn="ctr"/>
                <a:endParaRPr/>
              </a:p>
            </p:txBody>
          </p:sp>
        </p:grpSp>
        <p:grpSp>
          <p:nvGrpSpPr>
            <p:cNvPr id="24" name="Group 4"/>
            <p:cNvGrpSpPr/>
            <p:nvPr/>
          </p:nvGrpSpPr>
          <p:grpSpPr>
            <a:xfrm>
              <a:off x="1542455" y="2741414"/>
              <a:ext cx="2417962" cy="2094707"/>
              <a:chOff x="1542455" y="2741414"/>
              <a:chExt cx="2417962" cy="2094707"/>
            </a:xfrm>
          </p:grpSpPr>
          <p:sp>
            <p:nvSpPr>
              <p:cNvPr id="48" name="Freeform: Shape 29"/>
              <p:cNvSpPr/>
              <p:nvPr/>
            </p:nvSpPr>
            <p:spPr>
              <a:xfrm>
                <a:off x="1542455" y="2741414"/>
                <a:ext cx="2417962" cy="2094707"/>
              </a:xfrm>
              <a:custGeom>
                <a:avLst/>
                <a:gdLst/>
                <a:ahLst/>
                <a:cxnLst>
                  <a:cxn ang="0">
                    <a:pos x="wd2" y="hd2"/>
                  </a:cxn>
                  <a:cxn ang="5400000">
                    <a:pos x="wd2" y="hd2"/>
                  </a:cxn>
                  <a:cxn ang="10800000">
                    <a:pos x="wd2" y="hd2"/>
                  </a:cxn>
                  <a:cxn ang="16200000">
                    <a:pos x="wd2" y="hd2"/>
                  </a:cxn>
                </a:cxnLst>
                <a:rect l="0" t="0" r="r" b="b"/>
                <a:pathLst>
                  <a:path w="21600" h="21600" extrusionOk="0">
                    <a:moveTo>
                      <a:pt x="10796" y="0"/>
                    </a:moveTo>
                    <a:lnTo>
                      <a:pt x="10796" y="14"/>
                    </a:lnTo>
                    <a:lnTo>
                      <a:pt x="0" y="21600"/>
                    </a:lnTo>
                    <a:lnTo>
                      <a:pt x="10796" y="21600"/>
                    </a:lnTo>
                    <a:lnTo>
                      <a:pt x="10803" y="21600"/>
                    </a:lnTo>
                    <a:lnTo>
                      <a:pt x="21600" y="21600"/>
                    </a:lnTo>
                    <a:lnTo>
                      <a:pt x="10803" y="14"/>
                    </a:lnTo>
                    <a:lnTo>
                      <a:pt x="10803" y="0"/>
                    </a:lnTo>
                    <a:lnTo>
                      <a:pt x="10799" y="6"/>
                    </a:lnTo>
                    <a:lnTo>
                      <a:pt x="10796" y="0"/>
                    </a:lnTo>
                    <a:close/>
                  </a:path>
                </a:pathLst>
              </a:custGeom>
              <a:solidFill>
                <a:schemeClr val="accent3"/>
              </a:solidFill>
              <a:ln w="38100">
                <a:solidFill>
                  <a:schemeClr val="bg1"/>
                </a:solidFill>
                <a:miter lim="400000"/>
              </a:ln>
            </p:spPr>
            <p:txBody>
              <a:bodyPr anchor="ctr"/>
              <a:lstStyle/>
              <a:p>
                <a:pPr algn="ctr"/>
                <a:endParaRPr/>
              </a:p>
            </p:txBody>
          </p:sp>
          <p:sp>
            <p:nvSpPr>
              <p:cNvPr id="49" name="Freeform: Shape 30"/>
              <p:cNvSpPr/>
              <p:nvPr/>
            </p:nvSpPr>
            <p:spPr>
              <a:xfrm>
                <a:off x="2663755" y="3205638"/>
                <a:ext cx="175361" cy="253298"/>
              </a:xfrm>
              <a:custGeom>
                <a:avLst/>
                <a:gdLst/>
                <a:ahLst/>
                <a:cxnLst>
                  <a:cxn ang="0">
                    <a:pos x="wd2" y="hd2"/>
                  </a:cxn>
                  <a:cxn ang="5400000">
                    <a:pos x="wd2" y="hd2"/>
                  </a:cxn>
                  <a:cxn ang="10800000">
                    <a:pos x="wd2" y="hd2"/>
                  </a:cxn>
                  <a:cxn ang="16200000">
                    <a:pos x="wd2" y="hd2"/>
                  </a:cxn>
                </a:cxnLst>
                <a:rect l="0" t="0" r="r" b="b"/>
                <a:pathLst>
                  <a:path w="21600" h="21600" extrusionOk="0">
                    <a:moveTo>
                      <a:pt x="9000" y="9554"/>
                    </a:moveTo>
                    <a:cubicBezTo>
                      <a:pt x="9000" y="9675"/>
                      <a:pt x="8944" y="9774"/>
                      <a:pt x="8831" y="9853"/>
                    </a:cubicBezTo>
                    <a:cubicBezTo>
                      <a:pt x="8719" y="9931"/>
                      <a:pt x="8575" y="9970"/>
                      <a:pt x="8400" y="9970"/>
                    </a:cubicBezTo>
                    <a:cubicBezTo>
                      <a:pt x="8226" y="9970"/>
                      <a:pt x="8082" y="9931"/>
                      <a:pt x="7968" y="9853"/>
                    </a:cubicBezTo>
                    <a:cubicBezTo>
                      <a:pt x="7856" y="9775"/>
                      <a:pt x="7800" y="9675"/>
                      <a:pt x="7800" y="9554"/>
                    </a:cubicBezTo>
                    <a:lnTo>
                      <a:pt x="7800" y="3739"/>
                    </a:lnTo>
                    <a:cubicBezTo>
                      <a:pt x="7800" y="3618"/>
                      <a:pt x="7856" y="3518"/>
                      <a:pt x="7968" y="3440"/>
                    </a:cubicBezTo>
                    <a:cubicBezTo>
                      <a:pt x="8082" y="3362"/>
                      <a:pt x="8226" y="3323"/>
                      <a:pt x="8400" y="3323"/>
                    </a:cubicBezTo>
                    <a:cubicBezTo>
                      <a:pt x="8575" y="3323"/>
                      <a:pt x="8719" y="3362"/>
                      <a:pt x="8831" y="3440"/>
                    </a:cubicBezTo>
                    <a:cubicBezTo>
                      <a:pt x="8944" y="3518"/>
                      <a:pt x="9000" y="3618"/>
                      <a:pt x="9000" y="3739"/>
                    </a:cubicBezTo>
                    <a:cubicBezTo>
                      <a:pt x="9000" y="3739"/>
                      <a:pt x="9000" y="9554"/>
                      <a:pt x="9000" y="9554"/>
                    </a:cubicBezTo>
                    <a:close/>
                    <a:moveTo>
                      <a:pt x="20128" y="11248"/>
                    </a:moveTo>
                    <a:cubicBezTo>
                      <a:pt x="19147" y="10396"/>
                      <a:pt x="18038" y="9970"/>
                      <a:pt x="16800" y="9970"/>
                    </a:cubicBezTo>
                    <a:lnTo>
                      <a:pt x="16800" y="3323"/>
                    </a:lnTo>
                    <a:cubicBezTo>
                      <a:pt x="17450" y="3323"/>
                      <a:pt x="18012" y="3159"/>
                      <a:pt x="18487" y="2830"/>
                    </a:cubicBezTo>
                    <a:cubicBezTo>
                      <a:pt x="18963" y="2501"/>
                      <a:pt x="19200" y="2111"/>
                      <a:pt x="19200" y="1662"/>
                    </a:cubicBezTo>
                    <a:cubicBezTo>
                      <a:pt x="19200" y="1211"/>
                      <a:pt x="18963" y="822"/>
                      <a:pt x="18487" y="493"/>
                    </a:cubicBezTo>
                    <a:cubicBezTo>
                      <a:pt x="18012" y="164"/>
                      <a:pt x="17450" y="0"/>
                      <a:pt x="16800" y="0"/>
                    </a:cubicBezTo>
                    <a:lnTo>
                      <a:pt x="4800" y="0"/>
                    </a:lnTo>
                    <a:cubicBezTo>
                      <a:pt x="4150" y="0"/>
                      <a:pt x="3587" y="164"/>
                      <a:pt x="3113" y="493"/>
                    </a:cubicBezTo>
                    <a:cubicBezTo>
                      <a:pt x="2637" y="822"/>
                      <a:pt x="2400" y="1211"/>
                      <a:pt x="2400" y="1662"/>
                    </a:cubicBezTo>
                    <a:cubicBezTo>
                      <a:pt x="2400" y="2111"/>
                      <a:pt x="2637" y="2501"/>
                      <a:pt x="3113" y="2830"/>
                    </a:cubicBezTo>
                    <a:cubicBezTo>
                      <a:pt x="3587" y="3159"/>
                      <a:pt x="4150" y="3323"/>
                      <a:pt x="4800" y="3323"/>
                    </a:cubicBezTo>
                    <a:lnTo>
                      <a:pt x="4800" y="9970"/>
                    </a:lnTo>
                    <a:cubicBezTo>
                      <a:pt x="3562" y="9970"/>
                      <a:pt x="2453" y="10396"/>
                      <a:pt x="1472" y="11248"/>
                    </a:cubicBezTo>
                    <a:cubicBezTo>
                      <a:pt x="491" y="12100"/>
                      <a:pt x="0" y="13059"/>
                      <a:pt x="0" y="14123"/>
                    </a:cubicBezTo>
                    <a:cubicBezTo>
                      <a:pt x="0" y="14348"/>
                      <a:pt x="119" y="14543"/>
                      <a:pt x="356" y="14707"/>
                    </a:cubicBezTo>
                    <a:cubicBezTo>
                      <a:pt x="594" y="14871"/>
                      <a:pt x="875" y="14954"/>
                      <a:pt x="1200" y="14954"/>
                    </a:cubicBezTo>
                    <a:lnTo>
                      <a:pt x="8775" y="14954"/>
                    </a:lnTo>
                    <a:lnTo>
                      <a:pt x="10200" y="21250"/>
                    </a:lnTo>
                    <a:cubicBezTo>
                      <a:pt x="10263" y="21483"/>
                      <a:pt x="10463" y="21600"/>
                      <a:pt x="10800" y="21600"/>
                    </a:cubicBezTo>
                    <a:lnTo>
                      <a:pt x="10819" y="21600"/>
                    </a:lnTo>
                    <a:cubicBezTo>
                      <a:pt x="10969" y="21600"/>
                      <a:pt x="11097" y="21564"/>
                      <a:pt x="11203" y="21491"/>
                    </a:cubicBezTo>
                    <a:cubicBezTo>
                      <a:pt x="11309" y="21417"/>
                      <a:pt x="11375" y="21328"/>
                      <a:pt x="11400" y="21224"/>
                    </a:cubicBezTo>
                    <a:lnTo>
                      <a:pt x="12356" y="14954"/>
                    </a:lnTo>
                    <a:lnTo>
                      <a:pt x="20400" y="14954"/>
                    </a:lnTo>
                    <a:cubicBezTo>
                      <a:pt x="20725" y="14954"/>
                      <a:pt x="21007" y="14871"/>
                      <a:pt x="21244" y="14707"/>
                    </a:cubicBezTo>
                    <a:cubicBezTo>
                      <a:pt x="21481" y="14543"/>
                      <a:pt x="21600" y="14348"/>
                      <a:pt x="21600" y="14123"/>
                    </a:cubicBezTo>
                    <a:cubicBezTo>
                      <a:pt x="21600" y="13059"/>
                      <a:pt x="21109" y="12100"/>
                      <a:pt x="20128" y="11248"/>
                    </a:cubicBezTo>
                    <a:cubicBezTo>
                      <a:pt x="20128" y="11248"/>
                      <a:pt x="20128" y="11248"/>
                      <a:pt x="20128" y="11248"/>
                    </a:cubicBezTo>
                    <a:close/>
                  </a:path>
                </a:pathLst>
              </a:custGeom>
              <a:solidFill>
                <a:srgbClr val="FFFFFF"/>
              </a:solidFill>
              <a:ln w="12700">
                <a:miter lim="400000"/>
              </a:ln>
            </p:spPr>
            <p:txBody>
              <a:bodyPr anchor="ctr"/>
              <a:lstStyle/>
              <a:p>
                <a:pPr algn="ctr"/>
                <a:endParaRPr/>
              </a:p>
            </p:txBody>
          </p:sp>
        </p:grpSp>
        <p:grpSp>
          <p:nvGrpSpPr>
            <p:cNvPr id="25" name="Group 5"/>
            <p:cNvGrpSpPr/>
            <p:nvPr/>
          </p:nvGrpSpPr>
          <p:grpSpPr>
            <a:xfrm>
              <a:off x="1131491" y="3256756"/>
              <a:ext cx="1818085" cy="1579365"/>
              <a:chOff x="1131491" y="3256756"/>
              <a:chExt cx="1818085" cy="1579365"/>
            </a:xfrm>
          </p:grpSpPr>
          <p:sp>
            <p:nvSpPr>
              <p:cNvPr id="46" name="Freeform: Shape 27"/>
              <p:cNvSpPr/>
              <p:nvPr/>
            </p:nvSpPr>
            <p:spPr>
              <a:xfrm>
                <a:off x="1131491" y="3256756"/>
                <a:ext cx="1818085" cy="1579365"/>
              </a:xfrm>
              <a:custGeom>
                <a:avLst/>
                <a:gdLst/>
                <a:ahLst/>
                <a:cxnLst>
                  <a:cxn ang="0">
                    <a:pos x="wd2" y="hd2"/>
                  </a:cxn>
                  <a:cxn ang="5400000">
                    <a:pos x="wd2" y="hd2"/>
                  </a:cxn>
                  <a:cxn ang="10800000">
                    <a:pos x="wd2" y="hd2"/>
                  </a:cxn>
                  <a:cxn ang="16200000">
                    <a:pos x="wd2" y="hd2"/>
                  </a:cxn>
                </a:cxnLst>
                <a:rect l="0" t="0" r="r" b="b"/>
                <a:pathLst>
                  <a:path w="21600" h="21600" extrusionOk="0">
                    <a:moveTo>
                      <a:pt x="10767" y="0"/>
                    </a:moveTo>
                    <a:lnTo>
                      <a:pt x="10767" y="128"/>
                    </a:lnTo>
                    <a:lnTo>
                      <a:pt x="0" y="21600"/>
                    </a:lnTo>
                    <a:lnTo>
                      <a:pt x="10767" y="21600"/>
                    </a:lnTo>
                    <a:lnTo>
                      <a:pt x="10831" y="21600"/>
                    </a:lnTo>
                    <a:lnTo>
                      <a:pt x="21600" y="21600"/>
                    </a:lnTo>
                    <a:lnTo>
                      <a:pt x="10831" y="128"/>
                    </a:lnTo>
                    <a:lnTo>
                      <a:pt x="10831" y="0"/>
                    </a:lnTo>
                    <a:lnTo>
                      <a:pt x="10800" y="62"/>
                    </a:lnTo>
                    <a:lnTo>
                      <a:pt x="10767" y="0"/>
                    </a:lnTo>
                    <a:close/>
                  </a:path>
                </a:pathLst>
              </a:custGeom>
              <a:solidFill>
                <a:schemeClr val="accent4"/>
              </a:solidFill>
              <a:ln w="38100">
                <a:solidFill>
                  <a:schemeClr val="bg1"/>
                </a:solidFill>
                <a:miter lim="400000"/>
              </a:ln>
            </p:spPr>
            <p:txBody>
              <a:bodyPr anchor="ctr"/>
              <a:lstStyle/>
              <a:p>
                <a:pPr algn="ctr"/>
                <a:endParaRPr/>
              </a:p>
            </p:txBody>
          </p:sp>
          <p:sp>
            <p:nvSpPr>
              <p:cNvPr id="47" name="Freeform: Shape 28"/>
              <p:cNvSpPr/>
              <p:nvPr/>
            </p:nvSpPr>
            <p:spPr>
              <a:xfrm>
                <a:off x="1940686" y="3635528"/>
                <a:ext cx="199695" cy="214514"/>
              </a:xfrm>
              <a:custGeom>
                <a:avLst/>
                <a:gdLst/>
                <a:ahLst/>
                <a:cxnLst>
                  <a:cxn ang="0">
                    <a:pos x="wd2" y="hd2"/>
                  </a:cxn>
                  <a:cxn ang="5400000">
                    <a:pos x="wd2" y="hd2"/>
                  </a:cxn>
                  <a:cxn ang="10800000">
                    <a:pos x="wd2" y="hd2"/>
                  </a:cxn>
                  <a:cxn ang="16200000">
                    <a:pos x="wd2" y="hd2"/>
                  </a:cxn>
                </a:cxnLst>
                <a:rect l="0" t="0" r="r" b="b"/>
                <a:pathLst>
                  <a:path w="21600" h="21600" extrusionOk="0">
                    <a:moveTo>
                      <a:pt x="10853" y="0"/>
                    </a:moveTo>
                    <a:cubicBezTo>
                      <a:pt x="10365" y="0"/>
                      <a:pt x="9947" y="159"/>
                      <a:pt x="9591" y="489"/>
                    </a:cubicBezTo>
                    <a:cubicBezTo>
                      <a:pt x="9235" y="821"/>
                      <a:pt x="9066" y="1210"/>
                      <a:pt x="9066" y="1663"/>
                    </a:cubicBezTo>
                    <a:lnTo>
                      <a:pt x="9066" y="10029"/>
                    </a:lnTo>
                    <a:cubicBezTo>
                      <a:pt x="9066" y="10483"/>
                      <a:pt x="9235" y="10897"/>
                      <a:pt x="9591" y="11228"/>
                    </a:cubicBezTo>
                    <a:cubicBezTo>
                      <a:pt x="9947" y="11559"/>
                      <a:pt x="10365" y="11717"/>
                      <a:pt x="10853" y="11717"/>
                    </a:cubicBezTo>
                    <a:cubicBezTo>
                      <a:pt x="11339" y="11717"/>
                      <a:pt x="11759" y="11559"/>
                      <a:pt x="12114" y="11228"/>
                    </a:cubicBezTo>
                    <a:cubicBezTo>
                      <a:pt x="12470" y="10897"/>
                      <a:pt x="12666" y="10483"/>
                      <a:pt x="12666" y="10029"/>
                    </a:cubicBezTo>
                    <a:lnTo>
                      <a:pt x="12666" y="1663"/>
                    </a:lnTo>
                    <a:cubicBezTo>
                      <a:pt x="12666" y="1210"/>
                      <a:pt x="12470" y="821"/>
                      <a:pt x="12114" y="489"/>
                    </a:cubicBezTo>
                    <a:cubicBezTo>
                      <a:pt x="11759" y="158"/>
                      <a:pt x="11339" y="0"/>
                      <a:pt x="10853" y="0"/>
                    </a:cubicBezTo>
                    <a:close/>
                    <a:moveTo>
                      <a:pt x="5676" y="3229"/>
                    </a:moveTo>
                    <a:cubicBezTo>
                      <a:pt x="5184" y="3168"/>
                      <a:pt x="4738" y="3268"/>
                      <a:pt x="4336" y="3547"/>
                    </a:cubicBezTo>
                    <a:cubicBezTo>
                      <a:pt x="2967" y="4498"/>
                      <a:pt x="1884" y="5666"/>
                      <a:pt x="1130" y="7070"/>
                    </a:cubicBezTo>
                    <a:cubicBezTo>
                      <a:pt x="376" y="8473"/>
                      <a:pt x="0" y="9984"/>
                      <a:pt x="0" y="11571"/>
                    </a:cubicBezTo>
                    <a:cubicBezTo>
                      <a:pt x="0" y="12931"/>
                      <a:pt x="295" y="14221"/>
                      <a:pt x="867" y="15460"/>
                    </a:cubicBezTo>
                    <a:cubicBezTo>
                      <a:pt x="1439" y="16698"/>
                      <a:pt x="2215" y="17766"/>
                      <a:pt x="3180" y="18665"/>
                    </a:cubicBezTo>
                    <a:cubicBezTo>
                      <a:pt x="4145" y="19562"/>
                      <a:pt x="5292" y="20286"/>
                      <a:pt x="6622" y="20817"/>
                    </a:cubicBezTo>
                    <a:cubicBezTo>
                      <a:pt x="7952" y="21349"/>
                      <a:pt x="9338" y="21600"/>
                      <a:pt x="10800" y="21600"/>
                    </a:cubicBezTo>
                    <a:cubicBezTo>
                      <a:pt x="12261" y="21600"/>
                      <a:pt x="13648" y="21349"/>
                      <a:pt x="14978" y="20817"/>
                    </a:cubicBezTo>
                    <a:cubicBezTo>
                      <a:pt x="16309" y="20286"/>
                      <a:pt x="17455" y="19562"/>
                      <a:pt x="18420" y="18665"/>
                    </a:cubicBezTo>
                    <a:cubicBezTo>
                      <a:pt x="19385" y="17766"/>
                      <a:pt x="20162" y="16698"/>
                      <a:pt x="20733" y="15460"/>
                    </a:cubicBezTo>
                    <a:cubicBezTo>
                      <a:pt x="21305" y="14221"/>
                      <a:pt x="21600" y="12931"/>
                      <a:pt x="21600" y="11571"/>
                    </a:cubicBezTo>
                    <a:cubicBezTo>
                      <a:pt x="21600" y="9984"/>
                      <a:pt x="21225" y="8474"/>
                      <a:pt x="20470" y="7070"/>
                    </a:cubicBezTo>
                    <a:cubicBezTo>
                      <a:pt x="19716" y="5666"/>
                      <a:pt x="18658" y="4498"/>
                      <a:pt x="17291" y="3547"/>
                    </a:cubicBezTo>
                    <a:cubicBezTo>
                      <a:pt x="16897" y="3268"/>
                      <a:pt x="16447" y="3168"/>
                      <a:pt x="15950" y="3229"/>
                    </a:cubicBezTo>
                    <a:cubicBezTo>
                      <a:pt x="15454" y="3290"/>
                      <a:pt x="15058" y="3490"/>
                      <a:pt x="14768" y="3865"/>
                    </a:cubicBezTo>
                    <a:cubicBezTo>
                      <a:pt x="14468" y="4231"/>
                      <a:pt x="14356" y="4655"/>
                      <a:pt x="14426" y="5113"/>
                    </a:cubicBezTo>
                    <a:cubicBezTo>
                      <a:pt x="14496" y="5570"/>
                      <a:pt x="14715" y="5934"/>
                      <a:pt x="15109" y="6213"/>
                    </a:cubicBezTo>
                    <a:cubicBezTo>
                      <a:pt x="16026" y="6858"/>
                      <a:pt x="16738" y="7653"/>
                      <a:pt x="17238" y="8586"/>
                    </a:cubicBezTo>
                    <a:cubicBezTo>
                      <a:pt x="17739" y="9519"/>
                      <a:pt x="18000" y="10516"/>
                      <a:pt x="18000" y="11571"/>
                    </a:cubicBezTo>
                    <a:cubicBezTo>
                      <a:pt x="18000" y="12478"/>
                      <a:pt x="17801" y="13339"/>
                      <a:pt x="17422" y="14164"/>
                    </a:cubicBezTo>
                    <a:cubicBezTo>
                      <a:pt x="17043" y="14988"/>
                      <a:pt x="16545" y="15690"/>
                      <a:pt x="15898" y="16292"/>
                    </a:cubicBezTo>
                    <a:cubicBezTo>
                      <a:pt x="15251" y="16893"/>
                      <a:pt x="14470" y="17381"/>
                      <a:pt x="13585" y="17735"/>
                    </a:cubicBezTo>
                    <a:cubicBezTo>
                      <a:pt x="12700" y="18088"/>
                      <a:pt x="11774" y="18273"/>
                      <a:pt x="10800" y="18273"/>
                    </a:cubicBezTo>
                    <a:cubicBezTo>
                      <a:pt x="9826" y="18273"/>
                      <a:pt x="8900" y="18088"/>
                      <a:pt x="8015" y="17735"/>
                    </a:cubicBezTo>
                    <a:cubicBezTo>
                      <a:pt x="7129" y="17381"/>
                      <a:pt x="6348" y="16893"/>
                      <a:pt x="5702" y="16292"/>
                    </a:cubicBezTo>
                    <a:cubicBezTo>
                      <a:pt x="5055" y="15690"/>
                      <a:pt x="4557" y="14988"/>
                      <a:pt x="4178" y="14164"/>
                    </a:cubicBezTo>
                    <a:cubicBezTo>
                      <a:pt x="3798" y="13339"/>
                      <a:pt x="3600" y="12478"/>
                      <a:pt x="3600" y="11571"/>
                    </a:cubicBezTo>
                    <a:cubicBezTo>
                      <a:pt x="3600" y="10516"/>
                      <a:pt x="3861" y="9520"/>
                      <a:pt x="4362" y="8586"/>
                    </a:cubicBezTo>
                    <a:cubicBezTo>
                      <a:pt x="4864" y="7653"/>
                      <a:pt x="5573" y="6858"/>
                      <a:pt x="6491" y="6213"/>
                    </a:cubicBezTo>
                    <a:cubicBezTo>
                      <a:pt x="6884" y="5934"/>
                      <a:pt x="7104" y="5570"/>
                      <a:pt x="7174" y="5113"/>
                    </a:cubicBezTo>
                    <a:cubicBezTo>
                      <a:pt x="7244" y="4655"/>
                      <a:pt x="7132" y="4231"/>
                      <a:pt x="6832" y="3865"/>
                    </a:cubicBezTo>
                    <a:cubicBezTo>
                      <a:pt x="6542" y="3490"/>
                      <a:pt x="6168" y="3290"/>
                      <a:pt x="5676" y="3229"/>
                    </a:cubicBezTo>
                    <a:close/>
                  </a:path>
                </a:pathLst>
              </a:custGeom>
              <a:solidFill>
                <a:srgbClr val="FFFFFF"/>
              </a:solidFill>
              <a:ln w="12700">
                <a:miter lim="400000"/>
              </a:ln>
            </p:spPr>
            <p:txBody>
              <a:bodyPr anchor="ctr"/>
              <a:lstStyle/>
              <a:p>
                <a:pPr algn="ctr"/>
                <a:endParaRPr/>
              </a:p>
            </p:txBody>
          </p:sp>
        </p:grpSp>
        <p:grpSp>
          <p:nvGrpSpPr>
            <p:cNvPr id="26" name="Group 6"/>
            <p:cNvGrpSpPr/>
            <p:nvPr/>
          </p:nvGrpSpPr>
          <p:grpSpPr>
            <a:xfrm>
              <a:off x="2016007" y="4672552"/>
              <a:ext cx="635001" cy="873943"/>
              <a:chOff x="2016007" y="4672552"/>
              <a:chExt cx="635001" cy="873943"/>
            </a:xfrm>
          </p:grpSpPr>
          <p:sp>
            <p:nvSpPr>
              <p:cNvPr id="43" name="Rectangle: Rounded Corners 24"/>
              <p:cNvSpPr/>
              <p:nvPr/>
            </p:nvSpPr>
            <p:spPr>
              <a:xfrm>
                <a:off x="2016007" y="4750871"/>
                <a:ext cx="635001" cy="795624"/>
              </a:xfrm>
              <a:prstGeom prst="roundRect">
                <a:avLst>
                  <a:gd name="adj" fmla="val 5286"/>
                </a:avLst>
              </a:prstGeom>
              <a:solidFill>
                <a:schemeClr val="accent4"/>
              </a:solidFill>
              <a:ln w="12700">
                <a:miter lim="400000"/>
              </a:ln>
            </p:spPr>
            <p:txBody>
              <a:bodyPr anchor="ctr"/>
              <a:lstStyle/>
              <a:p>
                <a:pPr algn="ctr"/>
                <a:endParaRPr/>
              </a:p>
            </p:txBody>
          </p:sp>
          <p:sp>
            <p:nvSpPr>
              <p:cNvPr id="44" name="Freeform: Shape 25"/>
              <p:cNvSpPr/>
              <p:nvPr/>
            </p:nvSpPr>
            <p:spPr>
              <a:xfrm>
                <a:off x="2185016"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FFFFFF"/>
              </a:solidFill>
              <a:ln w="12700">
                <a:miter lim="400000"/>
              </a:ln>
            </p:spPr>
            <p:txBody>
              <a:bodyPr anchor="ctr"/>
              <a:lstStyle/>
              <a:p>
                <a:pPr algn="ctr"/>
                <a:endParaRPr/>
              </a:p>
            </p:txBody>
          </p:sp>
          <p:sp>
            <p:nvSpPr>
              <p:cNvPr id="45" name="Straight Connector 26"/>
              <p:cNvSpPr/>
              <p:nvPr/>
            </p:nvSpPr>
            <p:spPr>
              <a:xfrm>
                <a:off x="2122169" y="5094585"/>
                <a:ext cx="422676" cy="1"/>
              </a:xfrm>
              <a:prstGeom prst="line">
                <a:avLst/>
              </a:prstGeom>
              <a:ln w="12700">
                <a:solidFill>
                  <a:srgbClr val="FFFFFF"/>
                </a:solidFill>
                <a:miter lim="400000"/>
              </a:ln>
            </p:spPr>
            <p:txBody>
              <a:bodyPr anchor="ctr"/>
              <a:lstStyle/>
              <a:p>
                <a:pPr algn="ctr"/>
                <a:endParaRPr/>
              </a:p>
            </p:txBody>
          </p:sp>
        </p:grpSp>
        <p:grpSp>
          <p:nvGrpSpPr>
            <p:cNvPr id="27" name="Group 7"/>
            <p:cNvGrpSpPr/>
            <p:nvPr/>
          </p:nvGrpSpPr>
          <p:grpSpPr>
            <a:xfrm>
              <a:off x="2976877" y="4672552"/>
              <a:ext cx="635001" cy="873942"/>
              <a:chOff x="2976877" y="4672552"/>
              <a:chExt cx="635001" cy="873942"/>
            </a:xfrm>
          </p:grpSpPr>
          <p:sp>
            <p:nvSpPr>
              <p:cNvPr id="40" name="Rectangle: Rounded Corners 21"/>
              <p:cNvSpPr/>
              <p:nvPr/>
            </p:nvSpPr>
            <p:spPr>
              <a:xfrm>
                <a:off x="2976877" y="4768835"/>
                <a:ext cx="635001" cy="777659"/>
              </a:xfrm>
              <a:prstGeom prst="roundRect">
                <a:avLst>
                  <a:gd name="adj" fmla="val 5286"/>
                </a:avLst>
              </a:prstGeom>
              <a:solidFill>
                <a:schemeClr val="accent3"/>
              </a:solidFill>
              <a:ln w="12700">
                <a:miter lim="400000"/>
              </a:ln>
            </p:spPr>
            <p:txBody>
              <a:bodyPr anchor="ctr"/>
              <a:lstStyle/>
              <a:p>
                <a:pPr algn="ctr"/>
                <a:endParaRPr/>
              </a:p>
            </p:txBody>
          </p:sp>
          <p:sp>
            <p:nvSpPr>
              <p:cNvPr id="41" name="Freeform: Shape 22"/>
              <p:cNvSpPr/>
              <p:nvPr/>
            </p:nvSpPr>
            <p:spPr>
              <a:xfrm>
                <a:off x="3143329"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FFFFFF"/>
              </a:solidFill>
              <a:ln w="12700">
                <a:miter lim="400000"/>
              </a:ln>
            </p:spPr>
            <p:txBody>
              <a:bodyPr anchor="ctr"/>
              <a:lstStyle/>
              <a:p>
                <a:pPr algn="ctr"/>
                <a:endParaRPr/>
              </a:p>
            </p:txBody>
          </p:sp>
          <p:sp>
            <p:nvSpPr>
              <p:cNvPr id="42" name="Straight Connector 23"/>
              <p:cNvSpPr/>
              <p:nvPr/>
            </p:nvSpPr>
            <p:spPr>
              <a:xfrm>
                <a:off x="3080482" y="5094585"/>
                <a:ext cx="422676" cy="1"/>
              </a:xfrm>
              <a:prstGeom prst="line">
                <a:avLst/>
              </a:prstGeom>
              <a:ln w="12700">
                <a:solidFill>
                  <a:srgbClr val="FFFFFF"/>
                </a:solidFill>
                <a:miter lim="400000"/>
              </a:ln>
            </p:spPr>
            <p:txBody>
              <a:bodyPr anchor="ctr"/>
              <a:lstStyle/>
              <a:p>
                <a:pPr algn="ctr"/>
                <a:endParaRPr/>
              </a:p>
            </p:txBody>
          </p:sp>
        </p:grpSp>
        <p:grpSp>
          <p:nvGrpSpPr>
            <p:cNvPr id="28" name="Group 8"/>
            <p:cNvGrpSpPr/>
            <p:nvPr/>
          </p:nvGrpSpPr>
          <p:grpSpPr>
            <a:xfrm>
              <a:off x="3937746" y="4672552"/>
              <a:ext cx="635001" cy="873943"/>
              <a:chOff x="3937746" y="4672552"/>
              <a:chExt cx="635001" cy="873943"/>
            </a:xfrm>
          </p:grpSpPr>
          <p:sp>
            <p:nvSpPr>
              <p:cNvPr id="37" name="Rectangle: Rounded Corners 18"/>
              <p:cNvSpPr/>
              <p:nvPr/>
            </p:nvSpPr>
            <p:spPr>
              <a:xfrm>
                <a:off x="3937746" y="4771830"/>
                <a:ext cx="635001" cy="774665"/>
              </a:xfrm>
              <a:prstGeom prst="roundRect">
                <a:avLst>
                  <a:gd name="adj" fmla="val 5286"/>
                </a:avLst>
              </a:prstGeom>
              <a:solidFill>
                <a:schemeClr val="accent2"/>
              </a:solidFill>
              <a:ln w="12700">
                <a:miter lim="400000"/>
              </a:ln>
            </p:spPr>
            <p:txBody>
              <a:bodyPr anchor="ctr"/>
              <a:lstStyle/>
              <a:p>
                <a:pPr algn="ctr"/>
                <a:endParaRPr/>
              </a:p>
            </p:txBody>
          </p:sp>
          <p:sp>
            <p:nvSpPr>
              <p:cNvPr id="38" name="Freeform: Shape 19"/>
              <p:cNvSpPr/>
              <p:nvPr/>
            </p:nvSpPr>
            <p:spPr>
              <a:xfrm>
                <a:off x="4101641"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FFFFFF"/>
              </a:solidFill>
              <a:ln w="12700">
                <a:miter lim="400000"/>
              </a:ln>
            </p:spPr>
            <p:txBody>
              <a:bodyPr anchor="ctr"/>
              <a:lstStyle/>
              <a:p>
                <a:pPr algn="ctr"/>
                <a:endParaRPr/>
              </a:p>
            </p:txBody>
          </p:sp>
          <p:sp>
            <p:nvSpPr>
              <p:cNvPr id="39" name="Straight Connector 20"/>
              <p:cNvSpPr/>
              <p:nvPr/>
            </p:nvSpPr>
            <p:spPr>
              <a:xfrm>
                <a:off x="4043909" y="5094585"/>
                <a:ext cx="422676" cy="1"/>
              </a:xfrm>
              <a:prstGeom prst="line">
                <a:avLst/>
              </a:prstGeom>
              <a:ln w="12700">
                <a:solidFill>
                  <a:srgbClr val="FFFFFF"/>
                </a:solidFill>
                <a:miter lim="400000"/>
              </a:ln>
            </p:spPr>
            <p:txBody>
              <a:bodyPr anchor="ctr"/>
              <a:lstStyle/>
              <a:p>
                <a:pPr algn="ctr"/>
                <a:endParaRPr/>
              </a:p>
            </p:txBody>
          </p:sp>
        </p:grpSp>
        <p:grpSp>
          <p:nvGrpSpPr>
            <p:cNvPr id="29" name="Group 9"/>
            <p:cNvGrpSpPr/>
            <p:nvPr/>
          </p:nvGrpSpPr>
          <p:grpSpPr>
            <a:xfrm>
              <a:off x="4885830" y="4672552"/>
              <a:ext cx="635001" cy="873943"/>
              <a:chOff x="4885830" y="4672552"/>
              <a:chExt cx="635001" cy="873943"/>
            </a:xfrm>
          </p:grpSpPr>
          <p:sp>
            <p:nvSpPr>
              <p:cNvPr id="34" name="Rectangle: Rounded Corners 15"/>
              <p:cNvSpPr/>
              <p:nvPr/>
            </p:nvSpPr>
            <p:spPr>
              <a:xfrm>
                <a:off x="4885830" y="4771830"/>
                <a:ext cx="635001" cy="774665"/>
              </a:xfrm>
              <a:prstGeom prst="roundRect">
                <a:avLst>
                  <a:gd name="adj" fmla="val 5286"/>
                </a:avLst>
              </a:prstGeom>
              <a:solidFill>
                <a:schemeClr val="accent1"/>
              </a:solidFill>
              <a:ln w="12700">
                <a:miter lim="400000"/>
              </a:ln>
            </p:spPr>
            <p:txBody>
              <a:bodyPr anchor="ctr"/>
              <a:lstStyle/>
              <a:p>
                <a:pPr algn="ctr"/>
                <a:endParaRPr/>
              </a:p>
            </p:txBody>
          </p:sp>
          <p:sp>
            <p:nvSpPr>
              <p:cNvPr id="35" name="Freeform: Shape 16"/>
              <p:cNvSpPr/>
              <p:nvPr/>
            </p:nvSpPr>
            <p:spPr>
              <a:xfrm>
                <a:off x="5059954"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FFFFFF"/>
              </a:solidFill>
              <a:ln w="12700">
                <a:miter lim="400000"/>
              </a:ln>
            </p:spPr>
            <p:txBody>
              <a:bodyPr anchor="ctr"/>
              <a:lstStyle/>
              <a:p>
                <a:pPr algn="ctr"/>
                <a:endParaRPr/>
              </a:p>
            </p:txBody>
          </p:sp>
          <p:sp>
            <p:nvSpPr>
              <p:cNvPr id="36" name="Straight Connector 17"/>
              <p:cNvSpPr/>
              <p:nvPr/>
            </p:nvSpPr>
            <p:spPr>
              <a:xfrm>
                <a:off x="4991992" y="5094585"/>
                <a:ext cx="422676" cy="1"/>
              </a:xfrm>
              <a:prstGeom prst="line">
                <a:avLst/>
              </a:prstGeom>
              <a:ln w="12700">
                <a:solidFill>
                  <a:srgbClr val="FFFFFF"/>
                </a:solidFill>
                <a:miter lim="400000"/>
              </a:ln>
            </p:spPr>
            <p:txBody>
              <a:bodyPr anchor="ctr"/>
              <a:lstStyle/>
              <a:p>
                <a:pPr algn="ctr"/>
                <a:endParaRPr/>
              </a:p>
            </p:txBody>
          </p:sp>
        </p:grpSp>
        <p:sp>
          <p:nvSpPr>
            <p:cNvPr id="30" name="Rectangle 11"/>
            <p:cNvSpPr/>
            <p:nvPr/>
          </p:nvSpPr>
          <p:spPr>
            <a:xfrm>
              <a:off x="4928757" y="5095880"/>
              <a:ext cx="559375" cy="414453"/>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fontScale="85000" lnSpcReduction="20000"/>
            </a:bodyPr>
            <a:lstStyle/>
            <a:p>
              <a:pPr lvl="0" algn="ctr">
                <a:defRPr sz="1800">
                  <a:solidFill>
                    <a:srgbClr val="000000"/>
                  </a:solidFill>
                </a:defRPr>
              </a:pPr>
              <a:r>
                <a:rPr lang="en-US" altLang="zh-CN" sz="2800">
                  <a:solidFill>
                    <a:schemeClr val="bg1"/>
                  </a:solidFill>
                  <a:latin typeface="Impact" panose="020B0806030902050204" pitchFamily="34" charset="0"/>
                </a:rPr>
                <a:t>4</a:t>
              </a:r>
            </a:p>
          </p:txBody>
        </p:sp>
        <p:sp>
          <p:nvSpPr>
            <p:cNvPr id="31" name="Rectangle 12"/>
            <p:cNvSpPr/>
            <p:nvPr/>
          </p:nvSpPr>
          <p:spPr>
            <a:xfrm>
              <a:off x="3970445" y="5095880"/>
              <a:ext cx="559375" cy="414453"/>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fontScale="85000" lnSpcReduction="20000"/>
            </a:bodyPr>
            <a:lstStyle/>
            <a:p>
              <a:pPr lvl="0" algn="ctr">
                <a:defRPr sz="1800">
                  <a:solidFill>
                    <a:srgbClr val="000000"/>
                  </a:solidFill>
                </a:defRPr>
              </a:pPr>
              <a:r>
                <a:rPr lang="en-US" altLang="zh-CN" sz="2800">
                  <a:solidFill>
                    <a:schemeClr val="bg1"/>
                  </a:solidFill>
                  <a:latin typeface="Impact" panose="020B0806030902050204" pitchFamily="34" charset="0"/>
                </a:rPr>
                <a:t>3</a:t>
              </a:r>
            </a:p>
          </p:txBody>
        </p:sp>
        <p:sp>
          <p:nvSpPr>
            <p:cNvPr id="32" name="Rectangle 13"/>
            <p:cNvSpPr/>
            <p:nvPr/>
          </p:nvSpPr>
          <p:spPr>
            <a:xfrm>
              <a:off x="3008090" y="5095880"/>
              <a:ext cx="559375" cy="414453"/>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fontScale="85000" lnSpcReduction="20000"/>
            </a:bodyPr>
            <a:lstStyle/>
            <a:p>
              <a:pPr lvl="0" algn="ctr">
                <a:defRPr sz="1800">
                  <a:solidFill>
                    <a:srgbClr val="000000"/>
                  </a:solidFill>
                </a:defRPr>
              </a:pPr>
              <a:r>
                <a:rPr lang="en-US" altLang="zh-CN" sz="2800">
                  <a:solidFill>
                    <a:schemeClr val="bg1"/>
                  </a:solidFill>
                  <a:latin typeface="Impact" panose="020B0806030902050204" pitchFamily="34" charset="0"/>
                </a:rPr>
                <a:t>2</a:t>
              </a:r>
            </a:p>
          </p:txBody>
        </p:sp>
        <p:sp>
          <p:nvSpPr>
            <p:cNvPr id="33" name="Rectangle 14"/>
            <p:cNvSpPr/>
            <p:nvPr/>
          </p:nvSpPr>
          <p:spPr>
            <a:xfrm>
              <a:off x="2066724" y="5105441"/>
              <a:ext cx="533567" cy="395331"/>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fontScale="85000" lnSpcReduction="20000"/>
            </a:bodyPr>
            <a:lstStyle/>
            <a:p>
              <a:pPr lvl="0" algn="ctr">
                <a:defRPr sz="1800">
                  <a:solidFill>
                    <a:srgbClr val="000000"/>
                  </a:solidFill>
                </a:defRPr>
              </a:pPr>
              <a:r>
                <a:rPr lang="en-US" altLang="zh-CN" sz="2800">
                  <a:solidFill>
                    <a:schemeClr val="bg1"/>
                  </a:solidFill>
                  <a:latin typeface="Impact" panose="020B0806030902050204" pitchFamily="34" charset="0"/>
                </a:rPr>
                <a:t>1</a:t>
              </a:r>
            </a:p>
          </p:txBody>
        </p:sp>
      </p:grpSp>
      <p:grpSp>
        <p:nvGrpSpPr>
          <p:cNvPr id="5" name="Group 60"/>
          <p:cNvGrpSpPr/>
          <p:nvPr/>
        </p:nvGrpSpPr>
        <p:grpSpPr>
          <a:xfrm>
            <a:off x="676309" y="1786466"/>
            <a:ext cx="4465131" cy="1961378"/>
            <a:chOff x="5062585" y="2550259"/>
            <a:chExt cx="6410278" cy="2815814"/>
          </a:xfrm>
        </p:grpSpPr>
        <p:sp>
          <p:nvSpPr>
            <p:cNvPr id="6" name="TextBox 36"/>
            <p:cNvSpPr txBox="1"/>
            <p:nvPr/>
          </p:nvSpPr>
          <p:spPr>
            <a:xfrm>
              <a:off x="5099694" y="2550259"/>
              <a:ext cx="474648" cy="729058"/>
            </a:xfrm>
            <a:prstGeom prst="rect">
              <a:avLst/>
            </a:prstGeom>
            <a:noFill/>
          </p:spPr>
          <p:txBody>
            <a:bodyPr wrap="none" lIns="0" tIns="0" rIns="0" bIns="0">
              <a:normAutofit lnSpcReduction="10000"/>
            </a:bodyPr>
            <a:lstStyle/>
            <a:p>
              <a:pPr algn="ctr"/>
              <a:r>
                <a:rPr lang="id-ID" sz="3600" spc="-300">
                  <a:solidFill>
                    <a:schemeClr val="bg1">
                      <a:lumMod val="50000"/>
                    </a:schemeClr>
                  </a:solidFill>
                  <a:latin typeface="微软雅黑" panose="020B0503020204020204" pitchFamily="34" charset="-122"/>
                  <a:ea typeface="微软雅黑" panose="020B0503020204020204" pitchFamily="34" charset="-122"/>
                </a:rPr>
                <a:t>01</a:t>
              </a:r>
            </a:p>
          </p:txBody>
        </p:sp>
        <p:sp>
          <p:nvSpPr>
            <p:cNvPr id="7" name="TextBox 38"/>
            <p:cNvSpPr txBox="1"/>
            <p:nvPr/>
          </p:nvSpPr>
          <p:spPr>
            <a:xfrm>
              <a:off x="5062585" y="4278403"/>
              <a:ext cx="548865" cy="729058"/>
            </a:xfrm>
            <a:prstGeom prst="rect">
              <a:avLst/>
            </a:prstGeom>
            <a:noFill/>
          </p:spPr>
          <p:txBody>
            <a:bodyPr wrap="none" lIns="0" tIns="0" rIns="0" bIns="0">
              <a:normAutofit lnSpcReduction="10000"/>
            </a:bodyPr>
            <a:lstStyle/>
            <a:p>
              <a:pPr algn="ctr"/>
              <a:r>
                <a:rPr lang="id-ID" sz="3600" spc="-300">
                  <a:solidFill>
                    <a:schemeClr val="bg1">
                      <a:lumMod val="50000"/>
                    </a:schemeClr>
                  </a:solidFill>
                  <a:latin typeface="微软雅黑" panose="020B0503020204020204" pitchFamily="34" charset="-122"/>
                  <a:ea typeface="微软雅黑" panose="020B0503020204020204" pitchFamily="34" charset="-122"/>
                </a:rPr>
                <a:t>02</a:t>
              </a:r>
            </a:p>
          </p:txBody>
        </p:sp>
        <p:sp>
          <p:nvSpPr>
            <p:cNvPr id="8" name="TextBox 39"/>
            <p:cNvSpPr txBox="1"/>
            <p:nvPr/>
          </p:nvSpPr>
          <p:spPr>
            <a:xfrm>
              <a:off x="8495980" y="2550259"/>
              <a:ext cx="566125" cy="729058"/>
            </a:xfrm>
            <a:prstGeom prst="rect">
              <a:avLst/>
            </a:prstGeom>
            <a:noFill/>
          </p:spPr>
          <p:txBody>
            <a:bodyPr wrap="none" lIns="0" tIns="0" rIns="0" bIns="0">
              <a:normAutofit lnSpcReduction="10000"/>
            </a:bodyPr>
            <a:lstStyle/>
            <a:p>
              <a:pPr algn="ctr"/>
              <a:r>
                <a:rPr lang="id-ID" sz="3600" spc="-300">
                  <a:solidFill>
                    <a:schemeClr val="bg1">
                      <a:lumMod val="50000"/>
                    </a:schemeClr>
                  </a:solidFill>
                  <a:latin typeface="微软雅黑" panose="020B0503020204020204" pitchFamily="34" charset="-122"/>
                  <a:ea typeface="微软雅黑" panose="020B0503020204020204" pitchFamily="34" charset="-122"/>
                </a:rPr>
                <a:t>03</a:t>
              </a:r>
            </a:p>
          </p:txBody>
        </p:sp>
        <p:sp>
          <p:nvSpPr>
            <p:cNvPr id="9" name="TextBox 41"/>
            <p:cNvSpPr txBox="1"/>
            <p:nvPr/>
          </p:nvSpPr>
          <p:spPr>
            <a:xfrm>
              <a:off x="8505474" y="4278403"/>
              <a:ext cx="547138" cy="729058"/>
            </a:xfrm>
            <a:prstGeom prst="rect">
              <a:avLst/>
            </a:prstGeom>
            <a:noFill/>
          </p:spPr>
          <p:txBody>
            <a:bodyPr wrap="none" lIns="0" tIns="0" rIns="0" bIns="0">
              <a:normAutofit lnSpcReduction="10000"/>
            </a:bodyPr>
            <a:lstStyle/>
            <a:p>
              <a:pPr algn="ctr"/>
              <a:r>
                <a:rPr lang="id-ID" sz="3600" spc="-300">
                  <a:solidFill>
                    <a:schemeClr val="bg1">
                      <a:lumMod val="50000"/>
                    </a:schemeClr>
                  </a:solidFill>
                  <a:latin typeface="微软雅黑" panose="020B0503020204020204" pitchFamily="34" charset="-122"/>
                  <a:ea typeface="微软雅黑" panose="020B0503020204020204" pitchFamily="34" charset="-122"/>
                </a:rPr>
                <a:t>04</a:t>
              </a:r>
            </a:p>
          </p:txBody>
        </p:sp>
        <p:grpSp>
          <p:nvGrpSpPr>
            <p:cNvPr id="10" name="Group 42"/>
            <p:cNvGrpSpPr/>
            <p:nvPr/>
          </p:nvGrpSpPr>
          <p:grpSpPr>
            <a:xfrm>
              <a:off x="5781188" y="2561407"/>
              <a:ext cx="2294929" cy="1076522"/>
              <a:chOff x="313717" y="1675964"/>
              <a:chExt cx="2501622" cy="1076522"/>
            </a:xfrm>
          </p:grpSpPr>
          <p:sp>
            <p:nvSpPr>
              <p:cNvPr id="20" name="TextBox 58"/>
              <p:cNvSpPr txBox="1">
                <a:spLocks/>
              </p:cNvSpPr>
              <p:nvPr/>
            </p:nvSpPr>
            <p:spPr>
              <a:xfrm>
                <a:off x="313717" y="1675964"/>
                <a:ext cx="2501622" cy="362031"/>
              </a:xfrm>
              <a:prstGeom prst="rect">
                <a:avLst/>
              </a:prstGeom>
            </p:spPr>
            <p:txBody>
              <a:bodyPr vert="horz" wrap="none" lIns="0" tIns="0" rIns="0" bIns="0" anchor="ctr" anchorCtr="0">
                <a:normAutofit/>
              </a:bodyPr>
              <a:lstStyle/>
              <a:p>
                <a:pPr marL="0" indent="0">
                  <a:spcBef>
                    <a:spcPct val="0"/>
                  </a:spcBef>
                  <a:buNone/>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1" name="TextBox 59"/>
              <p:cNvSpPr txBox="1">
                <a:spLocks/>
              </p:cNvSpPr>
              <p:nvPr/>
            </p:nvSpPr>
            <p:spPr>
              <a:xfrm>
                <a:off x="313717" y="2037995"/>
                <a:ext cx="2501622" cy="714491"/>
              </a:xfrm>
              <a:prstGeom prst="rect">
                <a:avLst/>
              </a:prstGeom>
            </p:spPr>
            <p:txBody>
              <a:bodyPr vert="horz" wrap="square" lIns="0" tIns="0" rIns="0" bIns="0" anchor="t" anchorCtr="0">
                <a:normAutofit/>
              </a:bodyPr>
              <a:lstStyle/>
              <a:p>
                <a:pPr marL="0" lvl="0" indent="0" defTabSz="914377">
                  <a:lnSpc>
                    <a:spcPct val="120000"/>
                  </a:lnSpc>
                  <a:buNone/>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1" name="Group 44"/>
            <p:cNvGrpSpPr/>
            <p:nvPr/>
          </p:nvGrpSpPr>
          <p:grpSpPr>
            <a:xfrm>
              <a:off x="5781188" y="4289551"/>
              <a:ext cx="2294929" cy="1076522"/>
              <a:chOff x="313717" y="1675964"/>
              <a:chExt cx="2501622" cy="1076522"/>
            </a:xfrm>
          </p:grpSpPr>
          <p:sp>
            <p:nvSpPr>
              <p:cNvPr id="18" name="TextBox 54"/>
              <p:cNvSpPr txBox="1">
                <a:spLocks/>
              </p:cNvSpPr>
              <p:nvPr/>
            </p:nvSpPr>
            <p:spPr>
              <a:xfrm>
                <a:off x="313717" y="1675964"/>
                <a:ext cx="2501622" cy="362031"/>
              </a:xfrm>
              <a:prstGeom prst="rect">
                <a:avLst/>
              </a:prstGeom>
            </p:spPr>
            <p:txBody>
              <a:bodyPr vert="horz" wrap="none" lIns="0" tIns="0" rIns="0" bIns="0" anchor="ctr" anchorCtr="0">
                <a:normAutofit/>
              </a:bodyPr>
              <a:lstStyle/>
              <a:p>
                <a:pPr marL="0" indent="0">
                  <a:spcBef>
                    <a:spcPct val="0"/>
                  </a:spcBef>
                  <a:buNone/>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TextBox 55"/>
              <p:cNvSpPr txBox="1">
                <a:spLocks/>
              </p:cNvSpPr>
              <p:nvPr/>
            </p:nvSpPr>
            <p:spPr>
              <a:xfrm>
                <a:off x="313717" y="2037995"/>
                <a:ext cx="2501622" cy="714491"/>
              </a:xfrm>
              <a:prstGeom prst="rect">
                <a:avLst/>
              </a:prstGeom>
            </p:spPr>
            <p:txBody>
              <a:bodyPr vert="horz" wrap="square" lIns="0" tIns="0" rIns="0" bIns="0" anchor="t" anchorCtr="0">
                <a:normAutofit/>
              </a:bodyPr>
              <a:lstStyle/>
              <a:p>
                <a:pPr marL="0" lvl="0" indent="0" defTabSz="914377">
                  <a:lnSpc>
                    <a:spcPct val="120000"/>
                  </a:lnSpc>
                  <a:buNone/>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2" name="Group 45"/>
            <p:cNvGrpSpPr/>
            <p:nvPr/>
          </p:nvGrpSpPr>
          <p:grpSpPr>
            <a:xfrm>
              <a:off x="9177934" y="2561407"/>
              <a:ext cx="2294929" cy="1076522"/>
              <a:chOff x="719668" y="1675964"/>
              <a:chExt cx="2501622" cy="1076522"/>
            </a:xfrm>
          </p:grpSpPr>
          <p:sp>
            <p:nvSpPr>
              <p:cNvPr id="16" name="TextBox 52"/>
              <p:cNvSpPr txBox="1">
                <a:spLocks/>
              </p:cNvSpPr>
              <p:nvPr/>
            </p:nvSpPr>
            <p:spPr>
              <a:xfrm>
                <a:off x="719668" y="1675964"/>
                <a:ext cx="2501622" cy="362031"/>
              </a:xfrm>
              <a:prstGeom prst="rect">
                <a:avLst/>
              </a:prstGeom>
            </p:spPr>
            <p:txBody>
              <a:bodyPr vert="horz" wrap="none" lIns="0" tIns="0" rIns="0" bIns="0" anchor="ctr" anchorCtr="0">
                <a:normAutofit/>
              </a:bodyPr>
              <a:lstStyle/>
              <a:p>
                <a:pPr marL="0" indent="0">
                  <a:spcBef>
                    <a:spcPct val="0"/>
                  </a:spcBef>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7" name="TextBox 53"/>
              <p:cNvSpPr txBox="1">
                <a:spLocks/>
              </p:cNvSpPr>
              <p:nvPr/>
            </p:nvSpPr>
            <p:spPr>
              <a:xfrm>
                <a:off x="719668" y="2037995"/>
                <a:ext cx="2501622" cy="714491"/>
              </a:xfrm>
              <a:prstGeom prst="rect">
                <a:avLst/>
              </a:prstGeom>
            </p:spPr>
            <p:txBody>
              <a:bodyPr vert="horz" wrap="square" lIns="0" tIns="0" rIns="0" bIns="0" anchor="t" anchorCtr="0">
                <a:normAutofit/>
              </a:bodyPr>
              <a:lstStyle/>
              <a:p>
                <a:pPr marL="0" lvl="0" indent="0" defTabSz="914377">
                  <a:lnSpc>
                    <a:spcPct val="120000"/>
                  </a:lnSpc>
                  <a:buNone/>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3" name="Group 47"/>
            <p:cNvGrpSpPr/>
            <p:nvPr/>
          </p:nvGrpSpPr>
          <p:grpSpPr>
            <a:xfrm>
              <a:off x="9177934" y="4289551"/>
              <a:ext cx="2294929" cy="1076522"/>
              <a:chOff x="719668" y="1675964"/>
              <a:chExt cx="2501622" cy="1076522"/>
            </a:xfrm>
          </p:grpSpPr>
          <p:sp>
            <p:nvSpPr>
              <p:cNvPr id="14" name="TextBox 48"/>
              <p:cNvSpPr txBox="1">
                <a:spLocks/>
              </p:cNvSpPr>
              <p:nvPr/>
            </p:nvSpPr>
            <p:spPr>
              <a:xfrm>
                <a:off x="719668" y="1675964"/>
                <a:ext cx="2501622" cy="362031"/>
              </a:xfrm>
              <a:prstGeom prst="rect">
                <a:avLst/>
              </a:prstGeom>
            </p:spPr>
            <p:txBody>
              <a:bodyPr vert="horz" wrap="none" lIns="0" tIns="0" rIns="0" bIns="0" anchor="ctr" anchorCtr="0">
                <a:normAutofit/>
              </a:bodyPr>
              <a:lstStyle/>
              <a:p>
                <a:pPr marL="0" indent="0">
                  <a:spcBef>
                    <a:spcPct val="0"/>
                  </a:spcBef>
                  <a:buNone/>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5" name="TextBox 49"/>
              <p:cNvSpPr txBox="1">
                <a:spLocks/>
              </p:cNvSpPr>
              <p:nvPr/>
            </p:nvSpPr>
            <p:spPr>
              <a:xfrm>
                <a:off x="719668" y="2037995"/>
                <a:ext cx="2501622" cy="714491"/>
              </a:xfrm>
              <a:prstGeom prst="rect">
                <a:avLst/>
              </a:prstGeom>
            </p:spPr>
            <p:txBody>
              <a:bodyPr vert="horz" wrap="square" lIns="0" tIns="0" rIns="0" bIns="0" anchor="t" anchorCtr="0">
                <a:normAutofit/>
              </a:bodyPr>
              <a:lstStyle/>
              <a:p>
                <a:pPr marL="0" lvl="0" indent="0" defTabSz="914377">
                  <a:lnSpc>
                    <a:spcPct val="120000"/>
                  </a:lnSpc>
                  <a:buNone/>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spTree>
    <p:extLst>
      <p:ext uri="{BB962C8B-B14F-4D97-AF65-F5344CB8AC3E}">
        <p14:creationId xmlns:p14="http://schemas.microsoft.com/office/powerpoint/2010/main" val="3771725362"/>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6661" y="1073969"/>
            <a:ext cx="7970644" cy="3292848"/>
            <a:chOff x="596661" y="1073969"/>
            <a:chExt cx="7970644" cy="3292848"/>
          </a:xfrm>
        </p:grpSpPr>
        <p:sp>
          <p:nvSpPr>
            <p:cNvPr id="4" name="Freeform: Shape 3"/>
            <p:cNvSpPr>
              <a:spLocks/>
            </p:cNvSpPr>
            <p:nvPr/>
          </p:nvSpPr>
          <p:spPr bwMode="auto">
            <a:xfrm>
              <a:off x="4008439" y="1189939"/>
              <a:ext cx="1035050" cy="1485900"/>
            </a:xfrm>
            <a:custGeom>
              <a:avLst/>
              <a:gdLst/>
              <a:ahLst/>
              <a:cxnLst>
                <a:cxn ang="0">
                  <a:pos x="224" y="205"/>
                </a:cxn>
                <a:cxn ang="0">
                  <a:pos x="207" y="229"/>
                </a:cxn>
                <a:cxn ang="0">
                  <a:pos x="201" y="220"/>
                </a:cxn>
                <a:cxn ang="0">
                  <a:pos x="179" y="211"/>
                </a:cxn>
                <a:cxn ang="0">
                  <a:pos x="156" y="220"/>
                </a:cxn>
                <a:cxn ang="0">
                  <a:pos x="147" y="243"/>
                </a:cxn>
                <a:cxn ang="0">
                  <a:pos x="156" y="265"/>
                </a:cxn>
                <a:cxn ang="0">
                  <a:pos x="175" y="275"/>
                </a:cxn>
                <a:cxn ang="0">
                  <a:pos x="141" y="322"/>
                </a:cxn>
                <a:cxn ang="0">
                  <a:pos x="122" y="283"/>
                </a:cxn>
                <a:cxn ang="0">
                  <a:pos x="102" y="322"/>
                </a:cxn>
                <a:cxn ang="0">
                  <a:pos x="63" y="269"/>
                </a:cxn>
                <a:cxn ang="0">
                  <a:pos x="54" y="283"/>
                </a:cxn>
                <a:cxn ang="0">
                  <a:pos x="32" y="293"/>
                </a:cxn>
                <a:cxn ang="0">
                  <a:pos x="9" y="283"/>
                </a:cxn>
                <a:cxn ang="0">
                  <a:pos x="0" y="261"/>
                </a:cxn>
                <a:cxn ang="0">
                  <a:pos x="9" y="238"/>
                </a:cxn>
                <a:cxn ang="0">
                  <a:pos x="32" y="229"/>
                </a:cxn>
                <a:cxn ang="0">
                  <a:pos x="33" y="229"/>
                </a:cxn>
                <a:cxn ang="0">
                  <a:pos x="15" y="205"/>
                </a:cxn>
                <a:cxn ang="0">
                  <a:pos x="122" y="0"/>
                </a:cxn>
                <a:cxn ang="0">
                  <a:pos x="224" y="205"/>
                </a:cxn>
              </a:cxnLst>
              <a:rect l="0" t="0" r="r" b="b"/>
              <a:pathLst>
                <a:path w="224" h="322">
                  <a:moveTo>
                    <a:pt x="224" y="205"/>
                  </a:moveTo>
                  <a:cubicBezTo>
                    <a:pt x="207" y="229"/>
                    <a:pt x="207" y="229"/>
                    <a:pt x="207" y="229"/>
                  </a:cubicBezTo>
                  <a:cubicBezTo>
                    <a:pt x="206" y="226"/>
                    <a:pt x="204" y="223"/>
                    <a:pt x="201" y="220"/>
                  </a:cubicBezTo>
                  <a:cubicBezTo>
                    <a:pt x="195" y="214"/>
                    <a:pt x="188" y="211"/>
                    <a:pt x="179" y="211"/>
                  </a:cubicBezTo>
                  <a:cubicBezTo>
                    <a:pt x="170" y="211"/>
                    <a:pt x="163" y="214"/>
                    <a:pt x="156" y="220"/>
                  </a:cubicBezTo>
                  <a:cubicBezTo>
                    <a:pt x="150" y="227"/>
                    <a:pt x="147" y="234"/>
                    <a:pt x="147" y="243"/>
                  </a:cubicBezTo>
                  <a:cubicBezTo>
                    <a:pt x="147" y="252"/>
                    <a:pt x="150" y="259"/>
                    <a:pt x="156" y="265"/>
                  </a:cubicBezTo>
                  <a:cubicBezTo>
                    <a:pt x="162" y="271"/>
                    <a:pt x="168" y="274"/>
                    <a:pt x="175" y="275"/>
                  </a:cubicBezTo>
                  <a:cubicBezTo>
                    <a:pt x="141" y="322"/>
                    <a:pt x="141" y="322"/>
                    <a:pt x="141" y="322"/>
                  </a:cubicBezTo>
                  <a:cubicBezTo>
                    <a:pt x="122" y="283"/>
                    <a:pt x="122" y="283"/>
                    <a:pt x="122" y="283"/>
                  </a:cubicBezTo>
                  <a:cubicBezTo>
                    <a:pt x="102" y="322"/>
                    <a:pt x="102" y="322"/>
                    <a:pt x="102" y="322"/>
                  </a:cubicBezTo>
                  <a:cubicBezTo>
                    <a:pt x="63" y="269"/>
                    <a:pt x="63" y="269"/>
                    <a:pt x="63" y="269"/>
                  </a:cubicBezTo>
                  <a:cubicBezTo>
                    <a:pt x="61" y="275"/>
                    <a:pt x="58" y="279"/>
                    <a:pt x="54" y="283"/>
                  </a:cubicBezTo>
                  <a:cubicBezTo>
                    <a:pt x="48" y="290"/>
                    <a:pt x="41" y="293"/>
                    <a:pt x="32" y="293"/>
                  </a:cubicBezTo>
                  <a:cubicBezTo>
                    <a:pt x="23" y="293"/>
                    <a:pt x="15" y="290"/>
                    <a:pt x="9" y="283"/>
                  </a:cubicBezTo>
                  <a:cubicBezTo>
                    <a:pt x="3" y="277"/>
                    <a:pt x="0" y="270"/>
                    <a:pt x="0" y="261"/>
                  </a:cubicBezTo>
                  <a:cubicBezTo>
                    <a:pt x="0" y="252"/>
                    <a:pt x="3" y="245"/>
                    <a:pt x="9" y="238"/>
                  </a:cubicBezTo>
                  <a:cubicBezTo>
                    <a:pt x="15" y="232"/>
                    <a:pt x="23" y="229"/>
                    <a:pt x="32" y="229"/>
                  </a:cubicBezTo>
                  <a:cubicBezTo>
                    <a:pt x="32" y="229"/>
                    <a:pt x="32" y="229"/>
                    <a:pt x="33" y="229"/>
                  </a:cubicBezTo>
                  <a:cubicBezTo>
                    <a:pt x="15" y="205"/>
                    <a:pt x="15" y="205"/>
                    <a:pt x="15" y="205"/>
                  </a:cubicBezTo>
                  <a:cubicBezTo>
                    <a:pt x="122" y="0"/>
                    <a:pt x="122" y="0"/>
                    <a:pt x="122" y="0"/>
                  </a:cubicBezTo>
                  <a:lnTo>
                    <a:pt x="224" y="205"/>
                  </a:lnTo>
                  <a:close/>
                </a:path>
              </a:pathLst>
            </a:custGeom>
            <a:solidFill>
              <a:schemeClr val="accent2"/>
            </a:solidFill>
            <a:ln w="19050">
              <a:solidFill>
                <a:schemeClr val="bg1"/>
              </a:solid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Freeform: Shape 4"/>
            <p:cNvSpPr>
              <a:spLocks/>
            </p:cNvSpPr>
            <p:nvPr/>
          </p:nvSpPr>
          <p:spPr bwMode="auto">
            <a:xfrm>
              <a:off x="3025777" y="2136090"/>
              <a:ext cx="1454150" cy="1065213"/>
            </a:xfrm>
            <a:custGeom>
              <a:avLst/>
              <a:gdLst/>
              <a:ahLst/>
              <a:cxnLst>
                <a:cxn ang="0">
                  <a:pos x="315" y="117"/>
                </a:cxn>
                <a:cxn ang="0">
                  <a:pos x="272" y="124"/>
                </a:cxn>
                <a:cxn ang="0">
                  <a:pos x="303" y="156"/>
                </a:cxn>
                <a:cxn ang="0">
                  <a:pos x="245" y="176"/>
                </a:cxn>
                <a:cxn ang="0">
                  <a:pos x="245" y="176"/>
                </a:cxn>
                <a:cxn ang="0">
                  <a:pos x="255" y="199"/>
                </a:cxn>
                <a:cxn ang="0">
                  <a:pos x="245" y="221"/>
                </a:cxn>
                <a:cxn ang="0">
                  <a:pos x="223" y="231"/>
                </a:cxn>
                <a:cxn ang="0">
                  <a:pos x="200" y="221"/>
                </a:cxn>
                <a:cxn ang="0">
                  <a:pos x="191" y="199"/>
                </a:cxn>
                <a:cxn ang="0">
                  <a:pos x="191" y="195"/>
                </a:cxn>
                <a:cxn ang="0">
                  <a:pos x="166" y="204"/>
                </a:cxn>
                <a:cxn ang="0">
                  <a:pos x="0" y="36"/>
                </a:cxn>
                <a:cxn ang="0">
                  <a:pos x="228" y="0"/>
                </a:cxn>
                <a:cxn ang="0">
                  <a:pos x="246" y="24"/>
                </a:cxn>
                <a:cxn ang="0">
                  <a:pos x="245" y="24"/>
                </a:cxn>
                <a:cxn ang="0">
                  <a:pos x="222" y="33"/>
                </a:cxn>
                <a:cxn ang="0">
                  <a:pos x="213" y="56"/>
                </a:cxn>
                <a:cxn ang="0">
                  <a:pos x="222" y="78"/>
                </a:cxn>
                <a:cxn ang="0">
                  <a:pos x="245" y="88"/>
                </a:cxn>
                <a:cxn ang="0">
                  <a:pos x="267" y="78"/>
                </a:cxn>
                <a:cxn ang="0">
                  <a:pos x="276" y="64"/>
                </a:cxn>
                <a:cxn ang="0">
                  <a:pos x="315" y="117"/>
                </a:cxn>
              </a:cxnLst>
              <a:rect l="0" t="0" r="r" b="b"/>
              <a:pathLst>
                <a:path w="315" h="231">
                  <a:moveTo>
                    <a:pt x="315" y="117"/>
                  </a:moveTo>
                  <a:cubicBezTo>
                    <a:pt x="272" y="124"/>
                    <a:pt x="272" y="124"/>
                    <a:pt x="272" y="124"/>
                  </a:cubicBezTo>
                  <a:cubicBezTo>
                    <a:pt x="303" y="156"/>
                    <a:pt x="303" y="156"/>
                    <a:pt x="303" y="156"/>
                  </a:cubicBezTo>
                  <a:cubicBezTo>
                    <a:pt x="245" y="176"/>
                    <a:pt x="245" y="176"/>
                    <a:pt x="245" y="176"/>
                  </a:cubicBezTo>
                  <a:cubicBezTo>
                    <a:pt x="245" y="176"/>
                    <a:pt x="245" y="176"/>
                    <a:pt x="245" y="176"/>
                  </a:cubicBezTo>
                  <a:cubicBezTo>
                    <a:pt x="251" y="182"/>
                    <a:pt x="255" y="190"/>
                    <a:pt x="255" y="199"/>
                  </a:cubicBezTo>
                  <a:cubicBezTo>
                    <a:pt x="255" y="208"/>
                    <a:pt x="251" y="215"/>
                    <a:pt x="245" y="221"/>
                  </a:cubicBezTo>
                  <a:cubicBezTo>
                    <a:pt x="239" y="227"/>
                    <a:pt x="232" y="231"/>
                    <a:pt x="223" y="231"/>
                  </a:cubicBezTo>
                  <a:cubicBezTo>
                    <a:pt x="214" y="231"/>
                    <a:pt x="206" y="227"/>
                    <a:pt x="200" y="221"/>
                  </a:cubicBezTo>
                  <a:cubicBezTo>
                    <a:pt x="194" y="215"/>
                    <a:pt x="191" y="208"/>
                    <a:pt x="191" y="199"/>
                  </a:cubicBezTo>
                  <a:cubicBezTo>
                    <a:pt x="191" y="198"/>
                    <a:pt x="191" y="196"/>
                    <a:pt x="191" y="195"/>
                  </a:cubicBezTo>
                  <a:cubicBezTo>
                    <a:pt x="166" y="204"/>
                    <a:pt x="166" y="204"/>
                    <a:pt x="166" y="204"/>
                  </a:cubicBezTo>
                  <a:cubicBezTo>
                    <a:pt x="0" y="36"/>
                    <a:pt x="0" y="36"/>
                    <a:pt x="0" y="36"/>
                  </a:cubicBezTo>
                  <a:cubicBezTo>
                    <a:pt x="228" y="0"/>
                    <a:pt x="228" y="0"/>
                    <a:pt x="228" y="0"/>
                  </a:cubicBezTo>
                  <a:cubicBezTo>
                    <a:pt x="246" y="24"/>
                    <a:pt x="246" y="24"/>
                    <a:pt x="246" y="24"/>
                  </a:cubicBezTo>
                  <a:cubicBezTo>
                    <a:pt x="245" y="24"/>
                    <a:pt x="245" y="24"/>
                    <a:pt x="245" y="24"/>
                  </a:cubicBezTo>
                  <a:cubicBezTo>
                    <a:pt x="236" y="24"/>
                    <a:pt x="228" y="27"/>
                    <a:pt x="222" y="33"/>
                  </a:cubicBezTo>
                  <a:cubicBezTo>
                    <a:pt x="216" y="40"/>
                    <a:pt x="213" y="47"/>
                    <a:pt x="213" y="56"/>
                  </a:cubicBezTo>
                  <a:cubicBezTo>
                    <a:pt x="213" y="65"/>
                    <a:pt x="216" y="72"/>
                    <a:pt x="222" y="78"/>
                  </a:cubicBezTo>
                  <a:cubicBezTo>
                    <a:pt x="228" y="85"/>
                    <a:pt x="236" y="88"/>
                    <a:pt x="245" y="88"/>
                  </a:cubicBezTo>
                  <a:cubicBezTo>
                    <a:pt x="254" y="88"/>
                    <a:pt x="261" y="85"/>
                    <a:pt x="267" y="78"/>
                  </a:cubicBezTo>
                  <a:cubicBezTo>
                    <a:pt x="271" y="74"/>
                    <a:pt x="274" y="70"/>
                    <a:pt x="276" y="64"/>
                  </a:cubicBezTo>
                  <a:lnTo>
                    <a:pt x="315" y="117"/>
                  </a:lnTo>
                  <a:close/>
                </a:path>
              </a:pathLst>
            </a:custGeom>
            <a:solidFill>
              <a:schemeClr val="accent1"/>
            </a:solidFill>
            <a:ln w="19050">
              <a:solidFill>
                <a:schemeClr val="bg1"/>
              </a:solid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Freeform: Shape 5"/>
            <p:cNvSpPr>
              <a:spLocks/>
            </p:cNvSpPr>
            <p:nvPr/>
          </p:nvSpPr>
          <p:spPr bwMode="auto">
            <a:xfrm>
              <a:off x="3551239" y="2855227"/>
              <a:ext cx="1238250" cy="1357313"/>
            </a:xfrm>
            <a:custGeom>
              <a:avLst/>
              <a:gdLst/>
              <a:ahLst/>
              <a:cxnLst>
                <a:cxn ang="0">
                  <a:pos x="189" y="0"/>
                </a:cxn>
                <a:cxn ang="0">
                  <a:pos x="179" y="46"/>
                </a:cxn>
                <a:cxn ang="0">
                  <a:pos x="221" y="24"/>
                </a:cxn>
                <a:cxn ang="0">
                  <a:pos x="219" y="89"/>
                </a:cxn>
                <a:cxn ang="0">
                  <a:pos x="236" y="84"/>
                </a:cxn>
                <a:cxn ang="0">
                  <a:pos x="258" y="93"/>
                </a:cxn>
                <a:cxn ang="0">
                  <a:pos x="268" y="116"/>
                </a:cxn>
                <a:cxn ang="0">
                  <a:pos x="258" y="138"/>
                </a:cxn>
                <a:cxn ang="0">
                  <a:pos x="236" y="148"/>
                </a:cxn>
                <a:cxn ang="0">
                  <a:pos x="218" y="142"/>
                </a:cxn>
                <a:cxn ang="0">
                  <a:pos x="218" y="176"/>
                </a:cxn>
                <a:cxn ang="0">
                  <a:pos x="0" y="294"/>
                </a:cxn>
                <a:cxn ang="0">
                  <a:pos x="52" y="48"/>
                </a:cxn>
                <a:cxn ang="0">
                  <a:pos x="77" y="39"/>
                </a:cxn>
                <a:cxn ang="0">
                  <a:pos x="77" y="43"/>
                </a:cxn>
                <a:cxn ang="0">
                  <a:pos x="86" y="65"/>
                </a:cxn>
                <a:cxn ang="0">
                  <a:pos x="109" y="75"/>
                </a:cxn>
                <a:cxn ang="0">
                  <a:pos x="131" y="65"/>
                </a:cxn>
                <a:cxn ang="0">
                  <a:pos x="141" y="43"/>
                </a:cxn>
                <a:cxn ang="0">
                  <a:pos x="131" y="20"/>
                </a:cxn>
                <a:cxn ang="0">
                  <a:pos x="131" y="20"/>
                </a:cxn>
                <a:cxn ang="0">
                  <a:pos x="189" y="0"/>
                </a:cxn>
              </a:cxnLst>
              <a:rect l="0" t="0" r="r" b="b"/>
              <a:pathLst>
                <a:path w="268" h="294">
                  <a:moveTo>
                    <a:pt x="189" y="0"/>
                  </a:moveTo>
                  <a:cubicBezTo>
                    <a:pt x="179" y="46"/>
                    <a:pt x="179" y="46"/>
                    <a:pt x="179" y="46"/>
                  </a:cubicBezTo>
                  <a:cubicBezTo>
                    <a:pt x="221" y="24"/>
                    <a:pt x="221" y="24"/>
                    <a:pt x="221" y="24"/>
                  </a:cubicBezTo>
                  <a:cubicBezTo>
                    <a:pt x="219" y="89"/>
                    <a:pt x="219" y="89"/>
                    <a:pt x="219" y="89"/>
                  </a:cubicBezTo>
                  <a:cubicBezTo>
                    <a:pt x="224" y="86"/>
                    <a:pt x="230" y="84"/>
                    <a:pt x="236" y="84"/>
                  </a:cubicBezTo>
                  <a:cubicBezTo>
                    <a:pt x="245" y="84"/>
                    <a:pt x="252" y="87"/>
                    <a:pt x="258" y="93"/>
                  </a:cubicBezTo>
                  <a:cubicBezTo>
                    <a:pt x="265" y="99"/>
                    <a:pt x="268" y="107"/>
                    <a:pt x="268" y="116"/>
                  </a:cubicBezTo>
                  <a:cubicBezTo>
                    <a:pt x="268" y="125"/>
                    <a:pt x="265" y="132"/>
                    <a:pt x="258" y="138"/>
                  </a:cubicBezTo>
                  <a:cubicBezTo>
                    <a:pt x="252" y="144"/>
                    <a:pt x="245" y="148"/>
                    <a:pt x="236" y="148"/>
                  </a:cubicBezTo>
                  <a:cubicBezTo>
                    <a:pt x="229" y="148"/>
                    <a:pt x="224" y="146"/>
                    <a:pt x="218" y="142"/>
                  </a:cubicBezTo>
                  <a:cubicBezTo>
                    <a:pt x="218" y="176"/>
                    <a:pt x="218" y="176"/>
                    <a:pt x="218" y="176"/>
                  </a:cubicBezTo>
                  <a:cubicBezTo>
                    <a:pt x="0" y="294"/>
                    <a:pt x="0" y="294"/>
                    <a:pt x="0" y="294"/>
                  </a:cubicBezTo>
                  <a:cubicBezTo>
                    <a:pt x="52" y="48"/>
                    <a:pt x="52" y="48"/>
                    <a:pt x="52" y="48"/>
                  </a:cubicBezTo>
                  <a:cubicBezTo>
                    <a:pt x="77" y="39"/>
                    <a:pt x="77" y="39"/>
                    <a:pt x="77" y="39"/>
                  </a:cubicBezTo>
                  <a:cubicBezTo>
                    <a:pt x="77" y="40"/>
                    <a:pt x="77" y="42"/>
                    <a:pt x="77" y="43"/>
                  </a:cubicBezTo>
                  <a:cubicBezTo>
                    <a:pt x="77" y="52"/>
                    <a:pt x="80" y="59"/>
                    <a:pt x="86" y="65"/>
                  </a:cubicBezTo>
                  <a:cubicBezTo>
                    <a:pt x="92" y="71"/>
                    <a:pt x="100" y="75"/>
                    <a:pt x="109" y="75"/>
                  </a:cubicBezTo>
                  <a:cubicBezTo>
                    <a:pt x="118" y="75"/>
                    <a:pt x="125" y="71"/>
                    <a:pt x="131" y="65"/>
                  </a:cubicBezTo>
                  <a:cubicBezTo>
                    <a:pt x="137" y="59"/>
                    <a:pt x="141" y="52"/>
                    <a:pt x="141" y="43"/>
                  </a:cubicBezTo>
                  <a:cubicBezTo>
                    <a:pt x="141" y="34"/>
                    <a:pt x="137" y="26"/>
                    <a:pt x="131" y="20"/>
                  </a:cubicBezTo>
                  <a:cubicBezTo>
                    <a:pt x="131" y="20"/>
                    <a:pt x="131" y="20"/>
                    <a:pt x="131" y="20"/>
                  </a:cubicBezTo>
                  <a:lnTo>
                    <a:pt x="189" y="0"/>
                  </a:lnTo>
                  <a:close/>
                </a:path>
              </a:pathLst>
            </a:custGeom>
            <a:solidFill>
              <a:schemeClr val="accent6"/>
            </a:solidFill>
            <a:ln w="19050">
              <a:solidFill>
                <a:schemeClr val="bg1"/>
              </a:solid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Freeform: Shape 6"/>
            <p:cNvSpPr>
              <a:spLocks/>
            </p:cNvSpPr>
            <p:nvPr/>
          </p:nvSpPr>
          <p:spPr bwMode="auto">
            <a:xfrm>
              <a:off x="4557715" y="2796490"/>
              <a:ext cx="1020763" cy="1406525"/>
            </a:xfrm>
            <a:custGeom>
              <a:avLst/>
              <a:gdLst/>
              <a:ahLst/>
              <a:cxnLst>
                <a:cxn ang="0">
                  <a:pos x="3" y="37"/>
                </a:cxn>
                <a:cxn ang="0">
                  <a:pos x="44" y="59"/>
                </a:cxn>
                <a:cxn ang="0">
                  <a:pos x="35" y="12"/>
                </a:cxn>
                <a:cxn ang="0">
                  <a:pos x="94" y="32"/>
                </a:cxn>
                <a:cxn ang="0">
                  <a:pos x="94" y="32"/>
                </a:cxn>
                <a:cxn ang="0">
                  <a:pos x="103" y="9"/>
                </a:cxn>
                <a:cxn ang="0">
                  <a:pos x="126" y="0"/>
                </a:cxn>
                <a:cxn ang="0">
                  <a:pos x="148" y="9"/>
                </a:cxn>
                <a:cxn ang="0">
                  <a:pos x="158" y="32"/>
                </a:cxn>
                <a:cxn ang="0">
                  <a:pos x="151" y="51"/>
                </a:cxn>
                <a:cxn ang="0">
                  <a:pos x="173" y="59"/>
                </a:cxn>
                <a:cxn ang="0">
                  <a:pos x="174" y="59"/>
                </a:cxn>
                <a:cxn ang="0">
                  <a:pos x="221" y="304"/>
                </a:cxn>
                <a:cxn ang="0">
                  <a:pos x="220" y="305"/>
                </a:cxn>
                <a:cxn ang="0">
                  <a:pos x="0" y="189"/>
                </a:cxn>
                <a:cxn ang="0">
                  <a:pos x="0" y="155"/>
                </a:cxn>
                <a:cxn ang="0">
                  <a:pos x="18" y="161"/>
                </a:cxn>
                <a:cxn ang="0">
                  <a:pos x="40" y="151"/>
                </a:cxn>
                <a:cxn ang="0">
                  <a:pos x="50" y="129"/>
                </a:cxn>
                <a:cxn ang="0">
                  <a:pos x="40" y="106"/>
                </a:cxn>
                <a:cxn ang="0">
                  <a:pos x="18" y="97"/>
                </a:cxn>
                <a:cxn ang="0">
                  <a:pos x="1" y="102"/>
                </a:cxn>
                <a:cxn ang="0">
                  <a:pos x="3" y="37"/>
                </a:cxn>
              </a:cxnLst>
              <a:rect l="0" t="0" r="r" b="b"/>
              <a:pathLst>
                <a:path w="221" h="305">
                  <a:moveTo>
                    <a:pt x="3" y="37"/>
                  </a:moveTo>
                  <a:cubicBezTo>
                    <a:pt x="44" y="59"/>
                    <a:pt x="44" y="59"/>
                    <a:pt x="44" y="59"/>
                  </a:cubicBezTo>
                  <a:cubicBezTo>
                    <a:pt x="35" y="12"/>
                    <a:pt x="35" y="12"/>
                    <a:pt x="35" y="12"/>
                  </a:cubicBezTo>
                  <a:cubicBezTo>
                    <a:pt x="94" y="32"/>
                    <a:pt x="94" y="32"/>
                    <a:pt x="94" y="32"/>
                  </a:cubicBezTo>
                  <a:cubicBezTo>
                    <a:pt x="94" y="32"/>
                    <a:pt x="94" y="32"/>
                    <a:pt x="94" y="32"/>
                  </a:cubicBezTo>
                  <a:cubicBezTo>
                    <a:pt x="94" y="23"/>
                    <a:pt x="97" y="15"/>
                    <a:pt x="103" y="9"/>
                  </a:cubicBezTo>
                  <a:cubicBezTo>
                    <a:pt x="110" y="3"/>
                    <a:pt x="117" y="0"/>
                    <a:pt x="126" y="0"/>
                  </a:cubicBezTo>
                  <a:cubicBezTo>
                    <a:pt x="135" y="0"/>
                    <a:pt x="142" y="3"/>
                    <a:pt x="148" y="9"/>
                  </a:cubicBezTo>
                  <a:cubicBezTo>
                    <a:pt x="155" y="15"/>
                    <a:pt x="158" y="23"/>
                    <a:pt x="158" y="32"/>
                  </a:cubicBezTo>
                  <a:cubicBezTo>
                    <a:pt x="158" y="39"/>
                    <a:pt x="155" y="46"/>
                    <a:pt x="151" y="51"/>
                  </a:cubicBezTo>
                  <a:cubicBezTo>
                    <a:pt x="173" y="59"/>
                    <a:pt x="173" y="59"/>
                    <a:pt x="173" y="59"/>
                  </a:cubicBezTo>
                  <a:cubicBezTo>
                    <a:pt x="174" y="59"/>
                    <a:pt x="174" y="59"/>
                    <a:pt x="174" y="59"/>
                  </a:cubicBezTo>
                  <a:cubicBezTo>
                    <a:pt x="221" y="304"/>
                    <a:pt x="221" y="304"/>
                    <a:pt x="221" y="304"/>
                  </a:cubicBezTo>
                  <a:cubicBezTo>
                    <a:pt x="220" y="305"/>
                    <a:pt x="220" y="305"/>
                    <a:pt x="220" y="305"/>
                  </a:cubicBezTo>
                  <a:cubicBezTo>
                    <a:pt x="0" y="189"/>
                    <a:pt x="0" y="189"/>
                    <a:pt x="0" y="189"/>
                  </a:cubicBezTo>
                  <a:cubicBezTo>
                    <a:pt x="0" y="155"/>
                    <a:pt x="0" y="155"/>
                    <a:pt x="0" y="155"/>
                  </a:cubicBezTo>
                  <a:cubicBezTo>
                    <a:pt x="6" y="159"/>
                    <a:pt x="11" y="161"/>
                    <a:pt x="18" y="161"/>
                  </a:cubicBezTo>
                  <a:cubicBezTo>
                    <a:pt x="27" y="161"/>
                    <a:pt x="34" y="157"/>
                    <a:pt x="40" y="151"/>
                  </a:cubicBezTo>
                  <a:cubicBezTo>
                    <a:pt x="47" y="145"/>
                    <a:pt x="50" y="138"/>
                    <a:pt x="50" y="129"/>
                  </a:cubicBezTo>
                  <a:cubicBezTo>
                    <a:pt x="50" y="120"/>
                    <a:pt x="47" y="112"/>
                    <a:pt x="40" y="106"/>
                  </a:cubicBezTo>
                  <a:cubicBezTo>
                    <a:pt x="34" y="100"/>
                    <a:pt x="27" y="97"/>
                    <a:pt x="18" y="97"/>
                  </a:cubicBezTo>
                  <a:cubicBezTo>
                    <a:pt x="12" y="97"/>
                    <a:pt x="6" y="99"/>
                    <a:pt x="1" y="102"/>
                  </a:cubicBezTo>
                  <a:lnTo>
                    <a:pt x="3" y="37"/>
                  </a:lnTo>
                  <a:close/>
                </a:path>
              </a:pathLst>
            </a:custGeom>
            <a:solidFill>
              <a:schemeClr val="accent4"/>
            </a:solidFill>
            <a:ln w="19050">
              <a:solidFill>
                <a:schemeClr val="bg1"/>
              </a:solid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Freeform: Shape 7"/>
            <p:cNvSpPr>
              <a:spLocks/>
            </p:cNvSpPr>
            <p:nvPr/>
          </p:nvSpPr>
          <p:spPr bwMode="auto">
            <a:xfrm>
              <a:off x="4659314" y="2136090"/>
              <a:ext cx="1468438" cy="931863"/>
            </a:xfrm>
            <a:custGeom>
              <a:avLst/>
              <a:gdLst/>
              <a:ahLst/>
              <a:cxnLst>
                <a:cxn ang="0">
                  <a:pos x="13" y="155"/>
                </a:cxn>
                <a:cxn ang="0">
                  <a:pos x="45" y="124"/>
                </a:cxn>
                <a:cxn ang="0">
                  <a:pos x="0" y="117"/>
                </a:cxn>
                <a:cxn ang="0">
                  <a:pos x="34" y="70"/>
                </a:cxn>
                <a:cxn ang="0">
                  <a:pos x="15" y="60"/>
                </a:cxn>
                <a:cxn ang="0">
                  <a:pos x="6" y="38"/>
                </a:cxn>
                <a:cxn ang="0">
                  <a:pos x="15" y="15"/>
                </a:cxn>
                <a:cxn ang="0">
                  <a:pos x="38" y="6"/>
                </a:cxn>
                <a:cxn ang="0">
                  <a:pos x="60" y="15"/>
                </a:cxn>
                <a:cxn ang="0">
                  <a:pos x="66" y="24"/>
                </a:cxn>
                <a:cxn ang="0">
                  <a:pos x="83" y="0"/>
                </a:cxn>
                <a:cxn ang="0">
                  <a:pos x="318" y="36"/>
                </a:cxn>
                <a:cxn ang="0">
                  <a:pos x="151" y="202"/>
                </a:cxn>
                <a:cxn ang="0">
                  <a:pos x="129" y="194"/>
                </a:cxn>
                <a:cxn ang="0">
                  <a:pos x="136" y="175"/>
                </a:cxn>
                <a:cxn ang="0">
                  <a:pos x="126" y="152"/>
                </a:cxn>
                <a:cxn ang="0">
                  <a:pos x="104" y="143"/>
                </a:cxn>
                <a:cxn ang="0">
                  <a:pos x="81" y="152"/>
                </a:cxn>
                <a:cxn ang="0">
                  <a:pos x="72" y="175"/>
                </a:cxn>
                <a:cxn ang="0">
                  <a:pos x="72" y="175"/>
                </a:cxn>
                <a:cxn ang="0">
                  <a:pos x="13" y="155"/>
                </a:cxn>
              </a:cxnLst>
              <a:rect l="0" t="0" r="r" b="b"/>
              <a:pathLst>
                <a:path w="318" h="202">
                  <a:moveTo>
                    <a:pt x="13" y="155"/>
                  </a:moveTo>
                  <a:cubicBezTo>
                    <a:pt x="45" y="124"/>
                    <a:pt x="45" y="124"/>
                    <a:pt x="45" y="124"/>
                  </a:cubicBezTo>
                  <a:cubicBezTo>
                    <a:pt x="0" y="117"/>
                    <a:pt x="0" y="117"/>
                    <a:pt x="0" y="117"/>
                  </a:cubicBezTo>
                  <a:cubicBezTo>
                    <a:pt x="34" y="70"/>
                    <a:pt x="34" y="70"/>
                    <a:pt x="34" y="70"/>
                  </a:cubicBezTo>
                  <a:cubicBezTo>
                    <a:pt x="27" y="69"/>
                    <a:pt x="21" y="66"/>
                    <a:pt x="15" y="60"/>
                  </a:cubicBezTo>
                  <a:cubicBezTo>
                    <a:pt x="9" y="54"/>
                    <a:pt x="6" y="47"/>
                    <a:pt x="6" y="38"/>
                  </a:cubicBezTo>
                  <a:cubicBezTo>
                    <a:pt x="6" y="29"/>
                    <a:pt x="9" y="22"/>
                    <a:pt x="15" y="15"/>
                  </a:cubicBezTo>
                  <a:cubicBezTo>
                    <a:pt x="22" y="9"/>
                    <a:pt x="29" y="6"/>
                    <a:pt x="38" y="6"/>
                  </a:cubicBezTo>
                  <a:cubicBezTo>
                    <a:pt x="47" y="6"/>
                    <a:pt x="54" y="9"/>
                    <a:pt x="60" y="15"/>
                  </a:cubicBezTo>
                  <a:cubicBezTo>
                    <a:pt x="63" y="18"/>
                    <a:pt x="65" y="21"/>
                    <a:pt x="66" y="24"/>
                  </a:cubicBezTo>
                  <a:cubicBezTo>
                    <a:pt x="83" y="0"/>
                    <a:pt x="83" y="0"/>
                    <a:pt x="83" y="0"/>
                  </a:cubicBezTo>
                  <a:cubicBezTo>
                    <a:pt x="318" y="36"/>
                    <a:pt x="318" y="36"/>
                    <a:pt x="318" y="36"/>
                  </a:cubicBezTo>
                  <a:cubicBezTo>
                    <a:pt x="151" y="202"/>
                    <a:pt x="151" y="202"/>
                    <a:pt x="151" y="202"/>
                  </a:cubicBezTo>
                  <a:cubicBezTo>
                    <a:pt x="129" y="194"/>
                    <a:pt x="129" y="194"/>
                    <a:pt x="129" y="194"/>
                  </a:cubicBezTo>
                  <a:cubicBezTo>
                    <a:pt x="133" y="189"/>
                    <a:pt x="136" y="182"/>
                    <a:pt x="136" y="175"/>
                  </a:cubicBezTo>
                  <a:cubicBezTo>
                    <a:pt x="136" y="166"/>
                    <a:pt x="133" y="158"/>
                    <a:pt x="126" y="152"/>
                  </a:cubicBezTo>
                  <a:cubicBezTo>
                    <a:pt x="120" y="146"/>
                    <a:pt x="113" y="143"/>
                    <a:pt x="104" y="143"/>
                  </a:cubicBezTo>
                  <a:cubicBezTo>
                    <a:pt x="95" y="143"/>
                    <a:pt x="88" y="146"/>
                    <a:pt x="81" y="152"/>
                  </a:cubicBezTo>
                  <a:cubicBezTo>
                    <a:pt x="75" y="158"/>
                    <a:pt x="72" y="166"/>
                    <a:pt x="72" y="175"/>
                  </a:cubicBezTo>
                  <a:cubicBezTo>
                    <a:pt x="72" y="175"/>
                    <a:pt x="72" y="175"/>
                    <a:pt x="72" y="175"/>
                  </a:cubicBezTo>
                  <a:lnTo>
                    <a:pt x="13" y="155"/>
                  </a:lnTo>
                  <a:close/>
                </a:path>
              </a:pathLst>
            </a:custGeom>
            <a:solidFill>
              <a:schemeClr val="accent3"/>
            </a:solidFill>
            <a:ln w="19050">
              <a:solidFill>
                <a:schemeClr val="bg1"/>
              </a:solid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9" name="Group 8"/>
            <p:cNvGrpSpPr/>
            <p:nvPr/>
          </p:nvGrpSpPr>
          <p:grpSpPr>
            <a:xfrm flipV="1">
              <a:off x="2996819" y="3902637"/>
              <a:ext cx="455254" cy="217757"/>
              <a:chOff x="3376482" y="1459073"/>
              <a:chExt cx="455253" cy="221445"/>
            </a:xfrm>
          </p:grpSpPr>
          <p:cxnSp>
            <p:nvCxnSpPr>
              <p:cNvPr id="42" name="Straight Connector 9"/>
              <p:cNvCxnSpPr/>
              <p:nvPr/>
            </p:nvCxnSpPr>
            <p:spPr>
              <a:xfrm flipH="1" flipV="1">
                <a:off x="3592681" y="1460250"/>
                <a:ext cx="239054" cy="220268"/>
              </a:xfrm>
              <a:prstGeom prst="line">
                <a:avLst/>
              </a:prstGeom>
              <a:ln w="19050" cap="rnd">
                <a:solidFill>
                  <a:schemeClr val="accent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10"/>
              <p:cNvCxnSpPr/>
              <p:nvPr/>
            </p:nvCxnSpPr>
            <p:spPr>
              <a:xfrm flipH="1" flipV="1">
                <a:off x="3376482" y="1459073"/>
                <a:ext cx="216200" cy="0"/>
              </a:xfrm>
              <a:prstGeom prst="line">
                <a:avLst/>
              </a:prstGeom>
              <a:ln w="19050" cap="rnd">
                <a:solidFill>
                  <a:schemeClr val="accent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 name="Group 47"/>
            <p:cNvGrpSpPr/>
            <p:nvPr/>
          </p:nvGrpSpPr>
          <p:grpSpPr>
            <a:xfrm>
              <a:off x="6291109" y="3765850"/>
              <a:ext cx="2276196" cy="590576"/>
              <a:chOff x="8388145" y="5021133"/>
              <a:chExt cx="3034928" cy="787435"/>
            </a:xfrm>
          </p:grpSpPr>
          <p:sp>
            <p:nvSpPr>
              <p:cNvPr id="40" name="TextBox 12"/>
              <p:cNvSpPr txBox="1"/>
              <p:nvPr/>
            </p:nvSpPr>
            <p:spPr>
              <a:xfrm>
                <a:off x="8388147" y="5300737"/>
                <a:ext cx="3034926" cy="507831"/>
              </a:xfrm>
              <a:prstGeom prst="rect">
                <a:avLst/>
              </a:prstGeom>
              <a:noFill/>
            </p:spPr>
            <p:txBody>
              <a:bodyPr wrap="square" lIns="0" tIns="0" rIns="0" bIns="0">
                <a:normAutofit lnSpcReduction="10000"/>
              </a:bodyPr>
              <a:lstStyle/>
              <a:p>
                <a:pPr defTabSz="1219170">
                  <a:lnSpc>
                    <a:spcPct val="120000"/>
                  </a:lnSpc>
                  <a:spcBef>
                    <a:spcPct val="0"/>
                  </a:spcBef>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41" name="Rectangle 13"/>
              <p:cNvSpPr/>
              <p:nvPr/>
            </p:nvSpPr>
            <p:spPr>
              <a:xfrm>
                <a:off x="8388145" y="5021133"/>
                <a:ext cx="923330" cy="276999"/>
              </a:xfrm>
              <a:prstGeom prst="rect">
                <a:avLst/>
              </a:prstGeom>
            </p:spPr>
            <p:txBody>
              <a:bodyPr wrap="none" lIns="0" tIns="0" rIns="0" bIns="0">
                <a:normAutofit/>
              </a:bodyPr>
              <a:lstStyle/>
              <a:p>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1" name="Group 46"/>
            <p:cNvGrpSpPr/>
            <p:nvPr/>
          </p:nvGrpSpPr>
          <p:grpSpPr>
            <a:xfrm>
              <a:off x="6253009" y="2710740"/>
              <a:ext cx="2276196" cy="600101"/>
              <a:chOff x="8337345" y="3614319"/>
              <a:chExt cx="3034928" cy="800135"/>
            </a:xfrm>
          </p:grpSpPr>
          <p:sp>
            <p:nvSpPr>
              <p:cNvPr id="38" name="TextBox 15"/>
              <p:cNvSpPr txBox="1"/>
              <p:nvPr/>
            </p:nvSpPr>
            <p:spPr>
              <a:xfrm>
                <a:off x="8337346" y="3906623"/>
                <a:ext cx="3034927" cy="507831"/>
              </a:xfrm>
              <a:prstGeom prst="rect">
                <a:avLst/>
              </a:prstGeom>
              <a:noFill/>
            </p:spPr>
            <p:txBody>
              <a:bodyPr wrap="square" lIns="0" tIns="0" rIns="0" bIns="0">
                <a:normAutofit lnSpcReduction="10000"/>
              </a:bodyPr>
              <a:lstStyle/>
              <a:p>
                <a:pPr defTabSz="1219170">
                  <a:lnSpc>
                    <a:spcPct val="120000"/>
                  </a:lnSpc>
                  <a:spcBef>
                    <a:spcPct val="0"/>
                  </a:spcBef>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9" name="Rectangle 16"/>
              <p:cNvSpPr/>
              <p:nvPr/>
            </p:nvSpPr>
            <p:spPr>
              <a:xfrm>
                <a:off x="8337345" y="3614319"/>
                <a:ext cx="923330" cy="276999"/>
              </a:xfrm>
              <a:prstGeom prst="rect">
                <a:avLst/>
              </a:prstGeom>
            </p:spPr>
            <p:txBody>
              <a:bodyPr wrap="none" lIns="0" tIns="0" rIns="0" bIns="0">
                <a:normAutofit/>
              </a:bodyPr>
              <a:lstStyle/>
              <a:p>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2" name="Group 43"/>
            <p:cNvGrpSpPr/>
            <p:nvPr/>
          </p:nvGrpSpPr>
          <p:grpSpPr>
            <a:xfrm>
              <a:off x="1376503" y="1073969"/>
              <a:ext cx="2276196" cy="585320"/>
              <a:chOff x="1835336" y="1431958"/>
              <a:chExt cx="3034928" cy="780426"/>
            </a:xfrm>
          </p:grpSpPr>
          <p:sp>
            <p:nvSpPr>
              <p:cNvPr id="36" name="TextBox 18"/>
              <p:cNvSpPr txBox="1"/>
              <p:nvPr/>
            </p:nvSpPr>
            <p:spPr>
              <a:xfrm>
                <a:off x="1835336" y="1704553"/>
                <a:ext cx="3034928" cy="507831"/>
              </a:xfrm>
              <a:prstGeom prst="rect">
                <a:avLst/>
              </a:prstGeom>
              <a:noFill/>
            </p:spPr>
            <p:txBody>
              <a:bodyPr wrap="square" lIns="0" tIns="0" rIns="0" bIns="0">
                <a:normAutofit lnSpcReduction="10000"/>
              </a:bodyPr>
              <a:lstStyle/>
              <a:p>
                <a:pPr algn="r" defTabSz="1219170">
                  <a:lnSpc>
                    <a:spcPct val="120000"/>
                  </a:lnSpc>
                  <a:spcBef>
                    <a:spcPct val="0"/>
                  </a:spcBef>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7" name="Rectangle 19"/>
              <p:cNvSpPr/>
              <p:nvPr/>
            </p:nvSpPr>
            <p:spPr>
              <a:xfrm>
                <a:off x="3946932" y="1431958"/>
                <a:ext cx="923330" cy="276999"/>
              </a:xfrm>
              <a:prstGeom prst="rect">
                <a:avLst/>
              </a:prstGeom>
            </p:spPr>
            <p:txBody>
              <a:bodyPr wrap="none" lIns="0" tIns="0" rIns="0" bIns="0">
                <a:normAutofit/>
              </a:bodyPr>
              <a:lstStyle/>
              <a:p>
                <a:pPr algn="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3" name="Group 45"/>
            <p:cNvGrpSpPr/>
            <p:nvPr/>
          </p:nvGrpSpPr>
          <p:grpSpPr>
            <a:xfrm>
              <a:off x="596661" y="3795291"/>
              <a:ext cx="2276196" cy="571526"/>
              <a:chOff x="795547" y="5060387"/>
              <a:chExt cx="3034928" cy="762035"/>
            </a:xfrm>
          </p:grpSpPr>
          <p:sp>
            <p:nvSpPr>
              <p:cNvPr id="34" name="TextBox 21"/>
              <p:cNvSpPr txBox="1"/>
              <p:nvPr/>
            </p:nvSpPr>
            <p:spPr>
              <a:xfrm>
                <a:off x="795547" y="5314591"/>
                <a:ext cx="3034928" cy="507831"/>
              </a:xfrm>
              <a:prstGeom prst="rect">
                <a:avLst/>
              </a:prstGeom>
              <a:noFill/>
            </p:spPr>
            <p:txBody>
              <a:bodyPr wrap="square" lIns="0" tIns="0" rIns="0" bIns="0">
                <a:normAutofit lnSpcReduction="10000"/>
              </a:bodyPr>
              <a:lstStyle/>
              <a:p>
                <a:pPr algn="r" defTabSz="1219170">
                  <a:lnSpc>
                    <a:spcPct val="120000"/>
                  </a:lnSpc>
                  <a:spcBef>
                    <a:spcPct val="0"/>
                  </a:spcBef>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5" name="Rectangle 22"/>
              <p:cNvSpPr/>
              <p:nvPr/>
            </p:nvSpPr>
            <p:spPr>
              <a:xfrm>
                <a:off x="2907143" y="5060387"/>
                <a:ext cx="923330" cy="276999"/>
              </a:xfrm>
              <a:prstGeom prst="rect">
                <a:avLst/>
              </a:prstGeom>
            </p:spPr>
            <p:txBody>
              <a:bodyPr wrap="none" lIns="0" tIns="0" rIns="0" bIns="0">
                <a:normAutofit/>
              </a:bodyPr>
              <a:lstStyle/>
              <a:p>
                <a:pPr algn="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4" name="Group 23"/>
            <p:cNvGrpSpPr/>
            <p:nvPr/>
          </p:nvGrpSpPr>
          <p:grpSpPr>
            <a:xfrm flipV="1">
              <a:off x="2996819" y="2850196"/>
              <a:ext cx="455254" cy="217757"/>
              <a:chOff x="3376482" y="1459073"/>
              <a:chExt cx="455253" cy="221445"/>
            </a:xfrm>
          </p:grpSpPr>
          <p:cxnSp>
            <p:nvCxnSpPr>
              <p:cNvPr id="32" name="Straight Connector 24"/>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25"/>
              <p:cNvCxnSpPr/>
              <p:nvPr/>
            </p:nvCxnSpPr>
            <p:spPr>
              <a:xfrm flipH="1" flipV="1">
                <a:off x="3376482" y="1459073"/>
                <a:ext cx="216200" cy="0"/>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5" name="Group 44"/>
            <p:cNvGrpSpPr/>
            <p:nvPr/>
          </p:nvGrpSpPr>
          <p:grpSpPr>
            <a:xfrm>
              <a:off x="596661" y="2742850"/>
              <a:ext cx="2276196" cy="571526"/>
              <a:chOff x="795547" y="3657132"/>
              <a:chExt cx="3034928" cy="762035"/>
            </a:xfrm>
          </p:grpSpPr>
          <p:sp>
            <p:nvSpPr>
              <p:cNvPr id="30" name="TextBox 27"/>
              <p:cNvSpPr txBox="1"/>
              <p:nvPr/>
            </p:nvSpPr>
            <p:spPr>
              <a:xfrm>
                <a:off x="795547" y="3911336"/>
                <a:ext cx="3034928" cy="507831"/>
              </a:xfrm>
              <a:prstGeom prst="rect">
                <a:avLst/>
              </a:prstGeom>
              <a:noFill/>
            </p:spPr>
            <p:txBody>
              <a:bodyPr wrap="square" lIns="0" tIns="0" rIns="0" bIns="0">
                <a:normAutofit lnSpcReduction="10000"/>
              </a:bodyPr>
              <a:lstStyle/>
              <a:p>
                <a:pPr algn="r" defTabSz="1219170">
                  <a:lnSpc>
                    <a:spcPct val="120000"/>
                  </a:lnSpc>
                  <a:spcBef>
                    <a:spcPct val="0"/>
                  </a:spcBef>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1" name="Rectangle 28"/>
              <p:cNvSpPr/>
              <p:nvPr/>
            </p:nvSpPr>
            <p:spPr>
              <a:xfrm>
                <a:off x="2907143" y="3657132"/>
                <a:ext cx="923330" cy="276999"/>
              </a:xfrm>
              <a:prstGeom prst="rect">
                <a:avLst/>
              </a:prstGeom>
            </p:spPr>
            <p:txBody>
              <a:bodyPr wrap="none" lIns="0" tIns="0" rIns="0" bIns="0">
                <a:normAutofit/>
              </a:bodyPr>
              <a:lstStyle/>
              <a:p>
                <a:pPr algn="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6" name="Group 29"/>
            <p:cNvGrpSpPr/>
            <p:nvPr/>
          </p:nvGrpSpPr>
          <p:grpSpPr>
            <a:xfrm flipH="1" flipV="1">
              <a:off x="5672493" y="3902637"/>
              <a:ext cx="455254" cy="217757"/>
              <a:chOff x="3376482" y="1459073"/>
              <a:chExt cx="455253" cy="221445"/>
            </a:xfrm>
          </p:grpSpPr>
          <p:cxnSp>
            <p:nvCxnSpPr>
              <p:cNvPr id="28" name="Straight Connector 30"/>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p:nvCxnSpPr>
            <p:spPr>
              <a:xfrm flipH="1" flipV="1">
                <a:off x="3376482" y="1459073"/>
                <a:ext cx="216200" cy="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Group 32"/>
            <p:cNvGrpSpPr/>
            <p:nvPr/>
          </p:nvGrpSpPr>
          <p:grpSpPr>
            <a:xfrm flipH="1" flipV="1">
              <a:off x="5672493" y="2850196"/>
              <a:ext cx="455254" cy="217757"/>
              <a:chOff x="3376482" y="1459073"/>
              <a:chExt cx="455253" cy="221445"/>
            </a:xfrm>
          </p:grpSpPr>
          <p:cxnSp>
            <p:nvCxnSpPr>
              <p:cNvPr id="26" name="Straight Connector 33"/>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34"/>
              <p:cNvCxnSpPr/>
              <p:nvPr/>
            </p:nvCxnSpPr>
            <p:spPr>
              <a:xfrm flipH="1" flipV="1">
                <a:off x="3376482" y="1459073"/>
                <a:ext cx="216200" cy="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8" name="Group 35"/>
            <p:cNvGrpSpPr/>
            <p:nvPr/>
          </p:nvGrpSpPr>
          <p:grpSpPr>
            <a:xfrm>
              <a:off x="3715880" y="1493291"/>
              <a:ext cx="455254" cy="217757"/>
              <a:chOff x="3376482" y="1459073"/>
              <a:chExt cx="455253" cy="221445"/>
            </a:xfrm>
          </p:grpSpPr>
          <p:cxnSp>
            <p:nvCxnSpPr>
              <p:cNvPr id="24" name="Straight Connector 36"/>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37"/>
              <p:cNvCxnSpPr/>
              <p:nvPr/>
            </p:nvCxnSpPr>
            <p:spPr>
              <a:xfrm flipH="1" flipV="1">
                <a:off x="3376482" y="1459073"/>
                <a:ext cx="216200" cy="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19" name="Freeform: Shape 38"/>
            <p:cNvSpPr>
              <a:spLocks/>
            </p:cNvSpPr>
            <p:nvPr/>
          </p:nvSpPr>
          <p:spPr bwMode="auto">
            <a:xfrm>
              <a:off x="4449212" y="1711048"/>
              <a:ext cx="229703" cy="432902"/>
            </a:xfrm>
            <a:custGeom>
              <a:avLst/>
              <a:gdLst/>
              <a:ahLst/>
              <a:cxnLst>
                <a:cxn ang="0">
                  <a:pos x="22" y="60"/>
                </a:cxn>
                <a:cxn ang="0">
                  <a:pos x="22" y="67"/>
                </a:cxn>
                <a:cxn ang="0">
                  <a:pos x="21" y="68"/>
                </a:cxn>
                <a:cxn ang="0">
                  <a:pos x="16" y="68"/>
                </a:cxn>
                <a:cxn ang="0">
                  <a:pos x="15" y="67"/>
                </a:cxn>
                <a:cxn ang="0">
                  <a:pos x="15" y="60"/>
                </a:cxn>
                <a:cxn ang="0">
                  <a:pos x="1" y="53"/>
                </a:cxn>
                <a:cxn ang="0">
                  <a:pos x="1" y="52"/>
                </a:cxn>
                <a:cxn ang="0">
                  <a:pos x="5" y="46"/>
                </a:cxn>
                <a:cxn ang="0">
                  <a:pos x="6" y="46"/>
                </a:cxn>
                <a:cxn ang="0">
                  <a:pos x="6" y="46"/>
                </a:cxn>
                <a:cxn ang="0">
                  <a:pos x="19" y="51"/>
                </a:cxn>
                <a:cxn ang="0">
                  <a:pos x="26" y="45"/>
                </a:cxn>
                <a:cxn ang="0">
                  <a:pos x="17" y="38"/>
                </a:cxn>
                <a:cxn ang="0">
                  <a:pos x="1" y="22"/>
                </a:cxn>
                <a:cxn ang="0">
                  <a:pos x="15" y="8"/>
                </a:cxn>
                <a:cxn ang="0">
                  <a:pos x="15" y="1"/>
                </a:cxn>
                <a:cxn ang="0">
                  <a:pos x="16" y="0"/>
                </a:cxn>
                <a:cxn ang="0">
                  <a:pos x="21" y="0"/>
                </a:cxn>
                <a:cxn ang="0">
                  <a:pos x="22" y="1"/>
                </a:cxn>
                <a:cxn ang="0">
                  <a:pos x="22" y="8"/>
                </a:cxn>
                <a:cxn ang="0">
                  <a:pos x="34" y="13"/>
                </a:cxn>
                <a:cxn ang="0">
                  <a:pos x="34" y="14"/>
                </a:cxn>
                <a:cxn ang="0">
                  <a:pos x="31" y="20"/>
                </a:cxn>
                <a:cxn ang="0">
                  <a:pos x="30" y="20"/>
                </a:cxn>
                <a:cxn ang="0">
                  <a:pos x="29" y="20"/>
                </a:cxn>
                <a:cxn ang="0">
                  <a:pos x="19" y="16"/>
                </a:cxn>
                <a:cxn ang="0">
                  <a:pos x="11" y="22"/>
                </a:cxn>
                <a:cxn ang="0">
                  <a:pos x="21" y="30"/>
                </a:cxn>
                <a:cxn ang="0">
                  <a:pos x="36" y="45"/>
                </a:cxn>
                <a:cxn ang="0">
                  <a:pos x="22" y="60"/>
                </a:cxn>
              </a:cxnLst>
              <a:rect l="0" t="0" r="r" b="b"/>
              <a:pathLst>
                <a:path w="36" h="68">
                  <a:moveTo>
                    <a:pt x="22" y="60"/>
                  </a:moveTo>
                  <a:cubicBezTo>
                    <a:pt x="22" y="67"/>
                    <a:pt x="22" y="67"/>
                    <a:pt x="22" y="67"/>
                  </a:cubicBezTo>
                  <a:cubicBezTo>
                    <a:pt x="22" y="67"/>
                    <a:pt x="22" y="68"/>
                    <a:pt x="21" y="68"/>
                  </a:cubicBezTo>
                  <a:cubicBezTo>
                    <a:pt x="16" y="68"/>
                    <a:pt x="16" y="68"/>
                    <a:pt x="16" y="68"/>
                  </a:cubicBezTo>
                  <a:cubicBezTo>
                    <a:pt x="15" y="68"/>
                    <a:pt x="15" y="67"/>
                    <a:pt x="15" y="67"/>
                  </a:cubicBezTo>
                  <a:cubicBezTo>
                    <a:pt x="15" y="60"/>
                    <a:pt x="15" y="60"/>
                    <a:pt x="15" y="60"/>
                  </a:cubicBezTo>
                  <a:cubicBezTo>
                    <a:pt x="6" y="59"/>
                    <a:pt x="1" y="53"/>
                    <a:pt x="1" y="53"/>
                  </a:cubicBezTo>
                  <a:cubicBezTo>
                    <a:pt x="0" y="53"/>
                    <a:pt x="0" y="52"/>
                    <a:pt x="1" y="52"/>
                  </a:cubicBezTo>
                  <a:cubicBezTo>
                    <a:pt x="5" y="46"/>
                    <a:pt x="5" y="46"/>
                    <a:pt x="5" y="46"/>
                  </a:cubicBezTo>
                  <a:cubicBezTo>
                    <a:pt x="5" y="46"/>
                    <a:pt x="5" y="46"/>
                    <a:pt x="6" y="46"/>
                  </a:cubicBezTo>
                  <a:cubicBezTo>
                    <a:pt x="6" y="46"/>
                    <a:pt x="6" y="46"/>
                    <a:pt x="6" y="46"/>
                  </a:cubicBezTo>
                  <a:cubicBezTo>
                    <a:pt x="7" y="46"/>
                    <a:pt x="12" y="51"/>
                    <a:pt x="19" y="51"/>
                  </a:cubicBezTo>
                  <a:cubicBezTo>
                    <a:pt x="22" y="51"/>
                    <a:pt x="26" y="49"/>
                    <a:pt x="26" y="45"/>
                  </a:cubicBezTo>
                  <a:cubicBezTo>
                    <a:pt x="26" y="41"/>
                    <a:pt x="22" y="40"/>
                    <a:pt x="17" y="38"/>
                  </a:cubicBezTo>
                  <a:cubicBezTo>
                    <a:pt x="10" y="35"/>
                    <a:pt x="1" y="32"/>
                    <a:pt x="1" y="22"/>
                  </a:cubicBezTo>
                  <a:cubicBezTo>
                    <a:pt x="1" y="15"/>
                    <a:pt x="7" y="9"/>
                    <a:pt x="15" y="8"/>
                  </a:cubicBezTo>
                  <a:cubicBezTo>
                    <a:pt x="15" y="1"/>
                    <a:pt x="15" y="1"/>
                    <a:pt x="15" y="1"/>
                  </a:cubicBezTo>
                  <a:cubicBezTo>
                    <a:pt x="15" y="0"/>
                    <a:pt x="15" y="0"/>
                    <a:pt x="16" y="0"/>
                  </a:cubicBezTo>
                  <a:cubicBezTo>
                    <a:pt x="21" y="0"/>
                    <a:pt x="21" y="0"/>
                    <a:pt x="21" y="0"/>
                  </a:cubicBezTo>
                  <a:cubicBezTo>
                    <a:pt x="22" y="0"/>
                    <a:pt x="22" y="0"/>
                    <a:pt x="22" y="1"/>
                  </a:cubicBezTo>
                  <a:cubicBezTo>
                    <a:pt x="22" y="8"/>
                    <a:pt x="22" y="8"/>
                    <a:pt x="22" y="8"/>
                  </a:cubicBezTo>
                  <a:cubicBezTo>
                    <a:pt x="30" y="8"/>
                    <a:pt x="34" y="13"/>
                    <a:pt x="34" y="13"/>
                  </a:cubicBezTo>
                  <a:cubicBezTo>
                    <a:pt x="35" y="13"/>
                    <a:pt x="35" y="14"/>
                    <a:pt x="34" y="14"/>
                  </a:cubicBezTo>
                  <a:cubicBezTo>
                    <a:pt x="31" y="20"/>
                    <a:pt x="31" y="20"/>
                    <a:pt x="31" y="20"/>
                  </a:cubicBezTo>
                  <a:cubicBezTo>
                    <a:pt x="31" y="20"/>
                    <a:pt x="31" y="20"/>
                    <a:pt x="30" y="20"/>
                  </a:cubicBezTo>
                  <a:cubicBezTo>
                    <a:pt x="30" y="20"/>
                    <a:pt x="30" y="20"/>
                    <a:pt x="29" y="20"/>
                  </a:cubicBezTo>
                  <a:cubicBezTo>
                    <a:pt x="29" y="20"/>
                    <a:pt x="25" y="16"/>
                    <a:pt x="19" y="16"/>
                  </a:cubicBezTo>
                  <a:cubicBezTo>
                    <a:pt x="14" y="16"/>
                    <a:pt x="11" y="18"/>
                    <a:pt x="11" y="22"/>
                  </a:cubicBezTo>
                  <a:cubicBezTo>
                    <a:pt x="11" y="26"/>
                    <a:pt x="16" y="28"/>
                    <a:pt x="21" y="30"/>
                  </a:cubicBezTo>
                  <a:cubicBezTo>
                    <a:pt x="28" y="32"/>
                    <a:pt x="36" y="36"/>
                    <a:pt x="36" y="45"/>
                  </a:cubicBezTo>
                  <a:cubicBezTo>
                    <a:pt x="36" y="52"/>
                    <a:pt x="30" y="59"/>
                    <a:pt x="22" y="60"/>
                  </a:cubicBezTo>
                  <a:close/>
                </a:path>
              </a:pathLst>
            </a:custGeom>
            <a:solidFill>
              <a:schemeClr val="bg1"/>
            </a:solidFill>
            <a:ln w="9525">
              <a:no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Shape 39"/>
            <p:cNvSpPr>
              <a:spLocks/>
            </p:cNvSpPr>
            <p:nvPr/>
          </p:nvSpPr>
          <p:spPr bwMode="auto">
            <a:xfrm>
              <a:off x="3551136" y="2362960"/>
              <a:ext cx="329478" cy="329478"/>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bg1"/>
            </a:solidFill>
            <a:ln w="9525">
              <a:no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Freeform: Shape 40"/>
            <p:cNvSpPr>
              <a:spLocks/>
            </p:cNvSpPr>
            <p:nvPr/>
          </p:nvSpPr>
          <p:spPr bwMode="auto">
            <a:xfrm>
              <a:off x="3946781" y="3403063"/>
              <a:ext cx="312469" cy="277012"/>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Shape 41"/>
            <p:cNvSpPr>
              <a:spLocks/>
            </p:cNvSpPr>
            <p:nvPr/>
          </p:nvSpPr>
          <p:spPr bwMode="auto">
            <a:xfrm>
              <a:off x="4911498" y="3224164"/>
              <a:ext cx="254801" cy="38220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Shape 42"/>
            <p:cNvSpPr>
              <a:spLocks/>
            </p:cNvSpPr>
            <p:nvPr/>
          </p:nvSpPr>
          <p:spPr bwMode="auto">
            <a:xfrm>
              <a:off x="5043489" y="2333192"/>
              <a:ext cx="372653" cy="359247"/>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chemeClr val="bg1"/>
            </a:solidFill>
            <a:ln w="9525">
              <a:noFill/>
              <a:round/>
              <a:headEnd/>
              <a:tailEnd/>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45" name="等腰三角形 44"/>
          <p:cNvSpPr/>
          <p:nvPr/>
        </p:nvSpPr>
        <p:spPr>
          <a:xfrm>
            <a:off x="3954155" y="6604198"/>
            <a:ext cx="835334" cy="93610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3836079"/>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2000"/>
                                        <p:tgtEl>
                                          <p:spTgt spid="45"/>
                                        </p:tgtEl>
                                      </p:cBhvr>
                                    </p:animEffect>
                                    <p:set>
                                      <p:cBhvr>
                                        <p:cTn id="7" dur="1" fill="hold">
                                          <p:stCondLst>
                                            <p:cond delay="1999"/>
                                          </p:stCondLst>
                                        </p:cTn>
                                        <p:tgtEl>
                                          <p:spTgt spid="4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par>
                                <p:cTn id="11" presetID="63" presetClass="path" presetSubtype="0" accel="50000" decel="50000" fill="hold" grpId="1" nodeType="withEffect">
                                  <p:stCondLst>
                                    <p:cond delay="0"/>
                                  </p:stCondLst>
                                  <p:childTnLst>
                                    <p:animMotion origin="layout" path="M 0 0 L 0.022983 -0.846089 E" pathEditMode="relative" ptsTypes="">
                                      <p:cBhvr>
                                        <p:cTn id="12" dur="2000" fill="hold"/>
                                        <p:tgtEl>
                                          <p:spTgt spid="45"/>
                                        </p:tgtEl>
                                        <p:attrNameLst>
                                          <p:attrName>ppt_x</p:attrName>
                                          <p:attrName>ppt_y</p:attrName>
                                        </p:attrNameLst>
                                      </p:cBhvr>
                                    </p:animMotion>
                                  </p:childTnLst>
                                </p:cTn>
                              </p:par>
                              <p:par>
                                <p:cTn id="13" presetID="63" presetClass="path" presetSubtype="0" accel="50000" decel="50000" fill="hold" nodeType="withEffect">
                                  <p:stCondLst>
                                    <p:cond delay="0"/>
                                  </p:stCondLst>
                                  <p:childTnLst>
                                    <p:animMotion origin="layout" path="M -0.022983 0.846089 L 0 0 E" pathEditMode="relative" ptsTypes="">
                                      <p:cBhvr>
                                        <p:cTn id="14" dur="2000" fill="hold"/>
                                        <p:tgtEl>
                                          <p:spTgt spid="2"/>
                                        </p:tgtEl>
                                        <p:attrNameLst>
                                          <p:attrName>ppt_x</p:attrName>
                                          <p:attrName>ppt_y</p:attrName>
                                        </p:attrNameLst>
                                      </p:cBhvr>
                                    </p:animMotion>
                                  </p:childTnLst>
                                </p:cTn>
                              </p:par>
                              <p:par>
                                <p:cTn id="15" presetID="6" presetClass="emph" presetSubtype="0" accel="50000" decel="50000" fill="hold" grpId="2" nodeType="withEffect">
                                  <p:stCondLst>
                                    <p:cond delay="0"/>
                                  </p:stCondLst>
                                  <p:childTnLst>
                                    <p:animScale>
                                      <p:cBhvr>
                                        <p:cTn id="16" dur="2000" fill="hold"/>
                                        <p:tgtEl>
                                          <p:spTgt spid="45"/>
                                        </p:tgtEl>
                                      </p:cBhvr>
                                      <p:by x="150000" y="150000"/>
                                      <p:from x="100000" y="100000"/>
                                      <p:to x="954186" y="351761"/>
                                    </p:animScale>
                                  </p:childTnLst>
                                </p:cTn>
                              </p:par>
                              <p:par>
                                <p:cTn id="17" presetID="6" presetClass="emph" presetSubtype="0" accel="50000" decel="50000" fill="hold" nodeType="withEffect">
                                  <p:stCondLst>
                                    <p:cond delay="0"/>
                                  </p:stCondLst>
                                  <p:childTnLst>
                                    <p:animScale>
                                      <p:cBhvr>
                                        <p:cTn id="18" dur="2000" fill="hold"/>
                                        <p:tgtEl>
                                          <p:spTgt spid="2"/>
                                        </p:tgtEl>
                                      </p:cBhvr>
                                      <p:by x="150000" y="150000"/>
                                      <p:from x="10480" y="28428"/>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5" grpId="2"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572000" y="745107"/>
            <a:ext cx="4571999" cy="4028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22" name="Rectangle 21"/>
          <p:cNvSpPr/>
          <p:nvPr/>
        </p:nvSpPr>
        <p:spPr>
          <a:xfrm>
            <a:off x="679692" y="1189120"/>
            <a:ext cx="3892308" cy="221661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2"/>
          <p:cNvSpPr/>
          <p:nvPr/>
        </p:nvSpPr>
        <p:spPr>
          <a:xfrm>
            <a:off x="4572001" y="1189120"/>
            <a:ext cx="3892304" cy="221661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20"/>
          <p:cNvGrpSpPr/>
          <p:nvPr/>
        </p:nvGrpSpPr>
        <p:grpSpPr>
          <a:xfrm>
            <a:off x="690877" y="3585936"/>
            <a:ext cx="3679320" cy="912156"/>
            <a:chOff x="787791" y="5598942"/>
            <a:chExt cx="2260209" cy="1216207"/>
          </a:xfrm>
        </p:grpSpPr>
        <p:sp>
          <p:nvSpPr>
            <p:cNvPr id="25" name="TextBox 18"/>
            <p:cNvSpPr txBox="1"/>
            <p:nvPr/>
          </p:nvSpPr>
          <p:spPr>
            <a:xfrm>
              <a:off x="1525757" y="5598942"/>
              <a:ext cx="784279" cy="291834"/>
            </a:xfrm>
            <a:prstGeom prst="rect">
              <a:avLst/>
            </a:prstGeom>
            <a:noFill/>
          </p:spPr>
          <p:txBody>
            <a:bodyPr wrap="none" lIns="0" tIns="0" rIns="0" bIns="0" rtlCol="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19"/>
            <p:cNvSpPr/>
            <p:nvPr/>
          </p:nvSpPr>
          <p:spPr>
            <a:xfrm>
              <a:off x="787791" y="6076486"/>
              <a:ext cx="2260209" cy="738663"/>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1"/>
          <p:cNvGrpSpPr/>
          <p:nvPr/>
        </p:nvGrpSpPr>
        <p:grpSpPr>
          <a:xfrm>
            <a:off x="4773800" y="3585933"/>
            <a:ext cx="3679320" cy="930028"/>
            <a:chOff x="787791" y="5598942"/>
            <a:chExt cx="2260209" cy="1240037"/>
          </a:xfrm>
        </p:grpSpPr>
        <p:sp>
          <p:nvSpPr>
            <p:cNvPr id="28" name="TextBox 22"/>
            <p:cNvSpPr txBox="1"/>
            <p:nvPr/>
          </p:nvSpPr>
          <p:spPr>
            <a:xfrm>
              <a:off x="1527264" y="5598942"/>
              <a:ext cx="772025" cy="287259"/>
            </a:xfrm>
            <a:prstGeom prst="rect">
              <a:avLst/>
            </a:prstGeom>
            <a:noFill/>
          </p:spPr>
          <p:txBody>
            <a:bodyPr wrap="none" lIns="0" tIns="0" rIns="0" bIns="0"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3"/>
            <p:cNvSpPr/>
            <p:nvPr/>
          </p:nvSpPr>
          <p:spPr>
            <a:xfrm>
              <a:off x="787791" y="6100315"/>
              <a:ext cx="2260209" cy="738664"/>
            </a:xfrm>
            <a:prstGeom prst="rect">
              <a:avLst/>
            </a:prstGeom>
          </p:spPr>
          <p:txBody>
            <a:bodyPr wrap="square" lIns="0" tIns="0" rIns="0" bIns="0">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233597572"/>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randombar(horizontal)">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childTnLst>
                          </p:cTn>
                        </p:par>
                        <p:par>
                          <p:cTn id="19" fill="hold">
                            <p:stCondLst>
                              <p:cond delay="500"/>
                            </p:stCondLst>
                            <p:childTnLst>
                              <p:par>
                                <p:cTn id="20" presetID="42"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a:extLst>
              <a:ext uri="{FF2B5EF4-FFF2-40B4-BE49-F238E27FC236}">
                <a16:creationId xmlns:a16="http://schemas.microsoft.com/office/drawing/2014/main" id="{95AD173E-BC97-4E97-BE34-0A3140A0AA21}"/>
              </a:ext>
            </a:extLst>
          </p:cNvPr>
          <p:cNvSpPr/>
          <p:nvPr/>
        </p:nvSpPr>
        <p:spPr>
          <a:xfrm>
            <a:off x="0" y="0"/>
            <a:ext cx="9144000" cy="514350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矩形 74">
            <a:extLst>
              <a:ext uri="{FF2B5EF4-FFF2-40B4-BE49-F238E27FC236}">
                <a16:creationId xmlns:a16="http://schemas.microsoft.com/office/drawing/2014/main" id="{B72FACF9-6AF2-4432-8FEA-550082E14000}"/>
              </a:ext>
            </a:extLst>
          </p:cNvPr>
          <p:cNvSpPr/>
          <p:nvPr/>
        </p:nvSpPr>
        <p:spPr>
          <a:xfrm>
            <a:off x="0" y="-19154"/>
            <a:ext cx="9144000" cy="514350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a:extLst>
              <a:ext uri="{FF2B5EF4-FFF2-40B4-BE49-F238E27FC236}">
                <a16:creationId xmlns:a16="http://schemas.microsoft.com/office/drawing/2014/main" id="{BE3A2985-9FDC-4626-ACBE-069218FA188E}"/>
              </a:ext>
            </a:extLst>
          </p:cNvPr>
          <p:cNvSpPr txBox="1"/>
          <p:nvPr>
            <p:custDataLst>
              <p:tags r:id="rId1"/>
            </p:custDataLst>
          </p:nvPr>
        </p:nvSpPr>
        <p:spPr>
          <a:xfrm>
            <a:off x="2476327" y="2540800"/>
            <a:ext cx="654025" cy="461537"/>
          </a:xfrm>
          <a:prstGeom prst="rect">
            <a:avLst/>
          </a:prstGeom>
          <a:noFill/>
        </p:spPr>
        <p:txBody>
          <a:bodyPr wrap="none" lIns="0" tIns="0" rIns="0" bIns="0">
            <a:spAutoFit/>
          </a:bodyPr>
          <a:lstStyle/>
          <a:p>
            <a:pPr>
              <a:defRPr/>
            </a:pP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P</a:t>
            </a:r>
            <a:r>
              <a:rPr lang="en-US" altLang="zh-CN" sz="2999" dirty="0">
                <a:solidFill>
                  <a:schemeClr val="bg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2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13">
            <a:extLst>
              <a:ext uri="{FF2B5EF4-FFF2-40B4-BE49-F238E27FC236}">
                <a16:creationId xmlns:a16="http://schemas.microsoft.com/office/drawing/2014/main" id="{6B104E17-5578-44C0-B4C9-D4A26B6E507A}"/>
              </a:ext>
            </a:extLst>
          </p:cNvPr>
          <p:cNvSpPr txBox="1">
            <a:spLocks noChangeArrowheads="1"/>
          </p:cNvSpPr>
          <p:nvPr>
            <p:custDataLst>
              <p:tags r:id="rId2"/>
            </p:custDataLst>
          </p:nvPr>
        </p:nvSpPr>
        <p:spPr bwMode="auto">
          <a:xfrm>
            <a:off x="2573452" y="2419362"/>
            <a:ext cx="460062"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75" dirty="0">
                <a:solidFill>
                  <a:schemeClr val="bg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78" name="文本框 14">
            <a:extLst>
              <a:ext uri="{FF2B5EF4-FFF2-40B4-BE49-F238E27FC236}">
                <a16:creationId xmlns:a16="http://schemas.microsoft.com/office/drawing/2014/main" id="{9608DA1E-9843-47AC-87A3-67CB2C92419D}"/>
              </a:ext>
            </a:extLst>
          </p:cNvPr>
          <p:cNvSpPr txBox="1">
            <a:spLocks noChangeArrowheads="1"/>
          </p:cNvSpPr>
          <p:nvPr>
            <p:custDataLst>
              <p:tags r:id="rId3"/>
            </p:custDataLst>
          </p:nvPr>
        </p:nvSpPr>
        <p:spPr bwMode="auto">
          <a:xfrm>
            <a:off x="3252604" y="2080052"/>
            <a:ext cx="1025922" cy="1107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199"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71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标题 5">
            <a:extLst>
              <a:ext uri="{FF2B5EF4-FFF2-40B4-BE49-F238E27FC236}">
                <a16:creationId xmlns:a16="http://schemas.microsoft.com/office/drawing/2014/main" id="{3FA0C959-5575-4A6B-9758-B3D69FB0A6D3}"/>
              </a:ext>
            </a:extLst>
          </p:cNvPr>
          <p:cNvSpPr txBox="1">
            <a:spLocks/>
          </p:cNvSpPr>
          <p:nvPr>
            <p:custDataLst>
              <p:tags r:id="rId4"/>
            </p:custDataLst>
          </p:nvPr>
        </p:nvSpPr>
        <p:spPr>
          <a:xfrm>
            <a:off x="4715668" y="2384381"/>
            <a:ext cx="2621439" cy="393890"/>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sz="2844" kern="0" dirty="0">
                <a:solidFill>
                  <a:schemeClr val="bg1"/>
                </a:solidFill>
                <a:latin typeface="Arial" panose="020B0604020202020204" pitchFamily="34" charset="0"/>
                <a:ea typeface="微软雅黑" panose="020B0503020204020204" pitchFamily="34" charset="-122"/>
                <a:sym typeface="Arial" panose="020B0604020202020204" pitchFamily="34" charset="0"/>
              </a:rPr>
              <a:t>单击输入标题</a:t>
            </a:r>
          </a:p>
        </p:txBody>
      </p:sp>
      <p:sp>
        <p:nvSpPr>
          <p:cNvPr id="80" name="文本占位符 6">
            <a:extLst>
              <a:ext uri="{FF2B5EF4-FFF2-40B4-BE49-F238E27FC236}">
                <a16:creationId xmlns:a16="http://schemas.microsoft.com/office/drawing/2014/main" id="{6841CBAE-07BA-41F1-BF11-1C0EC15169AD}"/>
              </a:ext>
            </a:extLst>
          </p:cNvPr>
          <p:cNvSpPr txBox="1">
            <a:spLocks/>
          </p:cNvSpPr>
          <p:nvPr>
            <p:custDataLst>
              <p:tags r:id="rId5"/>
            </p:custDataLst>
          </p:nvPr>
        </p:nvSpPr>
        <p:spPr>
          <a:xfrm>
            <a:off x="4715668" y="2794839"/>
            <a:ext cx="2621439" cy="157607"/>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1138" kern="0"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Tree>
    <p:extLst>
      <p:ext uri="{BB962C8B-B14F-4D97-AF65-F5344CB8AC3E}">
        <p14:creationId xmlns:p14="http://schemas.microsoft.com/office/powerpoint/2010/main" val="595962680"/>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heel(1)">
                                      <p:cBhvr>
                                        <p:cTn id="7"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747917" y="1505225"/>
            <a:ext cx="3563674" cy="1164256"/>
            <a:chOff x="4747917" y="1505225"/>
            <a:chExt cx="3563674" cy="1164256"/>
          </a:xfrm>
        </p:grpSpPr>
        <p:sp>
          <p:nvSpPr>
            <p:cNvPr id="7" name="圆角矩形 1"/>
            <p:cNvSpPr/>
            <p:nvPr/>
          </p:nvSpPr>
          <p:spPr>
            <a:xfrm>
              <a:off x="4747917" y="1505225"/>
              <a:ext cx="3300182" cy="1164256"/>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圆角矩形 2"/>
            <p:cNvSpPr/>
            <p:nvPr/>
          </p:nvSpPr>
          <p:spPr>
            <a:xfrm>
              <a:off x="4860466" y="1505225"/>
              <a:ext cx="3451125" cy="1164256"/>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676682" y="2027107"/>
              <a:ext cx="2483966" cy="426353"/>
            </a:xfrm>
            <a:prstGeom prst="rect">
              <a:avLst/>
            </a:prstGeom>
          </p:spPr>
          <p:txBody>
            <a:bodyPr wrap="square">
              <a:normAutofit fontScale="70000" lnSpcReduction="20000"/>
            </a:bodyPr>
            <a:lstStyle/>
            <a:p>
              <a:pPr>
                <a:lnSpc>
                  <a:spcPct val="150000"/>
                </a:lnSpc>
                <a:buClr>
                  <a:schemeClr val="tx1">
                    <a:lumMod val="50000"/>
                    <a:lumOff val="50000"/>
                  </a:schemeClr>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100" noProof="1">
                  <a:solidFill>
                    <a:schemeClr val="bg1">
                      <a:lumMod val="50000"/>
                    </a:schemeClr>
                  </a:solidFill>
                  <a:latin typeface="微软雅黑" panose="020B0503020204020204" pitchFamily="34" charset="-122"/>
                  <a:ea typeface="微软雅黑" panose="020B0503020204020204" pitchFamily="34" charset="-122"/>
                </a:rPr>
              </a:br>
              <a:r>
                <a:rPr lang="zh-CN" altLang="en-US" sz="1100" noProof="1">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0" name="任意多边形 69"/>
            <p:cNvSpPr/>
            <p:nvPr/>
          </p:nvSpPr>
          <p:spPr>
            <a:xfrm>
              <a:off x="5039234" y="1858012"/>
              <a:ext cx="458680" cy="458681"/>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676682" y="1702494"/>
              <a:ext cx="2483966" cy="253915"/>
            </a:xfrm>
            <a:prstGeom prst="rect">
              <a:avLst/>
            </a:prstGeom>
          </p:spPr>
          <p:txBody>
            <a:bodyPr wrap="none">
              <a:normAutofit fontScale="77500" lnSpcReduction="20000"/>
            </a:bodyPr>
            <a:lstStyle/>
            <a:p>
              <a:pPr algn="just">
                <a:buClr>
                  <a:schemeClr val="tx1">
                    <a:lumMod val="50000"/>
                    <a:lumOff val="50000"/>
                  </a:schemeClr>
                </a:buClr>
              </a:pPr>
              <a:r>
                <a:rPr lang="zh-CN" altLang="en-US" sz="1600" b="1" noProof="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30" name="组合 29"/>
          <p:cNvGrpSpPr/>
          <p:nvPr/>
        </p:nvGrpSpPr>
        <p:grpSpPr>
          <a:xfrm>
            <a:off x="4747917" y="2838654"/>
            <a:ext cx="3563674" cy="1164256"/>
            <a:chOff x="4747917" y="2838654"/>
            <a:chExt cx="3563674" cy="1164256"/>
          </a:xfrm>
        </p:grpSpPr>
        <p:sp>
          <p:nvSpPr>
            <p:cNvPr id="10" name="圆角矩形 4"/>
            <p:cNvSpPr/>
            <p:nvPr/>
          </p:nvSpPr>
          <p:spPr>
            <a:xfrm>
              <a:off x="4747917" y="2838654"/>
              <a:ext cx="3300182" cy="1164256"/>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圆角矩形 5"/>
            <p:cNvSpPr/>
            <p:nvPr/>
          </p:nvSpPr>
          <p:spPr>
            <a:xfrm>
              <a:off x="4860466" y="2838654"/>
              <a:ext cx="3451125" cy="1164256"/>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5676682" y="3360533"/>
              <a:ext cx="2483966" cy="426353"/>
            </a:xfrm>
            <a:prstGeom prst="rect">
              <a:avLst/>
            </a:prstGeom>
          </p:spPr>
          <p:txBody>
            <a:bodyPr wrap="square">
              <a:normAutofit fontScale="70000" lnSpcReduction="20000"/>
            </a:bodyPr>
            <a:lstStyle/>
            <a:p>
              <a:pPr>
                <a:lnSpc>
                  <a:spcPct val="150000"/>
                </a:lnSpc>
                <a:buClr>
                  <a:schemeClr val="tx1">
                    <a:lumMod val="50000"/>
                    <a:lumOff val="50000"/>
                  </a:schemeClr>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100" noProof="1">
                  <a:solidFill>
                    <a:schemeClr val="bg1">
                      <a:lumMod val="50000"/>
                    </a:schemeClr>
                  </a:solidFill>
                  <a:latin typeface="微软雅黑" panose="020B0503020204020204" pitchFamily="34" charset="-122"/>
                  <a:ea typeface="微软雅黑" panose="020B0503020204020204" pitchFamily="34" charset="-122"/>
                </a:rPr>
              </a:br>
              <a:r>
                <a:rPr lang="zh-CN" altLang="en-US" sz="1100" noProof="1">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2" name="任意多边形 71"/>
            <p:cNvSpPr/>
            <p:nvPr/>
          </p:nvSpPr>
          <p:spPr>
            <a:xfrm>
              <a:off x="5039234" y="3194213"/>
              <a:ext cx="458680" cy="458681"/>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5676682" y="3035921"/>
              <a:ext cx="2483966" cy="253915"/>
            </a:xfrm>
            <a:prstGeom prst="rect">
              <a:avLst/>
            </a:prstGeom>
          </p:spPr>
          <p:txBody>
            <a:bodyPr wrap="none">
              <a:normAutofit fontScale="77500" lnSpcReduction="20000"/>
            </a:bodyPr>
            <a:lstStyle/>
            <a:p>
              <a:pPr algn="just">
                <a:buClr>
                  <a:schemeClr val="tx1">
                    <a:lumMod val="50000"/>
                    <a:lumOff val="50000"/>
                  </a:schemeClr>
                </a:buClr>
              </a:pPr>
              <a:r>
                <a:rPr lang="zh-CN" altLang="en-US" sz="1600" b="1" noProof="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29" name="组合 28"/>
          <p:cNvGrpSpPr/>
          <p:nvPr/>
        </p:nvGrpSpPr>
        <p:grpSpPr>
          <a:xfrm>
            <a:off x="832410" y="2838654"/>
            <a:ext cx="3563674" cy="1164256"/>
            <a:chOff x="832410" y="2838654"/>
            <a:chExt cx="3563674" cy="1164256"/>
          </a:xfrm>
        </p:grpSpPr>
        <p:sp>
          <p:nvSpPr>
            <p:cNvPr id="16" name="圆角矩形 10"/>
            <p:cNvSpPr/>
            <p:nvPr/>
          </p:nvSpPr>
          <p:spPr>
            <a:xfrm>
              <a:off x="832410" y="2838654"/>
              <a:ext cx="3300182" cy="1164256"/>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圆角矩形 11"/>
            <p:cNvSpPr/>
            <p:nvPr/>
          </p:nvSpPr>
          <p:spPr>
            <a:xfrm>
              <a:off x="944959" y="2838654"/>
              <a:ext cx="3451125" cy="1164256"/>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761175" y="3360533"/>
              <a:ext cx="2483966" cy="426353"/>
            </a:xfrm>
            <a:prstGeom prst="rect">
              <a:avLst/>
            </a:prstGeom>
          </p:spPr>
          <p:txBody>
            <a:bodyPr wrap="square">
              <a:normAutofit fontScale="70000" lnSpcReduction="20000"/>
            </a:bodyPr>
            <a:lstStyle/>
            <a:p>
              <a:pPr>
                <a:lnSpc>
                  <a:spcPct val="150000"/>
                </a:lnSpc>
                <a:buClr>
                  <a:schemeClr val="tx1">
                    <a:lumMod val="50000"/>
                    <a:lumOff val="50000"/>
                  </a:schemeClr>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100" noProof="1">
                  <a:solidFill>
                    <a:schemeClr val="bg1">
                      <a:lumMod val="50000"/>
                    </a:schemeClr>
                  </a:solidFill>
                  <a:latin typeface="微软雅黑" panose="020B0503020204020204" pitchFamily="34" charset="-122"/>
                  <a:ea typeface="微软雅黑" panose="020B0503020204020204" pitchFamily="34" charset="-122"/>
                </a:rPr>
              </a:br>
              <a:r>
                <a:rPr lang="zh-CN" altLang="en-US" sz="1100" noProof="1">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1" name="任意多边形 70"/>
            <p:cNvSpPr/>
            <p:nvPr/>
          </p:nvSpPr>
          <p:spPr>
            <a:xfrm>
              <a:off x="1123727" y="3194213"/>
              <a:ext cx="458680" cy="458681"/>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1761175" y="3035921"/>
              <a:ext cx="2483966" cy="253915"/>
            </a:xfrm>
            <a:prstGeom prst="rect">
              <a:avLst/>
            </a:prstGeom>
          </p:spPr>
          <p:txBody>
            <a:bodyPr wrap="none">
              <a:normAutofit fontScale="77500" lnSpcReduction="20000"/>
            </a:bodyPr>
            <a:lstStyle/>
            <a:p>
              <a:pPr algn="just">
                <a:buClr>
                  <a:schemeClr val="tx1">
                    <a:lumMod val="50000"/>
                    <a:lumOff val="50000"/>
                  </a:schemeClr>
                </a:buClr>
              </a:pPr>
              <a:r>
                <a:rPr lang="zh-CN" altLang="en-US" sz="1600" b="1" noProof="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28" name="组合 27"/>
          <p:cNvGrpSpPr/>
          <p:nvPr/>
        </p:nvGrpSpPr>
        <p:grpSpPr>
          <a:xfrm>
            <a:off x="832410" y="1476960"/>
            <a:ext cx="3566009" cy="1192521"/>
            <a:chOff x="832410" y="1476960"/>
            <a:chExt cx="3566009" cy="1192521"/>
          </a:xfrm>
        </p:grpSpPr>
        <p:sp>
          <p:nvSpPr>
            <p:cNvPr id="13" name="圆角矩形 7"/>
            <p:cNvSpPr/>
            <p:nvPr/>
          </p:nvSpPr>
          <p:spPr>
            <a:xfrm>
              <a:off x="832410" y="1505225"/>
              <a:ext cx="3300182" cy="1164256"/>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圆角矩形 8"/>
            <p:cNvSpPr/>
            <p:nvPr/>
          </p:nvSpPr>
          <p:spPr>
            <a:xfrm>
              <a:off x="944959" y="1505225"/>
              <a:ext cx="3451125" cy="1164256"/>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761175" y="2027107"/>
              <a:ext cx="2483966" cy="426353"/>
            </a:xfrm>
            <a:prstGeom prst="rect">
              <a:avLst/>
            </a:prstGeom>
          </p:spPr>
          <p:txBody>
            <a:bodyPr wrap="square">
              <a:normAutofit fontScale="70000" lnSpcReduction="20000"/>
            </a:bodyPr>
            <a:lstStyle/>
            <a:p>
              <a:pPr>
                <a:lnSpc>
                  <a:spcPct val="150000"/>
                </a:lnSpc>
                <a:buClr>
                  <a:schemeClr val="tx1">
                    <a:lumMod val="50000"/>
                    <a:lumOff val="50000"/>
                  </a:schemeClr>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100" noProof="1">
                  <a:solidFill>
                    <a:schemeClr val="bg1">
                      <a:lumMod val="50000"/>
                    </a:schemeClr>
                  </a:solidFill>
                  <a:latin typeface="微软雅黑" panose="020B0503020204020204" pitchFamily="34" charset="-122"/>
                  <a:ea typeface="微软雅黑" panose="020B0503020204020204" pitchFamily="34" charset="-122"/>
                </a:rPr>
              </a:br>
              <a:r>
                <a:rPr lang="zh-CN" altLang="en-US" sz="1100" noProof="1">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9" name="任意多边形 68"/>
            <p:cNvSpPr/>
            <p:nvPr/>
          </p:nvSpPr>
          <p:spPr>
            <a:xfrm>
              <a:off x="1123727" y="1858012"/>
              <a:ext cx="458680" cy="458681"/>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761175" y="1702494"/>
              <a:ext cx="2483966" cy="253915"/>
            </a:xfrm>
            <a:prstGeom prst="rect">
              <a:avLst/>
            </a:prstGeom>
          </p:spPr>
          <p:txBody>
            <a:bodyPr wrap="none">
              <a:normAutofit fontScale="77500" lnSpcReduction="20000"/>
            </a:bodyPr>
            <a:lstStyle/>
            <a:p>
              <a:pPr algn="just">
                <a:buClr>
                  <a:schemeClr val="tx1">
                    <a:lumMod val="50000"/>
                    <a:lumOff val="50000"/>
                  </a:schemeClr>
                </a:buClr>
              </a:pPr>
              <a:r>
                <a:rPr lang="zh-CN" altLang="en-US" sz="1600" b="1" noProof="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5" name="斜纹 4"/>
            <p:cNvSpPr/>
            <p:nvPr/>
          </p:nvSpPr>
          <p:spPr>
            <a:xfrm flipH="1">
              <a:off x="3842919" y="1516023"/>
              <a:ext cx="555500" cy="555500"/>
            </a:xfrm>
            <a:prstGeom prst="diagStripe">
              <a:avLst>
                <a:gd name="adj" fmla="val 31417"/>
              </a:avLst>
            </a:prstGeom>
            <a:solidFill>
              <a:srgbClr val="F082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rot="2700000">
              <a:off x="3979601" y="1615459"/>
              <a:ext cx="484748" cy="207749"/>
            </a:xfrm>
            <a:prstGeom prst="rect">
              <a:avLst/>
            </a:prstGeom>
          </p:spPr>
          <p:txBody>
            <a:bodyPr wrap="none">
              <a:normAutofit fontScale="77500" lnSpcReduction="20000"/>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关键词</a:t>
              </a:r>
            </a:p>
          </p:txBody>
        </p:sp>
      </p:grpSp>
    </p:spTree>
    <p:extLst>
      <p:ext uri="{BB962C8B-B14F-4D97-AF65-F5344CB8AC3E}">
        <p14:creationId xmlns:p14="http://schemas.microsoft.com/office/powerpoint/2010/main" val="1481761323"/>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7077279" y="1837411"/>
            <a:ext cx="280467" cy="186440"/>
            <a:chOff x="2881121" y="2516898"/>
            <a:chExt cx="376100" cy="250202"/>
          </a:xfrm>
          <a:solidFill>
            <a:schemeClr val="accent1"/>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3" name="组合 34"/>
          <p:cNvGrpSpPr/>
          <p:nvPr/>
        </p:nvGrpSpPr>
        <p:grpSpPr>
          <a:xfrm>
            <a:off x="6119035" y="843362"/>
            <a:ext cx="2102425" cy="932862"/>
            <a:chOff x="6137721" y="568403"/>
            <a:chExt cx="2435756" cy="1079946"/>
          </a:xfrm>
        </p:grpSpPr>
        <p:sp>
          <p:nvSpPr>
            <p:cNvPr id="36" name="矩形 35"/>
            <p:cNvSpPr/>
            <p:nvPr/>
          </p:nvSpPr>
          <p:spPr>
            <a:xfrm>
              <a:off x="6137721" y="568403"/>
              <a:ext cx="2435756" cy="1079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4" name="组合 36"/>
            <p:cNvGrpSpPr/>
            <p:nvPr/>
          </p:nvGrpSpPr>
          <p:grpSpPr>
            <a:xfrm>
              <a:off x="6416881" y="798176"/>
              <a:ext cx="1639731" cy="638905"/>
              <a:chOff x="6465370" y="887065"/>
              <a:chExt cx="1639731" cy="638905"/>
            </a:xfrm>
          </p:grpSpPr>
          <p:sp>
            <p:nvSpPr>
              <p:cNvPr id="38" name="TextBox 37"/>
              <p:cNvSpPr txBox="1"/>
              <p:nvPr/>
            </p:nvSpPr>
            <p:spPr>
              <a:xfrm>
                <a:off x="6465370" y="887065"/>
                <a:ext cx="1639731" cy="391813"/>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706687" y="1276634"/>
                <a:ext cx="1394800"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7077279" y="3165952"/>
            <a:ext cx="280467" cy="186440"/>
            <a:chOff x="2881121" y="2516898"/>
            <a:chExt cx="376100" cy="250202"/>
          </a:xfrm>
          <a:solidFill>
            <a:schemeClr val="bg1">
              <a:lumMod val="75000"/>
            </a:schemeClr>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6" name="组合 42"/>
          <p:cNvGrpSpPr/>
          <p:nvPr/>
        </p:nvGrpSpPr>
        <p:grpSpPr>
          <a:xfrm>
            <a:off x="6119034" y="2159053"/>
            <a:ext cx="2102425" cy="932862"/>
            <a:chOff x="6137721" y="2051523"/>
            <a:chExt cx="2435756" cy="1079946"/>
          </a:xfrm>
        </p:grpSpPr>
        <p:sp>
          <p:nvSpPr>
            <p:cNvPr id="44" name="矩形 43"/>
            <p:cNvSpPr/>
            <p:nvPr/>
          </p:nvSpPr>
          <p:spPr>
            <a:xfrm>
              <a:off x="6137721" y="2051523"/>
              <a:ext cx="2435756" cy="1079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7" name="组合 44"/>
            <p:cNvGrpSpPr/>
            <p:nvPr/>
          </p:nvGrpSpPr>
          <p:grpSpPr>
            <a:xfrm>
              <a:off x="6416882" y="2281296"/>
              <a:ext cx="1817962" cy="638905"/>
              <a:chOff x="6465371" y="887065"/>
              <a:chExt cx="1817962" cy="638905"/>
            </a:xfrm>
          </p:grpSpPr>
          <p:sp>
            <p:nvSpPr>
              <p:cNvPr id="75" name="TextBox 74"/>
              <p:cNvSpPr txBox="1"/>
              <p:nvPr/>
            </p:nvSpPr>
            <p:spPr>
              <a:xfrm>
                <a:off x="6465371"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799" dirty="0"/>
                  <a:t>推进第二步骤</a:t>
                </a:r>
              </a:p>
            </p:txBody>
          </p:sp>
          <p:sp>
            <p:nvSpPr>
              <p:cNvPr id="76"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6119034" y="3507619"/>
            <a:ext cx="2102425" cy="932862"/>
            <a:chOff x="6137721" y="3534643"/>
            <a:chExt cx="2435756" cy="1079946"/>
          </a:xfrm>
        </p:grpSpPr>
        <p:sp>
          <p:nvSpPr>
            <p:cNvPr id="78" name="矩形 77"/>
            <p:cNvSpPr/>
            <p:nvPr/>
          </p:nvSpPr>
          <p:spPr>
            <a:xfrm>
              <a:off x="6137721" y="3534643"/>
              <a:ext cx="2435756" cy="10799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9" name="组合 78"/>
            <p:cNvGrpSpPr/>
            <p:nvPr/>
          </p:nvGrpSpPr>
          <p:grpSpPr>
            <a:xfrm>
              <a:off x="6416883" y="3764416"/>
              <a:ext cx="1817962" cy="638905"/>
              <a:chOff x="6465372" y="887065"/>
              <a:chExt cx="1817962" cy="638905"/>
            </a:xfrm>
          </p:grpSpPr>
          <p:sp>
            <p:nvSpPr>
              <p:cNvPr id="80" name="TextBox 79"/>
              <p:cNvSpPr txBox="1"/>
              <p:nvPr/>
            </p:nvSpPr>
            <p:spPr>
              <a:xfrm>
                <a:off x="6465372"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799" dirty="0"/>
                  <a:t>推进第三步骤</a:t>
                </a:r>
              </a:p>
            </p:txBody>
          </p:sp>
          <p:sp>
            <p:nvSpPr>
              <p:cNvPr id="81"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188668" y="3175110"/>
            <a:ext cx="4452202" cy="925584"/>
          </a:xfrm>
          <a:prstGeom prst="rect">
            <a:avLst/>
          </a:prstGeom>
          <a:noFill/>
        </p:spPr>
        <p:txBody>
          <a:bodyPr wrap="square" lIns="91389" tIns="45694" rIns="91389" bIns="45694" rtlCol="0">
            <a:spAutoFit/>
          </a:bodyPr>
          <a:lstStyle/>
          <a:p>
            <a:pPr algn="just">
              <a:lnSpc>
                <a:spcPts val="1300"/>
              </a:lnSpc>
            </a:pPr>
            <a:r>
              <a:rPr lang="zh-CN" altLang="en-US" sz="800" dirty="0">
                <a:solidFill>
                  <a:schemeClr val="bg1">
                    <a:lumMod val="50000"/>
                  </a:schemeClr>
                </a:solidFill>
                <a:latin typeface="微软雅黑" pitchFamily="34" charset="-122"/>
                <a:ea typeface="微软雅黑"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800" dirty="0">
              <a:solidFill>
                <a:schemeClr val="bg1">
                  <a:lumMod val="50000"/>
                </a:schemeClr>
              </a:solidFill>
              <a:latin typeface="微软雅黑" pitchFamily="34" charset="-122"/>
              <a:ea typeface="微软雅黑" pitchFamily="34" charset="-122"/>
            </a:endParaRPr>
          </a:p>
          <a:p>
            <a:pPr algn="just">
              <a:lnSpc>
                <a:spcPts val="1300"/>
              </a:lnSpc>
            </a:pPr>
            <a:endParaRPr lang="en-US" altLang="zh-CN" sz="800" dirty="0">
              <a:solidFill>
                <a:schemeClr val="bg1">
                  <a:lumMod val="50000"/>
                </a:schemeClr>
              </a:solidFill>
              <a:latin typeface="微软雅黑" pitchFamily="34" charset="-122"/>
              <a:ea typeface="微软雅黑" pitchFamily="34" charset="-122"/>
            </a:endParaRPr>
          </a:p>
          <a:p>
            <a:pPr algn="just">
              <a:lnSpc>
                <a:spcPts val="1300"/>
              </a:lnSpc>
            </a:pPr>
            <a:r>
              <a:rPr lang="zh-CN" altLang="en-US" sz="800" dirty="0">
                <a:solidFill>
                  <a:schemeClr val="bg1">
                    <a:lumMod val="50000"/>
                  </a:schemeClr>
                </a:solidFill>
                <a:latin typeface="微软雅黑" pitchFamily="34" charset="-122"/>
                <a:ea typeface="微软雅黑" pitchFamily="34" charset="-122"/>
              </a:rPr>
              <a:t>计划的详细文字内容语言要精炼概括，避免用冗长空洞的词汇，给人以真实诚挚的感觉。计划条理要清晰，可操作性要强，用清晰明了的思路呈现自己的观点与计划</a:t>
            </a:r>
            <a:r>
              <a:rPr lang="zh-CN" altLang="en-US" sz="800" dirty="0">
                <a:solidFill>
                  <a:schemeClr val="bg1">
                    <a:lumMod val="50000"/>
                  </a:schemeClr>
                </a:solidFill>
                <a:latin typeface="方正兰亭纤黑简体" pitchFamily="65" charset="-122"/>
                <a:ea typeface="方正兰亭纤黑简体" pitchFamily="65" charset="-122"/>
              </a:rPr>
              <a:t>。</a:t>
            </a:r>
            <a:endParaRPr lang="en-US" altLang="zh-CN" sz="8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265852" y="1042603"/>
            <a:ext cx="4375021" cy="1919694"/>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p>
        </p:txBody>
      </p:sp>
    </p:spTree>
    <p:extLst>
      <p:ext uri="{BB962C8B-B14F-4D97-AF65-F5344CB8AC3E}">
        <p14:creationId xmlns:p14="http://schemas.microsoft.com/office/powerpoint/2010/main" val="2745980657"/>
      </p:ext>
    </p:extLst>
  </p:cSld>
  <p:clrMapOvr>
    <a:masterClrMapping/>
  </p:clrMapOvr>
  <mc:AlternateContent xmlns:mc="http://schemas.openxmlformats.org/markup-compatibility/2006" xmlns:p14="http://schemas.microsoft.com/office/powerpoint/2010/main">
    <mc:Choice Requires="p14">
      <p:transition spd="slow" p14:dur="1750" advClick="0" advTm="3000">
        <p14:prism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8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1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16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19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29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67"/>
          <p:cNvGrpSpPr/>
          <p:nvPr/>
        </p:nvGrpSpPr>
        <p:grpSpPr>
          <a:xfrm>
            <a:off x="4604989" y="1369900"/>
            <a:ext cx="1726118" cy="1726348"/>
            <a:chOff x="4602144" y="1558709"/>
            <a:chExt cx="1419915" cy="1420105"/>
          </a:xfrm>
        </p:grpSpPr>
        <p:sp>
          <p:nvSpPr>
            <p:cNvPr id="64" name="Freeform: Shape 3"/>
            <p:cNvSpPr/>
            <p:nvPr/>
          </p:nvSpPr>
          <p:spPr>
            <a:xfrm>
              <a:off x="4643455" y="1615920"/>
              <a:ext cx="1333333" cy="13333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1F1F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65" name="Group 58"/>
            <p:cNvGrpSpPr/>
            <p:nvPr/>
          </p:nvGrpSpPr>
          <p:grpSpPr>
            <a:xfrm>
              <a:off x="4602144" y="1558709"/>
              <a:ext cx="1419915" cy="1420105"/>
              <a:chOff x="0" y="0"/>
              <a:chExt cx="3899864" cy="3899891"/>
            </a:xfrm>
            <a:solidFill>
              <a:schemeClr val="accent2"/>
            </a:solidFill>
          </p:grpSpPr>
          <p:sp>
            <p:nvSpPr>
              <p:cNvPr id="93" name="Freeform: Shape 59"/>
              <p:cNvSpPr/>
              <p:nvPr/>
            </p:nvSpPr>
            <p:spPr>
              <a:xfrm>
                <a:off x="1508166" y="2616577"/>
                <a:ext cx="19289" cy="166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4426" y="3817"/>
                      <a:pt x="2245" y="10760"/>
                    </a:cubicBezTo>
                    <a:cubicBezTo>
                      <a:pt x="1649" y="14323"/>
                      <a:pt x="755" y="18037"/>
                      <a:pt x="0" y="21600"/>
                    </a:cubicBezTo>
                    <a:cubicBezTo>
                      <a:pt x="7293" y="14473"/>
                      <a:pt x="14208" y="7058"/>
                      <a:pt x="21600" y="0"/>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94" name="Freeform: Shape 60"/>
              <p:cNvSpPr/>
              <p:nvPr/>
            </p:nvSpPr>
            <p:spPr>
              <a:xfrm>
                <a:off x="1617190" y="0"/>
                <a:ext cx="753428" cy="1410481"/>
              </a:xfrm>
              <a:custGeom>
                <a:avLst/>
                <a:gdLst/>
                <a:ahLst/>
                <a:cxnLst>
                  <a:cxn ang="0">
                    <a:pos x="wd2" y="hd2"/>
                  </a:cxn>
                  <a:cxn ang="5400000">
                    <a:pos x="wd2" y="hd2"/>
                  </a:cxn>
                  <a:cxn ang="10800000">
                    <a:pos x="wd2" y="hd2"/>
                  </a:cxn>
                  <a:cxn ang="16200000">
                    <a:pos x="wd2" y="hd2"/>
                  </a:cxn>
                </a:cxnLst>
                <a:rect l="0" t="0" r="r" b="b"/>
                <a:pathLst>
                  <a:path w="21364" h="21600" extrusionOk="0">
                    <a:moveTo>
                      <a:pt x="10472" y="21600"/>
                    </a:moveTo>
                    <a:cubicBezTo>
                      <a:pt x="10472" y="21600"/>
                      <a:pt x="21250" y="16823"/>
                      <a:pt x="21363" y="10860"/>
                    </a:cubicBezTo>
                    <a:cubicBezTo>
                      <a:pt x="21484" y="4896"/>
                      <a:pt x="10897" y="0"/>
                      <a:pt x="10897" y="0"/>
                    </a:cubicBezTo>
                    <a:cubicBezTo>
                      <a:pt x="10897" y="0"/>
                      <a:pt x="114" y="4775"/>
                      <a:pt x="1" y="10739"/>
                    </a:cubicBezTo>
                    <a:cubicBezTo>
                      <a:pt x="-116" y="16703"/>
                      <a:pt x="10472" y="21600"/>
                      <a:pt x="10472" y="21600"/>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95" name="Freeform: Shape 61"/>
              <p:cNvSpPr/>
              <p:nvPr/>
            </p:nvSpPr>
            <p:spPr>
              <a:xfrm>
                <a:off x="2344018" y="599632"/>
                <a:ext cx="1011473" cy="993383"/>
              </a:xfrm>
              <a:custGeom>
                <a:avLst/>
                <a:gdLst/>
                <a:ahLst/>
                <a:cxnLst>
                  <a:cxn ang="0">
                    <a:pos x="wd2" y="hd2"/>
                  </a:cxn>
                  <a:cxn ang="5400000">
                    <a:pos x="wd2" y="hd2"/>
                  </a:cxn>
                  <a:cxn ang="10800000">
                    <a:pos x="wd2" y="hd2"/>
                  </a:cxn>
                  <a:cxn ang="16200000">
                    <a:pos x="wd2" y="hd2"/>
                  </a:cxn>
                </a:cxnLst>
                <a:rect l="0" t="0" r="r" b="b"/>
                <a:pathLst>
                  <a:path w="20158" h="19805" extrusionOk="0">
                    <a:moveTo>
                      <a:pt x="34" y="19739"/>
                    </a:moveTo>
                    <a:cubicBezTo>
                      <a:pt x="34" y="19739"/>
                      <a:pt x="9785" y="20701"/>
                      <a:pt x="15334" y="15267"/>
                    </a:cubicBezTo>
                    <a:cubicBezTo>
                      <a:pt x="20879" y="9835"/>
                      <a:pt x="20123" y="66"/>
                      <a:pt x="20123" y="66"/>
                    </a:cubicBezTo>
                    <a:cubicBezTo>
                      <a:pt x="20123" y="66"/>
                      <a:pt x="10371" y="-899"/>
                      <a:pt x="4825" y="4533"/>
                    </a:cubicBezTo>
                    <a:cubicBezTo>
                      <a:pt x="-721" y="9968"/>
                      <a:pt x="34" y="19739"/>
                      <a:pt x="34" y="19739"/>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96" name="Freeform: Shape 62"/>
              <p:cNvSpPr/>
              <p:nvPr/>
            </p:nvSpPr>
            <p:spPr>
              <a:xfrm>
                <a:off x="2489382" y="1617190"/>
                <a:ext cx="1410482" cy="753469"/>
              </a:xfrm>
              <a:custGeom>
                <a:avLst/>
                <a:gdLst/>
                <a:ahLst/>
                <a:cxnLst>
                  <a:cxn ang="0">
                    <a:pos x="wd2" y="hd2"/>
                  </a:cxn>
                  <a:cxn ang="5400000">
                    <a:pos x="wd2" y="hd2"/>
                  </a:cxn>
                  <a:cxn ang="10800000">
                    <a:pos x="wd2" y="hd2"/>
                  </a:cxn>
                  <a:cxn ang="16200000">
                    <a:pos x="wd2" y="hd2"/>
                  </a:cxn>
                </a:cxnLst>
                <a:rect l="0" t="0" r="r" b="b"/>
                <a:pathLst>
                  <a:path w="21600" h="21367" extrusionOk="0">
                    <a:moveTo>
                      <a:pt x="10862" y="1"/>
                    </a:moveTo>
                    <a:cubicBezTo>
                      <a:pt x="4897" y="-114"/>
                      <a:pt x="0" y="10473"/>
                      <a:pt x="0" y="10473"/>
                    </a:cubicBezTo>
                    <a:cubicBezTo>
                      <a:pt x="0" y="10473"/>
                      <a:pt x="4777" y="21253"/>
                      <a:pt x="10741" y="21367"/>
                    </a:cubicBezTo>
                    <a:cubicBezTo>
                      <a:pt x="16705" y="21486"/>
                      <a:pt x="21600" y="10898"/>
                      <a:pt x="21600" y="10898"/>
                    </a:cubicBezTo>
                    <a:cubicBezTo>
                      <a:pt x="21600" y="10898"/>
                      <a:pt x="16826" y="117"/>
                      <a:pt x="10862" y="1"/>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97" name="Freeform: Shape 63"/>
              <p:cNvSpPr/>
              <p:nvPr/>
            </p:nvSpPr>
            <p:spPr>
              <a:xfrm>
                <a:off x="2289505" y="2362187"/>
                <a:ext cx="993484" cy="1011294"/>
              </a:xfrm>
              <a:custGeom>
                <a:avLst/>
                <a:gdLst/>
                <a:ahLst/>
                <a:cxnLst>
                  <a:cxn ang="0">
                    <a:pos x="wd2" y="hd2"/>
                  </a:cxn>
                  <a:cxn ang="5400000">
                    <a:pos x="wd2" y="hd2"/>
                  </a:cxn>
                  <a:cxn ang="10800000">
                    <a:pos x="wd2" y="hd2"/>
                  </a:cxn>
                  <a:cxn ang="16200000">
                    <a:pos x="wd2" y="hd2"/>
                  </a:cxn>
                </a:cxnLst>
                <a:rect l="0" t="0" r="r" b="b"/>
                <a:pathLst>
                  <a:path w="19807" h="20153" extrusionOk="0">
                    <a:moveTo>
                      <a:pt x="66" y="35"/>
                    </a:moveTo>
                    <a:cubicBezTo>
                      <a:pt x="66" y="35"/>
                      <a:pt x="-895" y="9784"/>
                      <a:pt x="4539" y="15329"/>
                    </a:cubicBezTo>
                    <a:cubicBezTo>
                      <a:pt x="9971" y="20878"/>
                      <a:pt x="19741" y="20117"/>
                      <a:pt x="19741" y="20117"/>
                    </a:cubicBezTo>
                    <a:cubicBezTo>
                      <a:pt x="19741" y="20117"/>
                      <a:pt x="20705" y="10370"/>
                      <a:pt x="15274" y="4824"/>
                    </a:cubicBezTo>
                    <a:cubicBezTo>
                      <a:pt x="9838" y="-722"/>
                      <a:pt x="66" y="35"/>
                      <a:pt x="66" y="35"/>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98" name="Freeform: Shape 64"/>
              <p:cNvSpPr/>
              <p:nvPr/>
            </p:nvSpPr>
            <p:spPr>
              <a:xfrm>
                <a:off x="1526337" y="2489382"/>
                <a:ext cx="753511" cy="1410509"/>
              </a:xfrm>
              <a:custGeom>
                <a:avLst/>
                <a:gdLst/>
                <a:ahLst/>
                <a:cxnLst>
                  <a:cxn ang="0">
                    <a:pos x="wd2" y="hd2"/>
                  </a:cxn>
                  <a:cxn ang="5400000">
                    <a:pos x="wd2" y="hd2"/>
                  </a:cxn>
                  <a:cxn ang="10800000">
                    <a:pos x="wd2" y="hd2"/>
                  </a:cxn>
                  <a:cxn ang="16200000">
                    <a:pos x="wd2" y="hd2"/>
                  </a:cxn>
                </a:cxnLst>
                <a:rect l="0" t="0" r="r" b="b"/>
                <a:pathLst>
                  <a:path w="21370" h="21600" extrusionOk="0">
                    <a:moveTo>
                      <a:pt x="10895" y="0"/>
                    </a:moveTo>
                    <a:cubicBezTo>
                      <a:pt x="10895" y="0"/>
                      <a:pt x="116" y="4777"/>
                      <a:pt x="1" y="10741"/>
                    </a:cubicBezTo>
                    <a:cubicBezTo>
                      <a:pt x="-118" y="16705"/>
                      <a:pt x="10470" y="21600"/>
                      <a:pt x="10470" y="21600"/>
                    </a:cubicBezTo>
                    <a:cubicBezTo>
                      <a:pt x="10470" y="21600"/>
                      <a:pt x="21252" y="16825"/>
                      <a:pt x="21369" y="10862"/>
                    </a:cubicBezTo>
                    <a:cubicBezTo>
                      <a:pt x="21482" y="4895"/>
                      <a:pt x="10895" y="0"/>
                      <a:pt x="10895" y="0"/>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99" name="Freeform: Shape 65"/>
              <p:cNvSpPr/>
              <p:nvPr/>
            </p:nvSpPr>
            <p:spPr>
              <a:xfrm>
                <a:off x="526950" y="2289505"/>
                <a:ext cx="1011316" cy="993281"/>
              </a:xfrm>
              <a:custGeom>
                <a:avLst/>
                <a:gdLst/>
                <a:ahLst/>
                <a:cxnLst>
                  <a:cxn ang="0">
                    <a:pos x="wd2" y="hd2"/>
                  </a:cxn>
                  <a:cxn ang="5400000">
                    <a:pos x="wd2" y="hd2"/>
                  </a:cxn>
                  <a:cxn ang="10800000">
                    <a:pos x="wd2" y="hd2"/>
                  </a:cxn>
                  <a:cxn ang="16200000">
                    <a:pos x="wd2" y="hd2"/>
                  </a:cxn>
                </a:cxnLst>
                <a:rect l="0" t="0" r="r" b="b"/>
                <a:pathLst>
                  <a:path w="20647" h="20558" extrusionOk="0">
                    <a:moveTo>
                      <a:pt x="15704" y="15854"/>
                    </a:moveTo>
                    <a:cubicBezTo>
                      <a:pt x="18120" y="13457"/>
                      <a:pt x="19361" y="10249"/>
                      <a:pt x="19998" y="7349"/>
                    </a:cubicBezTo>
                    <a:cubicBezTo>
                      <a:pt x="20012" y="7292"/>
                      <a:pt x="20028" y="7233"/>
                      <a:pt x="20039" y="7176"/>
                    </a:cubicBezTo>
                    <a:cubicBezTo>
                      <a:pt x="20859" y="3326"/>
                      <a:pt x="20612" y="69"/>
                      <a:pt x="20612" y="69"/>
                    </a:cubicBezTo>
                    <a:cubicBezTo>
                      <a:pt x="20612" y="69"/>
                      <a:pt x="10622" y="-931"/>
                      <a:pt x="4943" y="4711"/>
                    </a:cubicBezTo>
                    <a:cubicBezTo>
                      <a:pt x="-741" y="10351"/>
                      <a:pt x="36" y="20493"/>
                      <a:pt x="36" y="20493"/>
                    </a:cubicBezTo>
                    <a:cubicBezTo>
                      <a:pt x="36" y="20493"/>
                      <a:pt x="1847" y="20669"/>
                      <a:pt x="4360" y="20444"/>
                    </a:cubicBezTo>
                    <a:cubicBezTo>
                      <a:pt x="6033" y="20293"/>
                      <a:pt x="8011" y="19956"/>
                      <a:pt x="9987" y="19271"/>
                    </a:cubicBezTo>
                    <a:cubicBezTo>
                      <a:pt x="12023" y="18567"/>
                      <a:pt x="14048" y="17499"/>
                      <a:pt x="15704" y="15854"/>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0" name="Freeform: Shape 66"/>
              <p:cNvSpPr/>
              <p:nvPr/>
            </p:nvSpPr>
            <p:spPr>
              <a:xfrm>
                <a:off x="0" y="1526336"/>
                <a:ext cx="1410456" cy="753462"/>
              </a:xfrm>
              <a:custGeom>
                <a:avLst/>
                <a:gdLst/>
                <a:ahLst/>
                <a:cxnLst>
                  <a:cxn ang="0">
                    <a:pos x="wd2" y="hd2"/>
                  </a:cxn>
                  <a:cxn ang="5400000">
                    <a:pos x="wd2" y="hd2"/>
                  </a:cxn>
                  <a:cxn ang="10800000">
                    <a:pos x="wd2" y="hd2"/>
                  </a:cxn>
                  <a:cxn ang="16200000">
                    <a:pos x="wd2" y="hd2"/>
                  </a:cxn>
                </a:cxnLst>
                <a:rect l="0" t="0" r="r" b="b"/>
                <a:pathLst>
                  <a:path w="21600" h="21365" extrusionOk="0">
                    <a:moveTo>
                      <a:pt x="21600" y="10893"/>
                    </a:moveTo>
                    <a:cubicBezTo>
                      <a:pt x="21600" y="10893"/>
                      <a:pt x="16823" y="112"/>
                      <a:pt x="10859" y="1"/>
                    </a:cubicBezTo>
                    <a:cubicBezTo>
                      <a:pt x="4897" y="-120"/>
                      <a:pt x="0" y="10469"/>
                      <a:pt x="0" y="10469"/>
                    </a:cubicBezTo>
                    <a:cubicBezTo>
                      <a:pt x="0" y="10469"/>
                      <a:pt x="4775" y="21248"/>
                      <a:pt x="10739" y="21364"/>
                    </a:cubicBezTo>
                    <a:cubicBezTo>
                      <a:pt x="16705" y="21480"/>
                      <a:pt x="21600" y="10893"/>
                      <a:pt x="21600" y="10893"/>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1" name="Freeform: Shape 67"/>
              <p:cNvSpPr/>
              <p:nvPr/>
            </p:nvSpPr>
            <p:spPr>
              <a:xfrm>
                <a:off x="599632" y="526949"/>
                <a:ext cx="993437" cy="1011410"/>
              </a:xfrm>
              <a:custGeom>
                <a:avLst/>
                <a:gdLst/>
                <a:ahLst/>
                <a:cxnLst>
                  <a:cxn ang="0">
                    <a:pos x="wd2" y="hd2"/>
                  </a:cxn>
                  <a:cxn ang="5400000">
                    <a:pos x="wd2" y="hd2"/>
                  </a:cxn>
                  <a:cxn ang="10800000">
                    <a:pos x="wd2" y="hd2"/>
                  </a:cxn>
                  <a:cxn ang="16200000">
                    <a:pos x="wd2" y="hd2"/>
                  </a:cxn>
                </a:cxnLst>
                <a:rect l="0" t="0" r="r" b="b"/>
                <a:pathLst>
                  <a:path w="19808" h="20157" extrusionOk="0">
                    <a:moveTo>
                      <a:pt x="19742" y="20122"/>
                    </a:moveTo>
                    <a:cubicBezTo>
                      <a:pt x="19742" y="20122"/>
                      <a:pt x="20705" y="10370"/>
                      <a:pt x="15267" y="4824"/>
                    </a:cubicBezTo>
                    <a:cubicBezTo>
                      <a:pt x="9838" y="-723"/>
                      <a:pt x="66" y="35"/>
                      <a:pt x="66" y="35"/>
                    </a:cubicBezTo>
                    <a:cubicBezTo>
                      <a:pt x="66" y="35"/>
                      <a:pt x="-895" y="9786"/>
                      <a:pt x="4537" y="15332"/>
                    </a:cubicBezTo>
                    <a:cubicBezTo>
                      <a:pt x="9970" y="20877"/>
                      <a:pt x="19742" y="20122"/>
                      <a:pt x="19742" y="20122"/>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2" name="Freeform: Shape 68"/>
              <p:cNvSpPr/>
              <p:nvPr/>
            </p:nvSpPr>
            <p:spPr>
              <a:xfrm>
                <a:off x="1853409" y="1453654"/>
                <a:ext cx="194627" cy="364506"/>
              </a:xfrm>
              <a:custGeom>
                <a:avLst/>
                <a:gdLst/>
                <a:ahLst/>
                <a:cxnLst>
                  <a:cxn ang="0">
                    <a:pos x="wd2" y="hd2"/>
                  </a:cxn>
                  <a:cxn ang="5400000">
                    <a:pos x="wd2" y="hd2"/>
                  </a:cxn>
                  <a:cxn ang="10800000">
                    <a:pos x="wd2" y="hd2"/>
                  </a:cxn>
                  <a:cxn ang="16200000">
                    <a:pos x="wd2" y="hd2"/>
                  </a:cxn>
                </a:cxnLst>
                <a:rect l="0" t="0" r="r" b="b"/>
                <a:pathLst>
                  <a:path w="21364" h="21600" extrusionOk="0">
                    <a:moveTo>
                      <a:pt x="10899" y="0"/>
                    </a:moveTo>
                    <a:cubicBezTo>
                      <a:pt x="10899" y="0"/>
                      <a:pt x="110" y="4774"/>
                      <a:pt x="1" y="10741"/>
                    </a:cubicBezTo>
                    <a:cubicBezTo>
                      <a:pt x="-120" y="16701"/>
                      <a:pt x="10476" y="21600"/>
                      <a:pt x="10476" y="21600"/>
                    </a:cubicBezTo>
                    <a:cubicBezTo>
                      <a:pt x="10476" y="21600"/>
                      <a:pt x="21260" y="16826"/>
                      <a:pt x="21363" y="10858"/>
                    </a:cubicBezTo>
                    <a:cubicBezTo>
                      <a:pt x="21480" y="4894"/>
                      <a:pt x="10899" y="0"/>
                      <a:pt x="10899" y="0"/>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3" name="Freeform: Shape 69"/>
              <p:cNvSpPr/>
              <p:nvPr/>
            </p:nvSpPr>
            <p:spPr>
              <a:xfrm>
                <a:off x="2053287" y="1599019"/>
                <a:ext cx="261328" cy="256713"/>
              </a:xfrm>
              <a:custGeom>
                <a:avLst/>
                <a:gdLst/>
                <a:ahLst/>
                <a:cxnLst>
                  <a:cxn ang="0">
                    <a:pos x="wd2" y="hd2"/>
                  </a:cxn>
                  <a:cxn ang="5400000">
                    <a:pos x="wd2" y="hd2"/>
                  </a:cxn>
                  <a:cxn ang="10800000">
                    <a:pos x="wd2" y="hd2"/>
                  </a:cxn>
                  <a:cxn ang="16200000">
                    <a:pos x="wd2" y="hd2"/>
                  </a:cxn>
                </a:cxnLst>
                <a:rect l="0" t="0" r="r" b="b"/>
                <a:pathLst>
                  <a:path w="20154" h="19803" extrusionOk="0">
                    <a:moveTo>
                      <a:pt x="15329" y="15270"/>
                    </a:moveTo>
                    <a:cubicBezTo>
                      <a:pt x="20877" y="9835"/>
                      <a:pt x="20119" y="66"/>
                      <a:pt x="20119" y="66"/>
                    </a:cubicBezTo>
                    <a:cubicBezTo>
                      <a:pt x="20119" y="66"/>
                      <a:pt x="10371" y="-896"/>
                      <a:pt x="4829" y="4529"/>
                    </a:cubicBezTo>
                    <a:cubicBezTo>
                      <a:pt x="-723" y="9967"/>
                      <a:pt x="35" y="19736"/>
                      <a:pt x="35" y="19736"/>
                    </a:cubicBezTo>
                    <a:cubicBezTo>
                      <a:pt x="35" y="19736"/>
                      <a:pt x="9781" y="20704"/>
                      <a:pt x="15329" y="15270"/>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4" name="Freeform: Shape 70"/>
              <p:cNvSpPr/>
              <p:nvPr/>
            </p:nvSpPr>
            <p:spPr>
              <a:xfrm>
                <a:off x="2089628" y="1871579"/>
                <a:ext cx="364372" cy="194741"/>
              </a:xfrm>
              <a:custGeom>
                <a:avLst/>
                <a:gdLst/>
                <a:ahLst/>
                <a:cxnLst>
                  <a:cxn ang="0">
                    <a:pos x="wd2" y="hd2"/>
                  </a:cxn>
                  <a:cxn ang="5400000">
                    <a:pos x="wd2" y="hd2"/>
                  </a:cxn>
                  <a:cxn ang="10800000">
                    <a:pos x="wd2" y="hd2"/>
                  </a:cxn>
                  <a:cxn ang="16200000">
                    <a:pos x="wd2" y="hd2"/>
                  </a:cxn>
                </a:cxnLst>
                <a:rect l="0" t="0" r="r" b="b"/>
                <a:pathLst>
                  <a:path w="21600" h="21371" extrusionOk="0">
                    <a:moveTo>
                      <a:pt x="10735" y="21370"/>
                    </a:moveTo>
                    <a:cubicBezTo>
                      <a:pt x="16701" y="21489"/>
                      <a:pt x="21600" y="10901"/>
                      <a:pt x="21600" y="10901"/>
                    </a:cubicBezTo>
                    <a:cubicBezTo>
                      <a:pt x="21600" y="10901"/>
                      <a:pt x="16823" y="123"/>
                      <a:pt x="10856" y="1"/>
                    </a:cubicBezTo>
                    <a:cubicBezTo>
                      <a:pt x="4895" y="-111"/>
                      <a:pt x="0" y="10479"/>
                      <a:pt x="0" y="10479"/>
                    </a:cubicBezTo>
                    <a:cubicBezTo>
                      <a:pt x="0" y="10479"/>
                      <a:pt x="4776" y="21258"/>
                      <a:pt x="10735" y="21370"/>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Freeform: Shape 71"/>
              <p:cNvSpPr/>
              <p:nvPr/>
            </p:nvSpPr>
            <p:spPr>
              <a:xfrm>
                <a:off x="2035116" y="2053286"/>
                <a:ext cx="256786" cy="261332"/>
              </a:xfrm>
              <a:custGeom>
                <a:avLst/>
                <a:gdLst/>
                <a:ahLst/>
                <a:cxnLst>
                  <a:cxn ang="0">
                    <a:pos x="wd2" y="hd2"/>
                  </a:cxn>
                  <a:cxn ang="5400000">
                    <a:pos x="wd2" y="hd2"/>
                  </a:cxn>
                  <a:cxn ang="10800000">
                    <a:pos x="wd2" y="hd2"/>
                  </a:cxn>
                  <a:cxn ang="16200000">
                    <a:pos x="wd2" y="hd2"/>
                  </a:cxn>
                </a:cxnLst>
                <a:rect l="0" t="0" r="r" b="b"/>
                <a:pathLst>
                  <a:path w="19816" h="20152" extrusionOk="0">
                    <a:moveTo>
                      <a:pt x="64" y="35"/>
                    </a:moveTo>
                    <a:cubicBezTo>
                      <a:pt x="64" y="35"/>
                      <a:pt x="-890" y="9785"/>
                      <a:pt x="4539" y="15330"/>
                    </a:cubicBezTo>
                    <a:cubicBezTo>
                      <a:pt x="9977" y="20879"/>
                      <a:pt x="19750" y="20117"/>
                      <a:pt x="19750" y="20117"/>
                    </a:cubicBezTo>
                    <a:cubicBezTo>
                      <a:pt x="19750" y="20117"/>
                      <a:pt x="20710" y="10371"/>
                      <a:pt x="15276" y="4824"/>
                    </a:cubicBezTo>
                    <a:cubicBezTo>
                      <a:pt x="9843" y="-721"/>
                      <a:pt x="64" y="35"/>
                      <a:pt x="64" y="35"/>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Freeform: Shape 72"/>
              <p:cNvSpPr/>
              <p:nvPr/>
            </p:nvSpPr>
            <p:spPr>
              <a:xfrm>
                <a:off x="1835238" y="2089627"/>
                <a:ext cx="194747" cy="364514"/>
              </a:xfrm>
              <a:custGeom>
                <a:avLst/>
                <a:gdLst/>
                <a:ahLst/>
                <a:cxnLst>
                  <a:cxn ang="0">
                    <a:pos x="wd2" y="hd2"/>
                  </a:cxn>
                  <a:cxn ang="5400000">
                    <a:pos x="wd2" y="hd2"/>
                  </a:cxn>
                  <a:cxn ang="10800000">
                    <a:pos x="wd2" y="hd2"/>
                  </a:cxn>
                  <a:cxn ang="16200000">
                    <a:pos x="wd2" y="hd2"/>
                  </a:cxn>
                </a:cxnLst>
                <a:rect l="0" t="0" r="r" b="b"/>
                <a:pathLst>
                  <a:path w="21389" h="21600" extrusionOk="0">
                    <a:moveTo>
                      <a:pt x="10484" y="21600"/>
                    </a:moveTo>
                    <a:cubicBezTo>
                      <a:pt x="10484" y="21600"/>
                      <a:pt x="21271" y="16828"/>
                      <a:pt x="21388" y="10864"/>
                    </a:cubicBezTo>
                    <a:cubicBezTo>
                      <a:pt x="21497" y="4896"/>
                      <a:pt x="10901" y="0"/>
                      <a:pt x="10901" y="0"/>
                    </a:cubicBezTo>
                    <a:cubicBezTo>
                      <a:pt x="10901" y="0"/>
                      <a:pt x="133" y="4776"/>
                      <a:pt x="0" y="10746"/>
                    </a:cubicBezTo>
                    <a:cubicBezTo>
                      <a:pt x="-103" y="16704"/>
                      <a:pt x="10484" y="21600"/>
                      <a:pt x="10484" y="21600"/>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Freeform: Shape 73"/>
              <p:cNvSpPr/>
              <p:nvPr/>
            </p:nvSpPr>
            <p:spPr>
              <a:xfrm>
                <a:off x="1580849" y="2035115"/>
                <a:ext cx="261372" cy="256676"/>
              </a:xfrm>
              <a:custGeom>
                <a:avLst/>
                <a:gdLst/>
                <a:ahLst/>
                <a:cxnLst>
                  <a:cxn ang="0">
                    <a:pos x="wd2" y="hd2"/>
                  </a:cxn>
                  <a:cxn ang="5400000">
                    <a:pos x="wd2" y="hd2"/>
                  </a:cxn>
                  <a:cxn ang="10800000">
                    <a:pos x="wd2" y="hd2"/>
                  </a:cxn>
                  <a:cxn ang="16200000">
                    <a:pos x="wd2" y="hd2"/>
                  </a:cxn>
                </a:cxnLst>
                <a:rect l="0" t="0" r="r" b="b"/>
                <a:pathLst>
                  <a:path w="20161" h="19802" extrusionOk="0">
                    <a:moveTo>
                      <a:pt x="15332" y="15268"/>
                    </a:moveTo>
                    <a:cubicBezTo>
                      <a:pt x="20877" y="9836"/>
                      <a:pt x="20127" y="66"/>
                      <a:pt x="20127" y="66"/>
                    </a:cubicBezTo>
                    <a:cubicBezTo>
                      <a:pt x="20127" y="66"/>
                      <a:pt x="10373" y="-896"/>
                      <a:pt x="4822" y="4538"/>
                    </a:cubicBezTo>
                    <a:cubicBezTo>
                      <a:pt x="-723" y="9968"/>
                      <a:pt x="35" y="19735"/>
                      <a:pt x="35" y="19735"/>
                    </a:cubicBezTo>
                    <a:cubicBezTo>
                      <a:pt x="35" y="19735"/>
                      <a:pt x="9790" y="20704"/>
                      <a:pt x="15332" y="15268"/>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Freeform: Shape 74"/>
              <p:cNvSpPr/>
              <p:nvPr/>
            </p:nvSpPr>
            <p:spPr>
              <a:xfrm>
                <a:off x="1435483" y="1835238"/>
                <a:ext cx="364461" cy="194769"/>
              </a:xfrm>
              <a:custGeom>
                <a:avLst/>
                <a:gdLst/>
                <a:ahLst/>
                <a:cxnLst>
                  <a:cxn ang="0">
                    <a:pos x="wd2" y="hd2"/>
                  </a:cxn>
                  <a:cxn ang="5400000">
                    <a:pos x="wd2" y="hd2"/>
                  </a:cxn>
                  <a:cxn ang="10800000">
                    <a:pos x="wd2" y="hd2"/>
                  </a:cxn>
                  <a:cxn ang="16200000">
                    <a:pos x="wd2" y="hd2"/>
                  </a:cxn>
                </a:cxnLst>
                <a:rect l="0" t="0" r="r" b="b"/>
                <a:pathLst>
                  <a:path w="21600" h="21365" extrusionOk="0">
                    <a:moveTo>
                      <a:pt x="21600" y="10887"/>
                    </a:moveTo>
                    <a:cubicBezTo>
                      <a:pt x="21600" y="10887"/>
                      <a:pt x="16824" y="116"/>
                      <a:pt x="10859" y="1"/>
                    </a:cubicBezTo>
                    <a:cubicBezTo>
                      <a:pt x="4893" y="-121"/>
                      <a:pt x="0" y="10468"/>
                      <a:pt x="0" y="10468"/>
                    </a:cubicBezTo>
                    <a:cubicBezTo>
                      <a:pt x="0" y="10468"/>
                      <a:pt x="4776" y="21244"/>
                      <a:pt x="10741" y="21363"/>
                    </a:cubicBezTo>
                    <a:cubicBezTo>
                      <a:pt x="16698" y="21479"/>
                      <a:pt x="21600" y="10887"/>
                      <a:pt x="21600" y="10887"/>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9" name="Freeform: Shape 75"/>
              <p:cNvSpPr/>
              <p:nvPr/>
            </p:nvSpPr>
            <p:spPr>
              <a:xfrm>
                <a:off x="1599019" y="1580848"/>
                <a:ext cx="256791" cy="261429"/>
              </a:xfrm>
              <a:custGeom>
                <a:avLst/>
                <a:gdLst/>
                <a:ahLst/>
                <a:cxnLst>
                  <a:cxn ang="0">
                    <a:pos x="wd2" y="hd2"/>
                  </a:cxn>
                  <a:cxn ang="5400000">
                    <a:pos x="wd2" y="hd2"/>
                  </a:cxn>
                  <a:cxn ang="10800000">
                    <a:pos x="wd2" y="hd2"/>
                  </a:cxn>
                  <a:cxn ang="16200000">
                    <a:pos x="wd2" y="hd2"/>
                  </a:cxn>
                </a:cxnLst>
                <a:rect l="0" t="0" r="r" b="b"/>
                <a:pathLst>
                  <a:path w="19812" h="20163" extrusionOk="0">
                    <a:moveTo>
                      <a:pt x="19748" y="20130"/>
                    </a:moveTo>
                    <a:cubicBezTo>
                      <a:pt x="19748" y="20130"/>
                      <a:pt x="20702" y="10371"/>
                      <a:pt x="15265" y="4827"/>
                    </a:cubicBezTo>
                    <a:cubicBezTo>
                      <a:pt x="9838" y="-721"/>
                      <a:pt x="66" y="35"/>
                      <a:pt x="66" y="35"/>
                    </a:cubicBezTo>
                    <a:cubicBezTo>
                      <a:pt x="66" y="35"/>
                      <a:pt x="-898" y="9792"/>
                      <a:pt x="4545" y="15331"/>
                    </a:cubicBezTo>
                    <a:cubicBezTo>
                      <a:pt x="9971" y="20879"/>
                      <a:pt x="19748" y="20130"/>
                      <a:pt x="19748" y="20130"/>
                    </a:cubicBezTo>
                    <a:close/>
                  </a:path>
                </a:pathLst>
              </a:custGeom>
              <a:grp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6" name="Group 137"/>
            <p:cNvGrpSpPr/>
            <p:nvPr/>
          </p:nvGrpSpPr>
          <p:grpSpPr>
            <a:xfrm>
              <a:off x="5249679" y="1731264"/>
              <a:ext cx="191002" cy="193558"/>
              <a:chOff x="3036888" y="1909763"/>
              <a:chExt cx="355600" cy="360363"/>
            </a:xfrm>
            <a:solidFill>
              <a:schemeClr val="bg1"/>
            </a:solidFill>
          </p:grpSpPr>
          <p:sp>
            <p:nvSpPr>
              <p:cNvPr id="91" name="Freeform: Shape 138"/>
              <p:cNvSpPr>
                <a:spLocks/>
              </p:cNvSpPr>
              <p:nvPr/>
            </p:nvSpPr>
            <p:spPr bwMode="auto">
              <a:xfrm>
                <a:off x="3036888" y="1909763"/>
                <a:ext cx="355600" cy="360363"/>
              </a:xfrm>
              <a:custGeom>
                <a:avLst/>
                <a:gdLst/>
                <a:ahLst/>
                <a:cxnLst>
                  <a:cxn ang="0">
                    <a:pos x="84" y="0"/>
                  </a:cxn>
                  <a:cxn ang="0">
                    <a:pos x="46" y="38"/>
                  </a:cxn>
                  <a:cxn ang="0">
                    <a:pos x="48" y="52"/>
                  </a:cxn>
                  <a:cxn ang="0">
                    <a:pos x="2" y="99"/>
                  </a:cxn>
                  <a:cxn ang="0">
                    <a:pos x="0" y="103"/>
                  </a:cxn>
                  <a:cxn ang="0">
                    <a:pos x="0" y="115"/>
                  </a:cxn>
                  <a:cxn ang="0">
                    <a:pos x="7" y="123"/>
                  </a:cxn>
                  <a:cxn ang="0">
                    <a:pos x="19" y="123"/>
                  </a:cxn>
                  <a:cxn ang="0">
                    <a:pos x="24" y="120"/>
                  </a:cxn>
                  <a:cxn ang="0">
                    <a:pos x="29" y="115"/>
                  </a:cxn>
                  <a:cxn ang="0">
                    <a:pos x="38" y="115"/>
                  </a:cxn>
                  <a:cxn ang="0">
                    <a:pos x="46" y="107"/>
                  </a:cxn>
                  <a:cxn ang="0">
                    <a:pos x="46" y="100"/>
                  </a:cxn>
                  <a:cxn ang="0">
                    <a:pos x="53" y="100"/>
                  </a:cxn>
                  <a:cxn ang="0">
                    <a:pos x="61" y="92"/>
                  </a:cxn>
                  <a:cxn ang="0">
                    <a:pos x="61" y="83"/>
                  </a:cxn>
                  <a:cxn ang="0">
                    <a:pos x="70" y="74"/>
                  </a:cxn>
                  <a:cxn ang="0">
                    <a:pos x="84" y="77"/>
                  </a:cxn>
                  <a:cxn ang="0">
                    <a:pos x="122" y="38"/>
                  </a:cxn>
                  <a:cxn ang="0">
                    <a:pos x="84" y="0"/>
                  </a:cxn>
                  <a:cxn ang="0">
                    <a:pos x="84" y="69"/>
                  </a:cxn>
                  <a:cxn ang="0">
                    <a:pos x="69" y="65"/>
                  </a:cxn>
                  <a:cxn ang="0">
                    <a:pos x="67" y="66"/>
                  </a:cxn>
                  <a:cxn ang="0">
                    <a:pos x="63" y="70"/>
                  </a:cxn>
                  <a:cxn ang="0">
                    <a:pos x="56" y="77"/>
                  </a:cxn>
                  <a:cxn ang="0">
                    <a:pos x="53" y="83"/>
                  </a:cxn>
                  <a:cxn ang="0">
                    <a:pos x="53" y="92"/>
                  </a:cxn>
                  <a:cxn ang="0">
                    <a:pos x="46" y="92"/>
                  </a:cxn>
                  <a:cxn ang="0">
                    <a:pos x="38" y="100"/>
                  </a:cxn>
                  <a:cxn ang="0">
                    <a:pos x="38" y="107"/>
                  </a:cxn>
                  <a:cxn ang="0">
                    <a:pos x="29" y="107"/>
                  </a:cxn>
                  <a:cxn ang="0">
                    <a:pos x="24" y="109"/>
                  </a:cxn>
                  <a:cxn ang="0">
                    <a:pos x="18" y="115"/>
                  </a:cxn>
                  <a:cxn ang="0">
                    <a:pos x="7" y="115"/>
                  </a:cxn>
                  <a:cxn ang="0">
                    <a:pos x="7" y="104"/>
                  </a:cxn>
                  <a:cxn ang="0">
                    <a:pos x="52" y="59"/>
                  </a:cxn>
                  <a:cxn ang="0">
                    <a:pos x="52" y="59"/>
                  </a:cxn>
                  <a:cxn ang="0">
                    <a:pos x="58" y="54"/>
                  </a:cxn>
                  <a:cxn ang="0">
                    <a:pos x="53" y="38"/>
                  </a:cxn>
                  <a:cxn ang="0">
                    <a:pos x="84" y="7"/>
                  </a:cxn>
                  <a:cxn ang="0">
                    <a:pos x="115" y="38"/>
                  </a:cxn>
                  <a:cxn ang="0">
                    <a:pos x="84" y="69"/>
                  </a:cxn>
                  <a:cxn ang="0">
                    <a:pos x="84" y="69"/>
                  </a:cxn>
                  <a:cxn ang="0">
                    <a:pos x="84" y="69"/>
                  </a:cxn>
                </a:cxnLst>
                <a:rect l="0" t="0" r="r" b="b"/>
                <a:pathLst>
                  <a:path w="122" h="123">
                    <a:moveTo>
                      <a:pt x="84" y="0"/>
                    </a:moveTo>
                    <a:cubicBezTo>
                      <a:pt x="63" y="0"/>
                      <a:pt x="46" y="17"/>
                      <a:pt x="46" y="38"/>
                    </a:cubicBezTo>
                    <a:cubicBezTo>
                      <a:pt x="46" y="43"/>
                      <a:pt x="47" y="48"/>
                      <a:pt x="48" y="52"/>
                    </a:cubicBezTo>
                    <a:cubicBezTo>
                      <a:pt x="2" y="99"/>
                      <a:pt x="2" y="99"/>
                      <a:pt x="2" y="99"/>
                    </a:cubicBezTo>
                    <a:cubicBezTo>
                      <a:pt x="1" y="100"/>
                      <a:pt x="0" y="101"/>
                      <a:pt x="0" y="103"/>
                    </a:cubicBezTo>
                    <a:cubicBezTo>
                      <a:pt x="0" y="115"/>
                      <a:pt x="0" y="115"/>
                      <a:pt x="0" y="115"/>
                    </a:cubicBezTo>
                    <a:cubicBezTo>
                      <a:pt x="0" y="119"/>
                      <a:pt x="3" y="123"/>
                      <a:pt x="7" y="123"/>
                    </a:cubicBezTo>
                    <a:cubicBezTo>
                      <a:pt x="19" y="123"/>
                      <a:pt x="19" y="123"/>
                      <a:pt x="19" y="123"/>
                    </a:cubicBezTo>
                    <a:cubicBezTo>
                      <a:pt x="21" y="123"/>
                      <a:pt x="22" y="122"/>
                      <a:pt x="24" y="120"/>
                    </a:cubicBezTo>
                    <a:cubicBezTo>
                      <a:pt x="29" y="115"/>
                      <a:pt x="29" y="115"/>
                      <a:pt x="29" y="115"/>
                    </a:cubicBezTo>
                    <a:cubicBezTo>
                      <a:pt x="38" y="115"/>
                      <a:pt x="38" y="115"/>
                      <a:pt x="38" y="115"/>
                    </a:cubicBezTo>
                    <a:cubicBezTo>
                      <a:pt x="42" y="115"/>
                      <a:pt x="46" y="111"/>
                      <a:pt x="46" y="107"/>
                    </a:cubicBezTo>
                    <a:cubicBezTo>
                      <a:pt x="46" y="100"/>
                      <a:pt x="46" y="100"/>
                      <a:pt x="46" y="100"/>
                    </a:cubicBezTo>
                    <a:cubicBezTo>
                      <a:pt x="53" y="100"/>
                      <a:pt x="53" y="100"/>
                      <a:pt x="53" y="100"/>
                    </a:cubicBezTo>
                    <a:cubicBezTo>
                      <a:pt x="58" y="100"/>
                      <a:pt x="61" y="96"/>
                      <a:pt x="61" y="92"/>
                    </a:cubicBezTo>
                    <a:cubicBezTo>
                      <a:pt x="61" y="83"/>
                      <a:pt x="61" y="83"/>
                      <a:pt x="61" y="83"/>
                    </a:cubicBezTo>
                    <a:cubicBezTo>
                      <a:pt x="70" y="74"/>
                      <a:pt x="70" y="74"/>
                      <a:pt x="70" y="74"/>
                    </a:cubicBezTo>
                    <a:cubicBezTo>
                      <a:pt x="74" y="76"/>
                      <a:pt x="79" y="77"/>
                      <a:pt x="84" y="77"/>
                    </a:cubicBezTo>
                    <a:cubicBezTo>
                      <a:pt x="105" y="77"/>
                      <a:pt x="122" y="59"/>
                      <a:pt x="122" y="38"/>
                    </a:cubicBezTo>
                    <a:cubicBezTo>
                      <a:pt x="122" y="17"/>
                      <a:pt x="105" y="0"/>
                      <a:pt x="84" y="0"/>
                    </a:cubicBezTo>
                    <a:close/>
                    <a:moveTo>
                      <a:pt x="84" y="69"/>
                    </a:moveTo>
                    <a:cubicBezTo>
                      <a:pt x="78" y="69"/>
                      <a:pt x="73" y="67"/>
                      <a:pt x="69" y="65"/>
                    </a:cubicBezTo>
                    <a:cubicBezTo>
                      <a:pt x="67" y="66"/>
                      <a:pt x="67" y="66"/>
                      <a:pt x="67" y="66"/>
                    </a:cubicBezTo>
                    <a:cubicBezTo>
                      <a:pt x="63" y="70"/>
                      <a:pt x="63" y="70"/>
                      <a:pt x="63" y="70"/>
                    </a:cubicBezTo>
                    <a:cubicBezTo>
                      <a:pt x="56" y="77"/>
                      <a:pt x="56" y="77"/>
                      <a:pt x="56" y="77"/>
                    </a:cubicBezTo>
                    <a:cubicBezTo>
                      <a:pt x="54" y="79"/>
                      <a:pt x="53" y="81"/>
                      <a:pt x="53" y="83"/>
                    </a:cubicBezTo>
                    <a:cubicBezTo>
                      <a:pt x="53" y="92"/>
                      <a:pt x="53" y="92"/>
                      <a:pt x="53" y="92"/>
                    </a:cubicBezTo>
                    <a:cubicBezTo>
                      <a:pt x="46" y="92"/>
                      <a:pt x="46" y="92"/>
                      <a:pt x="46" y="92"/>
                    </a:cubicBezTo>
                    <a:cubicBezTo>
                      <a:pt x="41" y="92"/>
                      <a:pt x="38" y="95"/>
                      <a:pt x="38" y="100"/>
                    </a:cubicBezTo>
                    <a:cubicBezTo>
                      <a:pt x="38" y="107"/>
                      <a:pt x="38" y="107"/>
                      <a:pt x="38" y="107"/>
                    </a:cubicBezTo>
                    <a:cubicBezTo>
                      <a:pt x="29" y="107"/>
                      <a:pt x="29" y="107"/>
                      <a:pt x="29" y="107"/>
                    </a:cubicBezTo>
                    <a:cubicBezTo>
                      <a:pt x="27" y="107"/>
                      <a:pt x="25" y="108"/>
                      <a:pt x="24" y="109"/>
                    </a:cubicBezTo>
                    <a:cubicBezTo>
                      <a:pt x="18" y="115"/>
                      <a:pt x="18" y="115"/>
                      <a:pt x="18" y="115"/>
                    </a:cubicBezTo>
                    <a:cubicBezTo>
                      <a:pt x="7" y="115"/>
                      <a:pt x="7" y="115"/>
                      <a:pt x="7" y="115"/>
                    </a:cubicBezTo>
                    <a:cubicBezTo>
                      <a:pt x="7" y="104"/>
                      <a:pt x="7" y="104"/>
                      <a:pt x="7" y="104"/>
                    </a:cubicBezTo>
                    <a:cubicBezTo>
                      <a:pt x="52" y="59"/>
                      <a:pt x="52" y="59"/>
                      <a:pt x="52" y="59"/>
                    </a:cubicBezTo>
                    <a:cubicBezTo>
                      <a:pt x="52" y="59"/>
                      <a:pt x="52" y="59"/>
                      <a:pt x="52" y="59"/>
                    </a:cubicBezTo>
                    <a:cubicBezTo>
                      <a:pt x="58" y="54"/>
                      <a:pt x="58" y="54"/>
                      <a:pt x="58" y="54"/>
                    </a:cubicBezTo>
                    <a:cubicBezTo>
                      <a:pt x="55" y="49"/>
                      <a:pt x="53" y="44"/>
                      <a:pt x="53" y="38"/>
                    </a:cubicBezTo>
                    <a:cubicBezTo>
                      <a:pt x="53" y="21"/>
                      <a:pt x="67" y="7"/>
                      <a:pt x="84" y="7"/>
                    </a:cubicBezTo>
                    <a:cubicBezTo>
                      <a:pt x="101" y="7"/>
                      <a:pt x="115" y="21"/>
                      <a:pt x="115" y="38"/>
                    </a:cubicBezTo>
                    <a:cubicBezTo>
                      <a:pt x="115" y="55"/>
                      <a:pt x="101" y="69"/>
                      <a:pt x="84" y="69"/>
                    </a:cubicBezTo>
                    <a:close/>
                    <a:moveTo>
                      <a:pt x="84" y="69"/>
                    </a:moveTo>
                    <a:cubicBezTo>
                      <a:pt x="84" y="69"/>
                      <a:pt x="84" y="69"/>
                      <a:pt x="84" y="69"/>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Freeform: Shape 139"/>
              <p:cNvSpPr>
                <a:spLocks/>
              </p:cNvSpPr>
              <p:nvPr/>
            </p:nvSpPr>
            <p:spPr bwMode="auto">
              <a:xfrm>
                <a:off x="3259138" y="1952626"/>
                <a:ext cx="90488" cy="92075"/>
              </a:xfrm>
              <a:custGeom>
                <a:avLst/>
                <a:gdLst/>
                <a:ahLst/>
                <a:cxnLst>
                  <a:cxn ang="0">
                    <a:pos x="30" y="16"/>
                  </a:cxn>
                  <a:cxn ang="0">
                    <a:pos x="15" y="1"/>
                  </a:cxn>
                  <a:cxn ang="0">
                    <a:pos x="11" y="0"/>
                  </a:cxn>
                  <a:cxn ang="0">
                    <a:pos x="1" y="11"/>
                  </a:cxn>
                  <a:cxn ang="0">
                    <a:pos x="0" y="12"/>
                  </a:cxn>
                  <a:cxn ang="0">
                    <a:pos x="1" y="15"/>
                  </a:cxn>
                  <a:cxn ang="0">
                    <a:pos x="17" y="30"/>
                  </a:cxn>
                  <a:cxn ang="0">
                    <a:pos x="20" y="31"/>
                  </a:cxn>
                  <a:cxn ang="0">
                    <a:pos x="31" y="20"/>
                  </a:cxn>
                  <a:cxn ang="0">
                    <a:pos x="31" y="19"/>
                  </a:cxn>
                  <a:cxn ang="0">
                    <a:pos x="30" y="16"/>
                  </a:cxn>
                  <a:cxn ang="0">
                    <a:pos x="19" y="27"/>
                  </a:cxn>
                  <a:cxn ang="0">
                    <a:pos x="4" y="13"/>
                  </a:cxn>
                  <a:cxn ang="0">
                    <a:pos x="13" y="4"/>
                  </a:cxn>
                  <a:cxn ang="0">
                    <a:pos x="27" y="19"/>
                  </a:cxn>
                  <a:cxn ang="0">
                    <a:pos x="19" y="27"/>
                  </a:cxn>
                  <a:cxn ang="0">
                    <a:pos x="19" y="27"/>
                  </a:cxn>
                  <a:cxn ang="0">
                    <a:pos x="19" y="27"/>
                  </a:cxn>
                </a:cxnLst>
                <a:rect l="0" t="0" r="r" b="b"/>
                <a:pathLst>
                  <a:path w="31" h="31">
                    <a:moveTo>
                      <a:pt x="30" y="16"/>
                    </a:moveTo>
                    <a:cubicBezTo>
                      <a:pt x="26" y="10"/>
                      <a:pt x="21" y="5"/>
                      <a:pt x="15" y="1"/>
                    </a:cubicBezTo>
                    <a:cubicBezTo>
                      <a:pt x="14" y="0"/>
                      <a:pt x="13" y="0"/>
                      <a:pt x="11" y="0"/>
                    </a:cubicBezTo>
                    <a:cubicBezTo>
                      <a:pt x="6" y="2"/>
                      <a:pt x="2" y="6"/>
                      <a:pt x="1" y="11"/>
                    </a:cubicBezTo>
                    <a:cubicBezTo>
                      <a:pt x="0" y="12"/>
                      <a:pt x="0" y="12"/>
                      <a:pt x="0" y="12"/>
                    </a:cubicBezTo>
                    <a:cubicBezTo>
                      <a:pt x="0" y="13"/>
                      <a:pt x="1" y="14"/>
                      <a:pt x="1" y="15"/>
                    </a:cubicBezTo>
                    <a:cubicBezTo>
                      <a:pt x="5" y="21"/>
                      <a:pt x="11" y="26"/>
                      <a:pt x="17" y="30"/>
                    </a:cubicBezTo>
                    <a:cubicBezTo>
                      <a:pt x="18" y="31"/>
                      <a:pt x="19" y="31"/>
                      <a:pt x="20" y="31"/>
                    </a:cubicBezTo>
                    <a:cubicBezTo>
                      <a:pt x="25" y="29"/>
                      <a:pt x="29" y="25"/>
                      <a:pt x="31" y="20"/>
                    </a:cubicBezTo>
                    <a:cubicBezTo>
                      <a:pt x="31" y="19"/>
                      <a:pt x="31" y="19"/>
                      <a:pt x="31" y="19"/>
                    </a:cubicBezTo>
                    <a:cubicBezTo>
                      <a:pt x="31" y="18"/>
                      <a:pt x="31" y="17"/>
                      <a:pt x="30" y="16"/>
                    </a:cubicBezTo>
                    <a:close/>
                    <a:moveTo>
                      <a:pt x="19" y="27"/>
                    </a:moveTo>
                    <a:cubicBezTo>
                      <a:pt x="13" y="23"/>
                      <a:pt x="8" y="18"/>
                      <a:pt x="4" y="13"/>
                    </a:cubicBezTo>
                    <a:cubicBezTo>
                      <a:pt x="6" y="8"/>
                      <a:pt x="8" y="6"/>
                      <a:pt x="13" y="4"/>
                    </a:cubicBezTo>
                    <a:cubicBezTo>
                      <a:pt x="18" y="8"/>
                      <a:pt x="23" y="13"/>
                      <a:pt x="27" y="19"/>
                    </a:cubicBezTo>
                    <a:cubicBezTo>
                      <a:pt x="26" y="23"/>
                      <a:pt x="23" y="26"/>
                      <a:pt x="19" y="27"/>
                    </a:cubicBezTo>
                    <a:close/>
                    <a:moveTo>
                      <a:pt x="19" y="27"/>
                    </a:moveTo>
                    <a:cubicBezTo>
                      <a:pt x="19" y="27"/>
                      <a:pt x="19" y="27"/>
                      <a:pt x="19" y="27"/>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7" name="Group 140"/>
            <p:cNvGrpSpPr/>
            <p:nvPr/>
          </p:nvGrpSpPr>
          <p:grpSpPr>
            <a:xfrm>
              <a:off x="4807799" y="2158445"/>
              <a:ext cx="133018" cy="193558"/>
              <a:chOff x="4075113" y="1909763"/>
              <a:chExt cx="247650" cy="360363"/>
            </a:xfrm>
            <a:solidFill>
              <a:schemeClr val="bg1"/>
            </a:solidFill>
          </p:grpSpPr>
          <p:sp>
            <p:nvSpPr>
              <p:cNvPr id="89" name="Freeform: Shape 141"/>
              <p:cNvSpPr>
                <a:spLocks/>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90" name="Freeform: Shape 142"/>
              <p:cNvSpPr>
                <a:spLocks/>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8" name="Freeform: Shape 143"/>
            <p:cNvSpPr>
              <a:spLocks/>
            </p:cNvSpPr>
            <p:nvPr/>
          </p:nvSpPr>
          <p:spPr bwMode="auto">
            <a:xfrm>
              <a:off x="4931909" y="1879162"/>
              <a:ext cx="194412" cy="167980"/>
            </a:xfrm>
            <a:custGeom>
              <a:avLst/>
              <a:gdLst/>
              <a:ahLst/>
              <a:cxnLst>
                <a:cxn ang="0">
                  <a:pos x="120" y="17"/>
                </a:cxn>
                <a:cxn ang="0">
                  <a:pos x="101" y="2"/>
                </a:cxn>
                <a:cxn ang="0">
                  <a:pos x="97" y="0"/>
                </a:cxn>
                <a:cxn ang="0">
                  <a:pos x="27" y="0"/>
                </a:cxn>
                <a:cxn ang="0">
                  <a:pos x="23" y="2"/>
                </a:cxn>
                <a:cxn ang="0">
                  <a:pos x="4" y="17"/>
                </a:cxn>
                <a:cxn ang="0">
                  <a:pos x="1" y="26"/>
                </a:cxn>
                <a:cxn ang="0">
                  <a:pos x="9" y="49"/>
                </a:cxn>
                <a:cxn ang="0">
                  <a:pos x="13" y="53"/>
                </a:cxn>
                <a:cxn ang="0">
                  <a:pos x="16" y="54"/>
                </a:cxn>
                <a:cxn ang="0">
                  <a:pos x="20" y="53"/>
                </a:cxn>
                <a:cxn ang="0">
                  <a:pos x="20" y="100"/>
                </a:cxn>
                <a:cxn ang="0">
                  <a:pos x="27" y="107"/>
                </a:cxn>
                <a:cxn ang="0">
                  <a:pos x="97" y="107"/>
                </a:cxn>
                <a:cxn ang="0">
                  <a:pos x="104" y="100"/>
                </a:cxn>
                <a:cxn ang="0">
                  <a:pos x="104" y="53"/>
                </a:cxn>
                <a:cxn ang="0">
                  <a:pos x="108" y="54"/>
                </a:cxn>
                <a:cxn ang="0">
                  <a:pos x="111" y="53"/>
                </a:cxn>
                <a:cxn ang="0">
                  <a:pos x="115" y="49"/>
                </a:cxn>
                <a:cxn ang="0">
                  <a:pos x="123" y="26"/>
                </a:cxn>
                <a:cxn ang="0">
                  <a:pos x="120" y="17"/>
                </a:cxn>
                <a:cxn ang="0">
                  <a:pos x="76" y="8"/>
                </a:cxn>
                <a:cxn ang="0">
                  <a:pos x="62" y="15"/>
                </a:cxn>
                <a:cxn ang="0">
                  <a:pos x="48" y="8"/>
                </a:cxn>
                <a:cxn ang="0">
                  <a:pos x="76" y="8"/>
                </a:cxn>
                <a:cxn ang="0">
                  <a:pos x="108" y="46"/>
                </a:cxn>
                <a:cxn ang="0">
                  <a:pos x="97" y="38"/>
                </a:cxn>
                <a:cxn ang="0">
                  <a:pos x="97" y="100"/>
                </a:cxn>
                <a:cxn ang="0">
                  <a:pos x="27" y="100"/>
                </a:cxn>
                <a:cxn ang="0">
                  <a:pos x="27" y="38"/>
                </a:cxn>
                <a:cxn ang="0">
                  <a:pos x="16" y="46"/>
                </a:cxn>
                <a:cxn ang="0">
                  <a:pos x="8" y="23"/>
                </a:cxn>
                <a:cxn ang="0">
                  <a:pos x="27" y="8"/>
                </a:cxn>
                <a:cxn ang="0">
                  <a:pos x="44" y="8"/>
                </a:cxn>
                <a:cxn ang="0">
                  <a:pos x="62" y="19"/>
                </a:cxn>
                <a:cxn ang="0">
                  <a:pos x="80" y="8"/>
                </a:cxn>
                <a:cxn ang="0">
                  <a:pos x="97" y="8"/>
                </a:cxn>
                <a:cxn ang="0">
                  <a:pos x="116" y="23"/>
                </a:cxn>
                <a:cxn ang="0">
                  <a:pos x="108" y="46"/>
                </a:cxn>
                <a:cxn ang="0">
                  <a:pos x="108" y="46"/>
                </a:cxn>
                <a:cxn ang="0">
                  <a:pos x="108" y="46"/>
                </a:cxn>
              </a:cxnLst>
              <a:rect l="0" t="0" r="r" b="b"/>
              <a:pathLst>
                <a:path w="124" h="107">
                  <a:moveTo>
                    <a:pt x="120" y="17"/>
                  </a:moveTo>
                  <a:cubicBezTo>
                    <a:pt x="101" y="2"/>
                    <a:pt x="101" y="2"/>
                    <a:pt x="101" y="2"/>
                  </a:cubicBezTo>
                  <a:cubicBezTo>
                    <a:pt x="100" y="1"/>
                    <a:pt x="98" y="0"/>
                    <a:pt x="97" y="0"/>
                  </a:cubicBezTo>
                  <a:cubicBezTo>
                    <a:pt x="27" y="0"/>
                    <a:pt x="27" y="0"/>
                    <a:pt x="27" y="0"/>
                  </a:cubicBezTo>
                  <a:cubicBezTo>
                    <a:pt x="26" y="0"/>
                    <a:pt x="24" y="1"/>
                    <a:pt x="23" y="2"/>
                  </a:cubicBezTo>
                  <a:cubicBezTo>
                    <a:pt x="4" y="17"/>
                    <a:pt x="4" y="17"/>
                    <a:pt x="4" y="17"/>
                  </a:cubicBezTo>
                  <a:cubicBezTo>
                    <a:pt x="1" y="19"/>
                    <a:pt x="0" y="22"/>
                    <a:pt x="1" y="26"/>
                  </a:cubicBezTo>
                  <a:cubicBezTo>
                    <a:pt x="9" y="49"/>
                    <a:pt x="9" y="49"/>
                    <a:pt x="9" y="49"/>
                  </a:cubicBezTo>
                  <a:cubicBezTo>
                    <a:pt x="9" y="51"/>
                    <a:pt x="11" y="53"/>
                    <a:pt x="13" y="53"/>
                  </a:cubicBezTo>
                  <a:cubicBezTo>
                    <a:pt x="14" y="54"/>
                    <a:pt x="15" y="54"/>
                    <a:pt x="16" y="54"/>
                  </a:cubicBezTo>
                  <a:cubicBezTo>
                    <a:pt x="17" y="54"/>
                    <a:pt x="19" y="53"/>
                    <a:pt x="20" y="53"/>
                  </a:cubicBezTo>
                  <a:cubicBezTo>
                    <a:pt x="20" y="100"/>
                    <a:pt x="20" y="100"/>
                    <a:pt x="20" y="100"/>
                  </a:cubicBezTo>
                  <a:cubicBezTo>
                    <a:pt x="20" y="104"/>
                    <a:pt x="23" y="107"/>
                    <a:pt x="27" y="107"/>
                  </a:cubicBezTo>
                  <a:cubicBezTo>
                    <a:pt x="97" y="107"/>
                    <a:pt x="97" y="107"/>
                    <a:pt x="97" y="107"/>
                  </a:cubicBezTo>
                  <a:cubicBezTo>
                    <a:pt x="101" y="107"/>
                    <a:pt x="104" y="104"/>
                    <a:pt x="104" y="100"/>
                  </a:cubicBezTo>
                  <a:cubicBezTo>
                    <a:pt x="104" y="53"/>
                    <a:pt x="104" y="53"/>
                    <a:pt x="104" y="53"/>
                  </a:cubicBezTo>
                  <a:cubicBezTo>
                    <a:pt x="105" y="53"/>
                    <a:pt x="107" y="54"/>
                    <a:pt x="108" y="54"/>
                  </a:cubicBezTo>
                  <a:cubicBezTo>
                    <a:pt x="109" y="54"/>
                    <a:pt x="110" y="54"/>
                    <a:pt x="111" y="53"/>
                  </a:cubicBezTo>
                  <a:cubicBezTo>
                    <a:pt x="113" y="53"/>
                    <a:pt x="115" y="51"/>
                    <a:pt x="115" y="49"/>
                  </a:cubicBezTo>
                  <a:cubicBezTo>
                    <a:pt x="123" y="26"/>
                    <a:pt x="123" y="26"/>
                    <a:pt x="123" y="26"/>
                  </a:cubicBezTo>
                  <a:cubicBezTo>
                    <a:pt x="124" y="22"/>
                    <a:pt x="123" y="19"/>
                    <a:pt x="120" y="17"/>
                  </a:cubicBezTo>
                  <a:close/>
                  <a:moveTo>
                    <a:pt x="76" y="8"/>
                  </a:moveTo>
                  <a:cubicBezTo>
                    <a:pt x="74" y="12"/>
                    <a:pt x="69" y="15"/>
                    <a:pt x="62" y="15"/>
                  </a:cubicBezTo>
                  <a:cubicBezTo>
                    <a:pt x="55" y="15"/>
                    <a:pt x="50" y="12"/>
                    <a:pt x="48" y="8"/>
                  </a:cubicBezTo>
                  <a:lnTo>
                    <a:pt x="76" y="8"/>
                  </a:lnTo>
                  <a:close/>
                  <a:moveTo>
                    <a:pt x="108" y="46"/>
                  </a:moveTo>
                  <a:cubicBezTo>
                    <a:pt x="97" y="38"/>
                    <a:pt x="97" y="38"/>
                    <a:pt x="97" y="38"/>
                  </a:cubicBezTo>
                  <a:cubicBezTo>
                    <a:pt x="97" y="100"/>
                    <a:pt x="97" y="100"/>
                    <a:pt x="97" y="100"/>
                  </a:cubicBezTo>
                  <a:cubicBezTo>
                    <a:pt x="27" y="100"/>
                    <a:pt x="27" y="100"/>
                    <a:pt x="27" y="100"/>
                  </a:cubicBezTo>
                  <a:cubicBezTo>
                    <a:pt x="27" y="38"/>
                    <a:pt x="27" y="38"/>
                    <a:pt x="27" y="38"/>
                  </a:cubicBezTo>
                  <a:cubicBezTo>
                    <a:pt x="16" y="46"/>
                    <a:pt x="16" y="46"/>
                    <a:pt x="16" y="46"/>
                  </a:cubicBezTo>
                  <a:cubicBezTo>
                    <a:pt x="8" y="23"/>
                    <a:pt x="8" y="23"/>
                    <a:pt x="8" y="23"/>
                  </a:cubicBezTo>
                  <a:cubicBezTo>
                    <a:pt x="27" y="8"/>
                    <a:pt x="27" y="8"/>
                    <a:pt x="27" y="8"/>
                  </a:cubicBezTo>
                  <a:cubicBezTo>
                    <a:pt x="44" y="8"/>
                    <a:pt x="44" y="8"/>
                    <a:pt x="44" y="8"/>
                  </a:cubicBezTo>
                  <a:cubicBezTo>
                    <a:pt x="46" y="14"/>
                    <a:pt x="53" y="19"/>
                    <a:pt x="62" y="19"/>
                  </a:cubicBezTo>
                  <a:cubicBezTo>
                    <a:pt x="71" y="19"/>
                    <a:pt x="78" y="14"/>
                    <a:pt x="80" y="8"/>
                  </a:cubicBezTo>
                  <a:cubicBezTo>
                    <a:pt x="97" y="8"/>
                    <a:pt x="97" y="8"/>
                    <a:pt x="97" y="8"/>
                  </a:cubicBezTo>
                  <a:cubicBezTo>
                    <a:pt x="116" y="23"/>
                    <a:pt x="116" y="23"/>
                    <a:pt x="116" y="23"/>
                  </a:cubicBezTo>
                  <a:lnTo>
                    <a:pt x="108" y="46"/>
                  </a:lnTo>
                  <a:close/>
                  <a:moveTo>
                    <a:pt x="108" y="46"/>
                  </a:moveTo>
                  <a:cubicBezTo>
                    <a:pt x="108" y="46"/>
                    <a:pt x="108" y="46"/>
                    <a:pt x="108" y="46"/>
                  </a:cubicBezTo>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69" name="Group 144"/>
            <p:cNvGrpSpPr/>
            <p:nvPr/>
          </p:nvGrpSpPr>
          <p:grpSpPr>
            <a:xfrm>
              <a:off x="5519178" y="1868867"/>
              <a:ext cx="218288" cy="219140"/>
              <a:chOff x="5530850" y="1882776"/>
              <a:chExt cx="406400" cy="407988"/>
            </a:xfrm>
            <a:solidFill>
              <a:schemeClr val="bg1"/>
            </a:solidFill>
          </p:grpSpPr>
          <p:sp>
            <p:nvSpPr>
              <p:cNvPr id="80" name="Freeform: Shape 145"/>
              <p:cNvSpPr>
                <a:spLocks/>
              </p:cNvSpPr>
              <p:nvPr/>
            </p:nvSpPr>
            <p:spPr bwMode="auto">
              <a:xfrm>
                <a:off x="5530850" y="1882776"/>
                <a:ext cx="406400" cy="407988"/>
              </a:xfrm>
              <a:custGeom>
                <a:avLst/>
                <a:gdLst/>
                <a:ahLst/>
                <a:cxnLst>
                  <a:cxn ang="0">
                    <a:pos x="93" y="12"/>
                  </a:cxn>
                  <a:cxn ang="0">
                    <a:pos x="13" y="46"/>
                  </a:cxn>
                  <a:cxn ang="0">
                    <a:pos x="47" y="126"/>
                  </a:cxn>
                  <a:cxn ang="0">
                    <a:pos x="127" y="92"/>
                  </a:cxn>
                  <a:cxn ang="0">
                    <a:pos x="93" y="12"/>
                  </a:cxn>
                  <a:cxn ang="0">
                    <a:pos x="50" y="119"/>
                  </a:cxn>
                  <a:cxn ang="0">
                    <a:pos x="20" y="49"/>
                  </a:cxn>
                  <a:cxn ang="0">
                    <a:pos x="90" y="19"/>
                  </a:cxn>
                  <a:cxn ang="0">
                    <a:pos x="120" y="89"/>
                  </a:cxn>
                  <a:cxn ang="0">
                    <a:pos x="50" y="119"/>
                  </a:cxn>
                  <a:cxn ang="0">
                    <a:pos x="50" y="119"/>
                  </a:cxn>
                  <a:cxn ang="0">
                    <a:pos x="50" y="119"/>
                  </a:cxn>
                </a:cxnLst>
                <a:rect l="0" t="0" r="r" b="b"/>
                <a:pathLst>
                  <a:path w="139" h="139">
                    <a:moveTo>
                      <a:pt x="93" y="12"/>
                    </a:moveTo>
                    <a:cubicBezTo>
                      <a:pt x="61" y="0"/>
                      <a:pt x="25" y="15"/>
                      <a:pt x="13" y="46"/>
                    </a:cubicBezTo>
                    <a:cubicBezTo>
                      <a:pt x="0" y="78"/>
                      <a:pt x="16" y="114"/>
                      <a:pt x="47" y="126"/>
                    </a:cubicBezTo>
                    <a:cubicBezTo>
                      <a:pt x="78" y="139"/>
                      <a:pt x="114" y="124"/>
                      <a:pt x="127" y="92"/>
                    </a:cubicBezTo>
                    <a:cubicBezTo>
                      <a:pt x="139" y="61"/>
                      <a:pt x="124" y="25"/>
                      <a:pt x="93" y="12"/>
                    </a:cubicBezTo>
                    <a:close/>
                    <a:moveTo>
                      <a:pt x="50" y="119"/>
                    </a:moveTo>
                    <a:cubicBezTo>
                      <a:pt x="22" y="108"/>
                      <a:pt x="9" y="77"/>
                      <a:pt x="20" y="49"/>
                    </a:cubicBezTo>
                    <a:cubicBezTo>
                      <a:pt x="31" y="22"/>
                      <a:pt x="62" y="8"/>
                      <a:pt x="90" y="19"/>
                    </a:cubicBezTo>
                    <a:cubicBezTo>
                      <a:pt x="117" y="30"/>
                      <a:pt x="131" y="62"/>
                      <a:pt x="120" y="89"/>
                    </a:cubicBezTo>
                    <a:cubicBezTo>
                      <a:pt x="109" y="117"/>
                      <a:pt x="77" y="130"/>
                      <a:pt x="50" y="119"/>
                    </a:cubicBezTo>
                    <a:close/>
                    <a:moveTo>
                      <a:pt x="50" y="119"/>
                    </a:moveTo>
                    <a:cubicBezTo>
                      <a:pt x="50" y="119"/>
                      <a:pt x="50" y="119"/>
                      <a:pt x="50" y="119"/>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Freeform: Shape 146"/>
              <p:cNvSpPr>
                <a:spLocks/>
              </p:cNvSpPr>
              <p:nvPr/>
            </p:nvSpPr>
            <p:spPr bwMode="auto">
              <a:xfrm>
                <a:off x="5710238" y="2062163"/>
                <a:ext cx="49213" cy="49213"/>
              </a:xfrm>
              <a:custGeom>
                <a:avLst/>
                <a:gdLst/>
                <a:ahLst/>
                <a:cxnLst>
                  <a:cxn ang="0">
                    <a:pos x="12" y="1"/>
                  </a:cxn>
                  <a:cxn ang="0">
                    <a:pos x="2" y="5"/>
                  </a:cxn>
                  <a:cxn ang="0">
                    <a:pos x="6" y="15"/>
                  </a:cxn>
                  <a:cxn ang="0">
                    <a:pos x="16" y="11"/>
                  </a:cxn>
                  <a:cxn ang="0">
                    <a:pos x="12" y="1"/>
                  </a:cxn>
                  <a:cxn ang="0">
                    <a:pos x="7" y="12"/>
                  </a:cxn>
                  <a:cxn ang="0">
                    <a:pos x="5" y="7"/>
                  </a:cxn>
                  <a:cxn ang="0">
                    <a:pos x="10" y="5"/>
                  </a:cxn>
                  <a:cxn ang="0">
                    <a:pos x="12" y="10"/>
                  </a:cxn>
                  <a:cxn ang="0">
                    <a:pos x="7" y="12"/>
                  </a:cxn>
                  <a:cxn ang="0">
                    <a:pos x="7" y="12"/>
                  </a:cxn>
                  <a:cxn ang="0">
                    <a:pos x="7" y="12"/>
                  </a:cxn>
                </a:cxnLst>
                <a:rect l="0" t="0" r="r" b="b"/>
                <a:pathLst>
                  <a:path w="17" h="17">
                    <a:moveTo>
                      <a:pt x="12" y="1"/>
                    </a:moveTo>
                    <a:cubicBezTo>
                      <a:pt x="8" y="0"/>
                      <a:pt x="3" y="1"/>
                      <a:pt x="2" y="5"/>
                    </a:cubicBezTo>
                    <a:cubicBezTo>
                      <a:pt x="0" y="9"/>
                      <a:pt x="2" y="14"/>
                      <a:pt x="6" y="15"/>
                    </a:cubicBezTo>
                    <a:cubicBezTo>
                      <a:pt x="10" y="17"/>
                      <a:pt x="14" y="15"/>
                      <a:pt x="16" y="11"/>
                    </a:cubicBezTo>
                    <a:cubicBezTo>
                      <a:pt x="17" y="7"/>
                      <a:pt x="16" y="3"/>
                      <a:pt x="12" y="1"/>
                    </a:cubicBezTo>
                    <a:close/>
                    <a:moveTo>
                      <a:pt x="7" y="12"/>
                    </a:moveTo>
                    <a:cubicBezTo>
                      <a:pt x="5" y="11"/>
                      <a:pt x="4" y="9"/>
                      <a:pt x="5" y="7"/>
                    </a:cubicBezTo>
                    <a:cubicBezTo>
                      <a:pt x="6" y="5"/>
                      <a:pt x="8" y="4"/>
                      <a:pt x="10" y="5"/>
                    </a:cubicBezTo>
                    <a:cubicBezTo>
                      <a:pt x="12" y="5"/>
                      <a:pt x="13" y="8"/>
                      <a:pt x="12" y="10"/>
                    </a:cubicBezTo>
                    <a:cubicBezTo>
                      <a:pt x="12" y="12"/>
                      <a:pt x="9" y="13"/>
                      <a:pt x="7" y="12"/>
                    </a:cubicBezTo>
                    <a:close/>
                    <a:moveTo>
                      <a:pt x="7" y="12"/>
                    </a:moveTo>
                    <a:cubicBezTo>
                      <a:pt x="7" y="12"/>
                      <a:pt x="7" y="12"/>
                      <a:pt x="7" y="12"/>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2" name="Freeform: Shape 147"/>
              <p:cNvSpPr>
                <a:spLocks/>
              </p:cNvSpPr>
              <p:nvPr/>
            </p:nvSpPr>
            <p:spPr bwMode="auto">
              <a:xfrm>
                <a:off x="5659438" y="2008188"/>
                <a:ext cx="152400" cy="152400"/>
              </a:xfrm>
              <a:custGeom>
                <a:avLst/>
                <a:gdLst/>
                <a:ahLst/>
                <a:cxnLst>
                  <a:cxn ang="0">
                    <a:pos x="34" y="5"/>
                  </a:cxn>
                  <a:cxn ang="0">
                    <a:pos x="4" y="18"/>
                  </a:cxn>
                  <a:cxn ang="0">
                    <a:pos x="17" y="48"/>
                  </a:cxn>
                  <a:cxn ang="0">
                    <a:pos x="47" y="35"/>
                  </a:cxn>
                  <a:cxn ang="0">
                    <a:pos x="34" y="5"/>
                  </a:cxn>
                  <a:cxn ang="0">
                    <a:pos x="20" y="41"/>
                  </a:cxn>
                  <a:cxn ang="0">
                    <a:pos x="12" y="21"/>
                  </a:cxn>
                  <a:cxn ang="0">
                    <a:pos x="31" y="12"/>
                  </a:cxn>
                  <a:cxn ang="0">
                    <a:pos x="40" y="32"/>
                  </a:cxn>
                  <a:cxn ang="0">
                    <a:pos x="20" y="41"/>
                  </a:cxn>
                  <a:cxn ang="0">
                    <a:pos x="20" y="41"/>
                  </a:cxn>
                  <a:cxn ang="0">
                    <a:pos x="20" y="41"/>
                  </a:cxn>
                </a:cxnLst>
                <a:rect l="0" t="0" r="r" b="b"/>
                <a:pathLst>
                  <a:path w="52" h="52">
                    <a:moveTo>
                      <a:pt x="34" y="5"/>
                    </a:moveTo>
                    <a:cubicBezTo>
                      <a:pt x="23" y="0"/>
                      <a:pt x="9" y="6"/>
                      <a:pt x="4" y="18"/>
                    </a:cubicBezTo>
                    <a:cubicBezTo>
                      <a:pt x="0" y="30"/>
                      <a:pt x="5" y="43"/>
                      <a:pt x="17" y="48"/>
                    </a:cubicBezTo>
                    <a:cubicBezTo>
                      <a:pt x="29" y="52"/>
                      <a:pt x="42" y="47"/>
                      <a:pt x="47" y="35"/>
                    </a:cubicBezTo>
                    <a:cubicBezTo>
                      <a:pt x="52" y="23"/>
                      <a:pt x="46" y="10"/>
                      <a:pt x="34" y="5"/>
                    </a:cubicBezTo>
                    <a:close/>
                    <a:moveTo>
                      <a:pt x="20" y="41"/>
                    </a:moveTo>
                    <a:cubicBezTo>
                      <a:pt x="12" y="37"/>
                      <a:pt x="8" y="28"/>
                      <a:pt x="12" y="21"/>
                    </a:cubicBezTo>
                    <a:cubicBezTo>
                      <a:pt x="15" y="13"/>
                      <a:pt x="24" y="9"/>
                      <a:pt x="31" y="12"/>
                    </a:cubicBezTo>
                    <a:cubicBezTo>
                      <a:pt x="39" y="15"/>
                      <a:pt x="43" y="24"/>
                      <a:pt x="40" y="32"/>
                    </a:cubicBezTo>
                    <a:cubicBezTo>
                      <a:pt x="37" y="40"/>
                      <a:pt x="28" y="44"/>
                      <a:pt x="20" y="41"/>
                    </a:cubicBezTo>
                    <a:close/>
                    <a:moveTo>
                      <a:pt x="20" y="41"/>
                    </a:moveTo>
                    <a:cubicBezTo>
                      <a:pt x="20" y="41"/>
                      <a:pt x="20" y="41"/>
                      <a:pt x="20" y="41"/>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Freeform: Shape 148"/>
              <p:cNvSpPr>
                <a:spLocks/>
              </p:cNvSpPr>
              <p:nvPr/>
            </p:nvSpPr>
            <p:spPr bwMode="auto">
              <a:xfrm>
                <a:off x="5762625" y="2111376"/>
                <a:ext cx="58738" cy="58738"/>
              </a:xfrm>
              <a:custGeom>
                <a:avLst/>
                <a:gdLst/>
                <a:ahLst/>
                <a:cxnLst>
                  <a:cxn ang="0">
                    <a:pos x="19" y="3"/>
                  </a:cxn>
                  <a:cxn ang="0">
                    <a:pos x="18" y="0"/>
                  </a:cxn>
                  <a:cxn ang="0">
                    <a:pos x="16" y="1"/>
                  </a:cxn>
                  <a:cxn ang="0">
                    <a:pos x="1" y="16"/>
                  </a:cxn>
                  <a:cxn ang="0">
                    <a:pos x="0" y="18"/>
                  </a:cxn>
                  <a:cxn ang="0">
                    <a:pos x="3" y="19"/>
                  </a:cxn>
                  <a:cxn ang="0">
                    <a:pos x="3" y="19"/>
                  </a:cxn>
                  <a:cxn ang="0">
                    <a:pos x="19" y="3"/>
                  </a:cxn>
                  <a:cxn ang="0">
                    <a:pos x="19" y="3"/>
                  </a:cxn>
                  <a:cxn ang="0">
                    <a:pos x="19" y="3"/>
                  </a:cxn>
                </a:cxnLst>
                <a:rect l="0" t="0" r="r" b="b"/>
                <a:pathLst>
                  <a:path w="20" h="20">
                    <a:moveTo>
                      <a:pt x="19" y="3"/>
                    </a:moveTo>
                    <a:cubicBezTo>
                      <a:pt x="20" y="2"/>
                      <a:pt x="19" y="1"/>
                      <a:pt x="18" y="0"/>
                    </a:cubicBezTo>
                    <a:cubicBezTo>
                      <a:pt x="17" y="0"/>
                      <a:pt x="16" y="0"/>
                      <a:pt x="16" y="1"/>
                    </a:cubicBezTo>
                    <a:cubicBezTo>
                      <a:pt x="13" y="8"/>
                      <a:pt x="8" y="13"/>
                      <a:pt x="1" y="16"/>
                    </a:cubicBezTo>
                    <a:cubicBezTo>
                      <a:pt x="0" y="16"/>
                      <a:pt x="0" y="17"/>
                      <a:pt x="0" y="18"/>
                    </a:cubicBezTo>
                    <a:cubicBezTo>
                      <a:pt x="1" y="19"/>
                      <a:pt x="2" y="20"/>
                      <a:pt x="3" y="19"/>
                    </a:cubicBezTo>
                    <a:cubicBezTo>
                      <a:pt x="3" y="19"/>
                      <a:pt x="3" y="19"/>
                      <a:pt x="3" y="19"/>
                    </a:cubicBezTo>
                    <a:cubicBezTo>
                      <a:pt x="10" y="16"/>
                      <a:pt x="16" y="10"/>
                      <a:pt x="19" y="3"/>
                    </a:cubicBezTo>
                    <a:close/>
                    <a:moveTo>
                      <a:pt x="19" y="3"/>
                    </a:moveTo>
                    <a:cubicBezTo>
                      <a:pt x="19" y="3"/>
                      <a:pt x="19" y="3"/>
                      <a:pt x="19" y="3"/>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Freeform: Shape 149"/>
              <p:cNvSpPr>
                <a:spLocks/>
              </p:cNvSpPr>
              <p:nvPr/>
            </p:nvSpPr>
            <p:spPr bwMode="auto">
              <a:xfrm>
                <a:off x="5780088" y="2125663"/>
                <a:ext cx="82550" cy="85725"/>
              </a:xfrm>
              <a:custGeom>
                <a:avLst/>
                <a:gdLst/>
                <a:ahLst/>
                <a:cxnLst>
                  <a:cxn ang="0">
                    <a:pos x="26" y="1"/>
                  </a:cxn>
                  <a:cxn ang="0">
                    <a:pos x="24" y="2"/>
                  </a:cxn>
                  <a:cxn ang="0">
                    <a:pos x="1" y="25"/>
                  </a:cxn>
                  <a:cxn ang="0">
                    <a:pos x="0" y="28"/>
                  </a:cxn>
                  <a:cxn ang="0">
                    <a:pos x="3" y="29"/>
                  </a:cxn>
                  <a:cxn ang="0">
                    <a:pos x="3" y="28"/>
                  </a:cxn>
                  <a:cxn ang="0">
                    <a:pos x="28" y="3"/>
                  </a:cxn>
                  <a:cxn ang="0">
                    <a:pos x="26" y="1"/>
                  </a:cxn>
                  <a:cxn ang="0">
                    <a:pos x="26" y="1"/>
                  </a:cxn>
                  <a:cxn ang="0">
                    <a:pos x="26" y="1"/>
                  </a:cxn>
                </a:cxnLst>
                <a:rect l="0" t="0" r="r" b="b"/>
                <a:pathLst>
                  <a:path w="28" h="29">
                    <a:moveTo>
                      <a:pt x="26" y="1"/>
                    </a:moveTo>
                    <a:cubicBezTo>
                      <a:pt x="25" y="0"/>
                      <a:pt x="24" y="1"/>
                      <a:pt x="24" y="2"/>
                    </a:cubicBezTo>
                    <a:cubicBezTo>
                      <a:pt x="20" y="13"/>
                      <a:pt x="11" y="21"/>
                      <a:pt x="1" y="25"/>
                    </a:cubicBezTo>
                    <a:cubicBezTo>
                      <a:pt x="0" y="25"/>
                      <a:pt x="0" y="27"/>
                      <a:pt x="0" y="28"/>
                    </a:cubicBezTo>
                    <a:cubicBezTo>
                      <a:pt x="1" y="29"/>
                      <a:pt x="2" y="29"/>
                      <a:pt x="3" y="29"/>
                    </a:cubicBezTo>
                    <a:cubicBezTo>
                      <a:pt x="3" y="29"/>
                      <a:pt x="3" y="29"/>
                      <a:pt x="3" y="28"/>
                    </a:cubicBezTo>
                    <a:cubicBezTo>
                      <a:pt x="14" y="24"/>
                      <a:pt x="23" y="15"/>
                      <a:pt x="28" y="3"/>
                    </a:cubicBezTo>
                    <a:cubicBezTo>
                      <a:pt x="28" y="2"/>
                      <a:pt x="27" y="1"/>
                      <a:pt x="26" y="1"/>
                    </a:cubicBezTo>
                    <a:close/>
                    <a:moveTo>
                      <a:pt x="26" y="1"/>
                    </a:moveTo>
                    <a:cubicBezTo>
                      <a:pt x="26" y="1"/>
                      <a:pt x="26" y="1"/>
                      <a:pt x="26" y="1"/>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5" name="Freeform: Shape 150"/>
              <p:cNvSpPr>
                <a:spLocks/>
              </p:cNvSpPr>
              <p:nvPr/>
            </p:nvSpPr>
            <p:spPr bwMode="auto">
              <a:xfrm>
                <a:off x="5770563" y="2120901"/>
                <a:ext cx="71438" cy="69850"/>
              </a:xfrm>
              <a:custGeom>
                <a:avLst/>
                <a:gdLst/>
                <a:ahLst/>
                <a:cxnLst>
                  <a:cxn ang="0">
                    <a:pos x="22" y="0"/>
                  </a:cxn>
                  <a:cxn ang="0">
                    <a:pos x="20" y="1"/>
                  </a:cxn>
                  <a:cxn ang="0">
                    <a:pos x="1" y="20"/>
                  </a:cxn>
                  <a:cxn ang="0">
                    <a:pos x="1" y="20"/>
                  </a:cxn>
                  <a:cxn ang="0">
                    <a:pos x="0" y="23"/>
                  </a:cxn>
                  <a:cxn ang="0">
                    <a:pos x="3" y="24"/>
                  </a:cxn>
                  <a:cxn ang="0">
                    <a:pos x="3" y="23"/>
                  </a:cxn>
                  <a:cxn ang="0">
                    <a:pos x="23" y="3"/>
                  </a:cxn>
                  <a:cxn ang="0">
                    <a:pos x="22" y="0"/>
                  </a:cxn>
                  <a:cxn ang="0">
                    <a:pos x="22" y="0"/>
                  </a:cxn>
                  <a:cxn ang="0">
                    <a:pos x="22" y="0"/>
                  </a:cxn>
                </a:cxnLst>
                <a:rect l="0" t="0" r="r" b="b"/>
                <a:pathLst>
                  <a:path w="24" h="24">
                    <a:moveTo>
                      <a:pt x="22" y="0"/>
                    </a:moveTo>
                    <a:cubicBezTo>
                      <a:pt x="21" y="0"/>
                      <a:pt x="20" y="0"/>
                      <a:pt x="20" y="1"/>
                    </a:cubicBezTo>
                    <a:cubicBezTo>
                      <a:pt x="16" y="10"/>
                      <a:pt x="10" y="17"/>
                      <a:pt x="1" y="20"/>
                    </a:cubicBezTo>
                    <a:cubicBezTo>
                      <a:pt x="1" y="20"/>
                      <a:pt x="1" y="20"/>
                      <a:pt x="1" y="20"/>
                    </a:cubicBezTo>
                    <a:cubicBezTo>
                      <a:pt x="0" y="20"/>
                      <a:pt x="0" y="22"/>
                      <a:pt x="0" y="23"/>
                    </a:cubicBezTo>
                    <a:cubicBezTo>
                      <a:pt x="1" y="24"/>
                      <a:pt x="2" y="24"/>
                      <a:pt x="3" y="24"/>
                    </a:cubicBezTo>
                    <a:cubicBezTo>
                      <a:pt x="3" y="24"/>
                      <a:pt x="3" y="23"/>
                      <a:pt x="3" y="23"/>
                    </a:cubicBezTo>
                    <a:cubicBezTo>
                      <a:pt x="12" y="20"/>
                      <a:pt x="19" y="12"/>
                      <a:pt x="23" y="3"/>
                    </a:cubicBezTo>
                    <a:cubicBezTo>
                      <a:pt x="24" y="2"/>
                      <a:pt x="23" y="0"/>
                      <a:pt x="22" y="0"/>
                    </a:cubicBezTo>
                    <a:close/>
                    <a:moveTo>
                      <a:pt x="22" y="0"/>
                    </a:moveTo>
                    <a:cubicBezTo>
                      <a:pt x="22" y="0"/>
                      <a:pt x="22" y="0"/>
                      <a:pt x="22"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Freeform: Shape 151"/>
              <p:cNvSpPr>
                <a:spLocks/>
              </p:cNvSpPr>
              <p:nvPr/>
            </p:nvSpPr>
            <p:spPr bwMode="auto">
              <a:xfrm>
                <a:off x="5651500" y="2003426"/>
                <a:ext cx="58738" cy="58738"/>
              </a:xfrm>
              <a:custGeom>
                <a:avLst/>
                <a:gdLst/>
                <a:ahLst/>
                <a:cxnLst>
                  <a:cxn ang="0">
                    <a:pos x="19" y="1"/>
                  </a:cxn>
                  <a:cxn ang="0">
                    <a:pos x="17" y="0"/>
                  </a:cxn>
                  <a:cxn ang="0">
                    <a:pos x="17" y="0"/>
                  </a:cxn>
                  <a:cxn ang="0">
                    <a:pos x="0" y="17"/>
                  </a:cxn>
                  <a:cxn ang="0">
                    <a:pos x="1" y="19"/>
                  </a:cxn>
                  <a:cxn ang="0">
                    <a:pos x="4" y="18"/>
                  </a:cxn>
                  <a:cxn ang="0">
                    <a:pos x="18" y="4"/>
                  </a:cxn>
                  <a:cxn ang="0">
                    <a:pos x="19" y="1"/>
                  </a:cxn>
                  <a:cxn ang="0">
                    <a:pos x="19" y="1"/>
                  </a:cxn>
                  <a:cxn ang="0">
                    <a:pos x="19" y="1"/>
                  </a:cxn>
                </a:cxnLst>
                <a:rect l="0" t="0" r="r" b="b"/>
                <a:pathLst>
                  <a:path w="20" h="20">
                    <a:moveTo>
                      <a:pt x="19" y="1"/>
                    </a:moveTo>
                    <a:cubicBezTo>
                      <a:pt x="19" y="0"/>
                      <a:pt x="18" y="0"/>
                      <a:pt x="17" y="0"/>
                    </a:cubicBezTo>
                    <a:cubicBezTo>
                      <a:pt x="17" y="0"/>
                      <a:pt x="17" y="0"/>
                      <a:pt x="17" y="0"/>
                    </a:cubicBezTo>
                    <a:cubicBezTo>
                      <a:pt x="9" y="3"/>
                      <a:pt x="3" y="9"/>
                      <a:pt x="0" y="17"/>
                    </a:cubicBezTo>
                    <a:cubicBezTo>
                      <a:pt x="0" y="18"/>
                      <a:pt x="0" y="19"/>
                      <a:pt x="1" y="19"/>
                    </a:cubicBezTo>
                    <a:cubicBezTo>
                      <a:pt x="2" y="20"/>
                      <a:pt x="3" y="19"/>
                      <a:pt x="4" y="18"/>
                    </a:cubicBezTo>
                    <a:cubicBezTo>
                      <a:pt x="7" y="11"/>
                      <a:pt x="12" y="6"/>
                      <a:pt x="18" y="4"/>
                    </a:cubicBezTo>
                    <a:cubicBezTo>
                      <a:pt x="19" y="3"/>
                      <a:pt x="20" y="2"/>
                      <a:pt x="19" y="1"/>
                    </a:cubicBezTo>
                    <a:close/>
                    <a:moveTo>
                      <a:pt x="19" y="1"/>
                    </a:moveTo>
                    <a:cubicBezTo>
                      <a:pt x="19" y="1"/>
                      <a:pt x="19" y="1"/>
                      <a:pt x="19" y="1"/>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7" name="Freeform: Shape 152"/>
              <p:cNvSpPr>
                <a:spLocks/>
              </p:cNvSpPr>
              <p:nvPr/>
            </p:nvSpPr>
            <p:spPr bwMode="auto">
              <a:xfrm>
                <a:off x="5610225" y="1962151"/>
                <a:ext cx="82550" cy="82550"/>
              </a:xfrm>
              <a:custGeom>
                <a:avLst/>
                <a:gdLst/>
                <a:ahLst/>
                <a:cxnLst>
                  <a:cxn ang="0">
                    <a:pos x="27" y="1"/>
                  </a:cxn>
                  <a:cxn ang="0">
                    <a:pos x="25" y="0"/>
                  </a:cxn>
                  <a:cxn ang="0">
                    <a:pos x="25" y="0"/>
                  </a:cxn>
                  <a:cxn ang="0">
                    <a:pos x="0" y="25"/>
                  </a:cxn>
                  <a:cxn ang="0">
                    <a:pos x="1" y="28"/>
                  </a:cxn>
                  <a:cxn ang="0">
                    <a:pos x="4" y="27"/>
                  </a:cxn>
                  <a:cxn ang="0">
                    <a:pos x="26" y="3"/>
                  </a:cxn>
                  <a:cxn ang="0">
                    <a:pos x="27" y="1"/>
                  </a:cxn>
                  <a:cxn ang="0">
                    <a:pos x="27" y="1"/>
                  </a:cxn>
                  <a:cxn ang="0">
                    <a:pos x="27" y="1"/>
                  </a:cxn>
                </a:cxnLst>
                <a:rect l="0" t="0" r="r" b="b"/>
                <a:pathLst>
                  <a:path w="28" h="28">
                    <a:moveTo>
                      <a:pt x="27" y="1"/>
                    </a:moveTo>
                    <a:cubicBezTo>
                      <a:pt x="27" y="0"/>
                      <a:pt x="26" y="0"/>
                      <a:pt x="25" y="0"/>
                    </a:cubicBezTo>
                    <a:cubicBezTo>
                      <a:pt x="25" y="0"/>
                      <a:pt x="25" y="0"/>
                      <a:pt x="25" y="0"/>
                    </a:cubicBezTo>
                    <a:cubicBezTo>
                      <a:pt x="14" y="5"/>
                      <a:pt x="5" y="13"/>
                      <a:pt x="0" y="25"/>
                    </a:cubicBezTo>
                    <a:cubicBezTo>
                      <a:pt x="0" y="26"/>
                      <a:pt x="0" y="27"/>
                      <a:pt x="1" y="28"/>
                    </a:cubicBezTo>
                    <a:cubicBezTo>
                      <a:pt x="2" y="28"/>
                      <a:pt x="3" y="28"/>
                      <a:pt x="4" y="27"/>
                    </a:cubicBezTo>
                    <a:cubicBezTo>
                      <a:pt x="8" y="16"/>
                      <a:pt x="16" y="8"/>
                      <a:pt x="26" y="3"/>
                    </a:cubicBezTo>
                    <a:cubicBezTo>
                      <a:pt x="27" y="3"/>
                      <a:pt x="28" y="2"/>
                      <a:pt x="27" y="1"/>
                    </a:cubicBezTo>
                    <a:close/>
                    <a:moveTo>
                      <a:pt x="27" y="1"/>
                    </a:moveTo>
                    <a:cubicBezTo>
                      <a:pt x="27" y="1"/>
                      <a:pt x="27" y="1"/>
                      <a:pt x="27" y="1"/>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Freeform: Shape 153"/>
              <p:cNvSpPr>
                <a:spLocks/>
              </p:cNvSpPr>
              <p:nvPr/>
            </p:nvSpPr>
            <p:spPr bwMode="auto">
              <a:xfrm>
                <a:off x="5630863" y="1982788"/>
                <a:ext cx="69850" cy="69850"/>
              </a:xfrm>
              <a:custGeom>
                <a:avLst/>
                <a:gdLst/>
                <a:ahLst/>
                <a:cxnLst>
                  <a:cxn ang="0">
                    <a:pos x="22" y="4"/>
                  </a:cxn>
                  <a:cxn ang="0">
                    <a:pos x="23" y="1"/>
                  </a:cxn>
                  <a:cxn ang="0">
                    <a:pos x="21" y="0"/>
                  </a:cxn>
                  <a:cxn ang="0">
                    <a:pos x="21" y="0"/>
                  </a:cxn>
                  <a:cxn ang="0">
                    <a:pos x="0" y="21"/>
                  </a:cxn>
                  <a:cxn ang="0">
                    <a:pos x="1" y="24"/>
                  </a:cxn>
                  <a:cxn ang="0">
                    <a:pos x="4" y="22"/>
                  </a:cxn>
                  <a:cxn ang="0">
                    <a:pos x="22" y="4"/>
                  </a:cxn>
                  <a:cxn ang="0">
                    <a:pos x="22" y="4"/>
                  </a:cxn>
                  <a:cxn ang="0">
                    <a:pos x="22" y="4"/>
                  </a:cxn>
                </a:cxnLst>
                <a:rect l="0" t="0" r="r" b="b"/>
                <a:pathLst>
                  <a:path w="24" h="24">
                    <a:moveTo>
                      <a:pt x="22" y="4"/>
                    </a:moveTo>
                    <a:cubicBezTo>
                      <a:pt x="23" y="3"/>
                      <a:pt x="24" y="2"/>
                      <a:pt x="23" y="1"/>
                    </a:cubicBezTo>
                    <a:cubicBezTo>
                      <a:pt x="23" y="0"/>
                      <a:pt x="22" y="0"/>
                      <a:pt x="21" y="0"/>
                    </a:cubicBezTo>
                    <a:cubicBezTo>
                      <a:pt x="21" y="0"/>
                      <a:pt x="21" y="0"/>
                      <a:pt x="21" y="0"/>
                    </a:cubicBezTo>
                    <a:cubicBezTo>
                      <a:pt x="12" y="4"/>
                      <a:pt x="4" y="11"/>
                      <a:pt x="0" y="21"/>
                    </a:cubicBezTo>
                    <a:cubicBezTo>
                      <a:pt x="0" y="22"/>
                      <a:pt x="0" y="23"/>
                      <a:pt x="1" y="24"/>
                    </a:cubicBezTo>
                    <a:cubicBezTo>
                      <a:pt x="2" y="24"/>
                      <a:pt x="3" y="23"/>
                      <a:pt x="4" y="22"/>
                    </a:cubicBezTo>
                    <a:cubicBezTo>
                      <a:pt x="7" y="14"/>
                      <a:pt x="14" y="7"/>
                      <a:pt x="22" y="4"/>
                    </a:cubicBezTo>
                    <a:close/>
                    <a:moveTo>
                      <a:pt x="22" y="4"/>
                    </a:moveTo>
                    <a:cubicBezTo>
                      <a:pt x="22" y="4"/>
                      <a:pt x="22" y="4"/>
                      <a:pt x="22"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70" name="Freeform: Shape 154"/>
            <p:cNvSpPr>
              <a:spLocks/>
            </p:cNvSpPr>
            <p:nvPr/>
          </p:nvSpPr>
          <p:spPr bwMode="auto">
            <a:xfrm>
              <a:off x="5683958" y="2188697"/>
              <a:ext cx="193560" cy="193558"/>
            </a:xfrm>
            <a:custGeom>
              <a:avLst/>
              <a:gdLst/>
              <a:ahLst/>
              <a:cxnLst>
                <a:cxn ang="0">
                  <a:pos x="77" y="14"/>
                </a:cxn>
                <a:cxn ang="0">
                  <a:pos x="51" y="34"/>
                </a:cxn>
                <a:cxn ang="0">
                  <a:pos x="0" y="54"/>
                </a:cxn>
                <a:cxn ang="0">
                  <a:pos x="23" y="80"/>
                </a:cxn>
                <a:cxn ang="0">
                  <a:pos x="31" y="123"/>
                </a:cxn>
                <a:cxn ang="0">
                  <a:pos x="54" y="115"/>
                </a:cxn>
                <a:cxn ang="0">
                  <a:pos x="50" y="103"/>
                </a:cxn>
                <a:cxn ang="0">
                  <a:pos x="50" y="76"/>
                </a:cxn>
                <a:cxn ang="0">
                  <a:pos x="51" y="74"/>
                </a:cxn>
                <a:cxn ang="0">
                  <a:pos x="52" y="73"/>
                </a:cxn>
                <a:cxn ang="0">
                  <a:pos x="53" y="73"/>
                </a:cxn>
                <a:cxn ang="0">
                  <a:pos x="77" y="94"/>
                </a:cxn>
                <a:cxn ang="0">
                  <a:pos x="123" y="54"/>
                </a:cxn>
                <a:cxn ang="0">
                  <a:pos x="77" y="54"/>
                </a:cxn>
                <a:cxn ang="0">
                  <a:pos x="88" y="42"/>
                </a:cxn>
                <a:cxn ang="0">
                  <a:pos x="88" y="65"/>
                </a:cxn>
                <a:cxn ang="0">
                  <a:pos x="77" y="54"/>
                </a:cxn>
                <a:cxn ang="0">
                  <a:pos x="15" y="42"/>
                </a:cxn>
                <a:cxn ang="0">
                  <a:pos x="38" y="54"/>
                </a:cxn>
                <a:cxn ang="0">
                  <a:pos x="15" y="65"/>
                </a:cxn>
                <a:cxn ang="0">
                  <a:pos x="46" y="115"/>
                </a:cxn>
                <a:cxn ang="0">
                  <a:pos x="31" y="80"/>
                </a:cxn>
                <a:cxn ang="0">
                  <a:pos x="31" y="73"/>
                </a:cxn>
                <a:cxn ang="0">
                  <a:pos x="43" y="73"/>
                </a:cxn>
                <a:cxn ang="0">
                  <a:pos x="42" y="103"/>
                </a:cxn>
                <a:cxn ang="0">
                  <a:pos x="46" y="112"/>
                </a:cxn>
                <a:cxn ang="0">
                  <a:pos x="51" y="65"/>
                </a:cxn>
                <a:cxn ang="0">
                  <a:pos x="50" y="65"/>
                </a:cxn>
                <a:cxn ang="0">
                  <a:pos x="50" y="42"/>
                </a:cxn>
                <a:cxn ang="0">
                  <a:pos x="71" y="34"/>
                </a:cxn>
                <a:cxn ang="0">
                  <a:pos x="71" y="73"/>
                </a:cxn>
                <a:cxn ang="0">
                  <a:pos x="96" y="100"/>
                </a:cxn>
                <a:cxn ang="0">
                  <a:pos x="88" y="73"/>
                </a:cxn>
                <a:cxn ang="0">
                  <a:pos x="88" y="34"/>
                </a:cxn>
                <a:cxn ang="0">
                  <a:pos x="96" y="8"/>
                </a:cxn>
                <a:cxn ang="0">
                  <a:pos x="96" y="100"/>
                </a:cxn>
                <a:cxn ang="0">
                  <a:pos x="96" y="100"/>
                </a:cxn>
              </a:cxnLst>
              <a:rect l="0" t="0" r="r" b="b"/>
              <a:pathLst>
                <a:path w="123" h="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Freeform: Shape 155"/>
            <p:cNvSpPr>
              <a:spLocks/>
            </p:cNvSpPr>
            <p:nvPr/>
          </p:nvSpPr>
          <p:spPr bwMode="auto">
            <a:xfrm>
              <a:off x="5531542" y="2544132"/>
              <a:ext cx="193560" cy="132166"/>
            </a:xfrm>
            <a:custGeom>
              <a:avLst/>
              <a:gdLst/>
              <a:ahLst/>
              <a:cxnLst>
                <a:cxn ang="0">
                  <a:pos x="115" y="4"/>
                </a:cxn>
                <a:cxn ang="0">
                  <a:pos x="112" y="4"/>
                </a:cxn>
                <a:cxn ang="0">
                  <a:pos x="107" y="6"/>
                </a:cxn>
                <a:cxn ang="0">
                  <a:pos x="96" y="16"/>
                </a:cxn>
                <a:cxn ang="0">
                  <a:pos x="96" y="12"/>
                </a:cxn>
                <a:cxn ang="0">
                  <a:pos x="85" y="0"/>
                </a:cxn>
                <a:cxn ang="0">
                  <a:pos x="12" y="0"/>
                </a:cxn>
                <a:cxn ang="0">
                  <a:pos x="0" y="12"/>
                </a:cxn>
                <a:cxn ang="0">
                  <a:pos x="0" y="73"/>
                </a:cxn>
                <a:cxn ang="0">
                  <a:pos x="12" y="84"/>
                </a:cxn>
                <a:cxn ang="0">
                  <a:pos x="85" y="84"/>
                </a:cxn>
                <a:cxn ang="0">
                  <a:pos x="96" y="73"/>
                </a:cxn>
                <a:cxn ang="0">
                  <a:pos x="96" y="68"/>
                </a:cxn>
                <a:cxn ang="0">
                  <a:pos x="107" y="78"/>
                </a:cxn>
                <a:cxn ang="0">
                  <a:pos x="112" y="81"/>
                </a:cxn>
                <a:cxn ang="0">
                  <a:pos x="115" y="81"/>
                </a:cxn>
                <a:cxn ang="0">
                  <a:pos x="123" y="73"/>
                </a:cxn>
                <a:cxn ang="0">
                  <a:pos x="123" y="12"/>
                </a:cxn>
                <a:cxn ang="0">
                  <a:pos x="115" y="4"/>
                </a:cxn>
                <a:cxn ang="0">
                  <a:pos x="12" y="77"/>
                </a:cxn>
                <a:cxn ang="0">
                  <a:pos x="8" y="73"/>
                </a:cxn>
                <a:cxn ang="0">
                  <a:pos x="8" y="12"/>
                </a:cxn>
                <a:cxn ang="0">
                  <a:pos x="12" y="8"/>
                </a:cxn>
                <a:cxn ang="0">
                  <a:pos x="85" y="8"/>
                </a:cxn>
                <a:cxn ang="0">
                  <a:pos x="89" y="12"/>
                </a:cxn>
                <a:cxn ang="0">
                  <a:pos x="89" y="73"/>
                </a:cxn>
                <a:cxn ang="0">
                  <a:pos x="85" y="77"/>
                </a:cxn>
                <a:cxn ang="0">
                  <a:pos x="12" y="77"/>
                </a:cxn>
                <a:cxn ang="0">
                  <a:pos x="115" y="73"/>
                </a:cxn>
                <a:cxn ang="0">
                  <a:pos x="112" y="73"/>
                </a:cxn>
                <a:cxn ang="0">
                  <a:pos x="96" y="58"/>
                </a:cxn>
                <a:cxn ang="0">
                  <a:pos x="96" y="58"/>
                </a:cxn>
                <a:cxn ang="0">
                  <a:pos x="92" y="54"/>
                </a:cxn>
                <a:cxn ang="0">
                  <a:pos x="92" y="31"/>
                </a:cxn>
                <a:cxn ang="0">
                  <a:pos x="112" y="12"/>
                </a:cxn>
                <a:cxn ang="0">
                  <a:pos x="115" y="12"/>
                </a:cxn>
                <a:cxn ang="0">
                  <a:pos x="115" y="73"/>
                </a:cxn>
                <a:cxn ang="0">
                  <a:pos x="115" y="73"/>
                </a:cxn>
                <a:cxn ang="0">
                  <a:pos x="115" y="73"/>
                </a:cxn>
              </a:cxnLst>
              <a:rect l="0" t="0" r="r" b="b"/>
              <a:pathLst>
                <a:path w="123" h="84">
                  <a:moveTo>
                    <a:pt x="115" y="4"/>
                  </a:moveTo>
                  <a:cubicBezTo>
                    <a:pt x="112" y="4"/>
                    <a:pt x="112" y="4"/>
                    <a:pt x="112" y="4"/>
                  </a:cubicBezTo>
                  <a:cubicBezTo>
                    <a:pt x="110" y="4"/>
                    <a:pt x="108" y="5"/>
                    <a:pt x="107" y="6"/>
                  </a:cubicBezTo>
                  <a:cubicBezTo>
                    <a:pt x="96" y="16"/>
                    <a:pt x="96" y="16"/>
                    <a:pt x="96" y="16"/>
                  </a:cubicBezTo>
                  <a:cubicBezTo>
                    <a:pt x="96" y="12"/>
                    <a:pt x="96" y="12"/>
                    <a:pt x="96" y="12"/>
                  </a:cubicBezTo>
                  <a:cubicBezTo>
                    <a:pt x="96" y="5"/>
                    <a:pt x="91" y="0"/>
                    <a:pt x="85" y="0"/>
                  </a:cubicBezTo>
                  <a:cubicBezTo>
                    <a:pt x="12" y="0"/>
                    <a:pt x="12" y="0"/>
                    <a:pt x="12" y="0"/>
                  </a:cubicBezTo>
                  <a:cubicBezTo>
                    <a:pt x="6" y="0"/>
                    <a:pt x="0" y="5"/>
                    <a:pt x="0" y="12"/>
                  </a:cubicBezTo>
                  <a:cubicBezTo>
                    <a:pt x="0" y="73"/>
                    <a:pt x="0" y="73"/>
                    <a:pt x="0" y="73"/>
                  </a:cubicBezTo>
                  <a:cubicBezTo>
                    <a:pt x="0" y="79"/>
                    <a:pt x="6" y="84"/>
                    <a:pt x="12" y="84"/>
                  </a:cubicBezTo>
                  <a:cubicBezTo>
                    <a:pt x="85" y="84"/>
                    <a:pt x="85" y="84"/>
                    <a:pt x="85" y="84"/>
                  </a:cubicBezTo>
                  <a:cubicBezTo>
                    <a:pt x="91" y="84"/>
                    <a:pt x="96" y="79"/>
                    <a:pt x="96" y="73"/>
                  </a:cubicBezTo>
                  <a:cubicBezTo>
                    <a:pt x="96" y="68"/>
                    <a:pt x="96" y="68"/>
                    <a:pt x="96" y="68"/>
                  </a:cubicBezTo>
                  <a:cubicBezTo>
                    <a:pt x="107" y="78"/>
                    <a:pt x="107" y="78"/>
                    <a:pt x="107" y="78"/>
                  </a:cubicBezTo>
                  <a:cubicBezTo>
                    <a:pt x="108" y="80"/>
                    <a:pt x="110" y="81"/>
                    <a:pt x="112" y="81"/>
                  </a:cubicBezTo>
                  <a:cubicBezTo>
                    <a:pt x="115" y="81"/>
                    <a:pt x="115" y="81"/>
                    <a:pt x="115" y="81"/>
                  </a:cubicBezTo>
                  <a:cubicBezTo>
                    <a:pt x="120" y="81"/>
                    <a:pt x="123" y="77"/>
                    <a:pt x="123" y="73"/>
                  </a:cubicBezTo>
                  <a:cubicBezTo>
                    <a:pt x="123" y="12"/>
                    <a:pt x="123" y="12"/>
                    <a:pt x="123" y="12"/>
                  </a:cubicBezTo>
                  <a:cubicBezTo>
                    <a:pt x="123" y="7"/>
                    <a:pt x="120" y="4"/>
                    <a:pt x="115" y="4"/>
                  </a:cubicBezTo>
                  <a:close/>
                  <a:moveTo>
                    <a:pt x="12" y="77"/>
                  </a:moveTo>
                  <a:cubicBezTo>
                    <a:pt x="10" y="77"/>
                    <a:pt x="8" y="75"/>
                    <a:pt x="8" y="73"/>
                  </a:cubicBezTo>
                  <a:cubicBezTo>
                    <a:pt x="8" y="12"/>
                    <a:pt x="8" y="12"/>
                    <a:pt x="8" y="12"/>
                  </a:cubicBezTo>
                  <a:cubicBezTo>
                    <a:pt x="8" y="9"/>
                    <a:pt x="10" y="8"/>
                    <a:pt x="12" y="8"/>
                  </a:cubicBezTo>
                  <a:cubicBezTo>
                    <a:pt x="85" y="8"/>
                    <a:pt x="85" y="8"/>
                    <a:pt x="85" y="8"/>
                  </a:cubicBezTo>
                  <a:cubicBezTo>
                    <a:pt x="87" y="8"/>
                    <a:pt x="89" y="9"/>
                    <a:pt x="89" y="12"/>
                  </a:cubicBezTo>
                  <a:cubicBezTo>
                    <a:pt x="89" y="73"/>
                    <a:pt x="89" y="73"/>
                    <a:pt x="89" y="73"/>
                  </a:cubicBezTo>
                  <a:cubicBezTo>
                    <a:pt x="89" y="75"/>
                    <a:pt x="87" y="77"/>
                    <a:pt x="85" y="77"/>
                  </a:cubicBezTo>
                  <a:lnTo>
                    <a:pt x="12" y="77"/>
                  </a:lnTo>
                  <a:close/>
                  <a:moveTo>
                    <a:pt x="115" y="73"/>
                  </a:moveTo>
                  <a:cubicBezTo>
                    <a:pt x="112" y="73"/>
                    <a:pt x="112" y="73"/>
                    <a:pt x="112" y="73"/>
                  </a:cubicBezTo>
                  <a:cubicBezTo>
                    <a:pt x="96" y="58"/>
                    <a:pt x="96" y="58"/>
                    <a:pt x="96" y="58"/>
                  </a:cubicBezTo>
                  <a:cubicBezTo>
                    <a:pt x="96" y="58"/>
                    <a:pt x="96" y="58"/>
                    <a:pt x="96" y="58"/>
                  </a:cubicBezTo>
                  <a:cubicBezTo>
                    <a:pt x="92" y="54"/>
                    <a:pt x="92" y="54"/>
                    <a:pt x="92" y="54"/>
                  </a:cubicBezTo>
                  <a:cubicBezTo>
                    <a:pt x="92" y="31"/>
                    <a:pt x="92" y="31"/>
                    <a:pt x="92" y="31"/>
                  </a:cubicBezTo>
                  <a:cubicBezTo>
                    <a:pt x="112" y="12"/>
                    <a:pt x="112" y="12"/>
                    <a:pt x="112" y="12"/>
                  </a:cubicBezTo>
                  <a:cubicBezTo>
                    <a:pt x="115" y="12"/>
                    <a:pt x="115" y="12"/>
                    <a:pt x="115" y="12"/>
                  </a:cubicBezTo>
                  <a:lnTo>
                    <a:pt x="115" y="73"/>
                  </a:lnTo>
                  <a:close/>
                  <a:moveTo>
                    <a:pt x="115" y="73"/>
                  </a:moveTo>
                  <a:cubicBezTo>
                    <a:pt x="115" y="73"/>
                    <a:pt x="115" y="73"/>
                    <a:pt x="115" y="73"/>
                  </a:cubicBezTo>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Freeform: Shape 156"/>
            <p:cNvSpPr>
              <a:spLocks/>
            </p:cNvSpPr>
            <p:nvPr/>
          </p:nvSpPr>
          <p:spPr bwMode="auto">
            <a:xfrm>
              <a:off x="5211144" y="2665593"/>
              <a:ext cx="192706" cy="144954"/>
            </a:xfrm>
            <a:custGeom>
              <a:avLst/>
              <a:gdLst/>
              <a:ahLst/>
              <a:cxnLst>
                <a:cxn ang="0">
                  <a:pos x="101" y="2"/>
                </a:cxn>
                <a:cxn ang="0">
                  <a:pos x="27" y="0"/>
                </a:cxn>
                <a:cxn ang="0">
                  <a:pos x="2" y="22"/>
                </a:cxn>
                <a:cxn ang="0">
                  <a:pos x="2" y="32"/>
                </a:cxn>
                <a:cxn ang="0">
                  <a:pos x="61" y="92"/>
                </a:cxn>
                <a:cxn ang="0">
                  <a:pos x="121" y="32"/>
                </a:cxn>
                <a:cxn ang="0">
                  <a:pos x="120" y="22"/>
                </a:cxn>
                <a:cxn ang="0">
                  <a:pos x="86" y="14"/>
                </a:cxn>
                <a:cxn ang="0">
                  <a:pos x="93" y="8"/>
                </a:cxn>
                <a:cxn ang="0">
                  <a:pos x="76" y="27"/>
                </a:cxn>
                <a:cxn ang="0">
                  <a:pos x="93" y="27"/>
                </a:cxn>
                <a:cxn ang="0">
                  <a:pos x="73" y="25"/>
                </a:cxn>
                <a:cxn ang="0">
                  <a:pos x="75" y="9"/>
                </a:cxn>
                <a:cxn ang="0">
                  <a:pos x="70" y="27"/>
                </a:cxn>
                <a:cxn ang="0">
                  <a:pos x="61" y="20"/>
                </a:cxn>
                <a:cxn ang="0">
                  <a:pos x="70" y="8"/>
                </a:cxn>
                <a:cxn ang="0">
                  <a:pos x="53" y="8"/>
                </a:cxn>
                <a:cxn ang="0">
                  <a:pos x="58" y="17"/>
                </a:cxn>
                <a:cxn ang="0">
                  <a:pos x="40" y="16"/>
                </a:cxn>
                <a:cxn ang="0">
                  <a:pos x="58" y="17"/>
                </a:cxn>
                <a:cxn ang="0">
                  <a:pos x="30" y="27"/>
                </a:cxn>
                <a:cxn ang="0">
                  <a:pos x="47" y="27"/>
                </a:cxn>
                <a:cxn ang="0">
                  <a:pos x="37" y="14"/>
                </a:cxn>
                <a:cxn ang="0">
                  <a:pos x="43" y="8"/>
                </a:cxn>
                <a:cxn ang="0">
                  <a:pos x="34" y="17"/>
                </a:cxn>
                <a:cxn ang="0">
                  <a:pos x="8" y="27"/>
                </a:cxn>
                <a:cxn ang="0">
                  <a:pos x="11" y="31"/>
                </a:cxn>
                <a:cxn ang="0">
                  <a:pos x="49" y="71"/>
                </a:cxn>
                <a:cxn ang="0">
                  <a:pos x="29" y="31"/>
                </a:cxn>
                <a:cxn ang="0">
                  <a:pos x="57" y="78"/>
                </a:cxn>
                <a:cxn ang="0">
                  <a:pos x="52" y="31"/>
                </a:cxn>
                <a:cxn ang="0">
                  <a:pos x="61" y="79"/>
                </a:cxn>
                <a:cxn ang="0">
                  <a:pos x="65" y="78"/>
                </a:cxn>
                <a:cxn ang="0">
                  <a:pos x="94" y="31"/>
                </a:cxn>
                <a:cxn ang="0">
                  <a:pos x="74" y="71"/>
                </a:cxn>
                <a:cxn ang="0">
                  <a:pos x="112" y="31"/>
                </a:cxn>
                <a:cxn ang="0">
                  <a:pos x="99" y="27"/>
                </a:cxn>
                <a:cxn ang="0">
                  <a:pos x="97" y="9"/>
                </a:cxn>
                <a:cxn ang="0">
                  <a:pos x="99" y="27"/>
                </a:cxn>
                <a:cxn ang="0">
                  <a:pos x="99" y="27"/>
                </a:cxn>
              </a:cxnLst>
              <a:rect l="0" t="0" r="r" b="b"/>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3" name="Group 157"/>
            <p:cNvGrpSpPr/>
            <p:nvPr/>
          </p:nvGrpSpPr>
          <p:grpSpPr>
            <a:xfrm>
              <a:off x="4896612" y="2493506"/>
              <a:ext cx="193560" cy="193558"/>
              <a:chOff x="8780463" y="1906588"/>
              <a:chExt cx="360363" cy="360363"/>
            </a:xfrm>
            <a:solidFill>
              <a:schemeClr val="bg1"/>
            </a:solidFill>
          </p:grpSpPr>
          <p:sp>
            <p:nvSpPr>
              <p:cNvPr id="74" name="Freeform: Shape 158"/>
              <p:cNvSpPr>
                <a:spLocks/>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5" name="Freeform: Shape 159"/>
              <p:cNvSpPr>
                <a:spLocks/>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Freeform: Shape 160"/>
              <p:cNvSpPr>
                <a:spLocks/>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7" name="Freeform: Shape 161"/>
              <p:cNvSpPr>
                <a:spLocks/>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Freeform: Shape 162"/>
              <p:cNvSpPr>
                <a:spLocks/>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Freeform: Shape 163"/>
              <p:cNvSpPr>
                <a:spLocks/>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2" name="Group 166"/>
          <p:cNvGrpSpPr/>
          <p:nvPr/>
        </p:nvGrpSpPr>
        <p:grpSpPr>
          <a:xfrm>
            <a:off x="2763143" y="1257301"/>
            <a:ext cx="2050209" cy="2050184"/>
            <a:chOff x="3087031" y="1466082"/>
            <a:chExt cx="1686514" cy="1686494"/>
          </a:xfrm>
        </p:grpSpPr>
        <p:sp>
          <p:nvSpPr>
            <p:cNvPr id="14" name="Freeform: Shape 4"/>
            <p:cNvSpPr/>
            <p:nvPr/>
          </p:nvSpPr>
          <p:spPr>
            <a:xfrm>
              <a:off x="3166182" y="1563148"/>
              <a:ext cx="1492361" cy="14923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1F1F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5" name="Group 101"/>
            <p:cNvGrpSpPr/>
            <p:nvPr/>
          </p:nvGrpSpPr>
          <p:grpSpPr>
            <a:xfrm>
              <a:off x="3087031" y="1466082"/>
              <a:ext cx="1686514" cy="1686494"/>
              <a:chOff x="3087031" y="1466082"/>
              <a:chExt cx="1686514" cy="1686494"/>
            </a:xfrm>
          </p:grpSpPr>
          <p:sp>
            <p:nvSpPr>
              <p:cNvPr id="48" name="Freeform: Shape 42"/>
              <p:cNvSpPr/>
              <p:nvPr/>
            </p:nvSpPr>
            <p:spPr>
              <a:xfrm>
                <a:off x="3457539" y="1565325"/>
                <a:ext cx="382651" cy="534819"/>
              </a:xfrm>
              <a:custGeom>
                <a:avLst/>
                <a:gdLst/>
                <a:ahLst/>
                <a:cxnLst>
                  <a:cxn ang="0">
                    <a:pos x="wd2" y="hd2"/>
                  </a:cxn>
                  <a:cxn ang="5400000">
                    <a:pos x="wd2" y="hd2"/>
                  </a:cxn>
                  <a:cxn ang="10800000">
                    <a:pos x="wd2" y="hd2"/>
                  </a:cxn>
                  <a:cxn ang="16200000">
                    <a:pos x="wd2" y="hd2"/>
                  </a:cxn>
                </a:cxnLst>
                <a:rect l="0" t="0" r="r" b="b"/>
                <a:pathLst>
                  <a:path w="17571" h="21600" extrusionOk="0">
                    <a:moveTo>
                      <a:pt x="16465" y="21600"/>
                    </a:moveTo>
                    <a:cubicBezTo>
                      <a:pt x="16465" y="21600"/>
                      <a:pt x="19586" y="13154"/>
                      <a:pt x="15342" y="7191"/>
                    </a:cubicBezTo>
                    <a:cubicBezTo>
                      <a:pt x="11102" y="1226"/>
                      <a:pt x="1106" y="0"/>
                      <a:pt x="1106" y="0"/>
                    </a:cubicBezTo>
                    <a:cubicBezTo>
                      <a:pt x="1106" y="0"/>
                      <a:pt x="-2014" y="8445"/>
                      <a:pt x="2226" y="14408"/>
                    </a:cubicBezTo>
                    <a:cubicBezTo>
                      <a:pt x="6468" y="20372"/>
                      <a:pt x="16465" y="21600"/>
                      <a:pt x="16465" y="21600"/>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Freeform: Shape 43"/>
              <p:cNvSpPr/>
              <p:nvPr/>
            </p:nvSpPr>
            <p:spPr>
              <a:xfrm>
                <a:off x="3894210" y="1466082"/>
                <a:ext cx="342819" cy="614657"/>
              </a:xfrm>
              <a:custGeom>
                <a:avLst/>
                <a:gdLst/>
                <a:ahLst/>
                <a:cxnLst>
                  <a:cxn ang="0">
                    <a:pos x="wd2" y="hd2"/>
                  </a:cxn>
                  <a:cxn ang="5400000">
                    <a:pos x="wd2" y="hd2"/>
                  </a:cxn>
                  <a:cxn ang="10800000">
                    <a:pos x="wd2" y="hd2"/>
                  </a:cxn>
                  <a:cxn ang="16200000">
                    <a:pos x="wd2" y="hd2"/>
                  </a:cxn>
                </a:cxnLst>
                <a:rect l="0" t="0" r="r" b="b"/>
                <a:pathLst>
                  <a:path w="18212" h="21600" extrusionOk="0">
                    <a:moveTo>
                      <a:pt x="17828" y="12127"/>
                    </a:moveTo>
                    <a:cubicBezTo>
                      <a:pt x="19907" y="6163"/>
                      <a:pt x="12869" y="0"/>
                      <a:pt x="12869" y="0"/>
                    </a:cubicBezTo>
                    <a:cubicBezTo>
                      <a:pt x="12869" y="0"/>
                      <a:pt x="2462" y="3505"/>
                      <a:pt x="384" y="9470"/>
                    </a:cubicBezTo>
                    <a:cubicBezTo>
                      <a:pt x="-1693" y="15435"/>
                      <a:pt x="5342" y="21600"/>
                      <a:pt x="5342" y="21600"/>
                    </a:cubicBezTo>
                    <a:cubicBezTo>
                      <a:pt x="5342" y="21600"/>
                      <a:pt x="15751" y="18093"/>
                      <a:pt x="17828" y="12127"/>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Shape 44"/>
              <p:cNvSpPr/>
              <p:nvPr/>
            </p:nvSpPr>
            <p:spPr>
              <a:xfrm>
                <a:off x="4139010" y="1836590"/>
                <a:ext cx="534797" cy="382627"/>
              </a:xfrm>
              <a:custGeom>
                <a:avLst/>
                <a:gdLst/>
                <a:ahLst/>
                <a:cxnLst>
                  <a:cxn ang="0">
                    <a:pos x="wd2" y="hd2"/>
                  </a:cxn>
                  <a:cxn ang="5400000">
                    <a:pos x="wd2" y="hd2"/>
                  </a:cxn>
                  <a:cxn ang="10800000">
                    <a:pos x="wd2" y="hd2"/>
                  </a:cxn>
                  <a:cxn ang="16200000">
                    <a:pos x="wd2" y="hd2"/>
                  </a:cxn>
                </a:cxnLst>
                <a:rect l="0" t="0" r="r" b="b"/>
                <a:pathLst>
                  <a:path w="21600" h="17571" extrusionOk="0">
                    <a:moveTo>
                      <a:pt x="14410" y="15343"/>
                    </a:moveTo>
                    <a:cubicBezTo>
                      <a:pt x="20374" y="11104"/>
                      <a:pt x="21600" y="1107"/>
                      <a:pt x="21600" y="1107"/>
                    </a:cubicBezTo>
                    <a:cubicBezTo>
                      <a:pt x="21600" y="1107"/>
                      <a:pt x="13157" y="-2014"/>
                      <a:pt x="7193" y="2226"/>
                    </a:cubicBezTo>
                    <a:cubicBezTo>
                      <a:pt x="1229" y="6468"/>
                      <a:pt x="0" y="16465"/>
                      <a:pt x="0" y="16465"/>
                    </a:cubicBezTo>
                    <a:cubicBezTo>
                      <a:pt x="0" y="16465"/>
                      <a:pt x="8446" y="19586"/>
                      <a:pt x="14410" y="15343"/>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Freeform: Shape 45"/>
              <p:cNvSpPr/>
              <p:nvPr/>
            </p:nvSpPr>
            <p:spPr>
              <a:xfrm>
                <a:off x="4158859" y="2279878"/>
                <a:ext cx="614686" cy="342761"/>
              </a:xfrm>
              <a:custGeom>
                <a:avLst/>
                <a:gdLst/>
                <a:ahLst/>
                <a:cxnLst>
                  <a:cxn ang="0">
                    <a:pos x="wd2" y="hd2"/>
                  </a:cxn>
                  <a:cxn ang="5400000">
                    <a:pos x="wd2" y="hd2"/>
                  </a:cxn>
                  <a:cxn ang="10800000">
                    <a:pos x="wd2" y="hd2"/>
                  </a:cxn>
                  <a:cxn ang="16200000">
                    <a:pos x="wd2" y="hd2"/>
                  </a:cxn>
                </a:cxnLst>
                <a:rect l="0" t="0" r="r" b="b"/>
                <a:pathLst>
                  <a:path w="21600" h="18208" extrusionOk="0">
                    <a:moveTo>
                      <a:pt x="0" y="5341"/>
                    </a:moveTo>
                    <a:cubicBezTo>
                      <a:pt x="0" y="5341"/>
                      <a:pt x="3507" y="15748"/>
                      <a:pt x="9473" y="17823"/>
                    </a:cubicBezTo>
                    <a:cubicBezTo>
                      <a:pt x="15437" y="19904"/>
                      <a:pt x="21600" y="12869"/>
                      <a:pt x="21600" y="12869"/>
                    </a:cubicBezTo>
                    <a:cubicBezTo>
                      <a:pt x="21600" y="12869"/>
                      <a:pt x="18093" y="2460"/>
                      <a:pt x="12130" y="384"/>
                    </a:cubicBezTo>
                    <a:cubicBezTo>
                      <a:pt x="6166" y="-1696"/>
                      <a:pt x="0" y="5341"/>
                      <a:pt x="0" y="5341"/>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Freeform: Shape 46"/>
              <p:cNvSpPr/>
              <p:nvPr/>
            </p:nvSpPr>
            <p:spPr>
              <a:xfrm>
                <a:off x="4019918" y="2524678"/>
                <a:ext cx="382364" cy="534797"/>
              </a:xfrm>
              <a:custGeom>
                <a:avLst/>
                <a:gdLst/>
                <a:ahLst/>
                <a:cxnLst>
                  <a:cxn ang="0">
                    <a:pos x="wd2" y="hd2"/>
                  </a:cxn>
                  <a:cxn ang="5400000">
                    <a:pos x="wd2" y="hd2"/>
                  </a:cxn>
                  <a:cxn ang="10800000">
                    <a:pos x="wd2" y="hd2"/>
                  </a:cxn>
                  <a:cxn ang="16200000">
                    <a:pos x="wd2" y="hd2"/>
                  </a:cxn>
                </a:cxnLst>
                <a:rect l="0" t="0" r="r" b="b"/>
                <a:pathLst>
                  <a:path w="18088" h="21600" extrusionOk="0">
                    <a:moveTo>
                      <a:pt x="13856" y="5118"/>
                    </a:moveTo>
                    <a:cubicBezTo>
                      <a:pt x="8952" y="934"/>
                      <a:pt x="1139" y="0"/>
                      <a:pt x="1139" y="0"/>
                    </a:cubicBezTo>
                    <a:cubicBezTo>
                      <a:pt x="1139" y="0"/>
                      <a:pt x="-2075" y="8445"/>
                      <a:pt x="2295" y="14410"/>
                    </a:cubicBezTo>
                    <a:cubicBezTo>
                      <a:pt x="6663" y="20374"/>
                      <a:pt x="16962" y="21600"/>
                      <a:pt x="16962" y="21600"/>
                    </a:cubicBezTo>
                    <a:cubicBezTo>
                      <a:pt x="16962" y="21600"/>
                      <a:pt x="19525" y="14823"/>
                      <a:pt x="16919" y="9122"/>
                    </a:cubicBezTo>
                    <a:cubicBezTo>
                      <a:pt x="16616" y="8462"/>
                      <a:pt x="16261" y="7812"/>
                      <a:pt x="15808" y="7192"/>
                    </a:cubicBezTo>
                    <a:cubicBezTo>
                      <a:pt x="15244" y="6424"/>
                      <a:pt x="14580" y="5737"/>
                      <a:pt x="13856" y="5118"/>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Freeform: Shape 47"/>
              <p:cNvSpPr/>
              <p:nvPr/>
            </p:nvSpPr>
            <p:spPr>
              <a:xfrm>
                <a:off x="3616329" y="2537910"/>
                <a:ext cx="342765" cy="614666"/>
              </a:xfrm>
              <a:custGeom>
                <a:avLst/>
                <a:gdLst/>
                <a:ahLst/>
                <a:cxnLst>
                  <a:cxn ang="0">
                    <a:pos x="wd2" y="hd2"/>
                  </a:cxn>
                  <a:cxn ang="5400000">
                    <a:pos x="wd2" y="hd2"/>
                  </a:cxn>
                  <a:cxn ang="10800000">
                    <a:pos x="wd2" y="hd2"/>
                  </a:cxn>
                  <a:cxn ang="16200000">
                    <a:pos x="wd2" y="hd2"/>
                  </a:cxn>
                </a:cxnLst>
                <a:rect l="0" t="0" r="r" b="b"/>
                <a:pathLst>
                  <a:path w="18209" h="21600" extrusionOk="0">
                    <a:moveTo>
                      <a:pt x="385" y="9473"/>
                    </a:moveTo>
                    <a:cubicBezTo>
                      <a:pt x="-1696" y="15435"/>
                      <a:pt x="5342" y="21600"/>
                      <a:pt x="5342" y="21600"/>
                    </a:cubicBezTo>
                    <a:cubicBezTo>
                      <a:pt x="5342" y="21600"/>
                      <a:pt x="15751" y="18094"/>
                      <a:pt x="17825" y="12131"/>
                    </a:cubicBezTo>
                    <a:cubicBezTo>
                      <a:pt x="19904" y="6164"/>
                      <a:pt x="12867" y="0"/>
                      <a:pt x="12867" y="0"/>
                    </a:cubicBezTo>
                    <a:cubicBezTo>
                      <a:pt x="12867" y="0"/>
                      <a:pt x="2460" y="3508"/>
                      <a:pt x="385" y="9473"/>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Freeform: Shape 48"/>
              <p:cNvSpPr/>
              <p:nvPr/>
            </p:nvSpPr>
            <p:spPr>
              <a:xfrm>
                <a:off x="3186274" y="2398969"/>
                <a:ext cx="534809" cy="382669"/>
              </a:xfrm>
              <a:custGeom>
                <a:avLst/>
                <a:gdLst/>
                <a:ahLst/>
                <a:cxnLst>
                  <a:cxn ang="0">
                    <a:pos x="wd2" y="hd2"/>
                  </a:cxn>
                  <a:cxn ang="5400000">
                    <a:pos x="wd2" y="hd2"/>
                  </a:cxn>
                  <a:cxn ang="10800000">
                    <a:pos x="wd2" y="hd2"/>
                  </a:cxn>
                  <a:cxn ang="16200000">
                    <a:pos x="wd2" y="hd2"/>
                  </a:cxn>
                </a:cxnLst>
                <a:rect l="0" t="0" r="r" b="b"/>
                <a:pathLst>
                  <a:path w="21600" h="17569" extrusionOk="0">
                    <a:moveTo>
                      <a:pt x="7192" y="2229"/>
                    </a:moveTo>
                    <a:cubicBezTo>
                      <a:pt x="1226" y="6466"/>
                      <a:pt x="0" y="16462"/>
                      <a:pt x="0" y="16462"/>
                    </a:cubicBezTo>
                    <a:cubicBezTo>
                      <a:pt x="0" y="16462"/>
                      <a:pt x="8443" y="19585"/>
                      <a:pt x="14407" y="15344"/>
                    </a:cubicBezTo>
                    <a:cubicBezTo>
                      <a:pt x="20373" y="11102"/>
                      <a:pt x="21600" y="1106"/>
                      <a:pt x="21600" y="1106"/>
                    </a:cubicBezTo>
                    <a:cubicBezTo>
                      <a:pt x="21600" y="1106"/>
                      <a:pt x="13154" y="-2015"/>
                      <a:pt x="7192" y="2229"/>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Freeform: Shape 49"/>
              <p:cNvSpPr/>
              <p:nvPr/>
            </p:nvSpPr>
            <p:spPr>
              <a:xfrm>
                <a:off x="3087031" y="2001996"/>
                <a:ext cx="614665" cy="342783"/>
              </a:xfrm>
              <a:custGeom>
                <a:avLst/>
                <a:gdLst/>
                <a:ahLst/>
                <a:cxnLst>
                  <a:cxn ang="0">
                    <a:pos x="wd2" y="hd2"/>
                  </a:cxn>
                  <a:cxn ang="5400000">
                    <a:pos x="wd2" y="hd2"/>
                  </a:cxn>
                  <a:cxn ang="10800000">
                    <a:pos x="wd2" y="hd2"/>
                  </a:cxn>
                  <a:cxn ang="16200000">
                    <a:pos x="wd2" y="hd2"/>
                  </a:cxn>
                </a:cxnLst>
                <a:rect l="0" t="0" r="r" b="b"/>
                <a:pathLst>
                  <a:path w="21600" h="18211" extrusionOk="0">
                    <a:moveTo>
                      <a:pt x="9470" y="17827"/>
                    </a:moveTo>
                    <a:cubicBezTo>
                      <a:pt x="15435" y="19905"/>
                      <a:pt x="21600" y="12870"/>
                      <a:pt x="21600" y="12870"/>
                    </a:cubicBezTo>
                    <a:cubicBezTo>
                      <a:pt x="21600" y="12870"/>
                      <a:pt x="18093" y="2461"/>
                      <a:pt x="12128" y="385"/>
                    </a:cubicBezTo>
                    <a:cubicBezTo>
                      <a:pt x="6164" y="-1695"/>
                      <a:pt x="0" y="5342"/>
                      <a:pt x="0" y="5342"/>
                    </a:cubicBezTo>
                    <a:cubicBezTo>
                      <a:pt x="0" y="5342"/>
                      <a:pt x="3506" y="15749"/>
                      <a:pt x="9470" y="17827"/>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Freeform: Shape 50"/>
              <p:cNvSpPr/>
              <p:nvPr/>
            </p:nvSpPr>
            <p:spPr>
              <a:xfrm>
                <a:off x="3808199" y="2114472"/>
                <a:ext cx="98922" cy="138211"/>
              </a:xfrm>
              <a:custGeom>
                <a:avLst/>
                <a:gdLst/>
                <a:ahLst/>
                <a:cxnLst>
                  <a:cxn ang="0">
                    <a:pos x="wd2" y="hd2"/>
                  </a:cxn>
                  <a:cxn ang="5400000">
                    <a:pos x="wd2" y="hd2"/>
                  </a:cxn>
                  <a:cxn ang="10800000">
                    <a:pos x="wd2" y="hd2"/>
                  </a:cxn>
                  <a:cxn ang="16200000">
                    <a:pos x="wd2" y="hd2"/>
                  </a:cxn>
                </a:cxnLst>
                <a:rect l="0" t="0" r="r" b="b"/>
                <a:pathLst>
                  <a:path w="17570" h="21600" extrusionOk="0">
                    <a:moveTo>
                      <a:pt x="2229" y="14409"/>
                    </a:moveTo>
                    <a:cubicBezTo>
                      <a:pt x="6464" y="20374"/>
                      <a:pt x="16465" y="21600"/>
                      <a:pt x="16465" y="21600"/>
                    </a:cubicBezTo>
                    <a:cubicBezTo>
                      <a:pt x="16465" y="21600"/>
                      <a:pt x="19585" y="13156"/>
                      <a:pt x="15342" y="7192"/>
                    </a:cubicBezTo>
                    <a:cubicBezTo>
                      <a:pt x="11107" y="1234"/>
                      <a:pt x="1105" y="0"/>
                      <a:pt x="1105" y="0"/>
                    </a:cubicBezTo>
                    <a:cubicBezTo>
                      <a:pt x="1105" y="0"/>
                      <a:pt x="-2015" y="8448"/>
                      <a:pt x="2229" y="14409"/>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Freeform: Shape 51"/>
              <p:cNvSpPr/>
              <p:nvPr/>
            </p:nvSpPr>
            <p:spPr>
              <a:xfrm>
                <a:off x="3920675" y="2094623"/>
                <a:ext cx="88572" cy="158806"/>
              </a:xfrm>
              <a:custGeom>
                <a:avLst/>
                <a:gdLst/>
                <a:ahLst/>
                <a:cxnLst>
                  <a:cxn ang="0">
                    <a:pos x="wd2" y="hd2"/>
                  </a:cxn>
                  <a:cxn ang="5400000">
                    <a:pos x="wd2" y="hd2"/>
                  </a:cxn>
                  <a:cxn ang="10800000">
                    <a:pos x="wd2" y="hd2"/>
                  </a:cxn>
                  <a:cxn ang="16200000">
                    <a:pos x="wd2" y="hd2"/>
                  </a:cxn>
                </a:cxnLst>
                <a:rect l="0" t="0" r="r" b="b"/>
                <a:pathLst>
                  <a:path w="18215" h="21600" extrusionOk="0">
                    <a:moveTo>
                      <a:pt x="17834" y="12126"/>
                    </a:moveTo>
                    <a:cubicBezTo>
                      <a:pt x="19904" y="6165"/>
                      <a:pt x="12875" y="0"/>
                      <a:pt x="12875" y="0"/>
                    </a:cubicBezTo>
                    <a:cubicBezTo>
                      <a:pt x="12875" y="0"/>
                      <a:pt x="2469" y="3506"/>
                      <a:pt x="384" y="9471"/>
                    </a:cubicBezTo>
                    <a:cubicBezTo>
                      <a:pt x="-1696" y="15437"/>
                      <a:pt x="5348" y="21600"/>
                      <a:pt x="5348" y="21600"/>
                    </a:cubicBezTo>
                    <a:cubicBezTo>
                      <a:pt x="5348" y="21600"/>
                      <a:pt x="15752" y="18094"/>
                      <a:pt x="17834" y="12126"/>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Freeform: Shape 52"/>
              <p:cNvSpPr/>
              <p:nvPr/>
            </p:nvSpPr>
            <p:spPr>
              <a:xfrm>
                <a:off x="3986837" y="2187250"/>
                <a:ext cx="138188" cy="98894"/>
              </a:xfrm>
              <a:custGeom>
                <a:avLst/>
                <a:gdLst/>
                <a:ahLst/>
                <a:cxnLst>
                  <a:cxn ang="0">
                    <a:pos x="wd2" y="hd2"/>
                  </a:cxn>
                  <a:cxn ang="5400000">
                    <a:pos x="wd2" y="hd2"/>
                  </a:cxn>
                  <a:cxn ang="10800000">
                    <a:pos x="wd2" y="hd2"/>
                  </a:cxn>
                  <a:cxn ang="16200000">
                    <a:pos x="wd2" y="hd2"/>
                  </a:cxn>
                </a:cxnLst>
                <a:rect l="0" t="0" r="r" b="b"/>
                <a:pathLst>
                  <a:path w="21600" h="17570" extrusionOk="0">
                    <a:moveTo>
                      <a:pt x="14408" y="15343"/>
                    </a:moveTo>
                    <a:cubicBezTo>
                      <a:pt x="20375" y="11102"/>
                      <a:pt x="21600" y="1109"/>
                      <a:pt x="21600" y="1109"/>
                    </a:cubicBezTo>
                    <a:cubicBezTo>
                      <a:pt x="21600" y="1109"/>
                      <a:pt x="13160" y="-2016"/>
                      <a:pt x="7191" y="2225"/>
                    </a:cubicBezTo>
                    <a:cubicBezTo>
                      <a:pt x="1233" y="6468"/>
                      <a:pt x="0" y="16463"/>
                      <a:pt x="0" y="16463"/>
                    </a:cubicBezTo>
                    <a:cubicBezTo>
                      <a:pt x="0" y="16463"/>
                      <a:pt x="8448" y="19584"/>
                      <a:pt x="14408" y="15343"/>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Freeform: Shape 53"/>
              <p:cNvSpPr/>
              <p:nvPr/>
            </p:nvSpPr>
            <p:spPr>
              <a:xfrm>
                <a:off x="3986837" y="2299726"/>
                <a:ext cx="158877" cy="88559"/>
              </a:xfrm>
              <a:custGeom>
                <a:avLst/>
                <a:gdLst/>
                <a:ahLst/>
                <a:cxnLst>
                  <a:cxn ang="0">
                    <a:pos x="wd2" y="hd2"/>
                  </a:cxn>
                  <a:cxn ang="5400000">
                    <a:pos x="wd2" y="hd2"/>
                  </a:cxn>
                  <a:cxn ang="10800000">
                    <a:pos x="wd2" y="hd2"/>
                  </a:cxn>
                  <a:cxn ang="16200000">
                    <a:pos x="wd2" y="hd2"/>
                  </a:cxn>
                </a:cxnLst>
                <a:rect l="0" t="0" r="r" b="b"/>
                <a:pathLst>
                  <a:path w="21600" h="18213" extrusionOk="0">
                    <a:moveTo>
                      <a:pt x="9472" y="17828"/>
                    </a:moveTo>
                    <a:cubicBezTo>
                      <a:pt x="15435" y="19910"/>
                      <a:pt x="21600" y="12871"/>
                      <a:pt x="21600" y="12871"/>
                    </a:cubicBezTo>
                    <a:cubicBezTo>
                      <a:pt x="21600" y="12871"/>
                      <a:pt x="18089" y="2466"/>
                      <a:pt x="12128" y="382"/>
                    </a:cubicBezTo>
                    <a:cubicBezTo>
                      <a:pt x="6165" y="-1690"/>
                      <a:pt x="0" y="5343"/>
                      <a:pt x="0" y="5343"/>
                    </a:cubicBezTo>
                    <a:cubicBezTo>
                      <a:pt x="0" y="5343"/>
                      <a:pt x="3509" y="15756"/>
                      <a:pt x="9472" y="17828"/>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Freeform: Shape 54"/>
              <p:cNvSpPr/>
              <p:nvPr/>
            </p:nvSpPr>
            <p:spPr>
              <a:xfrm>
                <a:off x="3953756" y="2365888"/>
                <a:ext cx="98858" cy="138211"/>
              </a:xfrm>
              <a:custGeom>
                <a:avLst/>
                <a:gdLst/>
                <a:ahLst/>
                <a:cxnLst>
                  <a:cxn ang="0">
                    <a:pos x="wd2" y="hd2"/>
                  </a:cxn>
                  <a:cxn ang="5400000">
                    <a:pos x="wd2" y="hd2"/>
                  </a:cxn>
                  <a:cxn ang="10800000">
                    <a:pos x="wd2" y="hd2"/>
                  </a:cxn>
                  <a:cxn ang="16200000">
                    <a:pos x="wd2" y="hd2"/>
                  </a:cxn>
                </a:cxnLst>
                <a:rect l="0" t="0" r="r" b="b"/>
                <a:pathLst>
                  <a:path w="17572" h="21600" extrusionOk="0">
                    <a:moveTo>
                      <a:pt x="15352" y="7194"/>
                    </a:moveTo>
                    <a:cubicBezTo>
                      <a:pt x="11105" y="1226"/>
                      <a:pt x="1105" y="0"/>
                      <a:pt x="1105" y="0"/>
                    </a:cubicBezTo>
                    <a:cubicBezTo>
                      <a:pt x="1105" y="0"/>
                      <a:pt x="-2014" y="8444"/>
                      <a:pt x="2229" y="14408"/>
                    </a:cubicBezTo>
                    <a:cubicBezTo>
                      <a:pt x="6471" y="20371"/>
                      <a:pt x="16463" y="21600"/>
                      <a:pt x="16463" y="21600"/>
                    </a:cubicBezTo>
                    <a:cubicBezTo>
                      <a:pt x="16463" y="21600"/>
                      <a:pt x="19586" y="13156"/>
                      <a:pt x="15352" y="7194"/>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Freeform: Shape 55"/>
              <p:cNvSpPr/>
              <p:nvPr/>
            </p:nvSpPr>
            <p:spPr>
              <a:xfrm>
                <a:off x="3847896" y="2372504"/>
                <a:ext cx="88586" cy="158816"/>
              </a:xfrm>
              <a:custGeom>
                <a:avLst/>
                <a:gdLst/>
                <a:ahLst/>
                <a:cxnLst>
                  <a:cxn ang="0">
                    <a:pos x="wd2" y="hd2"/>
                  </a:cxn>
                  <a:cxn ang="5400000">
                    <a:pos x="wd2" y="hd2"/>
                  </a:cxn>
                  <a:cxn ang="10800000">
                    <a:pos x="wd2" y="hd2"/>
                  </a:cxn>
                  <a:cxn ang="16200000">
                    <a:pos x="wd2" y="hd2"/>
                  </a:cxn>
                </a:cxnLst>
                <a:rect l="0" t="0" r="r" b="b"/>
                <a:pathLst>
                  <a:path w="18213" h="21600" extrusionOk="0">
                    <a:moveTo>
                      <a:pt x="17829" y="12133"/>
                    </a:moveTo>
                    <a:cubicBezTo>
                      <a:pt x="19905" y="6167"/>
                      <a:pt x="12871" y="0"/>
                      <a:pt x="12871" y="0"/>
                    </a:cubicBezTo>
                    <a:cubicBezTo>
                      <a:pt x="12871" y="0"/>
                      <a:pt x="2461" y="3505"/>
                      <a:pt x="385" y="9472"/>
                    </a:cubicBezTo>
                    <a:cubicBezTo>
                      <a:pt x="-1695" y="15439"/>
                      <a:pt x="5337" y="21600"/>
                      <a:pt x="5337" y="21600"/>
                    </a:cubicBezTo>
                    <a:cubicBezTo>
                      <a:pt x="5337" y="21600"/>
                      <a:pt x="15750" y="18098"/>
                      <a:pt x="17829" y="12133"/>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Freeform: Shape 56"/>
              <p:cNvSpPr/>
              <p:nvPr/>
            </p:nvSpPr>
            <p:spPr>
              <a:xfrm>
                <a:off x="3735420" y="2332807"/>
                <a:ext cx="138179" cy="98896"/>
              </a:xfrm>
              <a:custGeom>
                <a:avLst/>
                <a:gdLst/>
                <a:ahLst/>
                <a:cxnLst>
                  <a:cxn ang="0">
                    <a:pos x="wd2" y="hd2"/>
                  </a:cxn>
                  <a:cxn ang="5400000">
                    <a:pos x="wd2" y="hd2"/>
                  </a:cxn>
                  <a:cxn ang="10800000">
                    <a:pos x="wd2" y="hd2"/>
                  </a:cxn>
                  <a:cxn ang="16200000">
                    <a:pos x="wd2" y="hd2"/>
                  </a:cxn>
                </a:cxnLst>
                <a:rect l="0" t="0" r="r" b="b"/>
                <a:pathLst>
                  <a:path w="21600" h="17568" extrusionOk="0">
                    <a:moveTo>
                      <a:pt x="14406" y="15344"/>
                    </a:moveTo>
                    <a:cubicBezTo>
                      <a:pt x="20373" y="11098"/>
                      <a:pt x="21600" y="1105"/>
                      <a:pt x="21600" y="1105"/>
                    </a:cubicBezTo>
                    <a:cubicBezTo>
                      <a:pt x="21600" y="1105"/>
                      <a:pt x="13153" y="-2015"/>
                      <a:pt x="7197" y="2230"/>
                    </a:cubicBezTo>
                    <a:cubicBezTo>
                      <a:pt x="1226" y="6465"/>
                      <a:pt x="0" y="16457"/>
                      <a:pt x="0" y="16457"/>
                    </a:cubicBezTo>
                    <a:cubicBezTo>
                      <a:pt x="0" y="16457"/>
                      <a:pt x="8439" y="19585"/>
                      <a:pt x="14406" y="15344"/>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Freeform: Shape 57"/>
              <p:cNvSpPr/>
              <p:nvPr/>
            </p:nvSpPr>
            <p:spPr>
              <a:xfrm>
                <a:off x="3708955" y="2226948"/>
                <a:ext cx="158845" cy="88593"/>
              </a:xfrm>
              <a:custGeom>
                <a:avLst/>
                <a:gdLst/>
                <a:ahLst/>
                <a:cxnLst>
                  <a:cxn ang="0">
                    <a:pos x="wd2" y="hd2"/>
                  </a:cxn>
                  <a:cxn ang="5400000">
                    <a:pos x="wd2" y="hd2"/>
                  </a:cxn>
                  <a:cxn ang="10800000">
                    <a:pos x="wd2" y="hd2"/>
                  </a:cxn>
                  <a:cxn ang="16200000">
                    <a:pos x="wd2" y="hd2"/>
                  </a:cxn>
                </a:cxnLst>
                <a:rect l="0" t="0" r="r" b="b"/>
                <a:pathLst>
                  <a:path w="21600" h="18211" extrusionOk="0">
                    <a:moveTo>
                      <a:pt x="21600" y="12869"/>
                    </a:moveTo>
                    <a:cubicBezTo>
                      <a:pt x="21600" y="12869"/>
                      <a:pt x="18095" y="2468"/>
                      <a:pt x="12130" y="384"/>
                    </a:cubicBezTo>
                    <a:cubicBezTo>
                      <a:pt x="6162" y="-1695"/>
                      <a:pt x="0" y="5346"/>
                      <a:pt x="0" y="5346"/>
                    </a:cubicBezTo>
                    <a:cubicBezTo>
                      <a:pt x="0" y="5346"/>
                      <a:pt x="3506" y="15752"/>
                      <a:pt x="9470" y="17828"/>
                    </a:cubicBezTo>
                    <a:cubicBezTo>
                      <a:pt x="15434" y="19905"/>
                      <a:pt x="21600" y="12869"/>
                      <a:pt x="21600" y="12869"/>
                    </a:cubicBezTo>
                    <a:close/>
                  </a:path>
                </a:pathLst>
              </a:custGeom>
              <a:solidFill>
                <a:schemeClr val="accent1"/>
              </a:solidFill>
              <a:ln w="12700" cap="flat">
                <a:noFill/>
                <a:miter lim="400000"/>
              </a:ln>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6" name="Freeform: Shape 105"/>
            <p:cNvSpPr>
              <a:spLocks/>
            </p:cNvSpPr>
            <p:nvPr/>
          </p:nvSpPr>
          <p:spPr bwMode="auto">
            <a:xfrm>
              <a:off x="3338678" y="2071166"/>
              <a:ext cx="129952" cy="189096"/>
            </a:xfrm>
            <a:custGeom>
              <a:avLst/>
              <a:gdLst/>
              <a:ahLst/>
              <a:cxnLst>
                <a:cxn ang="0">
                  <a:pos x="38" y="109"/>
                </a:cxn>
                <a:cxn ang="0">
                  <a:pos x="40" y="107"/>
                </a:cxn>
                <a:cxn ang="0">
                  <a:pos x="44" y="107"/>
                </a:cxn>
                <a:cxn ang="0">
                  <a:pos x="46" y="109"/>
                </a:cxn>
                <a:cxn ang="0">
                  <a:pos x="44" y="111"/>
                </a:cxn>
                <a:cxn ang="0">
                  <a:pos x="40" y="111"/>
                </a:cxn>
                <a:cxn ang="0">
                  <a:pos x="38" y="109"/>
                </a:cxn>
                <a:cxn ang="0">
                  <a:pos x="48" y="12"/>
                </a:cxn>
                <a:cxn ang="0">
                  <a:pos x="37" y="12"/>
                </a:cxn>
                <a:cxn ang="0">
                  <a:pos x="35" y="14"/>
                </a:cxn>
                <a:cxn ang="0">
                  <a:pos x="37" y="15"/>
                </a:cxn>
                <a:cxn ang="0">
                  <a:pos x="48" y="15"/>
                </a:cxn>
                <a:cxn ang="0">
                  <a:pos x="50" y="14"/>
                </a:cxn>
                <a:cxn ang="0">
                  <a:pos x="48" y="12"/>
                </a:cxn>
                <a:cxn ang="0">
                  <a:pos x="85" y="12"/>
                </a:cxn>
                <a:cxn ang="0">
                  <a:pos x="85" y="111"/>
                </a:cxn>
                <a:cxn ang="0">
                  <a:pos x="73" y="123"/>
                </a:cxn>
                <a:cxn ang="0">
                  <a:pos x="12" y="123"/>
                </a:cxn>
                <a:cxn ang="0">
                  <a:pos x="0" y="111"/>
                </a:cxn>
                <a:cxn ang="0">
                  <a:pos x="0" y="12"/>
                </a:cxn>
                <a:cxn ang="0">
                  <a:pos x="12" y="0"/>
                </a:cxn>
                <a:cxn ang="0">
                  <a:pos x="73" y="0"/>
                </a:cxn>
                <a:cxn ang="0">
                  <a:pos x="85" y="12"/>
                </a:cxn>
                <a:cxn ang="0">
                  <a:pos x="77" y="104"/>
                </a:cxn>
                <a:cxn ang="0">
                  <a:pos x="8" y="104"/>
                </a:cxn>
                <a:cxn ang="0">
                  <a:pos x="8" y="111"/>
                </a:cxn>
                <a:cxn ang="0">
                  <a:pos x="12" y="115"/>
                </a:cxn>
                <a:cxn ang="0">
                  <a:pos x="73" y="115"/>
                </a:cxn>
                <a:cxn ang="0">
                  <a:pos x="77" y="111"/>
                </a:cxn>
                <a:cxn ang="0">
                  <a:pos x="77" y="104"/>
                </a:cxn>
                <a:cxn ang="0">
                  <a:pos x="77" y="23"/>
                </a:cxn>
                <a:cxn ang="0">
                  <a:pos x="8" y="23"/>
                </a:cxn>
                <a:cxn ang="0">
                  <a:pos x="8" y="100"/>
                </a:cxn>
                <a:cxn ang="0">
                  <a:pos x="77" y="100"/>
                </a:cxn>
                <a:cxn ang="0">
                  <a:pos x="77" y="23"/>
                </a:cxn>
                <a:cxn ang="0">
                  <a:pos x="77" y="12"/>
                </a:cxn>
                <a:cxn ang="0">
                  <a:pos x="73" y="8"/>
                </a:cxn>
                <a:cxn ang="0">
                  <a:pos x="12" y="8"/>
                </a:cxn>
                <a:cxn ang="0">
                  <a:pos x="8" y="12"/>
                </a:cxn>
                <a:cxn ang="0">
                  <a:pos x="8" y="19"/>
                </a:cxn>
                <a:cxn ang="0">
                  <a:pos x="77" y="19"/>
                </a:cxn>
                <a:cxn ang="0">
                  <a:pos x="77" y="12"/>
                </a:cxn>
                <a:cxn ang="0">
                  <a:pos x="77" y="12"/>
                </a:cxn>
                <a:cxn ang="0">
                  <a:pos x="77" y="12"/>
                </a:cxn>
              </a:cxnLst>
              <a:rect l="0" t="0" r="r" b="b"/>
              <a:pathLst>
                <a:path w="85" h="123">
                  <a:moveTo>
                    <a:pt x="38" y="109"/>
                  </a:moveTo>
                  <a:cubicBezTo>
                    <a:pt x="38" y="108"/>
                    <a:pt x="39" y="107"/>
                    <a:pt x="40" y="107"/>
                  </a:cubicBezTo>
                  <a:cubicBezTo>
                    <a:pt x="44" y="107"/>
                    <a:pt x="44" y="107"/>
                    <a:pt x="44" y="107"/>
                  </a:cubicBezTo>
                  <a:cubicBezTo>
                    <a:pt x="45" y="107"/>
                    <a:pt x="46" y="108"/>
                    <a:pt x="46" y="109"/>
                  </a:cubicBezTo>
                  <a:cubicBezTo>
                    <a:pt x="46" y="110"/>
                    <a:pt x="45" y="111"/>
                    <a:pt x="44" y="111"/>
                  </a:cubicBezTo>
                  <a:cubicBezTo>
                    <a:pt x="40" y="111"/>
                    <a:pt x="40" y="111"/>
                    <a:pt x="40" y="111"/>
                  </a:cubicBezTo>
                  <a:cubicBezTo>
                    <a:pt x="39" y="111"/>
                    <a:pt x="38" y="110"/>
                    <a:pt x="38" y="109"/>
                  </a:cubicBezTo>
                  <a:close/>
                  <a:moveTo>
                    <a:pt x="48" y="12"/>
                  </a:moveTo>
                  <a:cubicBezTo>
                    <a:pt x="37" y="12"/>
                    <a:pt x="37" y="12"/>
                    <a:pt x="37" y="12"/>
                  </a:cubicBezTo>
                  <a:cubicBezTo>
                    <a:pt x="36" y="12"/>
                    <a:pt x="35" y="12"/>
                    <a:pt x="35" y="14"/>
                  </a:cubicBezTo>
                  <a:cubicBezTo>
                    <a:pt x="35" y="15"/>
                    <a:pt x="36" y="15"/>
                    <a:pt x="37" y="15"/>
                  </a:cubicBezTo>
                  <a:cubicBezTo>
                    <a:pt x="48" y="15"/>
                    <a:pt x="48" y="15"/>
                    <a:pt x="48" y="15"/>
                  </a:cubicBezTo>
                  <a:cubicBezTo>
                    <a:pt x="49" y="15"/>
                    <a:pt x="50" y="15"/>
                    <a:pt x="50" y="14"/>
                  </a:cubicBezTo>
                  <a:cubicBezTo>
                    <a:pt x="50" y="12"/>
                    <a:pt x="49" y="12"/>
                    <a:pt x="48" y="12"/>
                  </a:cubicBezTo>
                  <a:close/>
                  <a:moveTo>
                    <a:pt x="85" y="12"/>
                  </a:moveTo>
                  <a:cubicBezTo>
                    <a:pt x="85" y="111"/>
                    <a:pt x="85" y="111"/>
                    <a:pt x="85" y="111"/>
                  </a:cubicBezTo>
                  <a:cubicBezTo>
                    <a:pt x="85" y="118"/>
                    <a:pt x="79" y="123"/>
                    <a:pt x="73" y="123"/>
                  </a:cubicBezTo>
                  <a:cubicBezTo>
                    <a:pt x="12" y="123"/>
                    <a:pt x="12" y="123"/>
                    <a:pt x="12" y="123"/>
                  </a:cubicBezTo>
                  <a:cubicBezTo>
                    <a:pt x="5" y="123"/>
                    <a:pt x="0" y="118"/>
                    <a:pt x="0" y="111"/>
                  </a:cubicBezTo>
                  <a:cubicBezTo>
                    <a:pt x="0" y="12"/>
                    <a:pt x="0" y="12"/>
                    <a:pt x="0" y="12"/>
                  </a:cubicBezTo>
                  <a:cubicBezTo>
                    <a:pt x="0" y="5"/>
                    <a:pt x="5" y="0"/>
                    <a:pt x="12" y="0"/>
                  </a:cubicBezTo>
                  <a:cubicBezTo>
                    <a:pt x="73" y="0"/>
                    <a:pt x="73" y="0"/>
                    <a:pt x="73" y="0"/>
                  </a:cubicBezTo>
                  <a:cubicBezTo>
                    <a:pt x="79" y="0"/>
                    <a:pt x="85" y="5"/>
                    <a:pt x="85" y="12"/>
                  </a:cubicBezTo>
                  <a:close/>
                  <a:moveTo>
                    <a:pt x="77" y="104"/>
                  </a:moveTo>
                  <a:cubicBezTo>
                    <a:pt x="8" y="104"/>
                    <a:pt x="8" y="104"/>
                    <a:pt x="8" y="104"/>
                  </a:cubicBezTo>
                  <a:cubicBezTo>
                    <a:pt x="8" y="111"/>
                    <a:pt x="8" y="111"/>
                    <a:pt x="8" y="111"/>
                  </a:cubicBezTo>
                  <a:cubicBezTo>
                    <a:pt x="8" y="113"/>
                    <a:pt x="10" y="115"/>
                    <a:pt x="12" y="115"/>
                  </a:cubicBezTo>
                  <a:cubicBezTo>
                    <a:pt x="73" y="115"/>
                    <a:pt x="73" y="115"/>
                    <a:pt x="73" y="115"/>
                  </a:cubicBezTo>
                  <a:cubicBezTo>
                    <a:pt x="75" y="115"/>
                    <a:pt x="77" y="113"/>
                    <a:pt x="77" y="111"/>
                  </a:cubicBezTo>
                  <a:lnTo>
                    <a:pt x="77" y="104"/>
                  </a:lnTo>
                  <a:close/>
                  <a:moveTo>
                    <a:pt x="77" y="23"/>
                  </a:moveTo>
                  <a:cubicBezTo>
                    <a:pt x="8" y="23"/>
                    <a:pt x="8" y="23"/>
                    <a:pt x="8" y="23"/>
                  </a:cubicBezTo>
                  <a:cubicBezTo>
                    <a:pt x="8" y="100"/>
                    <a:pt x="8" y="100"/>
                    <a:pt x="8" y="100"/>
                  </a:cubicBezTo>
                  <a:cubicBezTo>
                    <a:pt x="77" y="100"/>
                    <a:pt x="77" y="100"/>
                    <a:pt x="77" y="100"/>
                  </a:cubicBezTo>
                  <a:lnTo>
                    <a:pt x="77" y="23"/>
                  </a:lnTo>
                  <a:close/>
                  <a:moveTo>
                    <a:pt x="77" y="12"/>
                  </a:moveTo>
                  <a:cubicBezTo>
                    <a:pt x="77" y="9"/>
                    <a:pt x="75" y="8"/>
                    <a:pt x="73" y="8"/>
                  </a:cubicBezTo>
                  <a:cubicBezTo>
                    <a:pt x="12" y="8"/>
                    <a:pt x="12" y="8"/>
                    <a:pt x="12" y="8"/>
                  </a:cubicBezTo>
                  <a:cubicBezTo>
                    <a:pt x="10" y="8"/>
                    <a:pt x="8" y="9"/>
                    <a:pt x="8" y="12"/>
                  </a:cubicBezTo>
                  <a:cubicBezTo>
                    <a:pt x="8" y="19"/>
                    <a:pt x="8" y="19"/>
                    <a:pt x="8" y="19"/>
                  </a:cubicBezTo>
                  <a:cubicBezTo>
                    <a:pt x="77" y="19"/>
                    <a:pt x="77" y="19"/>
                    <a:pt x="77" y="19"/>
                  </a:cubicBezTo>
                  <a:lnTo>
                    <a:pt x="77" y="12"/>
                  </a:lnTo>
                  <a:close/>
                  <a:moveTo>
                    <a:pt x="77" y="12"/>
                  </a:moveTo>
                  <a:cubicBezTo>
                    <a:pt x="77" y="12"/>
                    <a:pt x="77" y="12"/>
                    <a:pt x="77" y="12"/>
                  </a:cubicBezTo>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7" name="Group 106"/>
            <p:cNvGrpSpPr/>
            <p:nvPr/>
          </p:nvGrpSpPr>
          <p:grpSpPr>
            <a:xfrm>
              <a:off x="3601424" y="1742596"/>
              <a:ext cx="128289" cy="189105"/>
              <a:chOff x="4914900" y="1211263"/>
              <a:chExt cx="244475" cy="360363"/>
            </a:xfrm>
            <a:solidFill>
              <a:schemeClr val="bg1"/>
            </a:solidFill>
          </p:grpSpPr>
          <p:sp>
            <p:nvSpPr>
              <p:cNvPr id="39" name="Freeform: Shape 107"/>
              <p:cNvSpPr>
                <a:spLocks/>
              </p:cNvSpPr>
              <p:nvPr/>
            </p:nvSpPr>
            <p:spPr bwMode="auto">
              <a:xfrm>
                <a:off x="5013325" y="1314451"/>
                <a:ext cx="23813" cy="20638"/>
              </a:xfrm>
              <a:custGeom>
                <a:avLst/>
                <a:gdLst/>
                <a:ahLst/>
                <a:cxnLst>
                  <a:cxn ang="0">
                    <a:pos x="8" y="3"/>
                  </a:cxn>
                  <a:cxn ang="0">
                    <a:pos x="4" y="7"/>
                  </a:cxn>
                  <a:cxn ang="0">
                    <a:pos x="0" y="3"/>
                  </a:cxn>
                  <a:cxn ang="0">
                    <a:pos x="4" y="0"/>
                  </a:cxn>
                  <a:cxn ang="0">
                    <a:pos x="8" y="3"/>
                  </a:cxn>
                  <a:cxn ang="0">
                    <a:pos x="8" y="3"/>
                  </a:cxn>
                  <a:cxn ang="0">
                    <a:pos x="8" y="3"/>
                  </a:cxn>
                </a:cxnLst>
                <a:rect l="0" t="0" r="r" b="b"/>
                <a:pathLst>
                  <a:path w="8" h="7">
                    <a:moveTo>
                      <a:pt x="8" y="3"/>
                    </a:moveTo>
                    <a:cubicBezTo>
                      <a:pt x="8" y="6"/>
                      <a:pt x="6" y="7"/>
                      <a:pt x="4" y="7"/>
                    </a:cubicBezTo>
                    <a:cubicBezTo>
                      <a:pt x="2" y="7"/>
                      <a:pt x="0" y="6"/>
                      <a:pt x="0" y="3"/>
                    </a:cubicBezTo>
                    <a:cubicBezTo>
                      <a:pt x="0" y="1"/>
                      <a:pt x="2" y="0"/>
                      <a:pt x="4" y="0"/>
                    </a:cubicBezTo>
                    <a:cubicBezTo>
                      <a:pt x="6" y="0"/>
                      <a:pt x="8" y="1"/>
                      <a:pt x="8" y="3"/>
                    </a:cubicBezTo>
                    <a:close/>
                    <a:moveTo>
                      <a:pt x="8" y="3"/>
                    </a:moveTo>
                    <a:cubicBezTo>
                      <a:pt x="8" y="3"/>
                      <a:pt x="8" y="3"/>
                      <a:pt x="8" y="3"/>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Freeform: Shape 108"/>
              <p:cNvSpPr>
                <a:spLocks/>
              </p:cNvSpPr>
              <p:nvPr/>
            </p:nvSpPr>
            <p:spPr bwMode="auto">
              <a:xfrm>
                <a:off x="5013325" y="1449388"/>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Freeform: Shape 109"/>
              <p:cNvSpPr>
                <a:spLocks/>
              </p:cNvSpPr>
              <p:nvPr/>
            </p:nvSpPr>
            <p:spPr bwMode="auto">
              <a:xfrm>
                <a:off x="4946650" y="1381126"/>
                <a:ext cx="23813" cy="20638"/>
              </a:xfrm>
              <a:custGeom>
                <a:avLst/>
                <a:gdLst/>
                <a:ahLst/>
                <a:cxnLst>
                  <a:cxn ang="0">
                    <a:pos x="8" y="3"/>
                  </a:cxn>
                  <a:cxn ang="0">
                    <a:pos x="4" y="7"/>
                  </a:cxn>
                  <a:cxn ang="0">
                    <a:pos x="0" y="3"/>
                  </a:cxn>
                  <a:cxn ang="0">
                    <a:pos x="4" y="0"/>
                  </a:cxn>
                  <a:cxn ang="0">
                    <a:pos x="8" y="3"/>
                  </a:cxn>
                  <a:cxn ang="0">
                    <a:pos x="8" y="3"/>
                  </a:cxn>
                  <a:cxn ang="0">
                    <a:pos x="8" y="3"/>
                  </a:cxn>
                </a:cxnLst>
                <a:rect l="0" t="0" r="r" b="b"/>
                <a:pathLst>
                  <a:path w="8" h="7">
                    <a:moveTo>
                      <a:pt x="8" y="3"/>
                    </a:moveTo>
                    <a:cubicBezTo>
                      <a:pt x="8" y="6"/>
                      <a:pt x="6" y="7"/>
                      <a:pt x="4" y="7"/>
                    </a:cubicBezTo>
                    <a:cubicBezTo>
                      <a:pt x="2" y="7"/>
                      <a:pt x="0" y="6"/>
                      <a:pt x="0" y="3"/>
                    </a:cubicBezTo>
                    <a:cubicBezTo>
                      <a:pt x="0" y="1"/>
                      <a:pt x="2" y="0"/>
                      <a:pt x="4" y="0"/>
                    </a:cubicBezTo>
                    <a:cubicBezTo>
                      <a:pt x="6" y="0"/>
                      <a:pt x="8" y="1"/>
                      <a:pt x="8" y="3"/>
                    </a:cubicBezTo>
                    <a:close/>
                    <a:moveTo>
                      <a:pt x="8" y="3"/>
                    </a:moveTo>
                    <a:cubicBezTo>
                      <a:pt x="8" y="3"/>
                      <a:pt x="8" y="3"/>
                      <a:pt x="8" y="3"/>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110"/>
              <p:cNvSpPr>
                <a:spLocks/>
              </p:cNvSpPr>
              <p:nvPr/>
            </p:nvSpPr>
            <p:spPr bwMode="auto">
              <a:xfrm>
                <a:off x="5081588" y="1381126"/>
                <a:ext cx="22225" cy="20638"/>
              </a:xfrm>
              <a:custGeom>
                <a:avLst/>
                <a:gdLst/>
                <a:ahLst/>
                <a:cxnLst>
                  <a:cxn ang="0">
                    <a:pos x="8" y="3"/>
                  </a:cxn>
                  <a:cxn ang="0">
                    <a:pos x="4" y="7"/>
                  </a:cxn>
                  <a:cxn ang="0">
                    <a:pos x="0" y="3"/>
                  </a:cxn>
                  <a:cxn ang="0">
                    <a:pos x="4" y="0"/>
                  </a:cxn>
                  <a:cxn ang="0">
                    <a:pos x="8" y="3"/>
                  </a:cxn>
                  <a:cxn ang="0">
                    <a:pos x="8" y="3"/>
                  </a:cxn>
                  <a:cxn ang="0">
                    <a:pos x="8" y="3"/>
                  </a:cxn>
                </a:cxnLst>
                <a:rect l="0" t="0" r="r" b="b"/>
                <a:pathLst>
                  <a:path w="8" h="7">
                    <a:moveTo>
                      <a:pt x="8" y="3"/>
                    </a:moveTo>
                    <a:cubicBezTo>
                      <a:pt x="8" y="6"/>
                      <a:pt x="6" y="7"/>
                      <a:pt x="4" y="7"/>
                    </a:cubicBezTo>
                    <a:cubicBezTo>
                      <a:pt x="2" y="7"/>
                      <a:pt x="0" y="6"/>
                      <a:pt x="0" y="3"/>
                    </a:cubicBezTo>
                    <a:cubicBezTo>
                      <a:pt x="0" y="1"/>
                      <a:pt x="2" y="0"/>
                      <a:pt x="4" y="0"/>
                    </a:cubicBezTo>
                    <a:cubicBezTo>
                      <a:pt x="6" y="0"/>
                      <a:pt x="8" y="1"/>
                      <a:pt x="8" y="3"/>
                    </a:cubicBezTo>
                    <a:close/>
                    <a:moveTo>
                      <a:pt x="8" y="3"/>
                    </a:moveTo>
                    <a:cubicBezTo>
                      <a:pt x="8" y="3"/>
                      <a:pt x="8" y="3"/>
                      <a:pt x="8" y="3"/>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Freeform: Shape 111"/>
              <p:cNvSpPr>
                <a:spLocks/>
              </p:cNvSpPr>
              <p:nvPr/>
            </p:nvSpPr>
            <p:spPr bwMode="auto">
              <a:xfrm>
                <a:off x="4967288" y="1428751"/>
                <a:ext cx="20638" cy="22225"/>
              </a:xfrm>
              <a:custGeom>
                <a:avLst/>
                <a:gdLst/>
                <a:ahLst/>
                <a:cxnLst>
                  <a:cxn ang="0">
                    <a:pos x="7" y="4"/>
                  </a:cxn>
                  <a:cxn ang="0">
                    <a:pos x="4" y="8"/>
                  </a:cxn>
                  <a:cxn ang="0">
                    <a:pos x="0" y="4"/>
                  </a:cxn>
                  <a:cxn ang="0">
                    <a:pos x="4" y="0"/>
                  </a:cxn>
                  <a:cxn ang="0">
                    <a:pos x="7" y="4"/>
                  </a:cxn>
                  <a:cxn ang="0">
                    <a:pos x="7" y="4"/>
                  </a:cxn>
                  <a:cxn ang="0">
                    <a:pos x="7" y="4"/>
                  </a:cxn>
                </a:cxnLst>
                <a:rect l="0" t="0" r="r" b="b"/>
                <a:pathLst>
                  <a:path w="7" h="8">
                    <a:moveTo>
                      <a:pt x="7" y="4"/>
                    </a:moveTo>
                    <a:cubicBezTo>
                      <a:pt x="7" y="6"/>
                      <a:pt x="6" y="8"/>
                      <a:pt x="4" y="8"/>
                    </a:cubicBezTo>
                    <a:cubicBezTo>
                      <a:pt x="2" y="8"/>
                      <a:pt x="0" y="6"/>
                      <a:pt x="0" y="4"/>
                    </a:cubicBezTo>
                    <a:cubicBezTo>
                      <a:pt x="0" y="2"/>
                      <a:pt x="2" y="0"/>
                      <a:pt x="4" y="0"/>
                    </a:cubicBezTo>
                    <a:cubicBezTo>
                      <a:pt x="6" y="0"/>
                      <a:pt x="7" y="2"/>
                      <a:pt x="7" y="4"/>
                    </a:cubicBezTo>
                    <a:close/>
                    <a:moveTo>
                      <a:pt x="7" y="4"/>
                    </a:moveTo>
                    <a:cubicBezTo>
                      <a:pt x="7" y="4"/>
                      <a:pt x="7" y="4"/>
                      <a:pt x="7"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Freeform: Shape 112"/>
              <p:cNvSpPr>
                <a:spLocks/>
              </p:cNvSpPr>
              <p:nvPr/>
            </p:nvSpPr>
            <p:spPr bwMode="auto">
              <a:xfrm>
                <a:off x="4967288" y="1331913"/>
                <a:ext cx="20638" cy="23813"/>
              </a:xfrm>
              <a:custGeom>
                <a:avLst/>
                <a:gdLst/>
                <a:ahLst/>
                <a:cxnLst>
                  <a:cxn ang="0">
                    <a:pos x="7" y="4"/>
                  </a:cxn>
                  <a:cxn ang="0">
                    <a:pos x="4" y="8"/>
                  </a:cxn>
                  <a:cxn ang="0">
                    <a:pos x="0" y="4"/>
                  </a:cxn>
                  <a:cxn ang="0">
                    <a:pos x="4" y="0"/>
                  </a:cxn>
                  <a:cxn ang="0">
                    <a:pos x="7" y="4"/>
                  </a:cxn>
                  <a:cxn ang="0">
                    <a:pos x="7" y="4"/>
                  </a:cxn>
                  <a:cxn ang="0">
                    <a:pos x="7" y="4"/>
                  </a:cxn>
                </a:cxnLst>
                <a:rect l="0" t="0" r="r" b="b"/>
                <a:pathLst>
                  <a:path w="7" h="8">
                    <a:moveTo>
                      <a:pt x="7" y="4"/>
                    </a:moveTo>
                    <a:cubicBezTo>
                      <a:pt x="7" y="6"/>
                      <a:pt x="6" y="8"/>
                      <a:pt x="4" y="8"/>
                    </a:cubicBezTo>
                    <a:cubicBezTo>
                      <a:pt x="2" y="8"/>
                      <a:pt x="0" y="6"/>
                      <a:pt x="0" y="4"/>
                    </a:cubicBezTo>
                    <a:cubicBezTo>
                      <a:pt x="0" y="2"/>
                      <a:pt x="2" y="0"/>
                      <a:pt x="4" y="0"/>
                    </a:cubicBezTo>
                    <a:cubicBezTo>
                      <a:pt x="6" y="0"/>
                      <a:pt x="7" y="2"/>
                      <a:pt x="7" y="4"/>
                    </a:cubicBezTo>
                    <a:close/>
                    <a:moveTo>
                      <a:pt x="7" y="4"/>
                    </a:moveTo>
                    <a:cubicBezTo>
                      <a:pt x="7" y="4"/>
                      <a:pt x="7" y="4"/>
                      <a:pt x="7"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Freeform: Shape 113"/>
              <p:cNvSpPr>
                <a:spLocks/>
              </p:cNvSpPr>
              <p:nvPr/>
            </p:nvSpPr>
            <p:spPr bwMode="auto">
              <a:xfrm>
                <a:off x="5060950" y="1428751"/>
                <a:ext cx="22225" cy="22225"/>
              </a:xfrm>
              <a:custGeom>
                <a:avLst/>
                <a:gdLst/>
                <a:ahLst/>
                <a:cxnLst>
                  <a:cxn ang="0">
                    <a:pos x="8" y="4"/>
                  </a:cxn>
                  <a:cxn ang="0">
                    <a:pos x="4" y="8"/>
                  </a:cxn>
                  <a:cxn ang="0">
                    <a:pos x="0" y="4"/>
                  </a:cxn>
                  <a:cxn ang="0">
                    <a:pos x="4" y="0"/>
                  </a:cxn>
                  <a:cxn ang="0">
                    <a:pos x="8" y="4"/>
                  </a:cxn>
                  <a:cxn ang="0">
                    <a:pos x="8" y="4"/>
                  </a:cxn>
                  <a:cxn ang="0">
                    <a:pos x="8" y="4"/>
                  </a:cxn>
                </a:cxnLst>
                <a:rect l="0" t="0" r="r" b="b"/>
                <a:pathLst>
                  <a:path w="8" h="8">
                    <a:moveTo>
                      <a:pt x="8" y="4"/>
                    </a:moveTo>
                    <a:cubicBezTo>
                      <a:pt x="8" y="6"/>
                      <a:pt x="6" y="8"/>
                      <a:pt x="4" y="8"/>
                    </a:cubicBezTo>
                    <a:cubicBezTo>
                      <a:pt x="2" y="8"/>
                      <a:pt x="0" y="6"/>
                      <a:pt x="0" y="4"/>
                    </a:cubicBezTo>
                    <a:cubicBezTo>
                      <a:pt x="0" y="2"/>
                      <a:pt x="2" y="0"/>
                      <a:pt x="4" y="0"/>
                    </a:cubicBezTo>
                    <a:cubicBezTo>
                      <a:pt x="6" y="0"/>
                      <a:pt x="8" y="2"/>
                      <a:pt x="8" y="4"/>
                    </a:cubicBezTo>
                    <a:close/>
                    <a:moveTo>
                      <a:pt x="8" y="4"/>
                    </a:moveTo>
                    <a:cubicBezTo>
                      <a:pt x="8" y="4"/>
                      <a:pt x="8" y="4"/>
                      <a:pt x="8"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Freeform: Shape 114"/>
              <p:cNvSpPr>
                <a:spLocks/>
              </p:cNvSpPr>
              <p:nvPr/>
            </p:nvSpPr>
            <p:spPr bwMode="auto">
              <a:xfrm>
                <a:off x="4914900" y="1211263"/>
                <a:ext cx="244475" cy="360363"/>
              </a:xfrm>
              <a:custGeom>
                <a:avLst/>
                <a:gdLst/>
                <a:ahLst/>
                <a:cxnLst>
                  <a:cxn ang="0">
                    <a:pos x="76" y="54"/>
                  </a:cxn>
                  <a:cxn ang="0">
                    <a:pos x="76" y="54"/>
                  </a:cxn>
                  <a:cxn ang="0">
                    <a:pos x="67" y="36"/>
                  </a:cxn>
                  <a:cxn ang="0">
                    <a:pos x="61" y="6"/>
                  </a:cxn>
                  <a:cxn ang="0">
                    <a:pos x="54" y="0"/>
                  </a:cxn>
                  <a:cxn ang="0">
                    <a:pos x="23" y="0"/>
                  </a:cxn>
                  <a:cxn ang="0">
                    <a:pos x="15" y="6"/>
                  </a:cxn>
                  <a:cxn ang="0">
                    <a:pos x="10" y="35"/>
                  </a:cxn>
                  <a:cxn ang="0">
                    <a:pos x="0" y="61"/>
                  </a:cxn>
                  <a:cxn ang="0">
                    <a:pos x="10" y="87"/>
                  </a:cxn>
                  <a:cxn ang="0">
                    <a:pos x="15" y="117"/>
                  </a:cxn>
                  <a:cxn ang="0">
                    <a:pos x="23" y="123"/>
                  </a:cxn>
                  <a:cxn ang="0">
                    <a:pos x="53" y="123"/>
                  </a:cxn>
                  <a:cxn ang="0">
                    <a:pos x="61" y="117"/>
                  </a:cxn>
                  <a:cxn ang="0">
                    <a:pos x="66" y="87"/>
                  </a:cxn>
                  <a:cxn ang="0">
                    <a:pos x="76" y="69"/>
                  </a:cxn>
                  <a:cxn ang="0">
                    <a:pos x="76" y="69"/>
                  </a:cxn>
                  <a:cxn ang="0">
                    <a:pos x="84" y="61"/>
                  </a:cxn>
                  <a:cxn ang="0">
                    <a:pos x="76" y="54"/>
                  </a:cxn>
                  <a:cxn ang="0">
                    <a:pos x="23" y="8"/>
                  </a:cxn>
                  <a:cxn ang="0">
                    <a:pos x="54" y="8"/>
                  </a:cxn>
                  <a:cxn ang="0">
                    <a:pos x="58" y="28"/>
                  </a:cxn>
                  <a:cxn ang="0">
                    <a:pos x="38" y="23"/>
                  </a:cxn>
                  <a:cxn ang="0">
                    <a:pos x="19" y="28"/>
                  </a:cxn>
                  <a:cxn ang="0">
                    <a:pos x="23" y="8"/>
                  </a:cxn>
                  <a:cxn ang="0">
                    <a:pos x="53" y="115"/>
                  </a:cxn>
                  <a:cxn ang="0">
                    <a:pos x="23" y="115"/>
                  </a:cxn>
                  <a:cxn ang="0">
                    <a:pos x="19" y="95"/>
                  </a:cxn>
                  <a:cxn ang="0">
                    <a:pos x="38" y="100"/>
                  </a:cxn>
                  <a:cxn ang="0">
                    <a:pos x="57" y="95"/>
                  </a:cxn>
                  <a:cxn ang="0">
                    <a:pos x="53" y="115"/>
                  </a:cxn>
                  <a:cxn ang="0">
                    <a:pos x="38" y="92"/>
                  </a:cxn>
                  <a:cxn ang="0">
                    <a:pos x="7" y="61"/>
                  </a:cxn>
                  <a:cxn ang="0">
                    <a:pos x="38" y="31"/>
                  </a:cxn>
                  <a:cxn ang="0">
                    <a:pos x="69" y="61"/>
                  </a:cxn>
                  <a:cxn ang="0">
                    <a:pos x="38" y="92"/>
                  </a:cxn>
                  <a:cxn ang="0">
                    <a:pos x="38" y="92"/>
                  </a:cxn>
                  <a:cxn ang="0">
                    <a:pos x="38" y="92"/>
                  </a:cxn>
                </a:cxnLst>
                <a:rect l="0" t="0" r="r" b="b"/>
                <a:pathLst>
                  <a:path w="84" h="123">
                    <a:moveTo>
                      <a:pt x="76" y="54"/>
                    </a:moveTo>
                    <a:cubicBezTo>
                      <a:pt x="76" y="54"/>
                      <a:pt x="76" y="54"/>
                      <a:pt x="76" y="54"/>
                    </a:cubicBezTo>
                    <a:cubicBezTo>
                      <a:pt x="74" y="47"/>
                      <a:pt x="71" y="41"/>
                      <a:pt x="67" y="36"/>
                    </a:cubicBezTo>
                    <a:cubicBezTo>
                      <a:pt x="61" y="6"/>
                      <a:pt x="61" y="6"/>
                      <a:pt x="61" y="6"/>
                    </a:cubicBezTo>
                    <a:cubicBezTo>
                      <a:pt x="61" y="3"/>
                      <a:pt x="57" y="0"/>
                      <a:pt x="54" y="0"/>
                    </a:cubicBezTo>
                    <a:cubicBezTo>
                      <a:pt x="23" y="0"/>
                      <a:pt x="23" y="0"/>
                      <a:pt x="23" y="0"/>
                    </a:cubicBezTo>
                    <a:cubicBezTo>
                      <a:pt x="19" y="0"/>
                      <a:pt x="16" y="3"/>
                      <a:pt x="15" y="6"/>
                    </a:cubicBezTo>
                    <a:cubicBezTo>
                      <a:pt x="10" y="35"/>
                      <a:pt x="10" y="35"/>
                      <a:pt x="10" y="35"/>
                    </a:cubicBezTo>
                    <a:cubicBezTo>
                      <a:pt x="4" y="42"/>
                      <a:pt x="0" y="51"/>
                      <a:pt x="0" y="61"/>
                    </a:cubicBezTo>
                    <a:cubicBezTo>
                      <a:pt x="0" y="71"/>
                      <a:pt x="3" y="80"/>
                      <a:pt x="10" y="87"/>
                    </a:cubicBezTo>
                    <a:cubicBezTo>
                      <a:pt x="15" y="117"/>
                      <a:pt x="15" y="117"/>
                      <a:pt x="15" y="117"/>
                    </a:cubicBezTo>
                    <a:cubicBezTo>
                      <a:pt x="16" y="120"/>
                      <a:pt x="19" y="123"/>
                      <a:pt x="23" y="123"/>
                    </a:cubicBezTo>
                    <a:cubicBezTo>
                      <a:pt x="53" y="123"/>
                      <a:pt x="53" y="123"/>
                      <a:pt x="53" y="123"/>
                    </a:cubicBezTo>
                    <a:cubicBezTo>
                      <a:pt x="57" y="123"/>
                      <a:pt x="60" y="120"/>
                      <a:pt x="61" y="117"/>
                    </a:cubicBezTo>
                    <a:cubicBezTo>
                      <a:pt x="66" y="87"/>
                      <a:pt x="66" y="87"/>
                      <a:pt x="66" y="87"/>
                    </a:cubicBezTo>
                    <a:cubicBezTo>
                      <a:pt x="71" y="82"/>
                      <a:pt x="74" y="76"/>
                      <a:pt x="76" y="69"/>
                    </a:cubicBezTo>
                    <a:cubicBezTo>
                      <a:pt x="76" y="69"/>
                      <a:pt x="76" y="69"/>
                      <a:pt x="76" y="69"/>
                    </a:cubicBezTo>
                    <a:cubicBezTo>
                      <a:pt x="81" y="69"/>
                      <a:pt x="84" y="66"/>
                      <a:pt x="84" y="61"/>
                    </a:cubicBezTo>
                    <a:cubicBezTo>
                      <a:pt x="84" y="57"/>
                      <a:pt x="81" y="54"/>
                      <a:pt x="76" y="54"/>
                    </a:cubicBezTo>
                    <a:close/>
                    <a:moveTo>
                      <a:pt x="23" y="8"/>
                    </a:moveTo>
                    <a:cubicBezTo>
                      <a:pt x="54" y="8"/>
                      <a:pt x="54" y="8"/>
                      <a:pt x="54" y="8"/>
                    </a:cubicBezTo>
                    <a:cubicBezTo>
                      <a:pt x="58" y="28"/>
                      <a:pt x="58" y="28"/>
                      <a:pt x="58" y="28"/>
                    </a:cubicBezTo>
                    <a:cubicBezTo>
                      <a:pt x="52" y="25"/>
                      <a:pt x="45" y="23"/>
                      <a:pt x="38" y="23"/>
                    </a:cubicBezTo>
                    <a:cubicBezTo>
                      <a:pt x="31" y="23"/>
                      <a:pt x="25" y="25"/>
                      <a:pt x="19" y="28"/>
                    </a:cubicBezTo>
                    <a:lnTo>
                      <a:pt x="23" y="8"/>
                    </a:lnTo>
                    <a:close/>
                    <a:moveTo>
                      <a:pt x="53" y="115"/>
                    </a:moveTo>
                    <a:cubicBezTo>
                      <a:pt x="23" y="115"/>
                      <a:pt x="23" y="115"/>
                      <a:pt x="23" y="115"/>
                    </a:cubicBezTo>
                    <a:cubicBezTo>
                      <a:pt x="19" y="95"/>
                      <a:pt x="19" y="95"/>
                      <a:pt x="19" y="95"/>
                    </a:cubicBezTo>
                    <a:cubicBezTo>
                      <a:pt x="24" y="98"/>
                      <a:pt x="31" y="100"/>
                      <a:pt x="38" y="100"/>
                    </a:cubicBezTo>
                    <a:cubicBezTo>
                      <a:pt x="45" y="100"/>
                      <a:pt x="51" y="98"/>
                      <a:pt x="57" y="95"/>
                    </a:cubicBezTo>
                    <a:lnTo>
                      <a:pt x="53" y="115"/>
                    </a:lnTo>
                    <a:close/>
                    <a:moveTo>
                      <a:pt x="38" y="92"/>
                    </a:moveTo>
                    <a:cubicBezTo>
                      <a:pt x="21" y="92"/>
                      <a:pt x="7" y="78"/>
                      <a:pt x="7" y="61"/>
                    </a:cubicBezTo>
                    <a:cubicBezTo>
                      <a:pt x="7" y="45"/>
                      <a:pt x="21" y="31"/>
                      <a:pt x="38" y="31"/>
                    </a:cubicBezTo>
                    <a:cubicBezTo>
                      <a:pt x="55" y="31"/>
                      <a:pt x="69" y="45"/>
                      <a:pt x="69" y="61"/>
                    </a:cubicBezTo>
                    <a:cubicBezTo>
                      <a:pt x="69" y="78"/>
                      <a:pt x="55" y="92"/>
                      <a:pt x="38" y="92"/>
                    </a:cubicBezTo>
                    <a:close/>
                    <a:moveTo>
                      <a:pt x="38" y="92"/>
                    </a:moveTo>
                    <a:cubicBezTo>
                      <a:pt x="38" y="92"/>
                      <a:pt x="38" y="92"/>
                      <a:pt x="38" y="92"/>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Freeform: Shape 115"/>
              <p:cNvSpPr>
                <a:spLocks/>
              </p:cNvSpPr>
              <p:nvPr/>
            </p:nvSpPr>
            <p:spPr bwMode="auto">
              <a:xfrm>
                <a:off x="5013325" y="1335088"/>
                <a:ext cx="68263" cy="66675"/>
              </a:xfrm>
              <a:custGeom>
                <a:avLst/>
                <a:gdLst/>
                <a:ahLst/>
                <a:cxnLst>
                  <a:cxn ang="0">
                    <a:pos x="23" y="0"/>
                  </a:cxn>
                  <a:cxn ang="0">
                    <a:pos x="21" y="0"/>
                  </a:cxn>
                  <a:cxn ang="0">
                    <a:pos x="1" y="17"/>
                  </a:cxn>
                  <a:cxn ang="0">
                    <a:pos x="0" y="20"/>
                  </a:cxn>
                  <a:cxn ang="0">
                    <a:pos x="1" y="22"/>
                  </a:cxn>
                  <a:cxn ang="0">
                    <a:pos x="4" y="23"/>
                  </a:cxn>
                  <a:cxn ang="0">
                    <a:pos x="7" y="22"/>
                  </a:cxn>
                  <a:cxn ang="0">
                    <a:pos x="14" y="14"/>
                  </a:cxn>
                  <a:cxn ang="0">
                    <a:pos x="23" y="2"/>
                  </a:cxn>
                  <a:cxn ang="0">
                    <a:pos x="23" y="0"/>
                  </a:cxn>
                  <a:cxn ang="0">
                    <a:pos x="23" y="0"/>
                  </a:cxn>
                  <a:cxn ang="0">
                    <a:pos x="23" y="0"/>
                  </a:cxn>
                </a:cxnLst>
                <a:rect l="0" t="0" r="r" b="b"/>
                <a:pathLst>
                  <a:path w="23" h="23">
                    <a:moveTo>
                      <a:pt x="23" y="0"/>
                    </a:moveTo>
                    <a:cubicBezTo>
                      <a:pt x="22" y="0"/>
                      <a:pt x="22" y="0"/>
                      <a:pt x="21" y="0"/>
                    </a:cubicBezTo>
                    <a:cubicBezTo>
                      <a:pt x="1" y="17"/>
                      <a:pt x="1" y="17"/>
                      <a:pt x="1" y="17"/>
                    </a:cubicBezTo>
                    <a:cubicBezTo>
                      <a:pt x="1" y="18"/>
                      <a:pt x="0" y="18"/>
                      <a:pt x="0" y="20"/>
                    </a:cubicBezTo>
                    <a:cubicBezTo>
                      <a:pt x="0" y="21"/>
                      <a:pt x="0" y="21"/>
                      <a:pt x="1" y="22"/>
                    </a:cubicBezTo>
                    <a:cubicBezTo>
                      <a:pt x="2" y="23"/>
                      <a:pt x="3" y="23"/>
                      <a:pt x="4" y="23"/>
                    </a:cubicBezTo>
                    <a:cubicBezTo>
                      <a:pt x="5" y="23"/>
                      <a:pt x="6" y="23"/>
                      <a:pt x="7" y="22"/>
                    </a:cubicBezTo>
                    <a:cubicBezTo>
                      <a:pt x="14" y="14"/>
                      <a:pt x="14" y="14"/>
                      <a:pt x="14" y="14"/>
                    </a:cubicBezTo>
                    <a:cubicBezTo>
                      <a:pt x="23" y="2"/>
                      <a:pt x="23" y="2"/>
                      <a:pt x="23" y="2"/>
                    </a:cubicBezTo>
                    <a:cubicBezTo>
                      <a:pt x="23" y="2"/>
                      <a:pt x="23" y="1"/>
                      <a:pt x="23" y="0"/>
                    </a:cubicBezTo>
                    <a:close/>
                    <a:moveTo>
                      <a:pt x="23" y="0"/>
                    </a:moveTo>
                    <a:cubicBezTo>
                      <a:pt x="23" y="0"/>
                      <a:pt x="23" y="0"/>
                      <a:pt x="23"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8" name="Freeform: Shape 116"/>
            <p:cNvSpPr>
              <a:spLocks/>
            </p:cNvSpPr>
            <p:nvPr/>
          </p:nvSpPr>
          <p:spPr bwMode="auto">
            <a:xfrm>
              <a:off x="3986815" y="1685256"/>
              <a:ext cx="189096" cy="137450"/>
            </a:xfrm>
            <a:custGeom>
              <a:avLst/>
              <a:gdLst/>
              <a:ahLst/>
              <a:cxnLst>
                <a:cxn ang="0">
                  <a:pos x="100" y="32"/>
                </a:cxn>
                <a:cxn ang="0">
                  <a:pos x="65" y="0"/>
                </a:cxn>
                <a:cxn ang="0">
                  <a:pos x="34" y="20"/>
                </a:cxn>
                <a:cxn ang="0">
                  <a:pos x="29" y="20"/>
                </a:cxn>
                <a:cxn ang="0">
                  <a:pos x="12" y="37"/>
                </a:cxn>
                <a:cxn ang="0">
                  <a:pos x="13" y="42"/>
                </a:cxn>
                <a:cxn ang="0">
                  <a:pos x="0" y="64"/>
                </a:cxn>
                <a:cxn ang="0">
                  <a:pos x="25" y="89"/>
                </a:cxn>
                <a:cxn ang="0">
                  <a:pos x="94" y="89"/>
                </a:cxn>
                <a:cxn ang="0">
                  <a:pos x="123" y="60"/>
                </a:cxn>
                <a:cxn ang="0">
                  <a:pos x="100" y="32"/>
                </a:cxn>
                <a:cxn ang="0">
                  <a:pos x="94" y="81"/>
                </a:cxn>
                <a:cxn ang="0">
                  <a:pos x="94" y="81"/>
                </a:cxn>
                <a:cxn ang="0">
                  <a:pos x="25" y="81"/>
                </a:cxn>
                <a:cxn ang="0">
                  <a:pos x="8" y="64"/>
                </a:cxn>
                <a:cxn ang="0">
                  <a:pos x="16" y="49"/>
                </a:cxn>
                <a:cxn ang="0">
                  <a:pos x="20" y="40"/>
                </a:cxn>
                <a:cxn ang="0">
                  <a:pos x="19" y="37"/>
                </a:cxn>
                <a:cxn ang="0">
                  <a:pos x="29" y="27"/>
                </a:cxn>
                <a:cxn ang="0">
                  <a:pos x="34" y="28"/>
                </a:cxn>
                <a:cxn ang="0">
                  <a:pos x="41" y="24"/>
                </a:cxn>
                <a:cxn ang="0">
                  <a:pos x="65" y="8"/>
                </a:cxn>
                <a:cxn ang="0">
                  <a:pos x="92" y="32"/>
                </a:cxn>
                <a:cxn ang="0">
                  <a:pos x="98" y="39"/>
                </a:cxn>
                <a:cxn ang="0">
                  <a:pos x="115" y="60"/>
                </a:cxn>
                <a:cxn ang="0">
                  <a:pos x="94" y="81"/>
                </a:cxn>
                <a:cxn ang="0">
                  <a:pos x="94" y="81"/>
                </a:cxn>
                <a:cxn ang="0">
                  <a:pos x="94" y="81"/>
                </a:cxn>
              </a:cxnLst>
              <a:rect l="0" t="0" r="r" b="b"/>
              <a:pathLst>
                <a:path w="123" h="89">
                  <a:moveTo>
                    <a:pt x="100" y="32"/>
                  </a:moveTo>
                  <a:cubicBezTo>
                    <a:pt x="98" y="14"/>
                    <a:pt x="83" y="0"/>
                    <a:pt x="65" y="0"/>
                  </a:cubicBezTo>
                  <a:cubicBezTo>
                    <a:pt x="51" y="0"/>
                    <a:pt x="40" y="9"/>
                    <a:pt x="34" y="20"/>
                  </a:cubicBezTo>
                  <a:cubicBezTo>
                    <a:pt x="32" y="20"/>
                    <a:pt x="31" y="20"/>
                    <a:pt x="29" y="20"/>
                  </a:cubicBezTo>
                  <a:cubicBezTo>
                    <a:pt x="19" y="20"/>
                    <a:pt x="12" y="27"/>
                    <a:pt x="12" y="37"/>
                  </a:cubicBezTo>
                  <a:cubicBezTo>
                    <a:pt x="12" y="39"/>
                    <a:pt x="12" y="40"/>
                    <a:pt x="13" y="42"/>
                  </a:cubicBezTo>
                  <a:cubicBezTo>
                    <a:pt x="5" y="47"/>
                    <a:pt x="0" y="54"/>
                    <a:pt x="0" y="64"/>
                  </a:cubicBezTo>
                  <a:cubicBezTo>
                    <a:pt x="0" y="77"/>
                    <a:pt x="11" y="89"/>
                    <a:pt x="25" y="89"/>
                  </a:cubicBezTo>
                  <a:cubicBezTo>
                    <a:pt x="94" y="89"/>
                    <a:pt x="94" y="89"/>
                    <a:pt x="94" y="89"/>
                  </a:cubicBezTo>
                  <a:cubicBezTo>
                    <a:pt x="110" y="89"/>
                    <a:pt x="123" y="76"/>
                    <a:pt x="123" y="60"/>
                  </a:cubicBezTo>
                  <a:cubicBezTo>
                    <a:pt x="123" y="46"/>
                    <a:pt x="113" y="34"/>
                    <a:pt x="100" y="32"/>
                  </a:cubicBezTo>
                  <a:close/>
                  <a:moveTo>
                    <a:pt x="94" y="81"/>
                  </a:moveTo>
                  <a:cubicBezTo>
                    <a:pt x="94" y="81"/>
                    <a:pt x="94" y="81"/>
                    <a:pt x="94" y="81"/>
                  </a:cubicBezTo>
                  <a:cubicBezTo>
                    <a:pt x="25" y="81"/>
                    <a:pt x="25" y="81"/>
                    <a:pt x="25" y="81"/>
                  </a:cubicBezTo>
                  <a:cubicBezTo>
                    <a:pt x="16" y="81"/>
                    <a:pt x="8" y="73"/>
                    <a:pt x="8" y="64"/>
                  </a:cubicBezTo>
                  <a:cubicBezTo>
                    <a:pt x="8" y="58"/>
                    <a:pt x="11" y="52"/>
                    <a:pt x="16" y="49"/>
                  </a:cubicBezTo>
                  <a:cubicBezTo>
                    <a:pt x="22" y="46"/>
                    <a:pt x="22" y="45"/>
                    <a:pt x="20" y="40"/>
                  </a:cubicBezTo>
                  <a:cubicBezTo>
                    <a:pt x="20" y="39"/>
                    <a:pt x="19" y="38"/>
                    <a:pt x="19" y="37"/>
                  </a:cubicBezTo>
                  <a:cubicBezTo>
                    <a:pt x="19" y="32"/>
                    <a:pt x="24" y="27"/>
                    <a:pt x="29" y="27"/>
                  </a:cubicBezTo>
                  <a:cubicBezTo>
                    <a:pt x="29" y="27"/>
                    <a:pt x="31" y="27"/>
                    <a:pt x="34" y="28"/>
                  </a:cubicBezTo>
                  <a:cubicBezTo>
                    <a:pt x="39" y="30"/>
                    <a:pt x="39" y="28"/>
                    <a:pt x="41" y="24"/>
                  </a:cubicBezTo>
                  <a:cubicBezTo>
                    <a:pt x="46" y="14"/>
                    <a:pt x="55" y="8"/>
                    <a:pt x="65" y="8"/>
                  </a:cubicBezTo>
                  <a:cubicBezTo>
                    <a:pt x="79" y="8"/>
                    <a:pt x="91" y="18"/>
                    <a:pt x="92" y="32"/>
                  </a:cubicBezTo>
                  <a:cubicBezTo>
                    <a:pt x="92" y="38"/>
                    <a:pt x="92" y="38"/>
                    <a:pt x="98" y="39"/>
                  </a:cubicBezTo>
                  <a:cubicBezTo>
                    <a:pt x="108" y="41"/>
                    <a:pt x="115" y="50"/>
                    <a:pt x="115" y="60"/>
                  </a:cubicBezTo>
                  <a:cubicBezTo>
                    <a:pt x="115" y="71"/>
                    <a:pt x="106" y="81"/>
                    <a:pt x="94" y="81"/>
                  </a:cubicBezTo>
                  <a:close/>
                  <a:moveTo>
                    <a:pt x="94" y="81"/>
                  </a:moveTo>
                  <a:cubicBezTo>
                    <a:pt x="94" y="81"/>
                    <a:pt x="94" y="81"/>
                    <a:pt x="94" y="81"/>
                  </a:cubicBezTo>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Shape 117"/>
            <p:cNvSpPr>
              <a:spLocks/>
            </p:cNvSpPr>
            <p:nvPr/>
          </p:nvSpPr>
          <p:spPr bwMode="auto">
            <a:xfrm>
              <a:off x="4308634" y="1957897"/>
              <a:ext cx="189096" cy="164106"/>
            </a:xfrm>
            <a:custGeom>
              <a:avLst/>
              <a:gdLst/>
              <a:ahLst/>
              <a:cxnLst>
                <a:cxn ang="0">
                  <a:pos x="123" y="100"/>
                </a:cxn>
                <a:cxn ang="0">
                  <a:pos x="115" y="107"/>
                </a:cxn>
                <a:cxn ang="0">
                  <a:pos x="107" y="100"/>
                </a:cxn>
                <a:cxn ang="0">
                  <a:pos x="115" y="84"/>
                </a:cxn>
                <a:cxn ang="0">
                  <a:pos x="123" y="100"/>
                </a:cxn>
                <a:cxn ang="0">
                  <a:pos x="111" y="42"/>
                </a:cxn>
                <a:cxn ang="0">
                  <a:pos x="111" y="77"/>
                </a:cxn>
                <a:cxn ang="0">
                  <a:pos x="115" y="80"/>
                </a:cxn>
                <a:cxn ang="0">
                  <a:pos x="119" y="77"/>
                </a:cxn>
                <a:cxn ang="0">
                  <a:pos x="119" y="42"/>
                </a:cxn>
                <a:cxn ang="0">
                  <a:pos x="115" y="38"/>
                </a:cxn>
                <a:cxn ang="0">
                  <a:pos x="111" y="42"/>
                </a:cxn>
                <a:cxn ang="0">
                  <a:pos x="114" y="34"/>
                </a:cxn>
                <a:cxn ang="0">
                  <a:pos x="104" y="36"/>
                </a:cxn>
                <a:cxn ang="0">
                  <a:pos x="104" y="69"/>
                </a:cxn>
                <a:cxn ang="0">
                  <a:pos x="61" y="88"/>
                </a:cxn>
                <a:cxn ang="0">
                  <a:pos x="19" y="69"/>
                </a:cxn>
                <a:cxn ang="0">
                  <a:pos x="19" y="36"/>
                </a:cxn>
                <a:cxn ang="0">
                  <a:pos x="9" y="34"/>
                </a:cxn>
                <a:cxn ang="0">
                  <a:pos x="0" y="23"/>
                </a:cxn>
                <a:cxn ang="0">
                  <a:pos x="9" y="12"/>
                </a:cxn>
                <a:cxn ang="0">
                  <a:pos x="59" y="0"/>
                </a:cxn>
                <a:cxn ang="0">
                  <a:pos x="61" y="0"/>
                </a:cxn>
                <a:cxn ang="0">
                  <a:pos x="64" y="0"/>
                </a:cxn>
                <a:cxn ang="0">
                  <a:pos x="114" y="12"/>
                </a:cxn>
                <a:cxn ang="0">
                  <a:pos x="123" y="23"/>
                </a:cxn>
                <a:cxn ang="0">
                  <a:pos x="114" y="34"/>
                </a:cxn>
                <a:cxn ang="0">
                  <a:pos x="96" y="38"/>
                </a:cxn>
                <a:cxn ang="0">
                  <a:pos x="64" y="46"/>
                </a:cxn>
                <a:cxn ang="0">
                  <a:pos x="61" y="46"/>
                </a:cxn>
                <a:cxn ang="0">
                  <a:pos x="59" y="46"/>
                </a:cxn>
                <a:cxn ang="0">
                  <a:pos x="27" y="38"/>
                </a:cxn>
                <a:cxn ang="0">
                  <a:pos x="27" y="69"/>
                </a:cxn>
                <a:cxn ang="0">
                  <a:pos x="61" y="80"/>
                </a:cxn>
                <a:cxn ang="0">
                  <a:pos x="96" y="69"/>
                </a:cxn>
                <a:cxn ang="0">
                  <a:pos x="96" y="38"/>
                </a:cxn>
                <a:cxn ang="0">
                  <a:pos x="112" y="27"/>
                </a:cxn>
                <a:cxn ang="0">
                  <a:pos x="115" y="23"/>
                </a:cxn>
                <a:cxn ang="0">
                  <a:pos x="112" y="19"/>
                </a:cxn>
                <a:cxn ang="0">
                  <a:pos x="62" y="8"/>
                </a:cxn>
                <a:cxn ang="0">
                  <a:pos x="61" y="7"/>
                </a:cxn>
                <a:cxn ang="0">
                  <a:pos x="61" y="8"/>
                </a:cxn>
                <a:cxn ang="0">
                  <a:pos x="11" y="19"/>
                </a:cxn>
                <a:cxn ang="0">
                  <a:pos x="8" y="23"/>
                </a:cxn>
                <a:cxn ang="0">
                  <a:pos x="11" y="27"/>
                </a:cxn>
                <a:cxn ang="0">
                  <a:pos x="61" y="38"/>
                </a:cxn>
                <a:cxn ang="0">
                  <a:pos x="61" y="38"/>
                </a:cxn>
                <a:cxn ang="0">
                  <a:pos x="62" y="38"/>
                </a:cxn>
                <a:cxn ang="0">
                  <a:pos x="112" y="27"/>
                </a:cxn>
                <a:cxn ang="0">
                  <a:pos x="112" y="27"/>
                </a:cxn>
                <a:cxn ang="0">
                  <a:pos x="112" y="27"/>
                </a:cxn>
              </a:cxnLst>
              <a:rect l="0" t="0" r="r" b="b"/>
              <a:pathLst>
                <a:path w="123" h="107">
                  <a:moveTo>
                    <a:pt x="123" y="100"/>
                  </a:moveTo>
                  <a:cubicBezTo>
                    <a:pt x="123" y="104"/>
                    <a:pt x="119" y="107"/>
                    <a:pt x="115" y="107"/>
                  </a:cubicBezTo>
                  <a:cubicBezTo>
                    <a:pt x="111" y="107"/>
                    <a:pt x="107" y="104"/>
                    <a:pt x="107" y="100"/>
                  </a:cubicBezTo>
                  <a:cubicBezTo>
                    <a:pt x="107" y="95"/>
                    <a:pt x="111" y="84"/>
                    <a:pt x="115" y="84"/>
                  </a:cubicBezTo>
                  <a:cubicBezTo>
                    <a:pt x="119" y="84"/>
                    <a:pt x="123" y="95"/>
                    <a:pt x="123" y="100"/>
                  </a:cubicBezTo>
                  <a:close/>
                  <a:moveTo>
                    <a:pt x="111" y="42"/>
                  </a:moveTo>
                  <a:cubicBezTo>
                    <a:pt x="111" y="77"/>
                    <a:pt x="111" y="77"/>
                    <a:pt x="111" y="77"/>
                  </a:cubicBezTo>
                  <a:cubicBezTo>
                    <a:pt x="111" y="79"/>
                    <a:pt x="113" y="80"/>
                    <a:pt x="115" y="80"/>
                  </a:cubicBezTo>
                  <a:cubicBezTo>
                    <a:pt x="117" y="80"/>
                    <a:pt x="119" y="79"/>
                    <a:pt x="119" y="77"/>
                  </a:cubicBezTo>
                  <a:cubicBezTo>
                    <a:pt x="119" y="42"/>
                    <a:pt x="119" y="42"/>
                    <a:pt x="119" y="42"/>
                  </a:cubicBezTo>
                  <a:cubicBezTo>
                    <a:pt x="119" y="40"/>
                    <a:pt x="117" y="38"/>
                    <a:pt x="115" y="38"/>
                  </a:cubicBezTo>
                  <a:cubicBezTo>
                    <a:pt x="113" y="38"/>
                    <a:pt x="111" y="40"/>
                    <a:pt x="111" y="42"/>
                  </a:cubicBezTo>
                  <a:close/>
                  <a:moveTo>
                    <a:pt x="114" y="34"/>
                  </a:moveTo>
                  <a:cubicBezTo>
                    <a:pt x="104" y="36"/>
                    <a:pt x="104" y="36"/>
                    <a:pt x="104" y="36"/>
                  </a:cubicBezTo>
                  <a:cubicBezTo>
                    <a:pt x="104" y="69"/>
                    <a:pt x="104" y="69"/>
                    <a:pt x="104" y="69"/>
                  </a:cubicBezTo>
                  <a:cubicBezTo>
                    <a:pt x="104" y="79"/>
                    <a:pt x="92" y="88"/>
                    <a:pt x="61" y="88"/>
                  </a:cubicBezTo>
                  <a:cubicBezTo>
                    <a:pt x="31" y="88"/>
                    <a:pt x="19" y="79"/>
                    <a:pt x="19" y="69"/>
                  </a:cubicBezTo>
                  <a:cubicBezTo>
                    <a:pt x="19" y="36"/>
                    <a:pt x="19" y="36"/>
                    <a:pt x="19" y="36"/>
                  </a:cubicBezTo>
                  <a:cubicBezTo>
                    <a:pt x="9" y="34"/>
                    <a:pt x="9" y="34"/>
                    <a:pt x="9" y="34"/>
                  </a:cubicBezTo>
                  <a:cubicBezTo>
                    <a:pt x="4" y="33"/>
                    <a:pt x="0" y="28"/>
                    <a:pt x="0" y="23"/>
                  </a:cubicBezTo>
                  <a:cubicBezTo>
                    <a:pt x="0" y="17"/>
                    <a:pt x="4" y="13"/>
                    <a:pt x="9" y="12"/>
                  </a:cubicBezTo>
                  <a:cubicBezTo>
                    <a:pt x="59" y="0"/>
                    <a:pt x="59" y="0"/>
                    <a:pt x="59" y="0"/>
                  </a:cubicBezTo>
                  <a:cubicBezTo>
                    <a:pt x="60" y="0"/>
                    <a:pt x="61" y="0"/>
                    <a:pt x="61" y="0"/>
                  </a:cubicBezTo>
                  <a:cubicBezTo>
                    <a:pt x="62" y="0"/>
                    <a:pt x="63" y="0"/>
                    <a:pt x="64" y="0"/>
                  </a:cubicBezTo>
                  <a:cubicBezTo>
                    <a:pt x="114" y="12"/>
                    <a:pt x="114" y="12"/>
                    <a:pt x="114" y="12"/>
                  </a:cubicBezTo>
                  <a:cubicBezTo>
                    <a:pt x="119" y="13"/>
                    <a:pt x="123" y="17"/>
                    <a:pt x="123" y="23"/>
                  </a:cubicBezTo>
                  <a:cubicBezTo>
                    <a:pt x="123" y="28"/>
                    <a:pt x="119" y="33"/>
                    <a:pt x="114" y="34"/>
                  </a:cubicBezTo>
                  <a:close/>
                  <a:moveTo>
                    <a:pt x="96" y="38"/>
                  </a:moveTo>
                  <a:cubicBezTo>
                    <a:pt x="64" y="46"/>
                    <a:pt x="64" y="46"/>
                    <a:pt x="64" y="46"/>
                  </a:cubicBezTo>
                  <a:cubicBezTo>
                    <a:pt x="63" y="46"/>
                    <a:pt x="62" y="46"/>
                    <a:pt x="61" y="46"/>
                  </a:cubicBezTo>
                  <a:cubicBezTo>
                    <a:pt x="61" y="46"/>
                    <a:pt x="60" y="46"/>
                    <a:pt x="59" y="46"/>
                  </a:cubicBezTo>
                  <a:cubicBezTo>
                    <a:pt x="27" y="38"/>
                    <a:pt x="27" y="38"/>
                    <a:pt x="27" y="38"/>
                  </a:cubicBezTo>
                  <a:cubicBezTo>
                    <a:pt x="27" y="69"/>
                    <a:pt x="27" y="69"/>
                    <a:pt x="27" y="69"/>
                  </a:cubicBezTo>
                  <a:cubicBezTo>
                    <a:pt x="27" y="73"/>
                    <a:pt x="38" y="80"/>
                    <a:pt x="61" y="80"/>
                  </a:cubicBezTo>
                  <a:cubicBezTo>
                    <a:pt x="84" y="80"/>
                    <a:pt x="96" y="73"/>
                    <a:pt x="96" y="69"/>
                  </a:cubicBezTo>
                  <a:lnTo>
                    <a:pt x="96" y="38"/>
                  </a:lnTo>
                  <a:close/>
                  <a:moveTo>
                    <a:pt x="112" y="27"/>
                  </a:moveTo>
                  <a:cubicBezTo>
                    <a:pt x="114" y="26"/>
                    <a:pt x="115" y="25"/>
                    <a:pt x="115" y="23"/>
                  </a:cubicBezTo>
                  <a:cubicBezTo>
                    <a:pt x="115" y="21"/>
                    <a:pt x="114" y="19"/>
                    <a:pt x="112" y="19"/>
                  </a:cubicBezTo>
                  <a:cubicBezTo>
                    <a:pt x="62" y="8"/>
                    <a:pt x="62" y="8"/>
                    <a:pt x="62" y="8"/>
                  </a:cubicBezTo>
                  <a:cubicBezTo>
                    <a:pt x="61" y="7"/>
                    <a:pt x="61" y="7"/>
                    <a:pt x="61" y="7"/>
                  </a:cubicBezTo>
                  <a:cubicBezTo>
                    <a:pt x="61" y="8"/>
                    <a:pt x="61" y="8"/>
                    <a:pt x="61" y="8"/>
                  </a:cubicBezTo>
                  <a:cubicBezTo>
                    <a:pt x="11" y="19"/>
                    <a:pt x="11" y="19"/>
                    <a:pt x="11" y="19"/>
                  </a:cubicBezTo>
                  <a:cubicBezTo>
                    <a:pt x="9" y="19"/>
                    <a:pt x="8" y="21"/>
                    <a:pt x="8" y="23"/>
                  </a:cubicBezTo>
                  <a:cubicBezTo>
                    <a:pt x="8" y="25"/>
                    <a:pt x="9" y="26"/>
                    <a:pt x="11" y="27"/>
                  </a:cubicBezTo>
                  <a:cubicBezTo>
                    <a:pt x="61" y="38"/>
                    <a:pt x="61" y="38"/>
                    <a:pt x="61" y="38"/>
                  </a:cubicBezTo>
                  <a:cubicBezTo>
                    <a:pt x="61" y="38"/>
                    <a:pt x="61" y="38"/>
                    <a:pt x="61" y="38"/>
                  </a:cubicBezTo>
                  <a:cubicBezTo>
                    <a:pt x="62" y="38"/>
                    <a:pt x="62" y="38"/>
                    <a:pt x="62" y="38"/>
                  </a:cubicBezTo>
                  <a:lnTo>
                    <a:pt x="112" y="27"/>
                  </a:lnTo>
                  <a:close/>
                  <a:moveTo>
                    <a:pt x="112" y="27"/>
                  </a:moveTo>
                  <a:cubicBezTo>
                    <a:pt x="112" y="27"/>
                    <a:pt x="112" y="27"/>
                    <a:pt x="112" y="27"/>
                  </a:cubicBezTo>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Shape 118"/>
            <p:cNvSpPr>
              <a:spLocks/>
            </p:cNvSpPr>
            <p:nvPr/>
          </p:nvSpPr>
          <p:spPr bwMode="auto">
            <a:xfrm>
              <a:off x="4361992" y="2352003"/>
              <a:ext cx="176600" cy="175768"/>
            </a:xfrm>
            <a:custGeom>
              <a:avLst/>
              <a:gdLst/>
              <a:ahLst/>
              <a:cxnLst>
                <a:cxn ang="0">
                  <a:pos x="111" y="101"/>
                </a:cxn>
                <a:cxn ang="0">
                  <a:pos x="78" y="88"/>
                </a:cxn>
                <a:cxn ang="0">
                  <a:pos x="92" y="59"/>
                </a:cxn>
                <a:cxn ang="0">
                  <a:pos x="83" y="12"/>
                </a:cxn>
                <a:cxn ang="0">
                  <a:pos x="57" y="0"/>
                </a:cxn>
                <a:cxn ang="0">
                  <a:pos x="32" y="12"/>
                </a:cxn>
                <a:cxn ang="0">
                  <a:pos x="23" y="59"/>
                </a:cxn>
                <a:cxn ang="0">
                  <a:pos x="36" y="88"/>
                </a:cxn>
                <a:cxn ang="0">
                  <a:pos x="3" y="101"/>
                </a:cxn>
                <a:cxn ang="0">
                  <a:pos x="1" y="109"/>
                </a:cxn>
                <a:cxn ang="0">
                  <a:pos x="7" y="114"/>
                </a:cxn>
                <a:cxn ang="0">
                  <a:pos x="107" y="114"/>
                </a:cxn>
                <a:cxn ang="0">
                  <a:pos x="114" y="109"/>
                </a:cxn>
                <a:cxn ang="0">
                  <a:pos x="111" y="101"/>
                </a:cxn>
                <a:cxn ang="0">
                  <a:pos x="29" y="38"/>
                </a:cxn>
                <a:cxn ang="0">
                  <a:pos x="57" y="7"/>
                </a:cxn>
                <a:cxn ang="0">
                  <a:pos x="85" y="38"/>
                </a:cxn>
                <a:cxn ang="0">
                  <a:pos x="72" y="83"/>
                </a:cxn>
                <a:cxn ang="0">
                  <a:pos x="71" y="85"/>
                </a:cxn>
                <a:cxn ang="0">
                  <a:pos x="43" y="85"/>
                </a:cxn>
                <a:cxn ang="0">
                  <a:pos x="42" y="83"/>
                </a:cxn>
                <a:cxn ang="0">
                  <a:pos x="29" y="38"/>
                </a:cxn>
                <a:cxn ang="0">
                  <a:pos x="7" y="107"/>
                </a:cxn>
                <a:cxn ang="0">
                  <a:pos x="38" y="95"/>
                </a:cxn>
                <a:cxn ang="0">
                  <a:pos x="47" y="93"/>
                </a:cxn>
                <a:cxn ang="0">
                  <a:pos x="57" y="96"/>
                </a:cxn>
                <a:cxn ang="0">
                  <a:pos x="68" y="93"/>
                </a:cxn>
                <a:cxn ang="0">
                  <a:pos x="77" y="95"/>
                </a:cxn>
                <a:cxn ang="0">
                  <a:pos x="107" y="107"/>
                </a:cxn>
                <a:cxn ang="0">
                  <a:pos x="7" y="107"/>
                </a:cxn>
                <a:cxn ang="0">
                  <a:pos x="7" y="107"/>
                </a:cxn>
                <a:cxn ang="0">
                  <a:pos x="7" y="107"/>
                </a:cxn>
              </a:cxnLst>
              <a:rect l="0" t="0" r="r" b="b"/>
              <a:pathLst>
                <a:path w="115" h="114">
                  <a:moveTo>
                    <a:pt x="111" y="101"/>
                  </a:moveTo>
                  <a:cubicBezTo>
                    <a:pt x="110" y="101"/>
                    <a:pt x="97" y="92"/>
                    <a:pt x="78" y="88"/>
                  </a:cubicBezTo>
                  <a:cubicBezTo>
                    <a:pt x="85" y="79"/>
                    <a:pt x="90" y="67"/>
                    <a:pt x="92" y="59"/>
                  </a:cubicBezTo>
                  <a:cubicBezTo>
                    <a:pt x="94" y="48"/>
                    <a:pt x="93" y="26"/>
                    <a:pt x="83" y="12"/>
                  </a:cubicBezTo>
                  <a:cubicBezTo>
                    <a:pt x="76" y="4"/>
                    <a:pt x="68" y="0"/>
                    <a:pt x="57" y="0"/>
                  </a:cubicBezTo>
                  <a:cubicBezTo>
                    <a:pt x="47" y="0"/>
                    <a:pt x="38" y="4"/>
                    <a:pt x="32" y="12"/>
                  </a:cubicBezTo>
                  <a:cubicBezTo>
                    <a:pt x="21" y="26"/>
                    <a:pt x="20" y="48"/>
                    <a:pt x="23" y="59"/>
                  </a:cubicBezTo>
                  <a:cubicBezTo>
                    <a:pt x="25" y="67"/>
                    <a:pt x="29" y="79"/>
                    <a:pt x="36" y="88"/>
                  </a:cubicBezTo>
                  <a:cubicBezTo>
                    <a:pt x="17" y="92"/>
                    <a:pt x="4" y="101"/>
                    <a:pt x="3" y="101"/>
                  </a:cubicBezTo>
                  <a:cubicBezTo>
                    <a:pt x="1" y="103"/>
                    <a:pt x="0" y="106"/>
                    <a:pt x="1" y="109"/>
                  </a:cubicBezTo>
                  <a:cubicBezTo>
                    <a:pt x="1" y="112"/>
                    <a:pt x="4" y="114"/>
                    <a:pt x="7" y="114"/>
                  </a:cubicBezTo>
                  <a:cubicBezTo>
                    <a:pt x="107" y="114"/>
                    <a:pt x="107" y="114"/>
                    <a:pt x="107" y="114"/>
                  </a:cubicBezTo>
                  <a:cubicBezTo>
                    <a:pt x="110" y="114"/>
                    <a:pt x="113" y="112"/>
                    <a:pt x="114" y="109"/>
                  </a:cubicBezTo>
                  <a:cubicBezTo>
                    <a:pt x="115" y="106"/>
                    <a:pt x="114" y="103"/>
                    <a:pt x="111" y="101"/>
                  </a:cubicBezTo>
                  <a:close/>
                  <a:moveTo>
                    <a:pt x="29" y="38"/>
                  </a:moveTo>
                  <a:cubicBezTo>
                    <a:pt x="31" y="23"/>
                    <a:pt x="40" y="7"/>
                    <a:pt x="57" y="7"/>
                  </a:cubicBezTo>
                  <a:cubicBezTo>
                    <a:pt x="75" y="7"/>
                    <a:pt x="83" y="23"/>
                    <a:pt x="85" y="38"/>
                  </a:cubicBezTo>
                  <a:cubicBezTo>
                    <a:pt x="87" y="54"/>
                    <a:pt x="82" y="71"/>
                    <a:pt x="72" y="83"/>
                  </a:cubicBezTo>
                  <a:cubicBezTo>
                    <a:pt x="71" y="85"/>
                    <a:pt x="71" y="85"/>
                    <a:pt x="71" y="85"/>
                  </a:cubicBezTo>
                  <a:cubicBezTo>
                    <a:pt x="63" y="95"/>
                    <a:pt x="52" y="95"/>
                    <a:pt x="43" y="85"/>
                  </a:cubicBezTo>
                  <a:cubicBezTo>
                    <a:pt x="42" y="83"/>
                    <a:pt x="42" y="83"/>
                    <a:pt x="42" y="83"/>
                  </a:cubicBezTo>
                  <a:cubicBezTo>
                    <a:pt x="32" y="71"/>
                    <a:pt x="27" y="54"/>
                    <a:pt x="29" y="38"/>
                  </a:cubicBezTo>
                  <a:close/>
                  <a:moveTo>
                    <a:pt x="7" y="107"/>
                  </a:moveTo>
                  <a:cubicBezTo>
                    <a:pt x="8" y="107"/>
                    <a:pt x="20" y="99"/>
                    <a:pt x="38" y="95"/>
                  </a:cubicBezTo>
                  <a:cubicBezTo>
                    <a:pt x="47" y="93"/>
                    <a:pt x="47" y="93"/>
                    <a:pt x="47" y="93"/>
                  </a:cubicBezTo>
                  <a:cubicBezTo>
                    <a:pt x="50" y="95"/>
                    <a:pt x="53" y="96"/>
                    <a:pt x="57" y="96"/>
                  </a:cubicBezTo>
                  <a:cubicBezTo>
                    <a:pt x="61" y="96"/>
                    <a:pt x="65" y="95"/>
                    <a:pt x="68" y="93"/>
                  </a:cubicBezTo>
                  <a:cubicBezTo>
                    <a:pt x="77" y="95"/>
                    <a:pt x="77" y="95"/>
                    <a:pt x="77" y="95"/>
                  </a:cubicBezTo>
                  <a:cubicBezTo>
                    <a:pt x="94" y="99"/>
                    <a:pt x="107" y="106"/>
                    <a:pt x="107" y="107"/>
                  </a:cubicBezTo>
                  <a:lnTo>
                    <a:pt x="7" y="107"/>
                  </a:lnTo>
                  <a:close/>
                  <a:moveTo>
                    <a:pt x="7" y="107"/>
                  </a:moveTo>
                  <a:cubicBezTo>
                    <a:pt x="7" y="107"/>
                    <a:pt x="7" y="107"/>
                    <a:pt x="7" y="107"/>
                  </a:cubicBezTo>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Freeform: Shape 119"/>
            <p:cNvSpPr>
              <a:spLocks/>
            </p:cNvSpPr>
            <p:nvPr/>
          </p:nvSpPr>
          <p:spPr bwMode="auto">
            <a:xfrm>
              <a:off x="4099175" y="2700700"/>
              <a:ext cx="189928" cy="181598"/>
            </a:xfrm>
            <a:custGeom>
              <a:avLst/>
              <a:gdLst/>
              <a:ahLst/>
              <a:cxnLst>
                <a:cxn ang="0">
                  <a:pos x="122" y="44"/>
                </a:cxn>
                <a:cxn ang="0">
                  <a:pos x="115" y="38"/>
                </a:cxn>
                <a:cxn ang="0">
                  <a:pos x="83" y="33"/>
                </a:cxn>
                <a:cxn ang="0">
                  <a:pos x="70" y="5"/>
                </a:cxn>
                <a:cxn ang="0">
                  <a:pos x="62" y="0"/>
                </a:cxn>
                <a:cxn ang="0">
                  <a:pos x="54" y="5"/>
                </a:cxn>
                <a:cxn ang="0">
                  <a:pos x="40" y="33"/>
                </a:cxn>
                <a:cxn ang="0">
                  <a:pos x="8" y="38"/>
                </a:cxn>
                <a:cxn ang="0">
                  <a:pos x="1" y="44"/>
                </a:cxn>
                <a:cxn ang="0">
                  <a:pos x="3" y="53"/>
                </a:cxn>
                <a:cxn ang="0">
                  <a:pos x="26" y="76"/>
                </a:cxn>
                <a:cxn ang="0">
                  <a:pos x="21" y="108"/>
                </a:cxn>
                <a:cxn ang="0">
                  <a:pos x="24" y="117"/>
                </a:cxn>
                <a:cxn ang="0">
                  <a:pos x="29" y="118"/>
                </a:cxn>
                <a:cxn ang="0">
                  <a:pos x="34" y="117"/>
                </a:cxn>
                <a:cxn ang="0">
                  <a:pos x="62" y="102"/>
                </a:cxn>
                <a:cxn ang="0">
                  <a:pos x="89" y="117"/>
                </a:cxn>
                <a:cxn ang="0">
                  <a:pos x="94" y="118"/>
                </a:cxn>
                <a:cxn ang="0">
                  <a:pos x="99" y="117"/>
                </a:cxn>
                <a:cxn ang="0">
                  <a:pos x="102" y="108"/>
                </a:cxn>
                <a:cxn ang="0">
                  <a:pos x="97" y="76"/>
                </a:cxn>
                <a:cxn ang="0">
                  <a:pos x="120" y="53"/>
                </a:cxn>
                <a:cxn ang="0">
                  <a:pos x="122" y="44"/>
                </a:cxn>
                <a:cxn ang="0">
                  <a:pos x="91" y="70"/>
                </a:cxn>
                <a:cxn ang="0">
                  <a:pos x="88" y="77"/>
                </a:cxn>
                <a:cxn ang="0">
                  <a:pos x="94" y="110"/>
                </a:cxn>
                <a:cxn ang="0">
                  <a:pos x="66" y="95"/>
                </a:cxn>
                <a:cxn ang="0">
                  <a:pos x="62" y="94"/>
                </a:cxn>
                <a:cxn ang="0">
                  <a:pos x="57" y="95"/>
                </a:cxn>
                <a:cxn ang="0">
                  <a:pos x="29" y="110"/>
                </a:cxn>
                <a:cxn ang="0">
                  <a:pos x="35" y="77"/>
                </a:cxn>
                <a:cxn ang="0">
                  <a:pos x="32" y="70"/>
                </a:cxn>
                <a:cxn ang="0">
                  <a:pos x="9" y="47"/>
                </a:cxn>
                <a:cxn ang="0">
                  <a:pos x="41" y="42"/>
                </a:cxn>
                <a:cxn ang="0">
                  <a:pos x="48" y="37"/>
                </a:cxn>
                <a:cxn ang="0">
                  <a:pos x="62" y="8"/>
                </a:cxn>
                <a:cxn ang="0">
                  <a:pos x="75" y="37"/>
                </a:cxn>
                <a:cxn ang="0">
                  <a:pos x="82" y="42"/>
                </a:cxn>
                <a:cxn ang="0">
                  <a:pos x="114" y="47"/>
                </a:cxn>
                <a:cxn ang="0">
                  <a:pos x="91" y="70"/>
                </a:cxn>
                <a:cxn ang="0">
                  <a:pos x="91" y="70"/>
                </a:cxn>
                <a:cxn ang="0">
                  <a:pos x="91" y="70"/>
                </a:cxn>
              </a:cxnLst>
              <a:rect l="0" t="0" r="r" b="b"/>
              <a:pathLst>
                <a:path w="124" h="118">
                  <a:moveTo>
                    <a:pt x="122" y="44"/>
                  </a:moveTo>
                  <a:cubicBezTo>
                    <a:pt x="121" y="41"/>
                    <a:pt x="119" y="39"/>
                    <a:pt x="115" y="38"/>
                  </a:cubicBezTo>
                  <a:cubicBezTo>
                    <a:pt x="83" y="33"/>
                    <a:pt x="83" y="33"/>
                    <a:pt x="83" y="33"/>
                  </a:cubicBezTo>
                  <a:cubicBezTo>
                    <a:pt x="70" y="5"/>
                    <a:pt x="70" y="5"/>
                    <a:pt x="70" y="5"/>
                  </a:cubicBezTo>
                  <a:cubicBezTo>
                    <a:pt x="68" y="1"/>
                    <a:pt x="65" y="0"/>
                    <a:pt x="62" y="0"/>
                  </a:cubicBezTo>
                  <a:cubicBezTo>
                    <a:pt x="58" y="0"/>
                    <a:pt x="55" y="1"/>
                    <a:pt x="54" y="5"/>
                  </a:cubicBezTo>
                  <a:cubicBezTo>
                    <a:pt x="40" y="33"/>
                    <a:pt x="40" y="33"/>
                    <a:pt x="40" y="33"/>
                  </a:cubicBezTo>
                  <a:cubicBezTo>
                    <a:pt x="8" y="38"/>
                    <a:pt x="8" y="38"/>
                    <a:pt x="8" y="38"/>
                  </a:cubicBezTo>
                  <a:cubicBezTo>
                    <a:pt x="4" y="39"/>
                    <a:pt x="2" y="41"/>
                    <a:pt x="1" y="44"/>
                  </a:cubicBezTo>
                  <a:cubicBezTo>
                    <a:pt x="0" y="47"/>
                    <a:pt x="0" y="50"/>
                    <a:pt x="3" y="53"/>
                  </a:cubicBezTo>
                  <a:cubicBezTo>
                    <a:pt x="26" y="76"/>
                    <a:pt x="26" y="76"/>
                    <a:pt x="26" y="76"/>
                  </a:cubicBezTo>
                  <a:cubicBezTo>
                    <a:pt x="21" y="108"/>
                    <a:pt x="21" y="108"/>
                    <a:pt x="21" y="108"/>
                  </a:cubicBezTo>
                  <a:cubicBezTo>
                    <a:pt x="20" y="112"/>
                    <a:pt x="22" y="115"/>
                    <a:pt x="24" y="117"/>
                  </a:cubicBezTo>
                  <a:cubicBezTo>
                    <a:pt x="26" y="118"/>
                    <a:pt x="28" y="118"/>
                    <a:pt x="29" y="118"/>
                  </a:cubicBezTo>
                  <a:cubicBezTo>
                    <a:pt x="31" y="118"/>
                    <a:pt x="32" y="118"/>
                    <a:pt x="34" y="117"/>
                  </a:cubicBezTo>
                  <a:cubicBezTo>
                    <a:pt x="62" y="102"/>
                    <a:pt x="62" y="102"/>
                    <a:pt x="62" y="102"/>
                  </a:cubicBezTo>
                  <a:cubicBezTo>
                    <a:pt x="89" y="117"/>
                    <a:pt x="89" y="117"/>
                    <a:pt x="89" y="117"/>
                  </a:cubicBezTo>
                  <a:cubicBezTo>
                    <a:pt x="91" y="118"/>
                    <a:pt x="92" y="118"/>
                    <a:pt x="94" y="118"/>
                  </a:cubicBezTo>
                  <a:cubicBezTo>
                    <a:pt x="96" y="118"/>
                    <a:pt x="97" y="118"/>
                    <a:pt x="99" y="117"/>
                  </a:cubicBezTo>
                  <a:cubicBezTo>
                    <a:pt x="102" y="115"/>
                    <a:pt x="103" y="112"/>
                    <a:pt x="102" y="108"/>
                  </a:cubicBezTo>
                  <a:cubicBezTo>
                    <a:pt x="97" y="76"/>
                    <a:pt x="97" y="76"/>
                    <a:pt x="97" y="76"/>
                  </a:cubicBezTo>
                  <a:cubicBezTo>
                    <a:pt x="120" y="53"/>
                    <a:pt x="120" y="53"/>
                    <a:pt x="120" y="53"/>
                  </a:cubicBezTo>
                  <a:cubicBezTo>
                    <a:pt x="123" y="50"/>
                    <a:pt x="124" y="47"/>
                    <a:pt x="122" y="44"/>
                  </a:cubicBezTo>
                  <a:close/>
                  <a:moveTo>
                    <a:pt x="91" y="70"/>
                  </a:moveTo>
                  <a:cubicBezTo>
                    <a:pt x="89" y="72"/>
                    <a:pt x="88" y="75"/>
                    <a:pt x="88" y="77"/>
                  </a:cubicBezTo>
                  <a:cubicBezTo>
                    <a:pt x="94" y="110"/>
                    <a:pt x="94" y="110"/>
                    <a:pt x="94" y="110"/>
                  </a:cubicBezTo>
                  <a:cubicBezTo>
                    <a:pt x="66" y="95"/>
                    <a:pt x="66" y="95"/>
                    <a:pt x="66" y="95"/>
                  </a:cubicBezTo>
                  <a:cubicBezTo>
                    <a:pt x="65" y="94"/>
                    <a:pt x="63" y="94"/>
                    <a:pt x="62" y="94"/>
                  </a:cubicBezTo>
                  <a:cubicBezTo>
                    <a:pt x="60" y="94"/>
                    <a:pt x="59" y="94"/>
                    <a:pt x="57" y="95"/>
                  </a:cubicBezTo>
                  <a:cubicBezTo>
                    <a:pt x="29" y="110"/>
                    <a:pt x="29" y="110"/>
                    <a:pt x="29" y="110"/>
                  </a:cubicBezTo>
                  <a:cubicBezTo>
                    <a:pt x="35" y="77"/>
                    <a:pt x="35" y="77"/>
                    <a:pt x="35" y="77"/>
                  </a:cubicBezTo>
                  <a:cubicBezTo>
                    <a:pt x="35" y="75"/>
                    <a:pt x="34" y="72"/>
                    <a:pt x="32" y="70"/>
                  </a:cubicBezTo>
                  <a:cubicBezTo>
                    <a:pt x="9" y="47"/>
                    <a:pt x="9" y="47"/>
                    <a:pt x="9" y="47"/>
                  </a:cubicBezTo>
                  <a:cubicBezTo>
                    <a:pt x="41" y="42"/>
                    <a:pt x="41" y="42"/>
                    <a:pt x="41" y="42"/>
                  </a:cubicBezTo>
                  <a:cubicBezTo>
                    <a:pt x="44" y="41"/>
                    <a:pt x="46" y="40"/>
                    <a:pt x="48" y="37"/>
                  </a:cubicBezTo>
                  <a:cubicBezTo>
                    <a:pt x="62" y="8"/>
                    <a:pt x="62" y="8"/>
                    <a:pt x="62" y="8"/>
                  </a:cubicBezTo>
                  <a:cubicBezTo>
                    <a:pt x="75" y="37"/>
                    <a:pt x="75" y="37"/>
                    <a:pt x="75" y="37"/>
                  </a:cubicBezTo>
                  <a:cubicBezTo>
                    <a:pt x="77" y="40"/>
                    <a:pt x="79" y="41"/>
                    <a:pt x="82" y="42"/>
                  </a:cubicBezTo>
                  <a:cubicBezTo>
                    <a:pt x="114" y="47"/>
                    <a:pt x="114" y="47"/>
                    <a:pt x="114" y="47"/>
                  </a:cubicBezTo>
                  <a:lnTo>
                    <a:pt x="91" y="70"/>
                  </a:lnTo>
                  <a:close/>
                  <a:moveTo>
                    <a:pt x="91" y="70"/>
                  </a:moveTo>
                  <a:cubicBezTo>
                    <a:pt x="91" y="70"/>
                    <a:pt x="91" y="70"/>
                    <a:pt x="91" y="70"/>
                  </a:cubicBezTo>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2" name="Group 120"/>
            <p:cNvGrpSpPr/>
            <p:nvPr/>
          </p:nvGrpSpPr>
          <p:grpSpPr>
            <a:xfrm>
              <a:off x="3683532" y="2781458"/>
              <a:ext cx="189096" cy="164108"/>
              <a:chOff x="8783638" y="1235076"/>
              <a:chExt cx="360363" cy="312738"/>
            </a:xfrm>
            <a:solidFill>
              <a:schemeClr val="bg1"/>
            </a:solidFill>
          </p:grpSpPr>
          <p:sp>
            <p:nvSpPr>
              <p:cNvPr id="37" name="Freeform: Shape 121"/>
              <p:cNvSpPr>
                <a:spLocks/>
              </p:cNvSpPr>
              <p:nvPr/>
            </p:nvSpPr>
            <p:spPr bwMode="auto">
              <a:xfrm>
                <a:off x="8842375" y="1290638"/>
                <a:ext cx="128588" cy="84138"/>
              </a:xfrm>
              <a:custGeom>
                <a:avLst/>
                <a:gdLst/>
                <a:ahLst/>
                <a:cxnLst>
                  <a:cxn ang="0">
                    <a:pos x="42" y="0"/>
                  </a:cxn>
                  <a:cxn ang="0">
                    <a:pos x="0" y="27"/>
                  </a:cxn>
                  <a:cxn ang="0">
                    <a:pos x="1" y="29"/>
                  </a:cxn>
                  <a:cxn ang="0">
                    <a:pos x="3" y="27"/>
                  </a:cxn>
                  <a:cxn ang="0">
                    <a:pos x="42" y="4"/>
                  </a:cxn>
                  <a:cxn ang="0">
                    <a:pos x="44" y="2"/>
                  </a:cxn>
                  <a:cxn ang="0">
                    <a:pos x="42" y="0"/>
                  </a:cxn>
                  <a:cxn ang="0">
                    <a:pos x="42" y="0"/>
                  </a:cxn>
                  <a:cxn ang="0">
                    <a:pos x="42" y="0"/>
                  </a:cxn>
                </a:cxnLst>
                <a:rect l="0" t="0" r="r" b="b"/>
                <a:pathLst>
                  <a:path w="44" h="29">
                    <a:moveTo>
                      <a:pt x="42" y="0"/>
                    </a:moveTo>
                    <a:cubicBezTo>
                      <a:pt x="19" y="0"/>
                      <a:pt x="0" y="12"/>
                      <a:pt x="0" y="27"/>
                    </a:cubicBezTo>
                    <a:cubicBezTo>
                      <a:pt x="0" y="28"/>
                      <a:pt x="0" y="29"/>
                      <a:pt x="1" y="29"/>
                    </a:cubicBezTo>
                    <a:cubicBezTo>
                      <a:pt x="3" y="29"/>
                      <a:pt x="3" y="28"/>
                      <a:pt x="3" y="27"/>
                    </a:cubicBezTo>
                    <a:cubicBezTo>
                      <a:pt x="3" y="15"/>
                      <a:pt x="21" y="4"/>
                      <a:pt x="42" y="4"/>
                    </a:cubicBezTo>
                    <a:cubicBezTo>
                      <a:pt x="43" y="4"/>
                      <a:pt x="44" y="3"/>
                      <a:pt x="44" y="2"/>
                    </a:cubicBezTo>
                    <a:cubicBezTo>
                      <a:pt x="44" y="1"/>
                      <a:pt x="43" y="0"/>
                      <a:pt x="42" y="0"/>
                    </a:cubicBezTo>
                    <a:close/>
                    <a:moveTo>
                      <a:pt x="42" y="0"/>
                    </a:moveTo>
                    <a:cubicBezTo>
                      <a:pt x="42" y="0"/>
                      <a:pt x="42" y="0"/>
                      <a:pt x="42"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Freeform: Shape 122"/>
              <p:cNvSpPr>
                <a:spLocks/>
              </p:cNvSpPr>
              <p:nvPr/>
            </p:nvSpPr>
            <p:spPr bwMode="auto">
              <a:xfrm>
                <a:off x="8783638" y="1235076"/>
                <a:ext cx="360363" cy="312738"/>
              </a:xfrm>
              <a:custGeom>
                <a:avLst/>
                <a:gdLst/>
                <a:ahLst/>
                <a:cxnLst>
                  <a:cxn ang="0">
                    <a:pos x="62" y="0"/>
                  </a:cxn>
                  <a:cxn ang="0">
                    <a:pos x="0" y="46"/>
                  </a:cxn>
                  <a:cxn ang="0">
                    <a:pos x="27" y="84"/>
                  </a:cxn>
                  <a:cxn ang="0">
                    <a:pos x="27" y="84"/>
                  </a:cxn>
                  <a:cxn ang="0">
                    <a:pos x="20" y="102"/>
                  </a:cxn>
                  <a:cxn ang="0">
                    <a:pos x="20" y="104"/>
                  </a:cxn>
                  <a:cxn ang="0">
                    <a:pos x="23" y="107"/>
                  </a:cxn>
                  <a:cxn ang="0">
                    <a:pos x="24" y="107"/>
                  </a:cxn>
                  <a:cxn ang="0">
                    <a:pos x="50" y="91"/>
                  </a:cxn>
                  <a:cxn ang="0">
                    <a:pos x="62" y="92"/>
                  </a:cxn>
                  <a:cxn ang="0">
                    <a:pos x="123" y="46"/>
                  </a:cxn>
                  <a:cxn ang="0">
                    <a:pos x="62" y="0"/>
                  </a:cxn>
                  <a:cxn ang="0">
                    <a:pos x="62" y="84"/>
                  </a:cxn>
                  <a:cxn ang="0">
                    <a:pos x="51" y="83"/>
                  </a:cxn>
                  <a:cxn ang="0">
                    <a:pos x="50" y="83"/>
                  </a:cxn>
                  <a:cxn ang="0">
                    <a:pos x="44" y="86"/>
                  </a:cxn>
                  <a:cxn ang="0">
                    <a:pos x="32" y="96"/>
                  </a:cxn>
                  <a:cxn ang="0">
                    <a:pos x="35" y="85"/>
                  </a:cxn>
                  <a:cxn ang="0">
                    <a:pos x="35" y="84"/>
                  </a:cxn>
                  <a:cxn ang="0">
                    <a:pos x="31" y="77"/>
                  </a:cxn>
                  <a:cxn ang="0">
                    <a:pos x="8" y="46"/>
                  </a:cxn>
                  <a:cxn ang="0">
                    <a:pos x="62" y="7"/>
                  </a:cxn>
                  <a:cxn ang="0">
                    <a:pos x="115" y="46"/>
                  </a:cxn>
                  <a:cxn ang="0">
                    <a:pos x="62" y="84"/>
                  </a:cxn>
                  <a:cxn ang="0">
                    <a:pos x="62" y="84"/>
                  </a:cxn>
                  <a:cxn ang="0">
                    <a:pos x="62" y="84"/>
                  </a:cxn>
                </a:cxnLst>
                <a:rect l="0" t="0" r="r" b="b"/>
                <a:pathLst>
                  <a:path w="123" h="107">
                    <a:moveTo>
                      <a:pt x="62" y="0"/>
                    </a:moveTo>
                    <a:cubicBezTo>
                      <a:pt x="28" y="0"/>
                      <a:pt x="0" y="20"/>
                      <a:pt x="0" y="46"/>
                    </a:cubicBezTo>
                    <a:cubicBezTo>
                      <a:pt x="0" y="62"/>
                      <a:pt x="11" y="76"/>
                      <a:pt x="27" y="84"/>
                    </a:cubicBezTo>
                    <a:cubicBezTo>
                      <a:pt x="27" y="84"/>
                      <a:pt x="27" y="84"/>
                      <a:pt x="27" y="84"/>
                    </a:cubicBezTo>
                    <a:cubicBezTo>
                      <a:pt x="27" y="91"/>
                      <a:pt x="22" y="98"/>
                      <a:pt x="20" y="102"/>
                    </a:cubicBezTo>
                    <a:cubicBezTo>
                      <a:pt x="20" y="103"/>
                      <a:pt x="20" y="103"/>
                      <a:pt x="20" y="104"/>
                    </a:cubicBezTo>
                    <a:cubicBezTo>
                      <a:pt x="20" y="106"/>
                      <a:pt x="21" y="107"/>
                      <a:pt x="23" y="107"/>
                    </a:cubicBezTo>
                    <a:cubicBezTo>
                      <a:pt x="23" y="107"/>
                      <a:pt x="24" y="107"/>
                      <a:pt x="24" y="107"/>
                    </a:cubicBezTo>
                    <a:cubicBezTo>
                      <a:pt x="36" y="105"/>
                      <a:pt x="47" y="94"/>
                      <a:pt x="50" y="91"/>
                    </a:cubicBezTo>
                    <a:cubicBezTo>
                      <a:pt x="54" y="92"/>
                      <a:pt x="58" y="92"/>
                      <a:pt x="62" y="92"/>
                    </a:cubicBezTo>
                    <a:cubicBezTo>
                      <a:pt x="96" y="92"/>
                      <a:pt x="123" y="71"/>
                      <a:pt x="123" y="46"/>
                    </a:cubicBezTo>
                    <a:cubicBezTo>
                      <a:pt x="123" y="20"/>
                      <a:pt x="96" y="0"/>
                      <a:pt x="62" y="0"/>
                    </a:cubicBezTo>
                    <a:close/>
                    <a:moveTo>
                      <a:pt x="62" y="84"/>
                    </a:moveTo>
                    <a:cubicBezTo>
                      <a:pt x="58" y="84"/>
                      <a:pt x="55" y="84"/>
                      <a:pt x="51" y="83"/>
                    </a:cubicBezTo>
                    <a:cubicBezTo>
                      <a:pt x="51" y="83"/>
                      <a:pt x="50" y="83"/>
                      <a:pt x="50" y="83"/>
                    </a:cubicBezTo>
                    <a:cubicBezTo>
                      <a:pt x="48" y="83"/>
                      <a:pt x="45" y="84"/>
                      <a:pt x="44" y="86"/>
                    </a:cubicBezTo>
                    <a:cubicBezTo>
                      <a:pt x="42" y="88"/>
                      <a:pt x="38" y="93"/>
                      <a:pt x="32" y="96"/>
                    </a:cubicBezTo>
                    <a:cubicBezTo>
                      <a:pt x="34" y="92"/>
                      <a:pt x="35" y="89"/>
                      <a:pt x="35" y="85"/>
                    </a:cubicBezTo>
                    <a:cubicBezTo>
                      <a:pt x="35" y="84"/>
                      <a:pt x="35" y="84"/>
                      <a:pt x="35" y="84"/>
                    </a:cubicBezTo>
                    <a:cubicBezTo>
                      <a:pt x="35" y="81"/>
                      <a:pt x="33" y="78"/>
                      <a:pt x="31" y="77"/>
                    </a:cubicBezTo>
                    <a:cubicBezTo>
                      <a:pt x="17" y="70"/>
                      <a:pt x="8" y="58"/>
                      <a:pt x="8" y="46"/>
                    </a:cubicBezTo>
                    <a:cubicBezTo>
                      <a:pt x="8" y="25"/>
                      <a:pt x="32" y="7"/>
                      <a:pt x="62" y="7"/>
                    </a:cubicBezTo>
                    <a:cubicBezTo>
                      <a:pt x="91" y="7"/>
                      <a:pt x="115" y="25"/>
                      <a:pt x="115" y="46"/>
                    </a:cubicBezTo>
                    <a:cubicBezTo>
                      <a:pt x="115" y="67"/>
                      <a:pt x="91" y="84"/>
                      <a:pt x="62" y="84"/>
                    </a:cubicBezTo>
                    <a:close/>
                    <a:moveTo>
                      <a:pt x="62" y="84"/>
                    </a:moveTo>
                    <a:cubicBezTo>
                      <a:pt x="62" y="84"/>
                      <a:pt x="62" y="84"/>
                      <a:pt x="62" y="8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Group 123"/>
            <p:cNvGrpSpPr/>
            <p:nvPr/>
          </p:nvGrpSpPr>
          <p:grpSpPr>
            <a:xfrm>
              <a:off x="3373614" y="2508384"/>
              <a:ext cx="186596" cy="189096"/>
              <a:chOff x="3036888" y="1211263"/>
              <a:chExt cx="355600" cy="360363"/>
            </a:xfrm>
            <a:solidFill>
              <a:schemeClr val="bg1"/>
            </a:solidFill>
          </p:grpSpPr>
          <p:sp>
            <p:nvSpPr>
              <p:cNvPr id="24" name="Freeform: Shape 124"/>
              <p:cNvSpPr>
                <a:spLocks/>
              </p:cNvSpPr>
              <p:nvPr/>
            </p:nvSpPr>
            <p:spPr bwMode="auto">
              <a:xfrm>
                <a:off x="3036888" y="1211263"/>
                <a:ext cx="355600" cy="360363"/>
              </a:xfrm>
              <a:custGeom>
                <a:avLst/>
                <a:gdLst/>
                <a:ahLst/>
                <a:cxnLst>
                  <a:cxn ang="0">
                    <a:pos x="111" y="0"/>
                  </a:cxn>
                  <a:cxn ang="0">
                    <a:pos x="27" y="0"/>
                  </a:cxn>
                  <a:cxn ang="0">
                    <a:pos x="15" y="12"/>
                  </a:cxn>
                  <a:cxn ang="0">
                    <a:pos x="15" y="19"/>
                  </a:cxn>
                  <a:cxn ang="0">
                    <a:pos x="11" y="19"/>
                  </a:cxn>
                  <a:cxn ang="0">
                    <a:pos x="0" y="31"/>
                  </a:cxn>
                  <a:cxn ang="0">
                    <a:pos x="0" y="107"/>
                  </a:cxn>
                  <a:cxn ang="0">
                    <a:pos x="15" y="123"/>
                  </a:cxn>
                  <a:cxn ang="0">
                    <a:pos x="107" y="123"/>
                  </a:cxn>
                  <a:cxn ang="0">
                    <a:pos x="122" y="107"/>
                  </a:cxn>
                  <a:cxn ang="0">
                    <a:pos x="122" y="12"/>
                  </a:cxn>
                  <a:cxn ang="0">
                    <a:pos x="111" y="0"/>
                  </a:cxn>
                  <a:cxn ang="0">
                    <a:pos x="115" y="107"/>
                  </a:cxn>
                  <a:cxn ang="0">
                    <a:pos x="107" y="115"/>
                  </a:cxn>
                  <a:cxn ang="0">
                    <a:pos x="15" y="115"/>
                  </a:cxn>
                  <a:cxn ang="0">
                    <a:pos x="7" y="107"/>
                  </a:cxn>
                  <a:cxn ang="0">
                    <a:pos x="7" y="31"/>
                  </a:cxn>
                  <a:cxn ang="0">
                    <a:pos x="11" y="27"/>
                  </a:cxn>
                  <a:cxn ang="0">
                    <a:pos x="15" y="27"/>
                  </a:cxn>
                  <a:cxn ang="0">
                    <a:pos x="15" y="104"/>
                  </a:cxn>
                  <a:cxn ang="0">
                    <a:pos x="19" y="107"/>
                  </a:cxn>
                  <a:cxn ang="0">
                    <a:pos x="23" y="104"/>
                  </a:cxn>
                  <a:cxn ang="0">
                    <a:pos x="23" y="12"/>
                  </a:cxn>
                  <a:cxn ang="0">
                    <a:pos x="27" y="8"/>
                  </a:cxn>
                  <a:cxn ang="0">
                    <a:pos x="111" y="8"/>
                  </a:cxn>
                  <a:cxn ang="0">
                    <a:pos x="115" y="12"/>
                  </a:cxn>
                  <a:cxn ang="0">
                    <a:pos x="115" y="107"/>
                  </a:cxn>
                  <a:cxn ang="0">
                    <a:pos x="115" y="107"/>
                  </a:cxn>
                  <a:cxn ang="0">
                    <a:pos x="115" y="107"/>
                  </a:cxn>
                </a:cxnLst>
                <a:rect l="0" t="0" r="r" b="b"/>
                <a:pathLst>
                  <a:path w="122" h="123">
                    <a:moveTo>
                      <a:pt x="111" y="0"/>
                    </a:moveTo>
                    <a:cubicBezTo>
                      <a:pt x="27" y="0"/>
                      <a:pt x="27" y="0"/>
                      <a:pt x="27" y="0"/>
                    </a:cubicBezTo>
                    <a:cubicBezTo>
                      <a:pt x="20" y="0"/>
                      <a:pt x="15" y="5"/>
                      <a:pt x="15" y="12"/>
                    </a:cubicBezTo>
                    <a:cubicBezTo>
                      <a:pt x="15" y="19"/>
                      <a:pt x="15" y="19"/>
                      <a:pt x="15" y="19"/>
                    </a:cubicBezTo>
                    <a:cubicBezTo>
                      <a:pt x="11" y="19"/>
                      <a:pt x="11" y="19"/>
                      <a:pt x="11" y="19"/>
                    </a:cubicBezTo>
                    <a:cubicBezTo>
                      <a:pt x="5" y="19"/>
                      <a:pt x="0" y="24"/>
                      <a:pt x="0" y="31"/>
                    </a:cubicBezTo>
                    <a:cubicBezTo>
                      <a:pt x="0" y="107"/>
                      <a:pt x="0" y="107"/>
                      <a:pt x="0" y="107"/>
                    </a:cubicBezTo>
                    <a:cubicBezTo>
                      <a:pt x="0" y="116"/>
                      <a:pt x="7" y="123"/>
                      <a:pt x="15" y="123"/>
                    </a:cubicBezTo>
                    <a:cubicBezTo>
                      <a:pt x="107" y="123"/>
                      <a:pt x="107" y="123"/>
                      <a:pt x="107" y="123"/>
                    </a:cubicBezTo>
                    <a:cubicBezTo>
                      <a:pt x="116" y="123"/>
                      <a:pt x="122" y="116"/>
                      <a:pt x="122" y="107"/>
                    </a:cubicBezTo>
                    <a:cubicBezTo>
                      <a:pt x="122" y="12"/>
                      <a:pt x="122" y="12"/>
                      <a:pt x="122" y="12"/>
                    </a:cubicBezTo>
                    <a:cubicBezTo>
                      <a:pt x="122" y="5"/>
                      <a:pt x="117" y="0"/>
                      <a:pt x="111" y="0"/>
                    </a:cubicBezTo>
                    <a:close/>
                    <a:moveTo>
                      <a:pt x="115" y="107"/>
                    </a:moveTo>
                    <a:cubicBezTo>
                      <a:pt x="115" y="112"/>
                      <a:pt x="111" y="115"/>
                      <a:pt x="107" y="115"/>
                    </a:cubicBezTo>
                    <a:cubicBezTo>
                      <a:pt x="15" y="115"/>
                      <a:pt x="15" y="115"/>
                      <a:pt x="15" y="115"/>
                    </a:cubicBezTo>
                    <a:cubicBezTo>
                      <a:pt x="11" y="115"/>
                      <a:pt x="7" y="112"/>
                      <a:pt x="7" y="107"/>
                    </a:cubicBezTo>
                    <a:cubicBezTo>
                      <a:pt x="7" y="31"/>
                      <a:pt x="7" y="31"/>
                      <a:pt x="7" y="31"/>
                    </a:cubicBezTo>
                    <a:cubicBezTo>
                      <a:pt x="7" y="29"/>
                      <a:pt x="9" y="27"/>
                      <a:pt x="11" y="27"/>
                    </a:cubicBezTo>
                    <a:cubicBezTo>
                      <a:pt x="15" y="27"/>
                      <a:pt x="15" y="27"/>
                      <a:pt x="15" y="27"/>
                    </a:cubicBezTo>
                    <a:cubicBezTo>
                      <a:pt x="15" y="104"/>
                      <a:pt x="15" y="104"/>
                      <a:pt x="15" y="104"/>
                    </a:cubicBezTo>
                    <a:cubicBezTo>
                      <a:pt x="15" y="106"/>
                      <a:pt x="17" y="107"/>
                      <a:pt x="19" y="107"/>
                    </a:cubicBezTo>
                    <a:cubicBezTo>
                      <a:pt x="21" y="107"/>
                      <a:pt x="23" y="106"/>
                      <a:pt x="23" y="104"/>
                    </a:cubicBezTo>
                    <a:cubicBezTo>
                      <a:pt x="23" y="12"/>
                      <a:pt x="23" y="12"/>
                      <a:pt x="23" y="12"/>
                    </a:cubicBezTo>
                    <a:cubicBezTo>
                      <a:pt x="23" y="9"/>
                      <a:pt x="24" y="8"/>
                      <a:pt x="27" y="8"/>
                    </a:cubicBezTo>
                    <a:cubicBezTo>
                      <a:pt x="111" y="8"/>
                      <a:pt x="111" y="8"/>
                      <a:pt x="111" y="8"/>
                    </a:cubicBezTo>
                    <a:cubicBezTo>
                      <a:pt x="113" y="8"/>
                      <a:pt x="115" y="9"/>
                      <a:pt x="115" y="12"/>
                    </a:cubicBezTo>
                    <a:lnTo>
                      <a:pt x="115" y="107"/>
                    </a:lnTo>
                    <a:close/>
                    <a:moveTo>
                      <a:pt x="115" y="107"/>
                    </a:moveTo>
                    <a:cubicBezTo>
                      <a:pt x="115" y="107"/>
                      <a:pt x="115" y="107"/>
                      <a:pt x="115" y="107"/>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Shape 125"/>
              <p:cNvSpPr>
                <a:spLocks/>
              </p:cNvSpPr>
              <p:nvPr/>
            </p:nvSpPr>
            <p:spPr bwMode="auto">
              <a:xfrm>
                <a:off x="3249613" y="1346201"/>
                <a:ext cx="100013" cy="11113"/>
              </a:xfrm>
              <a:custGeom>
                <a:avLst/>
                <a:gdLst/>
                <a:ahLst/>
                <a:cxnLst>
                  <a:cxn ang="0">
                    <a:pos x="1" y="4"/>
                  </a:cxn>
                  <a:cxn ang="0">
                    <a:pos x="32" y="4"/>
                  </a:cxn>
                  <a:cxn ang="0">
                    <a:pos x="34" y="2"/>
                  </a:cxn>
                  <a:cxn ang="0">
                    <a:pos x="32" y="0"/>
                  </a:cxn>
                  <a:cxn ang="0">
                    <a:pos x="1" y="0"/>
                  </a:cxn>
                  <a:cxn ang="0">
                    <a:pos x="0" y="2"/>
                  </a:cxn>
                  <a:cxn ang="0">
                    <a:pos x="1" y="4"/>
                  </a:cxn>
                  <a:cxn ang="0">
                    <a:pos x="1" y="4"/>
                  </a:cxn>
                  <a:cxn ang="0">
                    <a:pos x="1" y="4"/>
                  </a:cxn>
                </a:cxnLst>
                <a:rect l="0" t="0" r="r" b="b"/>
                <a:pathLst>
                  <a:path w="34" h="4">
                    <a:moveTo>
                      <a:pt x="1" y="4"/>
                    </a:moveTo>
                    <a:cubicBezTo>
                      <a:pt x="32" y="4"/>
                      <a:pt x="32" y="4"/>
                      <a:pt x="32" y="4"/>
                    </a:cubicBezTo>
                    <a:cubicBezTo>
                      <a:pt x="33" y="4"/>
                      <a:pt x="34" y="3"/>
                      <a:pt x="34" y="2"/>
                    </a:cubicBezTo>
                    <a:cubicBezTo>
                      <a:pt x="34" y="1"/>
                      <a:pt x="33" y="0"/>
                      <a:pt x="32" y="0"/>
                    </a:cubicBezTo>
                    <a:cubicBezTo>
                      <a:pt x="1" y="0"/>
                      <a:pt x="1" y="0"/>
                      <a:pt x="1" y="0"/>
                    </a:cubicBezTo>
                    <a:cubicBezTo>
                      <a:pt x="0" y="0"/>
                      <a:pt x="0" y="1"/>
                      <a:pt x="0" y="2"/>
                    </a:cubicBezTo>
                    <a:cubicBezTo>
                      <a:pt x="0" y="3"/>
                      <a:pt x="0" y="4"/>
                      <a:pt x="1" y="4"/>
                    </a:cubicBezTo>
                    <a:close/>
                    <a:moveTo>
                      <a:pt x="1" y="4"/>
                    </a:moveTo>
                    <a:cubicBezTo>
                      <a:pt x="1" y="4"/>
                      <a:pt x="1" y="4"/>
                      <a:pt x="1"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Shape 126"/>
              <p:cNvSpPr>
                <a:spLocks/>
              </p:cNvSpPr>
              <p:nvPr/>
            </p:nvSpPr>
            <p:spPr bwMode="auto">
              <a:xfrm>
                <a:off x="3249613" y="1314451"/>
                <a:ext cx="100013" cy="7938"/>
              </a:xfrm>
              <a:custGeom>
                <a:avLst/>
                <a:gdLst/>
                <a:ahLst/>
                <a:cxnLst>
                  <a:cxn ang="0">
                    <a:pos x="1" y="3"/>
                  </a:cxn>
                  <a:cxn ang="0">
                    <a:pos x="32" y="3"/>
                  </a:cxn>
                  <a:cxn ang="0">
                    <a:pos x="34" y="2"/>
                  </a:cxn>
                  <a:cxn ang="0">
                    <a:pos x="32" y="0"/>
                  </a:cxn>
                  <a:cxn ang="0">
                    <a:pos x="1" y="0"/>
                  </a:cxn>
                  <a:cxn ang="0">
                    <a:pos x="0" y="2"/>
                  </a:cxn>
                  <a:cxn ang="0">
                    <a:pos x="1" y="3"/>
                  </a:cxn>
                  <a:cxn ang="0">
                    <a:pos x="1" y="3"/>
                  </a:cxn>
                  <a:cxn ang="0">
                    <a:pos x="1" y="3"/>
                  </a:cxn>
                </a:cxnLst>
                <a:rect l="0" t="0" r="r" b="b"/>
                <a:pathLst>
                  <a:path w="34" h="3">
                    <a:moveTo>
                      <a:pt x="1" y="3"/>
                    </a:moveTo>
                    <a:cubicBezTo>
                      <a:pt x="32" y="3"/>
                      <a:pt x="32" y="3"/>
                      <a:pt x="32" y="3"/>
                    </a:cubicBezTo>
                    <a:cubicBezTo>
                      <a:pt x="33" y="3"/>
                      <a:pt x="34" y="3"/>
                      <a:pt x="34" y="2"/>
                    </a:cubicBezTo>
                    <a:cubicBezTo>
                      <a:pt x="34" y="1"/>
                      <a:pt x="33" y="0"/>
                      <a:pt x="32" y="0"/>
                    </a:cubicBezTo>
                    <a:cubicBezTo>
                      <a:pt x="1" y="0"/>
                      <a:pt x="1" y="0"/>
                      <a:pt x="1" y="0"/>
                    </a:cubicBezTo>
                    <a:cubicBezTo>
                      <a:pt x="0" y="0"/>
                      <a:pt x="0" y="1"/>
                      <a:pt x="0" y="2"/>
                    </a:cubicBezTo>
                    <a:cubicBezTo>
                      <a:pt x="0" y="3"/>
                      <a:pt x="0" y="3"/>
                      <a:pt x="1" y="3"/>
                    </a:cubicBezTo>
                    <a:close/>
                    <a:moveTo>
                      <a:pt x="1" y="3"/>
                    </a:moveTo>
                    <a:cubicBezTo>
                      <a:pt x="1" y="3"/>
                      <a:pt x="1" y="3"/>
                      <a:pt x="1" y="3"/>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Freeform: Shape 127"/>
              <p:cNvSpPr>
                <a:spLocks/>
              </p:cNvSpPr>
              <p:nvPr/>
            </p:nvSpPr>
            <p:spPr bwMode="auto">
              <a:xfrm>
                <a:off x="3249613" y="1277938"/>
                <a:ext cx="100013" cy="12700"/>
              </a:xfrm>
              <a:custGeom>
                <a:avLst/>
                <a:gdLst/>
                <a:ahLst/>
                <a:cxnLst>
                  <a:cxn ang="0">
                    <a:pos x="1" y="4"/>
                  </a:cxn>
                  <a:cxn ang="0">
                    <a:pos x="32" y="4"/>
                  </a:cxn>
                  <a:cxn ang="0">
                    <a:pos x="34" y="2"/>
                  </a:cxn>
                  <a:cxn ang="0">
                    <a:pos x="32" y="0"/>
                  </a:cxn>
                  <a:cxn ang="0">
                    <a:pos x="1" y="0"/>
                  </a:cxn>
                  <a:cxn ang="0">
                    <a:pos x="0" y="2"/>
                  </a:cxn>
                  <a:cxn ang="0">
                    <a:pos x="1" y="4"/>
                  </a:cxn>
                  <a:cxn ang="0">
                    <a:pos x="1" y="4"/>
                  </a:cxn>
                  <a:cxn ang="0">
                    <a:pos x="1" y="4"/>
                  </a:cxn>
                </a:cxnLst>
                <a:rect l="0" t="0" r="r" b="b"/>
                <a:pathLst>
                  <a:path w="34" h="4">
                    <a:moveTo>
                      <a:pt x="1" y="4"/>
                    </a:moveTo>
                    <a:cubicBezTo>
                      <a:pt x="32" y="4"/>
                      <a:pt x="32" y="4"/>
                      <a:pt x="32" y="4"/>
                    </a:cubicBezTo>
                    <a:cubicBezTo>
                      <a:pt x="33" y="4"/>
                      <a:pt x="34" y="3"/>
                      <a:pt x="34" y="2"/>
                    </a:cubicBezTo>
                    <a:cubicBezTo>
                      <a:pt x="34" y="1"/>
                      <a:pt x="33" y="0"/>
                      <a:pt x="32" y="0"/>
                    </a:cubicBezTo>
                    <a:cubicBezTo>
                      <a:pt x="1" y="0"/>
                      <a:pt x="1" y="0"/>
                      <a:pt x="1" y="0"/>
                    </a:cubicBezTo>
                    <a:cubicBezTo>
                      <a:pt x="0" y="0"/>
                      <a:pt x="0" y="1"/>
                      <a:pt x="0" y="2"/>
                    </a:cubicBezTo>
                    <a:cubicBezTo>
                      <a:pt x="0" y="3"/>
                      <a:pt x="0" y="4"/>
                      <a:pt x="1" y="4"/>
                    </a:cubicBezTo>
                    <a:close/>
                    <a:moveTo>
                      <a:pt x="1" y="4"/>
                    </a:moveTo>
                    <a:cubicBezTo>
                      <a:pt x="1" y="4"/>
                      <a:pt x="1" y="4"/>
                      <a:pt x="1" y="4"/>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Freeform: Shape 128"/>
              <p:cNvSpPr>
                <a:spLocks/>
              </p:cNvSpPr>
              <p:nvPr/>
            </p:nvSpPr>
            <p:spPr bwMode="auto">
              <a:xfrm>
                <a:off x="3124200" y="1516063"/>
                <a:ext cx="101600" cy="11113"/>
              </a:xfrm>
              <a:custGeom>
                <a:avLst/>
                <a:gdLst/>
                <a:ahLst/>
                <a:cxnLst>
                  <a:cxn ang="0">
                    <a:pos x="33" y="0"/>
                  </a:cxn>
                  <a:cxn ang="0">
                    <a:pos x="2" y="0"/>
                  </a:cxn>
                  <a:cxn ang="0">
                    <a:pos x="0" y="2"/>
                  </a:cxn>
                  <a:cxn ang="0">
                    <a:pos x="2" y="4"/>
                  </a:cxn>
                  <a:cxn ang="0">
                    <a:pos x="33" y="4"/>
                  </a:cxn>
                  <a:cxn ang="0">
                    <a:pos x="35" y="2"/>
                  </a:cxn>
                  <a:cxn ang="0">
                    <a:pos x="33" y="0"/>
                  </a:cxn>
                  <a:cxn ang="0">
                    <a:pos x="33" y="0"/>
                  </a:cxn>
                  <a:cxn ang="0">
                    <a:pos x="33" y="0"/>
                  </a:cxn>
                </a:cxnLst>
                <a:rect l="0" t="0" r="r" b="b"/>
                <a:pathLst>
                  <a:path w="35" h="4">
                    <a:moveTo>
                      <a:pt x="33" y="0"/>
                    </a:moveTo>
                    <a:cubicBezTo>
                      <a:pt x="2" y="0"/>
                      <a:pt x="2" y="0"/>
                      <a:pt x="2" y="0"/>
                    </a:cubicBezTo>
                    <a:cubicBezTo>
                      <a:pt x="1" y="0"/>
                      <a:pt x="0" y="1"/>
                      <a:pt x="0" y="2"/>
                    </a:cubicBezTo>
                    <a:cubicBezTo>
                      <a:pt x="0" y="3"/>
                      <a:pt x="1" y="4"/>
                      <a:pt x="2" y="4"/>
                    </a:cubicBezTo>
                    <a:cubicBezTo>
                      <a:pt x="33" y="4"/>
                      <a:pt x="33" y="4"/>
                      <a:pt x="33" y="4"/>
                    </a:cubicBezTo>
                    <a:cubicBezTo>
                      <a:pt x="34" y="4"/>
                      <a:pt x="35" y="3"/>
                      <a:pt x="35" y="2"/>
                    </a:cubicBezTo>
                    <a:cubicBezTo>
                      <a:pt x="35" y="1"/>
                      <a:pt x="34" y="0"/>
                      <a:pt x="33" y="0"/>
                    </a:cubicBezTo>
                    <a:close/>
                    <a:moveTo>
                      <a:pt x="33" y="0"/>
                    </a:moveTo>
                    <a:cubicBezTo>
                      <a:pt x="33" y="0"/>
                      <a:pt x="33" y="0"/>
                      <a:pt x="33"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Shape 129"/>
              <p:cNvSpPr>
                <a:spLocks/>
              </p:cNvSpPr>
              <p:nvPr/>
            </p:nvSpPr>
            <p:spPr bwMode="auto">
              <a:xfrm>
                <a:off x="3124200" y="1481138"/>
                <a:ext cx="101600" cy="11113"/>
              </a:xfrm>
              <a:custGeom>
                <a:avLst/>
                <a:gdLst/>
                <a:ahLst/>
                <a:cxnLst>
                  <a:cxn ang="0">
                    <a:pos x="33" y="0"/>
                  </a:cxn>
                  <a:cxn ang="0">
                    <a:pos x="2" y="0"/>
                  </a:cxn>
                  <a:cxn ang="0">
                    <a:pos x="0" y="2"/>
                  </a:cxn>
                  <a:cxn ang="0">
                    <a:pos x="2" y="4"/>
                  </a:cxn>
                  <a:cxn ang="0">
                    <a:pos x="33" y="4"/>
                  </a:cxn>
                  <a:cxn ang="0">
                    <a:pos x="35" y="2"/>
                  </a:cxn>
                  <a:cxn ang="0">
                    <a:pos x="33" y="0"/>
                  </a:cxn>
                  <a:cxn ang="0">
                    <a:pos x="33" y="0"/>
                  </a:cxn>
                  <a:cxn ang="0">
                    <a:pos x="33" y="0"/>
                  </a:cxn>
                </a:cxnLst>
                <a:rect l="0" t="0" r="r" b="b"/>
                <a:pathLst>
                  <a:path w="35" h="4">
                    <a:moveTo>
                      <a:pt x="33" y="0"/>
                    </a:moveTo>
                    <a:cubicBezTo>
                      <a:pt x="2" y="0"/>
                      <a:pt x="2" y="0"/>
                      <a:pt x="2" y="0"/>
                    </a:cubicBezTo>
                    <a:cubicBezTo>
                      <a:pt x="1" y="0"/>
                      <a:pt x="0" y="1"/>
                      <a:pt x="0" y="2"/>
                    </a:cubicBezTo>
                    <a:cubicBezTo>
                      <a:pt x="0" y="3"/>
                      <a:pt x="1" y="4"/>
                      <a:pt x="2" y="4"/>
                    </a:cubicBezTo>
                    <a:cubicBezTo>
                      <a:pt x="33" y="4"/>
                      <a:pt x="33" y="4"/>
                      <a:pt x="33" y="4"/>
                    </a:cubicBezTo>
                    <a:cubicBezTo>
                      <a:pt x="34" y="4"/>
                      <a:pt x="35" y="3"/>
                      <a:pt x="35" y="2"/>
                    </a:cubicBezTo>
                    <a:cubicBezTo>
                      <a:pt x="35" y="1"/>
                      <a:pt x="34" y="0"/>
                      <a:pt x="33" y="0"/>
                    </a:cubicBezTo>
                    <a:close/>
                    <a:moveTo>
                      <a:pt x="33" y="0"/>
                    </a:moveTo>
                    <a:cubicBezTo>
                      <a:pt x="33" y="0"/>
                      <a:pt x="33" y="0"/>
                      <a:pt x="33"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Shape 130"/>
              <p:cNvSpPr>
                <a:spLocks/>
              </p:cNvSpPr>
              <p:nvPr/>
            </p:nvSpPr>
            <p:spPr bwMode="auto">
              <a:xfrm>
                <a:off x="3124200" y="1449388"/>
                <a:ext cx="101600" cy="11113"/>
              </a:xfrm>
              <a:custGeom>
                <a:avLst/>
                <a:gdLst/>
                <a:ahLst/>
                <a:cxnLst>
                  <a:cxn ang="0">
                    <a:pos x="33" y="0"/>
                  </a:cxn>
                  <a:cxn ang="0">
                    <a:pos x="2" y="0"/>
                  </a:cxn>
                  <a:cxn ang="0">
                    <a:pos x="0" y="2"/>
                  </a:cxn>
                  <a:cxn ang="0">
                    <a:pos x="2" y="4"/>
                  </a:cxn>
                  <a:cxn ang="0">
                    <a:pos x="33" y="4"/>
                  </a:cxn>
                  <a:cxn ang="0">
                    <a:pos x="35" y="2"/>
                  </a:cxn>
                  <a:cxn ang="0">
                    <a:pos x="33" y="0"/>
                  </a:cxn>
                  <a:cxn ang="0">
                    <a:pos x="33" y="0"/>
                  </a:cxn>
                  <a:cxn ang="0">
                    <a:pos x="33" y="0"/>
                  </a:cxn>
                </a:cxnLst>
                <a:rect l="0" t="0" r="r" b="b"/>
                <a:pathLst>
                  <a:path w="35" h="4">
                    <a:moveTo>
                      <a:pt x="33" y="0"/>
                    </a:moveTo>
                    <a:cubicBezTo>
                      <a:pt x="2" y="0"/>
                      <a:pt x="2" y="0"/>
                      <a:pt x="2" y="0"/>
                    </a:cubicBezTo>
                    <a:cubicBezTo>
                      <a:pt x="1" y="0"/>
                      <a:pt x="0" y="1"/>
                      <a:pt x="0" y="2"/>
                    </a:cubicBezTo>
                    <a:cubicBezTo>
                      <a:pt x="0" y="3"/>
                      <a:pt x="1" y="4"/>
                      <a:pt x="2" y="4"/>
                    </a:cubicBezTo>
                    <a:cubicBezTo>
                      <a:pt x="33" y="4"/>
                      <a:pt x="33" y="4"/>
                      <a:pt x="33" y="4"/>
                    </a:cubicBezTo>
                    <a:cubicBezTo>
                      <a:pt x="34" y="4"/>
                      <a:pt x="35" y="3"/>
                      <a:pt x="35" y="2"/>
                    </a:cubicBezTo>
                    <a:cubicBezTo>
                      <a:pt x="35" y="1"/>
                      <a:pt x="34" y="0"/>
                      <a:pt x="33" y="0"/>
                    </a:cubicBezTo>
                    <a:close/>
                    <a:moveTo>
                      <a:pt x="33" y="0"/>
                    </a:moveTo>
                    <a:cubicBezTo>
                      <a:pt x="33" y="0"/>
                      <a:pt x="33" y="0"/>
                      <a:pt x="33"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Shape 131"/>
              <p:cNvSpPr>
                <a:spLocks/>
              </p:cNvSpPr>
              <p:nvPr/>
            </p:nvSpPr>
            <p:spPr bwMode="auto">
              <a:xfrm>
                <a:off x="3249613" y="1516063"/>
                <a:ext cx="100013" cy="11113"/>
              </a:xfrm>
              <a:custGeom>
                <a:avLst/>
                <a:gdLst/>
                <a:ahLst/>
                <a:cxnLst>
                  <a:cxn ang="0">
                    <a:pos x="32" y="0"/>
                  </a:cxn>
                  <a:cxn ang="0">
                    <a:pos x="1" y="0"/>
                  </a:cxn>
                  <a:cxn ang="0">
                    <a:pos x="0" y="2"/>
                  </a:cxn>
                  <a:cxn ang="0">
                    <a:pos x="1" y="4"/>
                  </a:cxn>
                  <a:cxn ang="0">
                    <a:pos x="32" y="4"/>
                  </a:cxn>
                  <a:cxn ang="0">
                    <a:pos x="34" y="2"/>
                  </a:cxn>
                  <a:cxn ang="0">
                    <a:pos x="32" y="0"/>
                  </a:cxn>
                  <a:cxn ang="0">
                    <a:pos x="32" y="0"/>
                  </a:cxn>
                  <a:cxn ang="0">
                    <a:pos x="32" y="0"/>
                  </a:cxn>
                </a:cxnLst>
                <a:rect l="0" t="0" r="r" b="b"/>
                <a:pathLst>
                  <a:path w="34" h="4">
                    <a:moveTo>
                      <a:pt x="32" y="0"/>
                    </a:moveTo>
                    <a:cubicBezTo>
                      <a:pt x="1" y="0"/>
                      <a:pt x="1" y="0"/>
                      <a:pt x="1" y="0"/>
                    </a:cubicBezTo>
                    <a:cubicBezTo>
                      <a:pt x="0" y="0"/>
                      <a:pt x="0" y="1"/>
                      <a:pt x="0" y="2"/>
                    </a:cubicBezTo>
                    <a:cubicBezTo>
                      <a:pt x="0" y="3"/>
                      <a:pt x="0" y="4"/>
                      <a:pt x="1" y="4"/>
                    </a:cubicBezTo>
                    <a:cubicBezTo>
                      <a:pt x="32" y="4"/>
                      <a:pt x="32" y="4"/>
                      <a:pt x="32" y="4"/>
                    </a:cubicBezTo>
                    <a:cubicBezTo>
                      <a:pt x="33" y="4"/>
                      <a:pt x="34" y="3"/>
                      <a:pt x="34" y="2"/>
                    </a:cubicBezTo>
                    <a:cubicBezTo>
                      <a:pt x="34" y="1"/>
                      <a:pt x="33" y="0"/>
                      <a:pt x="32" y="0"/>
                    </a:cubicBezTo>
                    <a:close/>
                    <a:moveTo>
                      <a:pt x="32" y="0"/>
                    </a:moveTo>
                    <a:cubicBezTo>
                      <a:pt x="32" y="0"/>
                      <a:pt x="32" y="0"/>
                      <a:pt x="32"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Freeform: Shape 132"/>
              <p:cNvSpPr>
                <a:spLocks/>
              </p:cNvSpPr>
              <p:nvPr/>
            </p:nvSpPr>
            <p:spPr bwMode="auto">
              <a:xfrm>
                <a:off x="3249613" y="1481138"/>
                <a:ext cx="100013" cy="11113"/>
              </a:xfrm>
              <a:custGeom>
                <a:avLst/>
                <a:gdLst/>
                <a:ahLst/>
                <a:cxnLst>
                  <a:cxn ang="0">
                    <a:pos x="32" y="0"/>
                  </a:cxn>
                  <a:cxn ang="0">
                    <a:pos x="1" y="0"/>
                  </a:cxn>
                  <a:cxn ang="0">
                    <a:pos x="0" y="2"/>
                  </a:cxn>
                  <a:cxn ang="0">
                    <a:pos x="1" y="4"/>
                  </a:cxn>
                  <a:cxn ang="0">
                    <a:pos x="32" y="4"/>
                  </a:cxn>
                  <a:cxn ang="0">
                    <a:pos x="34" y="2"/>
                  </a:cxn>
                  <a:cxn ang="0">
                    <a:pos x="32" y="0"/>
                  </a:cxn>
                  <a:cxn ang="0">
                    <a:pos x="32" y="0"/>
                  </a:cxn>
                  <a:cxn ang="0">
                    <a:pos x="32" y="0"/>
                  </a:cxn>
                </a:cxnLst>
                <a:rect l="0" t="0" r="r" b="b"/>
                <a:pathLst>
                  <a:path w="34" h="4">
                    <a:moveTo>
                      <a:pt x="32" y="0"/>
                    </a:moveTo>
                    <a:cubicBezTo>
                      <a:pt x="1" y="0"/>
                      <a:pt x="1" y="0"/>
                      <a:pt x="1" y="0"/>
                    </a:cubicBezTo>
                    <a:cubicBezTo>
                      <a:pt x="0" y="0"/>
                      <a:pt x="0" y="1"/>
                      <a:pt x="0" y="2"/>
                    </a:cubicBezTo>
                    <a:cubicBezTo>
                      <a:pt x="0" y="3"/>
                      <a:pt x="0" y="4"/>
                      <a:pt x="1" y="4"/>
                    </a:cubicBezTo>
                    <a:cubicBezTo>
                      <a:pt x="32" y="4"/>
                      <a:pt x="32" y="4"/>
                      <a:pt x="32" y="4"/>
                    </a:cubicBezTo>
                    <a:cubicBezTo>
                      <a:pt x="33" y="4"/>
                      <a:pt x="34" y="3"/>
                      <a:pt x="34" y="2"/>
                    </a:cubicBezTo>
                    <a:cubicBezTo>
                      <a:pt x="34" y="1"/>
                      <a:pt x="33" y="0"/>
                      <a:pt x="32" y="0"/>
                    </a:cubicBezTo>
                    <a:close/>
                    <a:moveTo>
                      <a:pt x="32" y="0"/>
                    </a:moveTo>
                    <a:cubicBezTo>
                      <a:pt x="32" y="0"/>
                      <a:pt x="32" y="0"/>
                      <a:pt x="32"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Shape 133"/>
              <p:cNvSpPr>
                <a:spLocks/>
              </p:cNvSpPr>
              <p:nvPr/>
            </p:nvSpPr>
            <p:spPr bwMode="auto">
              <a:xfrm>
                <a:off x="3249613" y="1449388"/>
                <a:ext cx="100013" cy="11113"/>
              </a:xfrm>
              <a:custGeom>
                <a:avLst/>
                <a:gdLst/>
                <a:ahLst/>
                <a:cxnLst>
                  <a:cxn ang="0">
                    <a:pos x="32" y="0"/>
                  </a:cxn>
                  <a:cxn ang="0">
                    <a:pos x="1" y="0"/>
                  </a:cxn>
                  <a:cxn ang="0">
                    <a:pos x="0" y="2"/>
                  </a:cxn>
                  <a:cxn ang="0">
                    <a:pos x="1" y="4"/>
                  </a:cxn>
                  <a:cxn ang="0">
                    <a:pos x="32" y="4"/>
                  </a:cxn>
                  <a:cxn ang="0">
                    <a:pos x="34" y="2"/>
                  </a:cxn>
                  <a:cxn ang="0">
                    <a:pos x="32" y="0"/>
                  </a:cxn>
                  <a:cxn ang="0">
                    <a:pos x="32" y="0"/>
                  </a:cxn>
                  <a:cxn ang="0">
                    <a:pos x="32" y="0"/>
                  </a:cxn>
                </a:cxnLst>
                <a:rect l="0" t="0" r="r" b="b"/>
                <a:pathLst>
                  <a:path w="34" h="4">
                    <a:moveTo>
                      <a:pt x="32" y="0"/>
                    </a:moveTo>
                    <a:cubicBezTo>
                      <a:pt x="1" y="0"/>
                      <a:pt x="1" y="0"/>
                      <a:pt x="1" y="0"/>
                    </a:cubicBezTo>
                    <a:cubicBezTo>
                      <a:pt x="0" y="0"/>
                      <a:pt x="0" y="1"/>
                      <a:pt x="0" y="2"/>
                    </a:cubicBezTo>
                    <a:cubicBezTo>
                      <a:pt x="0" y="3"/>
                      <a:pt x="0" y="4"/>
                      <a:pt x="1" y="4"/>
                    </a:cubicBezTo>
                    <a:cubicBezTo>
                      <a:pt x="32" y="4"/>
                      <a:pt x="32" y="4"/>
                      <a:pt x="32" y="4"/>
                    </a:cubicBezTo>
                    <a:cubicBezTo>
                      <a:pt x="33" y="4"/>
                      <a:pt x="34" y="3"/>
                      <a:pt x="34" y="2"/>
                    </a:cubicBezTo>
                    <a:cubicBezTo>
                      <a:pt x="34" y="1"/>
                      <a:pt x="33" y="0"/>
                      <a:pt x="32" y="0"/>
                    </a:cubicBezTo>
                    <a:close/>
                    <a:moveTo>
                      <a:pt x="32" y="0"/>
                    </a:moveTo>
                    <a:cubicBezTo>
                      <a:pt x="32" y="0"/>
                      <a:pt x="32" y="0"/>
                      <a:pt x="32"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Shape 134"/>
              <p:cNvSpPr>
                <a:spLocks/>
              </p:cNvSpPr>
              <p:nvPr/>
            </p:nvSpPr>
            <p:spPr bwMode="auto">
              <a:xfrm>
                <a:off x="3124200" y="1381126"/>
                <a:ext cx="225425" cy="12700"/>
              </a:xfrm>
              <a:custGeom>
                <a:avLst/>
                <a:gdLst/>
                <a:ahLst/>
                <a:cxnLst>
                  <a:cxn ang="0">
                    <a:pos x="75" y="0"/>
                  </a:cxn>
                  <a:cxn ang="0">
                    <a:pos x="2" y="0"/>
                  </a:cxn>
                  <a:cxn ang="0">
                    <a:pos x="0" y="2"/>
                  </a:cxn>
                  <a:cxn ang="0">
                    <a:pos x="2" y="4"/>
                  </a:cxn>
                  <a:cxn ang="0">
                    <a:pos x="75" y="4"/>
                  </a:cxn>
                  <a:cxn ang="0">
                    <a:pos x="77" y="2"/>
                  </a:cxn>
                  <a:cxn ang="0">
                    <a:pos x="75" y="0"/>
                  </a:cxn>
                  <a:cxn ang="0">
                    <a:pos x="75" y="0"/>
                  </a:cxn>
                  <a:cxn ang="0">
                    <a:pos x="75" y="0"/>
                  </a:cxn>
                </a:cxnLst>
                <a:rect l="0" t="0" r="r" b="b"/>
                <a:pathLst>
                  <a:path w="77" h="4">
                    <a:moveTo>
                      <a:pt x="75" y="0"/>
                    </a:moveTo>
                    <a:cubicBezTo>
                      <a:pt x="2" y="0"/>
                      <a:pt x="2" y="0"/>
                      <a:pt x="2" y="0"/>
                    </a:cubicBezTo>
                    <a:cubicBezTo>
                      <a:pt x="1" y="0"/>
                      <a:pt x="0" y="1"/>
                      <a:pt x="0" y="2"/>
                    </a:cubicBezTo>
                    <a:cubicBezTo>
                      <a:pt x="0" y="3"/>
                      <a:pt x="1" y="4"/>
                      <a:pt x="2" y="4"/>
                    </a:cubicBezTo>
                    <a:cubicBezTo>
                      <a:pt x="75" y="4"/>
                      <a:pt x="75" y="4"/>
                      <a:pt x="75" y="4"/>
                    </a:cubicBezTo>
                    <a:cubicBezTo>
                      <a:pt x="76" y="4"/>
                      <a:pt x="77" y="3"/>
                      <a:pt x="77" y="2"/>
                    </a:cubicBezTo>
                    <a:cubicBezTo>
                      <a:pt x="77" y="1"/>
                      <a:pt x="76" y="0"/>
                      <a:pt x="75" y="0"/>
                    </a:cubicBezTo>
                    <a:close/>
                    <a:moveTo>
                      <a:pt x="75" y="0"/>
                    </a:moveTo>
                    <a:cubicBezTo>
                      <a:pt x="75" y="0"/>
                      <a:pt x="75" y="0"/>
                      <a:pt x="75"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Shape 135"/>
              <p:cNvSpPr>
                <a:spLocks/>
              </p:cNvSpPr>
              <p:nvPr/>
            </p:nvSpPr>
            <p:spPr bwMode="auto">
              <a:xfrm>
                <a:off x="3124200" y="1412876"/>
                <a:ext cx="225425" cy="12700"/>
              </a:xfrm>
              <a:custGeom>
                <a:avLst/>
                <a:gdLst/>
                <a:ahLst/>
                <a:cxnLst>
                  <a:cxn ang="0">
                    <a:pos x="75" y="0"/>
                  </a:cxn>
                  <a:cxn ang="0">
                    <a:pos x="2" y="0"/>
                  </a:cxn>
                  <a:cxn ang="0">
                    <a:pos x="0" y="2"/>
                  </a:cxn>
                  <a:cxn ang="0">
                    <a:pos x="2" y="4"/>
                  </a:cxn>
                  <a:cxn ang="0">
                    <a:pos x="75" y="4"/>
                  </a:cxn>
                  <a:cxn ang="0">
                    <a:pos x="77" y="2"/>
                  </a:cxn>
                  <a:cxn ang="0">
                    <a:pos x="75" y="0"/>
                  </a:cxn>
                  <a:cxn ang="0">
                    <a:pos x="75" y="0"/>
                  </a:cxn>
                  <a:cxn ang="0">
                    <a:pos x="75" y="0"/>
                  </a:cxn>
                </a:cxnLst>
                <a:rect l="0" t="0" r="r" b="b"/>
                <a:pathLst>
                  <a:path w="77" h="4">
                    <a:moveTo>
                      <a:pt x="75" y="0"/>
                    </a:moveTo>
                    <a:cubicBezTo>
                      <a:pt x="2" y="0"/>
                      <a:pt x="2" y="0"/>
                      <a:pt x="2" y="0"/>
                    </a:cubicBezTo>
                    <a:cubicBezTo>
                      <a:pt x="1" y="0"/>
                      <a:pt x="0" y="1"/>
                      <a:pt x="0" y="2"/>
                    </a:cubicBezTo>
                    <a:cubicBezTo>
                      <a:pt x="0" y="3"/>
                      <a:pt x="1" y="4"/>
                      <a:pt x="2" y="4"/>
                    </a:cubicBezTo>
                    <a:cubicBezTo>
                      <a:pt x="75" y="4"/>
                      <a:pt x="75" y="4"/>
                      <a:pt x="75" y="4"/>
                    </a:cubicBezTo>
                    <a:cubicBezTo>
                      <a:pt x="76" y="4"/>
                      <a:pt x="77" y="3"/>
                      <a:pt x="77" y="2"/>
                    </a:cubicBezTo>
                    <a:cubicBezTo>
                      <a:pt x="77" y="1"/>
                      <a:pt x="76" y="0"/>
                      <a:pt x="75" y="0"/>
                    </a:cubicBezTo>
                    <a:close/>
                    <a:moveTo>
                      <a:pt x="75" y="0"/>
                    </a:moveTo>
                    <a:cubicBezTo>
                      <a:pt x="75" y="0"/>
                      <a:pt x="75" y="0"/>
                      <a:pt x="75" y="0"/>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Shape 136"/>
              <p:cNvSpPr>
                <a:spLocks/>
              </p:cNvSpPr>
              <p:nvPr/>
            </p:nvSpPr>
            <p:spPr bwMode="auto">
              <a:xfrm>
                <a:off x="3124200" y="1255713"/>
                <a:ext cx="101600" cy="101600"/>
              </a:xfrm>
              <a:custGeom>
                <a:avLst/>
                <a:gdLst/>
                <a:ahLst/>
                <a:cxnLst>
                  <a:cxn ang="0">
                    <a:pos x="4" y="35"/>
                  </a:cxn>
                  <a:cxn ang="0">
                    <a:pos x="31" y="35"/>
                  </a:cxn>
                  <a:cxn ang="0">
                    <a:pos x="35" y="31"/>
                  </a:cxn>
                  <a:cxn ang="0">
                    <a:pos x="35" y="4"/>
                  </a:cxn>
                  <a:cxn ang="0">
                    <a:pos x="31" y="0"/>
                  </a:cxn>
                  <a:cxn ang="0">
                    <a:pos x="4" y="0"/>
                  </a:cxn>
                  <a:cxn ang="0">
                    <a:pos x="0" y="4"/>
                  </a:cxn>
                  <a:cxn ang="0">
                    <a:pos x="0" y="31"/>
                  </a:cxn>
                  <a:cxn ang="0">
                    <a:pos x="4" y="35"/>
                  </a:cxn>
                  <a:cxn ang="0">
                    <a:pos x="8" y="8"/>
                  </a:cxn>
                  <a:cxn ang="0">
                    <a:pos x="27" y="8"/>
                  </a:cxn>
                  <a:cxn ang="0">
                    <a:pos x="27" y="27"/>
                  </a:cxn>
                  <a:cxn ang="0">
                    <a:pos x="8" y="27"/>
                  </a:cxn>
                  <a:cxn ang="0">
                    <a:pos x="8" y="8"/>
                  </a:cxn>
                  <a:cxn ang="0">
                    <a:pos x="8" y="8"/>
                  </a:cxn>
                  <a:cxn ang="0">
                    <a:pos x="8" y="8"/>
                  </a:cxn>
                </a:cxnLst>
                <a:rect l="0" t="0" r="r" b="b"/>
                <a:pathLst>
                  <a:path w="35" h="35">
                    <a:moveTo>
                      <a:pt x="4" y="35"/>
                    </a:moveTo>
                    <a:cubicBezTo>
                      <a:pt x="31" y="35"/>
                      <a:pt x="31" y="35"/>
                      <a:pt x="31" y="35"/>
                    </a:cubicBezTo>
                    <a:cubicBezTo>
                      <a:pt x="33" y="35"/>
                      <a:pt x="35" y="33"/>
                      <a:pt x="35" y="31"/>
                    </a:cubicBezTo>
                    <a:cubicBezTo>
                      <a:pt x="35" y="4"/>
                      <a:pt x="35" y="4"/>
                      <a:pt x="35" y="4"/>
                    </a:cubicBezTo>
                    <a:cubicBezTo>
                      <a:pt x="35" y="2"/>
                      <a:pt x="33" y="0"/>
                      <a:pt x="31" y="0"/>
                    </a:cubicBezTo>
                    <a:cubicBezTo>
                      <a:pt x="4" y="0"/>
                      <a:pt x="4" y="0"/>
                      <a:pt x="4" y="0"/>
                    </a:cubicBezTo>
                    <a:cubicBezTo>
                      <a:pt x="2" y="0"/>
                      <a:pt x="0" y="2"/>
                      <a:pt x="0" y="4"/>
                    </a:cubicBezTo>
                    <a:cubicBezTo>
                      <a:pt x="0" y="31"/>
                      <a:pt x="0" y="31"/>
                      <a:pt x="0" y="31"/>
                    </a:cubicBezTo>
                    <a:cubicBezTo>
                      <a:pt x="0" y="33"/>
                      <a:pt x="2" y="35"/>
                      <a:pt x="4" y="35"/>
                    </a:cubicBezTo>
                    <a:close/>
                    <a:moveTo>
                      <a:pt x="8" y="8"/>
                    </a:moveTo>
                    <a:cubicBezTo>
                      <a:pt x="27" y="8"/>
                      <a:pt x="27" y="8"/>
                      <a:pt x="27" y="8"/>
                    </a:cubicBezTo>
                    <a:cubicBezTo>
                      <a:pt x="27" y="27"/>
                      <a:pt x="27" y="27"/>
                      <a:pt x="27" y="27"/>
                    </a:cubicBezTo>
                    <a:cubicBezTo>
                      <a:pt x="8" y="27"/>
                      <a:pt x="8" y="27"/>
                      <a:pt x="8" y="27"/>
                    </a:cubicBezTo>
                    <a:lnTo>
                      <a:pt x="8" y="8"/>
                    </a:lnTo>
                    <a:close/>
                    <a:moveTo>
                      <a:pt x="8" y="8"/>
                    </a:moveTo>
                    <a:cubicBezTo>
                      <a:pt x="8" y="8"/>
                      <a:pt x="8" y="8"/>
                      <a:pt x="8" y="8"/>
                    </a:cubicBezTo>
                  </a:path>
                </a:pathLst>
              </a:custGeom>
              <a:grp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13" name="Freeform: Shape 40"/>
          <p:cNvSpPr/>
          <p:nvPr/>
        </p:nvSpPr>
        <p:spPr>
          <a:xfrm>
            <a:off x="4082197" y="2696995"/>
            <a:ext cx="971720" cy="1919161"/>
          </a:xfrm>
          <a:custGeom>
            <a:avLst/>
            <a:gdLst/>
            <a:ahLst/>
            <a:cxnLst>
              <a:cxn ang="0">
                <a:pos x="wd2" y="hd2"/>
              </a:cxn>
              <a:cxn ang="5400000">
                <a:pos x="wd2" y="hd2"/>
              </a:cxn>
              <a:cxn ang="10800000">
                <a:pos x="wd2" y="hd2"/>
              </a:cxn>
              <a:cxn ang="16200000">
                <a:pos x="wd2" y="hd2"/>
              </a:cxn>
            </a:cxnLst>
            <a:rect l="0" t="0" r="r" b="b"/>
            <a:pathLst>
              <a:path w="21600" h="21233" extrusionOk="0">
                <a:moveTo>
                  <a:pt x="18888" y="1342"/>
                </a:moveTo>
                <a:cubicBezTo>
                  <a:pt x="17357" y="2323"/>
                  <a:pt x="15980" y="3551"/>
                  <a:pt x="15190" y="5053"/>
                </a:cubicBezTo>
                <a:cubicBezTo>
                  <a:pt x="15190" y="5053"/>
                  <a:pt x="11881" y="1601"/>
                  <a:pt x="3746" y="0"/>
                </a:cubicBezTo>
                <a:cubicBezTo>
                  <a:pt x="4160" y="206"/>
                  <a:pt x="4539" y="435"/>
                  <a:pt x="4861" y="691"/>
                </a:cubicBezTo>
                <a:cubicBezTo>
                  <a:pt x="5120" y="897"/>
                  <a:pt x="5323" y="1114"/>
                  <a:pt x="5495" y="1334"/>
                </a:cubicBezTo>
                <a:cubicBezTo>
                  <a:pt x="7893" y="2663"/>
                  <a:pt x="10167" y="4819"/>
                  <a:pt x="9604" y="8114"/>
                </a:cubicBezTo>
                <a:cubicBezTo>
                  <a:pt x="9604" y="8114"/>
                  <a:pt x="6838" y="6371"/>
                  <a:pt x="0" y="7292"/>
                </a:cubicBezTo>
                <a:cubicBezTo>
                  <a:pt x="0" y="7292"/>
                  <a:pt x="15106" y="7260"/>
                  <a:pt x="7500" y="20907"/>
                </a:cubicBezTo>
                <a:cubicBezTo>
                  <a:pt x="7500" y="20907"/>
                  <a:pt x="13473" y="21600"/>
                  <a:pt x="19030" y="20967"/>
                </a:cubicBezTo>
                <a:cubicBezTo>
                  <a:pt x="19030" y="20967"/>
                  <a:pt x="12279" y="8657"/>
                  <a:pt x="21600" y="1065"/>
                </a:cubicBezTo>
                <a:cubicBezTo>
                  <a:pt x="20647" y="1227"/>
                  <a:pt x="19694" y="1307"/>
                  <a:pt x="18888" y="1342"/>
                </a:cubicBezTo>
                <a:close/>
              </a:path>
            </a:pathLst>
          </a:custGeom>
          <a:solidFill>
            <a:schemeClr val="bg1">
              <a:lumMod val="50000"/>
            </a:schemeClr>
          </a:solidFill>
          <a:ln w="12700">
            <a:miter lim="400000"/>
          </a:ln>
        </p:spPr>
        <p:txBody>
          <a:bodyPr anchor="ctr"/>
          <a:lstStyle/>
          <a:p>
            <a:pPr algn="ctr"/>
            <a:endParaRPr/>
          </a:p>
        </p:txBody>
      </p:sp>
      <p:grpSp>
        <p:nvGrpSpPr>
          <p:cNvPr id="5" name="Group 170"/>
          <p:cNvGrpSpPr/>
          <p:nvPr/>
        </p:nvGrpSpPr>
        <p:grpSpPr>
          <a:xfrm>
            <a:off x="6202176" y="1889964"/>
            <a:ext cx="2117690" cy="755243"/>
            <a:chOff x="1197898" y="2503545"/>
            <a:chExt cx="2198693" cy="1006991"/>
          </a:xfrm>
        </p:grpSpPr>
        <p:sp>
          <p:nvSpPr>
            <p:cNvPr id="9" name="TextBox 172"/>
            <p:cNvSpPr txBox="1"/>
            <p:nvPr/>
          </p:nvSpPr>
          <p:spPr>
            <a:xfrm>
              <a:off x="1197898" y="2503545"/>
              <a:ext cx="2198693" cy="388226"/>
            </a:xfrm>
            <a:prstGeom prst="rect">
              <a:avLst/>
            </a:prstGeom>
            <a:noFill/>
          </p:spPr>
          <p:txBody>
            <a:bodyPr wrap="none" lIns="288000" tIns="0" rIns="0" bIns="0" anchor="b" anchorCtr="0">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0" name="TextBox 177"/>
            <p:cNvSpPr txBox="1">
              <a:spLocks/>
            </p:cNvSpPr>
            <p:nvPr/>
          </p:nvSpPr>
          <p:spPr>
            <a:xfrm>
              <a:off x="1197898" y="2891770"/>
              <a:ext cx="2198693" cy="618766"/>
            </a:xfrm>
            <a:prstGeom prst="rect">
              <a:avLst/>
            </a:prstGeom>
          </p:spPr>
          <p:txBody>
            <a:bodyPr vert="horz" wrap="square" lIns="288000" tIns="0" rIns="0" bIns="0" anchor="ctr" anchorCtr="0">
              <a:normAutofit/>
            </a:bodyPr>
            <a:lstStyle/>
            <a:p>
              <a:pPr algn="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6" name="Group 178"/>
          <p:cNvGrpSpPr/>
          <p:nvPr/>
        </p:nvGrpSpPr>
        <p:grpSpPr>
          <a:xfrm>
            <a:off x="755964" y="1889964"/>
            <a:ext cx="2201920" cy="755243"/>
            <a:chOff x="8328246" y="2276873"/>
            <a:chExt cx="2198694" cy="1006991"/>
          </a:xfrm>
        </p:grpSpPr>
        <p:sp>
          <p:nvSpPr>
            <p:cNvPr id="7" name="TextBox 179"/>
            <p:cNvSpPr txBox="1"/>
            <p:nvPr/>
          </p:nvSpPr>
          <p:spPr>
            <a:xfrm>
              <a:off x="8328247" y="2276873"/>
              <a:ext cx="2198693" cy="388226"/>
            </a:xfrm>
            <a:prstGeom prst="rect">
              <a:avLst/>
            </a:prstGeom>
            <a:noFill/>
          </p:spPr>
          <p:txBody>
            <a:bodyPr wrap="none" lIns="0" tIns="0" rIns="288000" bIns="0" anchor="b" anchorCtr="0">
              <a:norm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8" name="TextBox 180"/>
            <p:cNvSpPr txBox="1">
              <a:spLocks/>
            </p:cNvSpPr>
            <p:nvPr/>
          </p:nvSpPr>
          <p:spPr>
            <a:xfrm>
              <a:off x="8328246" y="2665098"/>
              <a:ext cx="2198693" cy="618766"/>
            </a:xfrm>
            <a:prstGeom prst="rect">
              <a:avLst/>
            </a:prstGeom>
          </p:spPr>
          <p:txBody>
            <a:bodyPr vert="horz" wrap="square" lIns="0" tIns="0" rIns="288000" bIns="0" anchor="ctr">
              <a:normAutofit/>
            </a:bodyPr>
            <a:lstStyle/>
            <a:p>
              <a:pPr algn="l">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1238441142"/>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 calcmode="lin" valueType="num">
                                      <p:cBhvr>
                                        <p:cTn id="13" dur="500" fill="hold"/>
                                        <p:tgtEl>
                                          <p:spTgt spid="12"/>
                                        </p:tgtEl>
                                        <p:attrNameLst>
                                          <p:attrName>style.rotation</p:attrName>
                                        </p:attrNameLst>
                                      </p:cBhvr>
                                      <p:tavLst>
                                        <p:tav tm="0">
                                          <p:val>
                                            <p:fltVal val="90"/>
                                          </p:val>
                                        </p:tav>
                                        <p:tav tm="100000">
                                          <p:val>
                                            <p:fltVal val="0"/>
                                          </p:val>
                                        </p:tav>
                                      </p:tavLst>
                                    </p:anim>
                                    <p:animEffect transition="in" filter="fade">
                                      <p:cBhvr>
                                        <p:cTn id="14" dur="500"/>
                                        <p:tgtEl>
                                          <p:spTgt spid="12"/>
                                        </p:tgtEl>
                                      </p:cBhvr>
                                    </p:animEffect>
                                  </p:childTnLst>
                                </p:cTn>
                              </p:par>
                              <p:par>
                                <p:cTn id="15" presetID="3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 calcmode="lin" valueType="num">
                                      <p:cBhvr>
                                        <p:cTn id="19" dur="500" fill="hold"/>
                                        <p:tgtEl>
                                          <p:spTgt spid="11"/>
                                        </p:tgtEl>
                                        <p:attrNameLst>
                                          <p:attrName>style.rotation</p:attrName>
                                        </p:attrNameLst>
                                      </p:cBhvr>
                                      <p:tavLst>
                                        <p:tav tm="0">
                                          <p:val>
                                            <p:fltVal val="90"/>
                                          </p:val>
                                        </p:tav>
                                        <p:tav tm="100000">
                                          <p:val>
                                            <p:fltVal val="0"/>
                                          </p:val>
                                        </p:tav>
                                      </p:tavLst>
                                    </p:anim>
                                    <p:animEffect transition="in" filter="fade">
                                      <p:cBhvr>
                                        <p:cTn id="20" dur="500"/>
                                        <p:tgtEl>
                                          <p:spTgt spid="11"/>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869" y="1304353"/>
            <a:ext cx="9145253" cy="8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grpSp>
        <p:nvGrpSpPr>
          <p:cNvPr id="2" name="Group 65"/>
          <p:cNvGrpSpPr/>
          <p:nvPr/>
        </p:nvGrpSpPr>
        <p:grpSpPr bwMode="auto">
          <a:xfrm>
            <a:off x="699285" y="1842803"/>
            <a:ext cx="3144920" cy="2428490"/>
            <a:chOff x="3322" y="1030"/>
            <a:chExt cx="2025" cy="1563"/>
          </a:xfrm>
        </p:grpSpPr>
        <p:pic>
          <p:nvPicPr>
            <p:cNvPr id="24" name="Picture 67" descr="2"/>
            <p:cNvPicPr>
              <a:picLocks noChangeAspect="1" noChangeArrowheads="1"/>
            </p:cNvPicPr>
            <p:nvPr/>
          </p:nvPicPr>
          <p:blipFill>
            <a:blip r:embed="rId3" cstate="screen"/>
            <a:srcRect/>
            <a:stretch>
              <a:fillRect/>
            </a:stretch>
          </p:blipFill>
          <p:spPr bwMode="auto">
            <a:xfrm>
              <a:off x="3322" y="1030"/>
              <a:ext cx="2025" cy="1563"/>
            </a:xfrm>
            <a:prstGeom prst="rect">
              <a:avLst/>
            </a:prstGeom>
            <a:noFill/>
            <a:ln>
              <a:noFill/>
            </a:ln>
            <a:effectLst>
              <a:reflection blurRad="6350" stA="20000" endPos="10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68" descr="psb"/>
            <p:cNvSpPr>
              <a:spLocks noChangeArrowheads="1"/>
            </p:cNvSpPr>
            <p:nvPr/>
          </p:nvSpPr>
          <p:spPr bwMode="auto">
            <a:xfrm>
              <a:off x="3395" y="1099"/>
              <a:ext cx="1871" cy="1083"/>
            </a:xfrm>
            <a:prstGeom prst="rect">
              <a:avLst/>
            </a:prstGeom>
            <a:blipFill dpi="0" rotWithShape="1">
              <a:blip r:embed="rId4" cstate="print"/>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799">
                <a:solidFill>
                  <a:prstClr val="black"/>
                </a:solidFill>
              </a:endParaRPr>
            </a:p>
          </p:txBody>
        </p:sp>
      </p:grpSp>
      <p:sp>
        <p:nvSpPr>
          <p:cNvPr id="42" name="Rectangle 24"/>
          <p:cNvSpPr>
            <a:spLocks noChangeArrowheads="1"/>
          </p:cNvSpPr>
          <p:nvPr/>
        </p:nvSpPr>
        <p:spPr bwMode="auto">
          <a:xfrm>
            <a:off x="4938618" y="1405843"/>
            <a:ext cx="3449292" cy="5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solidFill>
                <a:latin typeface="微软雅黑" pitchFamily="34" charset="-122"/>
                <a:ea typeface="微软雅黑" pitchFamily="34" charset="-122"/>
              </a:rPr>
              <a:t>单击填加标题</a:t>
            </a:r>
            <a:endParaRPr lang="zh-CN" altLang="en-US" sz="1200" b="1" dirty="0">
              <a:solidFill>
                <a:schemeClr val="bg1"/>
              </a:solidFill>
            </a:endParaRPr>
          </a:p>
          <a:p>
            <a:pPr>
              <a:lnSpc>
                <a:spcPct val="120000"/>
              </a:lnSpc>
              <a:spcBef>
                <a:spcPts val="300"/>
              </a:spcBef>
            </a:pPr>
            <a:r>
              <a:rPr lang="zh-CN" altLang="en-US" sz="800" dirty="0">
                <a:solidFill>
                  <a:schemeClr val="bg1"/>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a:solidFill>
                <a:schemeClr val="bg1"/>
              </a:solidFill>
            </a:endParaRPr>
          </a:p>
        </p:txBody>
      </p:sp>
      <p:sp>
        <p:nvSpPr>
          <p:cNvPr id="43" name="Rectangle 24"/>
          <p:cNvSpPr>
            <a:spLocks noChangeArrowheads="1"/>
          </p:cNvSpPr>
          <p:nvPr/>
        </p:nvSpPr>
        <p:spPr bwMode="auto">
          <a:xfrm>
            <a:off x="4938617" y="2548243"/>
            <a:ext cx="3017303" cy="122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20000"/>
              </a:lnSpc>
              <a:spcBef>
                <a:spcPts val="500"/>
              </a:spcBef>
              <a:buClr>
                <a:schemeClr val="bg1">
                  <a:lumMod val="50000"/>
                </a:schemeClr>
              </a:buClr>
              <a:buFont typeface="Wingdings" pitchFamily="2" charset="2"/>
              <a:buChar char="n"/>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marL="171450" indent="-171450">
              <a:lnSpc>
                <a:spcPct val="120000"/>
              </a:lnSpc>
              <a:spcBef>
                <a:spcPts val="500"/>
              </a:spcBef>
              <a:buClr>
                <a:schemeClr val="bg1">
                  <a:lumMod val="50000"/>
                </a:schemeClr>
              </a:buClr>
              <a:buFont typeface="Wingdings" pitchFamily="2" charset="2"/>
              <a:buChar char="n"/>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marL="171450" indent="-171450">
              <a:lnSpc>
                <a:spcPct val="120000"/>
              </a:lnSpc>
              <a:spcBef>
                <a:spcPts val="500"/>
              </a:spcBef>
              <a:buClr>
                <a:schemeClr val="bg1">
                  <a:lumMod val="50000"/>
                </a:schemeClr>
              </a:buClr>
              <a:buFont typeface="Wingdings" pitchFamily="2" charset="2"/>
              <a:buChar char="n"/>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marL="171450" indent="-171450">
              <a:lnSpc>
                <a:spcPct val="120000"/>
              </a:lnSpc>
              <a:spcBef>
                <a:spcPts val="500"/>
              </a:spcBef>
              <a:buClr>
                <a:schemeClr val="bg1">
                  <a:lumMod val="50000"/>
                </a:schemeClr>
              </a:buClr>
              <a:buFont typeface="Wingdings" pitchFamily="2" charset="2"/>
              <a:buChar char="n"/>
            </a:pPr>
            <a:endParaRPr lang="en-US" altLang="zh-CN" sz="800" dirty="0">
              <a:solidFill>
                <a:schemeClr val="bg1">
                  <a:lumMod val="50000"/>
                </a:schemeClr>
              </a:solidFill>
            </a:endParaRPr>
          </a:p>
        </p:txBody>
      </p:sp>
    </p:spTree>
    <p:extLst>
      <p:ext uri="{BB962C8B-B14F-4D97-AF65-F5344CB8AC3E}">
        <p14:creationId xmlns:p14="http://schemas.microsoft.com/office/powerpoint/2010/main" val="81145452"/>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60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42" presetClass="entr" presetSubtype="0" fill="hold" nodeType="withEffect">
                                  <p:stCondLst>
                                    <p:cond delay="11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ppt_y+.1"/>
                                          </p:val>
                                        </p:tav>
                                        <p:tav tm="100000">
                                          <p:val>
                                            <p:strVal val="#ppt_y"/>
                                          </p:val>
                                        </p:tav>
                                      </p:tavLst>
                                    </p:anim>
                                  </p:childTnLst>
                                </p:cTn>
                              </p:par>
                              <p:par>
                                <p:cTn id="13" presetID="2" presetClass="entr" presetSubtype="2" fill="hold" grpId="0" nodeType="withEffect">
                                  <p:stCondLst>
                                    <p:cond delay="16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7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1+#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2"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a:extLst>
              <a:ext uri="{FF2B5EF4-FFF2-40B4-BE49-F238E27FC236}">
                <a16:creationId xmlns:a16="http://schemas.microsoft.com/office/drawing/2014/main" id="{95AD173E-BC97-4E97-BE34-0A3140A0AA21}"/>
              </a:ext>
            </a:extLst>
          </p:cNvPr>
          <p:cNvSpPr/>
          <p:nvPr/>
        </p:nvSpPr>
        <p:spPr>
          <a:xfrm>
            <a:off x="0" y="0"/>
            <a:ext cx="9144000" cy="514350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矩形 74">
            <a:extLst>
              <a:ext uri="{FF2B5EF4-FFF2-40B4-BE49-F238E27FC236}">
                <a16:creationId xmlns:a16="http://schemas.microsoft.com/office/drawing/2014/main" id="{B72FACF9-6AF2-4432-8FEA-550082E14000}"/>
              </a:ext>
            </a:extLst>
          </p:cNvPr>
          <p:cNvSpPr/>
          <p:nvPr/>
        </p:nvSpPr>
        <p:spPr>
          <a:xfrm>
            <a:off x="0" y="-19154"/>
            <a:ext cx="9144000" cy="514350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a:extLst>
              <a:ext uri="{FF2B5EF4-FFF2-40B4-BE49-F238E27FC236}">
                <a16:creationId xmlns:a16="http://schemas.microsoft.com/office/drawing/2014/main" id="{BE3A2985-9FDC-4626-ACBE-069218FA188E}"/>
              </a:ext>
            </a:extLst>
          </p:cNvPr>
          <p:cNvSpPr txBox="1"/>
          <p:nvPr>
            <p:custDataLst>
              <p:tags r:id="rId1"/>
            </p:custDataLst>
          </p:nvPr>
        </p:nvSpPr>
        <p:spPr>
          <a:xfrm>
            <a:off x="2476327" y="2540800"/>
            <a:ext cx="654025" cy="461537"/>
          </a:xfrm>
          <a:prstGeom prst="rect">
            <a:avLst/>
          </a:prstGeom>
          <a:noFill/>
        </p:spPr>
        <p:txBody>
          <a:bodyPr wrap="none" lIns="0" tIns="0" rIns="0" bIns="0">
            <a:spAutoFit/>
          </a:bodyPr>
          <a:lstStyle/>
          <a:p>
            <a:pPr>
              <a:defRPr/>
            </a:pP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P</a:t>
            </a:r>
            <a:r>
              <a:rPr lang="en-US" altLang="zh-CN" sz="2999" dirty="0">
                <a:solidFill>
                  <a:schemeClr val="bg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2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13">
            <a:extLst>
              <a:ext uri="{FF2B5EF4-FFF2-40B4-BE49-F238E27FC236}">
                <a16:creationId xmlns:a16="http://schemas.microsoft.com/office/drawing/2014/main" id="{6B104E17-5578-44C0-B4C9-D4A26B6E507A}"/>
              </a:ext>
            </a:extLst>
          </p:cNvPr>
          <p:cNvSpPr txBox="1">
            <a:spLocks noChangeArrowheads="1"/>
          </p:cNvSpPr>
          <p:nvPr>
            <p:custDataLst>
              <p:tags r:id="rId2"/>
            </p:custDataLst>
          </p:nvPr>
        </p:nvSpPr>
        <p:spPr bwMode="auto">
          <a:xfrm>
            <a:off x="2573452" y="2419362"/>
            <a:ext cx="460062"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75" dirty="0">
                <a:solidFill>
                  <a:schemeClr val="bg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78" name="文本框 14">
            <a:extLst>
              <a:ext uri="{FF2B5EF4-FFF2-40B4-BE49-F238E27FC236}">
                <a16:creationId xmlns:a16="http://schemas.microsoft.com/office/drawing/2014/main" id="{9608DA1E-9843-47AC-87A3-67CB2C92419D}"/>
              </a:ext>
            </a:extLst>
          </p:cNvPr>
          <p:cNvSpPr txBox="1">
            <a:spLocks noChangeArrowheads="1"/>
          </p:cNvSpPr>
          <p:nvPr>
            <p:custDataLst>
              <p:tags r:id="rId3"/>
            </p:custDataLst>
          </p:nvPr>
        </p:nvSpPr>
        <p:spPr bwMode="auto">
          <a:xfrm>
            <a:off x="3252604" y="2080052"/>
            <a:ext cx="1025922" cy="1107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199"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71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标题 5">
            <a:extLst>
              <a:ext uri="{FF2B5EF4-FFF2-40B4-BE49-F238E27FC236}">
                <a16:creationId xmlns:a16="http://schemas.microsoft.com/office/drawing/2014/main" id="{3FA0C959-5575-4A6B-9758-B3D69FB0A6D3}"/>
              </a:ext>
            </a:extLst>
          </p:cNvPr>
          <p:cNvSpPr txBox="1">
            <a:spLocks/>
          </p:cNvSpPr>
          <p:nvPr>
            <p:custDataLst>
              <p:tags r:id="rId4"/>
            </p:custDataLst>
          </p:nvPr>
        </p:nvSpPr>
        <p:spPr>
          <a:xfrm>
            <a:off x="4715668" y="2384381"/>
            <a:ext cx="2621439" cy="393890"/>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sz="2844" kern="0" dirty="0">
                <a:solidFill>
                  <a:schemeClr val="bg1"/>
                </a:solidFill>
                <a:latin typeface="Arial" panose="020B0604020202020204" pitchFamily="34" charset="0"/>
                <a:ea typeface="微软雅黑" panose="020B0503020204020204" pitchFamily="34" charset="-122"/>
                <a:sym typeface="Arial" panose="020B0604020202020204" pitchFamily="34" charset="0"/>
              </a:rPr>
              <a:t>单击输入标题</a:t>
            </a:r>
          </a:p>
        </p:txBody>
      </p:sp>
      <p:sp>
        <p:nvSpPr>
          <p:cNvPr id="80" name="文本占位符 6">
            <a:extLst>
              <a:ext uri="{FF2B5EF4-FFF2-40B4-BE49-F238E27FC236}">
                <a16:creationId xmlns:a16="http://schemas.microsoft.com/office/drawing/2014/main" id="{6841CBAE-07BA-41F1-BF11-1C0EC15169AD}"/>
              </a:ext>
            </a:extLst>
          </p:cNvPr>
          <p:cNvSpPr txBox="1">
            <a:spLocks/>
          </p:cNvSpPr>
          <p:nvPr>
            <p:custDataLst>
              <p:tags r:id="rId5"/>
            </p:custDataLst>
          </p:nvPr>
        </p:nvSpPr>
        <p:spPr>
          <a:xfrm>
            <a:off x="4715668" y="2794839"/>
            <a:ext cx="2621439" cy="157607"/>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1138" kern="0"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Tree>
    <p:extLst>
      <p:ext uri="{BB962C8B-B14F-4D97-AF65-F5344CB8AC3E}">
        <p14:creationId xmlns:p14="http://schemas.microsoft.com/office/powerpoint/2010/main" val="1146930064"/>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heel(1)">
                                      <p:cBhvr>
                                        <p:cTn id="7"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1354784" y="1105701"/>
            <a:ext cx="6434432" cy="2021480"/>
            <a:chOff x="1899338" y="1586482"/>
            <a:chExt cx="8579243" cy="2695307"/>
          </a:xfrm>
        </p:grpSpPr>
        <p:grpSp>
          <p:nvGrpSpPr>
            <p:cNvPr id="18" name="Group 26"/>
            <p:cNvGrpSpPr/>
            <p:nvPr/>
          </p:nvGrpSpPr>
          <p:grpSpPr>
            <a:xfrm>
              <a:off x="1899338" y="1625407"/>
              <a:ext cx="3217863" cy="2656382"/>
              <a:chOff x="1899338" y="1625407"/>
              <a:chExt cx="3217863" cy="2656382"/>
            </a:xfrm>
          </p:grpSpPr>
          <p:sp>
            <p:nvSpPr>
              <p:cNvPr id="31" name="Freeform: Shape 10"/>
              <p:cNvSpPr/>
              <p:nvPr/>
            </p:nvSpPr>
            <p:spPr bwMode="auto">
              <a:xfrm rot="21015878">
                <a:off x="4104890" y="1625407"/>
                <a:ext cx="593296" cy="2656382"/>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 fmla="*/ 0 w 857250"/>
                  <a:gd name="connsiteY0" fmla="*/ 285585 h 3905038"/>
                  <a:gd name="connsiteX1" fmla="*/ 847566 w 857250"/>
                  <a:gd name="connsiteY1" fmla="*/ 0 h 3905038"/>
                  <a:gd name="connsiteX2" fmla="*/ 857250 w 857250"/>
                  <a:gd name="connsiteY2" fmla="*/ 3905038 h 3905038"/>
                  <a:gd name="connsiteX3" fmla="*/ 0 w 857250"/>
                  <a:gd name="connsiteY3" fmla="*/ 3905038 h 3905038"/>
                  <a:gd name="connsiteX4" fmla="*/ 0 w 857250"/>
                  <a:gd name="connsiteY4" fmla="*/ 285585 h 3905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0" h="3905038">
                    <a:moveTo>
                      <a:pt x="0" y="285585"/>
                    </a:moveTo>
                    <a:lnTo>
                      <a:pt x="847566" y="0"/>
                    </a:lnTo>
                    <a:lnTo>
                      <a:pt x="857250" y="3905038"/>
                    </a:lnTo>
                    <a:lnTo>
                      <a:pt x="0" y="3905038"/>
                    </a:lnTo>
                    <a:lnTo>
                      <a:pt x="0" y="285585"/>
                    </a:lnTo>
                    <a:close/>
                  </a:path>
                </a:pathLst>
              </a:custGeom>
              <a:gradFill flip="none" rotWithShape="1">
                <a:gsLst>
                  <a:gs pos="0">
                    <a:schemeClr val="accent1">
                      <a:lumMod val="60000"/>
                      <a:lumOff val="40000"/>
                    </a:schemeClr>
                  </a:gs>
                  <a:gs pos="100000">
                    <a:schemeClr val="accent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Freeform: Shape 11"/>
              <p:cNvSpPr/>
              <p:nvPr/>
            </p:nvSpPr>
            <p:spPr bwMode="auto">
              <a:xfrm rot="3830661">
                <a:off x="3048285" y="1136813"/>
                <a:ext cx="620713" cy="2710730"/>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 fmla="*/ 0 w 906299"/>
                  <a:gd name="connsiteY0" fmla="*/ 0 h 4000927"/>
                  <a:gd name="connsiteX1" fmla="*/ 906299 w 906299"/>
                  <a:gd name="connsiteY1" fmla="*/ 290080 h 4000927"/>
                  <a:gd name="connsiteX2" fmla="*/ 906299 w 906299"/>
                  <a:gd name="connsiteY2" fmla="*/ 4000927 h 4000927"/>
                  <a:gd name="connsiteX3" fmla="*/ 49049 w 906299"/>
                  <a:gd name="connsiteY3" fmla="*/ 4000927 h 4000927"/>
                  <a:gd name="connsiteX4" fmla="*/ 0 w 906299"/>
                  <a:gd name="connsiteY4" fmla="*/ 0 h 400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299" h="4000927">
                    <a:moveTo>
                      <a:pt x="0" y="0"/>
                    </a:moveTo>
                    <a:lnTo>
                      <a:pt x="906299" y="290080"/>
                    </a:lnTo>
                    <a:lnTo>
                      <a:pt x="906299" y="4000927"/>
                    </a:lnTo>
                    <a:lnTo>
                      <a:pt x="49049" y="4000927"/>
                    </a:lnTo>
                    <a:lnTo>
                      <a:pt x="0" y="0"/>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anchor="ctr" anchorCtr="1">
                <a:normAutofit fontScale="70000" lnSpcReduction="20000"/>
              </a:bodyPr>
              <a:lstStyle/>
              <a:p>
                <a:pPr algn="ctr"/>
                <a:r>
                  <a:rPr lang="en-US" altLang="zh-CN" sz="3200">
                    <a:solidFill>
                      <a:schemeClr val="bg1"/>
                    </a:solidFill>
                    <a:latin typeface="Impact" panose="020B0806030902050204" pitchFamily="34" charset="0"/>
                  </a:rPr>
                  <a:t>1</a:t>
                </a:r>
              </a:p>
            </p:txBody>
          </p:sp>
          <p:sp>
            <p:nvSpPr>
              <p:cNvPr id="33" name="Freeform: Shape 12"/>
              <p:cNvSpPr/>
              <p:nvPr/>
            </p:nvSpPr>
            <p:spPr bwMode="auto">
              <a:xfrm rot="6911544">
                <a:off x="3094519" y="1851074"/>
                <a:ext cx="827502" cy="3217863"/>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 fmla="*/ 0 w 857250"/>
                  <a:gd name="connsiteY0" fmla="*/ 0 h 4085759"/>
                  <a:gd name="connsiteX1" fmla="*/ 857250 w 857250"/>
                  <a:gd name="connsiteY1" fmla="*/ 0 h 4085759"/>
                  <a:gd name="connsiteX2" fmla="*/ 857250 w 857250"/>
                  <a:gd name="connsiteY2" fmla="*/ 3414247 h 4085759"/>
                  <a:gd name="connsiteX3" fmla="*/ 314328 w 857250"/>
                  <a:gd name="connsiteY3" fmla="*/ 4085759 h 4085759"/>
                  <a:gd name="connsiteX4" fmla="*/ 0 w 857250"/>
                  <a:gd name="connsiteY4" fmla="*/ 0 h 4085759"/>
                  <a:gd name="connsiteX0" fmla="*/ 0 w 857250"/>
                  <a:gd name="connsiteY0" fmla="*/ 0 h 4000034"/>
                  <a:gd name="connsiteX1" fmla="*/ 857250 w 857250"/>
                  <a:gd name="connsiteY1" fmla="*/ 0 h 4000034"/>
                  <a:gd name="connsiteX2" fmla="*/ 857250 w 857250"/>
                  <a:gd name="connsiteY2" fmla="*/ 3414247 h 4000034"/>
                  <a:gd name="connsiteX3" fmla="*/ 328619 w 857250"/>
                  <a:gd name="connsiteY3" fmla="*/ 4000034 h 4000034"/>
                  <a:gd name="connsiteX4" fmla="*/ 0 w 857250"/>
                  <a:gd name="connsiteY4" fmla="*/ 0 h 4000034"/>
                  <a:gd name="connsiteX0" fmla="*/ 0 w 857250"/>
                  <a:gd name="connsiteY0" fmla="*/ 0 h 4028609"/>
                  <a:gd name="connsiteX1" fmla="*/ 857250 w 857250"/>
                  <a:gd name="connsiteY1" fmla="*/ 0 h 4028609"/>
                  <a:gd name="connsiteX2" fmla="*/ 857250 w 857250"/>
                  <a:gd name="connsiteY2" fmla="*/ 3414247 h 4028609"/>
                  <a:gd name="connsiteX3" fmla="*/ 357194 w 857250"/>
                  <a:gd name="connsiteY3" fmla="*/ 4028609 h 4028609"/>
                  <a:gd name="connsiteX4" fmla="*/ 0 w 857250"/>
                  <a:gd name="connsiteY4" fmla="*/ 0 h 4028609"/>
                  <a:gd name="connsiteX0" fmla="*/ 0 w 514347"/>
                  <a:gd name="connsiteY0" fmla="*/ 0 h 4700122"/>
                  <a:gd name="connsiteX1" fmla="*/ 514347 w 514347"/>
                  <a:gd name="connsiteY1" fmla="*/ 671513 h 4700122"/>
                  <a:gd name="connsiteX2" fmla="*/ 514347 w 514347"/>
                  <a:gd name="connsiteY2" fmla="*/ 4085760 h 4700122"/>
                  <a:gd name="connsiteX3" fmla="*/ 14291 w 514347"/>
                  <a:gd name="connsiteY3" fmla="*/ 4700122 h 4700122"/>
                  <a:gd name="connsiteX4" fmla="*/ 0 w 514347"/>
                  <a:gd name="connsiteY4" fmla="*/ 0 h 4700122"/>
                  <a:gd name="connsiteX0" fmla="*/ 694660 w 1209007"/>
                  <a:gd name="connsiteY0" fmla="*/ 17573 h 4717695"/>
                  <a:gd name="connsiteX1" fmla="*/ 1209007 w 1209007"/>
                  <a:gd name="connsiteY1" fmla="*/ 689086 h 4717695"/>
                  <a:gd name="connsiteX2" fmla="*/ 1209007 w 1209007"/>
                  <a:gd name="connsiteY2" fmla="*/ 4103333 h 4717695"/>
                  <a:gd name="connsiteX3" fmla="*/ 708951 w 1209007"/>
                  <a:gd name="connsiteY3" fmla="*/ 4717695 h 4717695"/>
                  <a:gd name="connsiteX4" fmla="*/ 6 w 1209007"/>
                  <a:gd name="connsiteY4" fmla="*/ 580671 h 4717695"/>
                  <a:gd name="connsiteX5" fmla="*/ 694660 w 1209007"/>
                  <a:gd name="connsiteY5" fmla="*/ 17573 h 4717695"/>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0" tIns="0" rIns="144000" bIns="0" anchor="b" anchorCtr="1">
                <a:normAutofit/>
              </a:bodyPr>
              <a:lstStyle/>
              <a:p>
                <a:pPr algn="ctr"/>
                <a:r>
                  <a:rPr lang="zh-CN" altLang="en-US">
                    <a:solidFill>
                      <a:schemeClr val="bg1"/>
                    </a:solidFill>
                  </a:rPr>
                  <a:t>标题文本预设</a:t>
                </a:r>
              </a:p>
            </p:txBody>
          </p:sp>
        </p:grpSp>
        <p:grpSp>
          <p:nvGrpSpPr>
            <p:cNvPr id="19" name="Group 27"/>
            <p:cNvGrpSpPr/>
            <p:nvPr/>
          </p:nvGrpSpPr>
          <p:grpSpPr>
            <a:xfrm>
              <a:off x="3688704" y="1601457"/>
              <a:ext cx="3217909" cy="2673562"/>
              <a:chOff x="3688704" y="1601457"/>
              <a:chExt cx="3217909" cy="2673562"/>
            </a:xfrm>
          </p:grpSpPr>
          <p:sp>
            <p:nvSpPr>
              <p:cNvPr id="28" name="Freeform: Shape 8"/>
              <p:cNvSpPr/>
              <p:nvPr/>
            </p:nvSpPr>
            <p:spPr bwMode="auto">
              <a:xfrm rot="21015878">
                <a:off x="5893042" y="1601457"/>
                <a:ext cx="586910" cy="2673562"/>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 fmla="*/ 0 w 857250"/>
                  <a:gd name="connsiteY0" fmla="*/ 285585 h 3905038"/>
                  <a:gd name="connsiteX1" fmla="*/ 847566 w 857250"/>
                  <a:gd name="connsiteY1" fmla="*/ 0 h 3905038"/>
                  <a:gd name="connsiteX2" fmla="*/ 857250 w 857250"/>
                  <a:gd name="connsiteY2" fmla="*/ 3905038 h 3905038"/>
                  <a:gd name="connsiteX3" fmla="*/ 0 w 857250"/>
                  <a:gd name="connsiteY3" fmla="*/ 3905038 h 3905038"/>
                  <a:gd name="connsiteX4" fmla="*/ 0 w 857250"/>
                  <a:gd name="connsiteY4" fmla="*/ 285585 h 3905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0" h="3905038">
                    <a:moveTo>
                      <a:pt x="0" y="285585"/>
                    </a:moveTo>
                    <a:lnTo>
                      <a:pt x="847566" y="0"/>
                    </a:lnTo>
                    <a:lnTo>
                      <a:pt x="857250" y="3905038"/>
                    </a:lnTo>
                    <a:lnTo>
                      <a:pt x="0" y="3905038"/>
                    </a:lnTo>
                    <a:lnTo>
                      <a:pt x="0" y="285585"/>
                    </a:lnTo>
                    <a:close/>
                  </a:path>
                </a:pathLst>
              </a:custGeom>
              <a:gradFill flip="none" rotWithShape="1">
                <a:gsLst>
                  <a:gs pos="0">
                    <a:schemeClr val="accent2">
                      <a:lumMod val="60000"/>
                      <a:lumOff val="40000"/>
                    </a:schemeClr>
                  </a:gs>
                  <a:gs pos="100000">
                    <a:schemeClr val="accent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Freeform: Shape 9"/>
              <p:cNvSpPr/>
              <p:nvPr/>
            </p:nvSpPr>
            <p:spPr bwMode="auto">
              <a:xfrm rot="3830661">
                <a:off x="4840129" y="1081348"/>
                <a:ext cx="620713" cy="2740025"/>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 fmla="*/ 0 w 906299"/>
                  <a:gd name="connsiteY0" fmla="*/ 0 h 4000927"/>
                  <a:gd name="connsiteX1" fmla="*/ 906299 w 906299"/>
                  <a:gd name="connsiteY1" fmla="*/ 290080 h 4000927"/>
                  <a:gd name="connsiteX2" fmla="*/ 906299 w 906299"/>
                  <a:gd name="connsiteY2" fmla="*/ 4000927 h 4000927"/>
                  <a:gd name="connsiteX3" fmla="*/ 49049 w 906299"/>
                  <a:gd name="connsiteY3" fmla="*/ 4000927 h 4000927"/>
                  <a:gd name="connsiteX4" fmla="*/ 0 w 906299"/>
                  <a:gd name="connsiteY4" fmla="*/ 0 h 400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299" h="4000927">
                    <a:moveTo>
                      <a:pt x="0" y="0"/>
                    </a:moveTo>
                    <a:lnTo>
                      <a:pt x="906299" y="290080"/>
                    </a:lnTo>
                    <a:lnTo>
                      <a:pt x="906299" y="4000927"/>
                    </a:lnTo>
                    <a:lnTo>
                      <a:pt x="49049" y="4000927"/>
                    </a:lnTo>
                    <a:lnTo>
                      <a:pt x="0" y="0"/>
                    </a:lnTo>
                    <a:close/>
                  </a:path>
                </a:pathLst>
              </a:cu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anchor="ctr" anchorCtr="1">
                <a:normAutofit fontScale="70000" lnSpcReduction="20000"/>
              </a:bodyPr>
              <a:lstStyle/>
              <a:p>
                <a:pPr algn="ctr"/>
                <a:r>
                  <a:rPr lang="en-US" altLang="zh-CN" sz="3200">
                    <a:solidFill>
                      <a:schemeClr val="bg1"/>
                    </a:solidFill>
                    <a:latin typeface="Impact" panose="020B0806030902050204" pitchFamily="34" charset="0"/>
                  </a:rPr>
                  <a:t>2</a:t>
                </a:r>
              </a:p>
            </p:txBody>
          </p:sp>
          <p:sp>
            <p:nvSpPr>
              <p:cNvPr id="30" name="Freeform: Shape 13"/>
              <p:cNvSpPr/>
              <p:nvPr/>
            </p:nvSpPr>
            <p:spPr bwMode="auto">
              <a:xfrm rot="6911544">
                <a:off x="4883791" y="1843457"/>
                <a:ext cx="827736" cy="3217909"/>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 fmla="*/ 0 w 857250"/>
                  <a:gd name="connsiteY0" fmla="*/ 0 h 4085759"/>
                  <a:gd name="connsiteX1" fmla="*/ 857250 w 857250"/>
                  <a:gd name="connsiteY1" fmla="*/ 0 h 4085759"/>
                  <a:gd name="connsiteX2" fmla="*/ 857250 w 857250"/>
                  <a:gd name="connsiteY2" fmla="*/ 3414247 h 4085759"/>
                  <a:gd name="connsiteX3" fmla="*/ 314328 w 857250"/>
                  <a:gd name="connsiteY3" fmla="*/ 4085759 h 4085759"/>
                  <a:gd name="connsiteX4" fmla="*/ 0 w 857250"/>
                  <a:gd name="connsiteY4" fmla="*/ 0 h 4085759"/>
                  <a:gd name="connsiteX0" fmla="*/ 0 w 857250"/>
                  <a:gd name="connsiteY0" fmla="*/ 0 h 4000034"/>
                  <a:gd name="connsiteX1" fmla="*/ 857250 w 857250"/>
                  <a:gd name="connsiteY1" fmla="*/ 0 h 4000034"/>
                  <a:gd name="connsiteX2" fmla="*/ 857250 w 857250"/>
                  <a:gd name="connsiteY2" fmla="*/ 3414247 h 4000034"/>
                  <a:gd name="connsiteX3" fmla="*/ 328619 w 857250"/>
                  <a:gd name="connsiteY3" fmla="*/ 4000034 h 4000034"/>
                  <a:gd name="connsiteX4" fmla="*/ 0 w 857250"/>
                  <a:gd name="connsiteY4" fmla="*/ 0 h 4000034"/>
                  <a:gd name="connsiteX0" fmla="*/ 0 w 857250"/>
                  <a:gd name="connsiteY0" fmla="*/ 0 h 4028609"/>
                  <a:gd name="connsiteX1" fmla="*/ 857250 w 857250"/>
                  <a:gd name="connsiteY1" fmla="*/ 0 h 4028609"/>
                  <a:gd name="connsiteX2" fmla="*/ 857250 w 857250"/>
                  <a:gd name="connsiteY2" fmla="*/ 3414247 h 4028609"/>
                  <a:gd name="connsiteX3" fmla="*/ 357194 w 857250"/>
                  <a:gd name="connsiteY3" fmla="*/ 4028609 h 4028609"/>
                  <a:gd name="connsiteX4" fmla="*/ 0 w 857250"/>
                  <a:gd name="connsiteY4" fmla="*/ 0 h 4028609"/>
                  <a:gd name="connsiteX0" fmla="*/ 0 w 514347"/>
                  <a:gd name="connsiteY0" fmla="*/ 0 h 4700122"/>
                  <a:gd name="connsiteX1" fmla="*/ 514347 w 514347"/>
                  <a:gd name="connsiteY1" fmla="*/ 671513 h 4700122"/>
                  <a:gd name="connsiteX2" fmla="*/ 514347 w 514347"/>
                  <a:gd name="connsiteY2" fmla="*/ 4085760 h 4700122"/>
                  <a:gd name="connsiteX3" fmla="*/ 14291 w 514347"/>
                  <a:gd name="connsiteY3" fmla="*/ 4700122 h 4700122"/>
                  <a:gd name="connsiteX4" fmla="*/ 0 w 514347"/>
                  <a:gd name="connsiteY4" fmla="*/ 0 h 4700122"/>
                  <a:gd name="connsiteX0" fmla="*/ 694660 w 1209007"/>
                  <a:gd name="connsiteY0" fmla="*/ 17573 h 4717695"/>
                  <a:gd name="connsiteX1" fmla="*/ 1209007 w 1209007"/>
                  <a:gd name="connsiteY1" fmla="*/ 689086 h 4717695"/>
                  <a:gd name="connsiteX2" fmla="*/ 1209007 w 1209007"/>
                  <a:gd name="connsiteY2" fmla="*/ 4103333 h 4717695"/>
                  <a:gd name="connsiteX3" fmla="*/ 708951 w 1209007"/>
                  <a:gd name="connsiteY3" fmla="*/ 4717695 h 4717695"/>
                  <a:gd name="connsiteX4" fmla="*/ 6 w 1209007"/>
                  <a:gd name="connsiteY4" fmla="*/ 580671 h 4717695"/>
                  <a:gd name="connsiteX5" fmla="*/ 694660 w 1209007"/>
                  <a:gd name="connsiteY5" fmla="*/ 17573 h 4717695"/>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rIns="144000" bIns="144000" anchor="b" anchorCtr="1">
                <a:normAutofit/>
              </a:bodyPr>
              <a:lstStyle/>
              <a:p>
                <a:pPr algn="ctr"/>
                <a:r>
                  <a:rPr lang="zh-CN" altLang="en-US">
                    <a:solidFill>
                      <a:schemeClr val="bg1"/>
                    </a:solidFill>
                  </a:rPr>
                  <a:t>标题文本预设</a:t>
                </a:r>
              </a:p>
            </p:txBody>
          </p:sp>
        </p:grpSp>
        <p:grpSp>
          <p:nvGrpSpPr>
            <p:cNvPr id="20" name="Group 28"/>
            <p:cNvGrpSpPr/>
            <p:nvPr/>
          </p:nvGrpSpPr>
          <p:grpSpPr>
            <a:xfrm>
              <a:off x="5475724" y="1591098"/>
              <a:ext cx="3217909" cy="2673562"/>
              <a:chOff x="5475724" y="1591098"/>
              <a:chExt cx="3217909" cy="2673562"/>
            </a:xfrm>
          </p:grpSpPr>
          <p:sp>
            <p:nvSpPr>
              <p:cNvPr id="25" name="Freeform: Shape 6"/>
              <p:cNvSpPr/>
              <p:nvPr/>
            </p:nvSpPr>
            <p:spPr bwMode="auto">
              <a:xfrm rot="21015878">
                <a:off x="7680061" y="1591098"/>
                <a:ext cx="586910" cy="2673562"/>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 fmla="*/ 0 w 857250"/>
                  <a:gd name="connsiteY0" fmla="*/ 285585 h 3905038"/>
                  <a:gd name="connsiteX1" fmla="*/ 847566 w 857250"/>
                  <a:gd name="connsiteY1" fmla="*/ 0 h 3905038"/>
                  <a:gd name="connsiteX2" fmla="*/ 857250 w 857250"/>
                  <a:gd name="connsiteY2" fmla="*/ 3905038 h 3905038"/>
                  <a:gd name="connsiteX3" fmla="*/ 0 w 857250"/>
                  <a:gd name="connsiteY3" fmla="*/ 3905038 h 3905038"/>
                  <a:gd name="connsiteX4" fmla="*/ 0 w 857250"/>
                  <a:gd name="connsiteY4" fmla="*/ 285585 h 3905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0" h="3905038">
                    <a:moveTo>
                      <a:pt x="0" y="285585"/>
                    </a:moveTo>
                    <a:lnTo>
                      <a:pt x="847566" y="0"/>
                    </a:lnTo>
                    <a:lnTo>
                      <a:pt x="857250" y="3905038"/>
                    </a:lnTo>
                    <a:lnTo>
                      <a:pt x="0" y="3905038"/>
                    </a:lnTo>
                    <a:lnTo>
                      <a:pt x="0" y="285585"/>
                    </a:lnTo>
                    <a:close/>
                  </a:path>
                </a:pathLst>
              </a:custGeom>
              <a:gradFill flip="none" rotWithShape="1">
                <a:gsLst>
                  <a:gs pos="0">
                    <a:schemeClr val="accent3">
                      <a:lumMod val="60000"/>
                      <a:lumOff val="40000"/>
                    </a:schemeClr>
                  </a:gs>
                  <a:gs pos="100000">
                    <a:schemeClr val="accent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7"/>
              <p:cNvSpPr/>
              <p:nvPr/>
            </p:nvSpPr>
            <p:spPr bwMode="auto">
              <a:xfrm rot="3830661">
                <a:off x="6627654" y="1071823"/>
                <a:ext cx="620713" cy="2740025"/>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 fmla="*/ 0 w 906299"/>
                  <a:gd name="connsiteY0" fmla="*/ 0 h 4000927"/>
                  <a:gd name="connsiteX1" fmla="*/ 906299 w 906299"/>
                  <a:gd name="connsiteY1" fmla="*/ 290080 h 4000927"/>
                  <a:gd name="connsiteX2" fmla="*/ 906299 w 906299"/>
                  <a:gd name="connsiteY2" fmla="*/ 4000927 h 4000927"/>
                  <a:gd name="connsiteX3" fmla="*/ 49049 w 906299"/>
                  <a:gd name="connsiteY3" fmla="*/ 4000927 h 4000927"/>
                  <a:gd name="connsiteX4" fmla="*/ 0 w 906299"/>
                  <a:gd name="connsiteY4" fmla="*/ 0 h 400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299" h="4000927">
                    <a:moveTo>
                      <a:pt x="0" y="0"/>
                    </a:moveTo>
                    <a:lnTo>
                      <a:pt x="906299" y="290080"/>
                    </a:lnTo>
                    <a:lnTo>
                      <a:pt x="906299" y="4000927"/>
                    </a:lnTo>
                    <a:lnTo>
                      <a:pt x="49049" y="4000927"/>
                    </a:lnTo>
                    <a:lnTo>
                      <a:pt x="0" y="0"/>
                    </a:lnTo>
                    <a:close/>
                  </a:path>
                </a:pathLst>
              </a:cu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anchor="ctr" anchorCtr="1">
                <a:normAutofit fontScale="70000" lnSpcReduction="20000"/>
              </a:bodyPr>
              <a:lstStyle/>
              <a:p>
                <a:pPr algn="ctr"/>
                <a:r>
                  <a:rPr lang="en-US" altLang="zh-CN" sz="3200">
                    <a:solidFill>
                      <a:schemeClr val="bg1"/>
                    </a:solidFill>
                    <a:latin typeface="Impact" panose="020B0806030902050204" pitchFamily="34" charset="0"/>
                  </a:rPr>
                  <a:t>3</a:t>
                </a:r>
              </a:p>
            </p:txBody>
          </p:sp>
          <p:sp>
            <p:nvSpPr>
              <p:cNvPr id="27" name="Freeform: Shape 14"/>
              <p:cNvSpPr/>
              <p:nvPr/>
            </p:nvSpPr>
            <p:spPr bwMode="auto">
              <a:xfrm rot="6911544">
                <a:off x="6670811" y="1833098"/>
                <a:ext cx="827736" cy="3217909"/>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 fmla="*/ 0 w 857250"/>
                  <a:gd name="connsiteY0" fmla="*/ 0 h 4085759"/>
                  <a:gd name="connsiteX1" fmla="*/ 857250 w 857250"/>
                  <a:gd name="connsiteY1" fmla="*/ 0 h 4085759"/>
                  <a:gd name="connsiteX2" fmla="*/ 857250 w 857250"/>
                  <a:gd name="connsiteY2" fmla="*/ 3414247 h 4085759"/>
                  <a:gd name="connsiteX3" fmla="*/ 314328 w 857250"/>
                  <a:gd name="connsiteY3" fmla="*/ 4085759 h 4085759"/>
                  <a:gd name="connsiteX4" fmla="*/ 0 w 857250"/>
                  <a:gd name="connsiteY4" fmla="*/ 0 h 4085759"/>
                  <a:gd name="connsiteX0" fmla="*/ 0 w 857250"/>
                  <a:gd name="connsiteY0" fmla="*/ 0 h 4000034"/>
                  <a:gd name="connsiteX1" fmla="*/ 857250 w 857250"/>
                  <a:gd name="connsiteY1" fmla="*/ 0 h 4000034"/>
                  <a:gd name="connsiteX2" fmla="*/ 857250 w 857250"/>
                  <a:gd name="connsiteY2" fmla="*/ 3414247 h 4000034"/>
                  <a:gd name="connsiteX3" fmla="*/ 328619 w 857250"/>
                  <a:gd name="connsiteY3" fmla="*/ 4000034 h 4000034"/>
                  <a:gd name="connsiteX4" fmla="*/ 0 w 857250"/>
                  <a:gd name="connsiteY4" fmla="*/ 0 h 4000034"/>
                  <a:gd name="connsiteX0" fmla="*/ 0 w 857250"/>
                  <a:gd name="connsiteY0" fmla="*/ 0 h 4028609"/>
                  <a:gd name="connsiteX1" fmla="*/ 857250 w 857250"/>
                  <a:gd name="connsiteY1" fmla="*/ 0 h 4028609"/>
                  <a:gd name="connsiteX2" fmla="*/ 857250 w 857250"/>
                  <a:gd name="connsiteY2" fmla="*/ 3414247 h 4028609"/>
                  <a:gd name="connsiteX3" fmla="*/ 357194 w 857250"/>
                  <a:gd name="connsiteY3" fmla="*/ 4028609 h 4028609"/>
                  <a:gd name="connsiteX4" fmla="*/ 0 w 857250"/>
                  <a:gd name="connsiteY4" fmla="*/ 0 h 4028609"/>
                  <a:gd name="connsiteX0" fmla="*/ 0 w 514347"/>
                  <a:gd name="connsiteY0" fmla="*/ 0 h 4700122"/>
                  <a:gd name="connsiteX1" fmla="*/ 514347 w 514347"/>
                  <a:gd name="connsiteY1" fmla="*/ 671513 h 4700122"/>
                  <a:gd name="connsiteX2" fmla="*/ 514347 w 514347"/>
                  <a:gd name="connsiteY2" fmla="*/ 4085760 h 4700122"/>
                  <a:gd name="connsiteX3" fmla="*/ 14291 w 514347"/>
                  <a:gd name="connsiteY3" fmla="*/ 4700122 h 4700122"/>
                  <a:gd name="connsiteX4" fmla="*/ 0 w 514347"/>
                  <a:gd name="connsiteY4" fmla="*/ 0 h 4700122"/>
                  <a:gd name="connsiteX0" fmla="*/ 694660 w 1209007"/>
                  <a:gd name="connsiteY0" fmla="*/ 17573 h 4717695"/>
                  <a:gd name="connsiteX1" fmla="*/ 1209007 w 1209007"/>
                  <a:gd name="connsiteY1" fmla="*/ 689086 h 4717695"/>
                  <a:gd name="connsiteX2" fmla="*/ 1209007 w 1209007"/>
                  <a:gd name="connsiteY2" fmla="*/ 4103333 h 4717695"/>
                  <a:gd name="connsiteX3" fmla="*/ 708951 w 1209007"/>
                  <a:gd name="connsiteY3" fmla="*/ 4717695 h 4717695"/>
                  <a:gd name="connsiteX4" fmla="*/ 6 w 1209007"/>
                  <a:gd name="connsiteY4" fmla="*/ 580671 h 4717695"/>
                  <a:gd name="connsiteX5" fmla="*/ 694660 w 1209007"/>
                  <a:gd name="connsiteY5" fmla="*/ 17573 h 4717695"/>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rIns="144000" anchor="b" anchorCtr="1">
                <a:normAutofit/>
              </a:bodyPr>
              <a:lstStyle/>
              <a:p>
                <a:pPr algn="ctr"/>
                <a:r>
                  <a:rPr lang="zh-CN" altLang="en-US">
                    <a:solidFill>
                      <a:schemeClr val="bg1"/>
                    </a:solidFill>
                  </a:rPr>
                  <a:t>标题文本预设</a:t>
                </a:r>
              </a:p>
            </p:txBody>
          </p:sp>
        </p:grpSp>
        <p:grpSp>
          <p:nvGrpSpPr>
            <p:cNvPr id="21" name="Group 29"/>
            <p:cNvGrpSpPr/>
            <p:nvPr/>
          </p:nvGrpSpPr>
          <p:grpSpPr>
            <a:xfrm>
              <a:off x="7260672" y="1586482"/>
              <a:ext cx="3217909" cy="2673562"/>
              <a:chOff x="7260672" y="1586482"/>
              <a:chExt cx="3217909" cy="2673562"/>
            </a:xfrm>
          </p:grpSpPr>
          <p:sp>
            <p:nvSpPr>
              <p:cNvPr id="22" name="Freeform: Shape 4"/>
              <p:cNvSpPr/>
              <p:nvPr/>
            </p:nvSpPr>
            <p:spPr bwMode="auto">
              <a:xfrm rot="21015878">
                <a:off x="9465009" y="1586482"/>
                <a:ext cx="586910" cy="2673562"/>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 fmla="*/ 0 w 857250"/>
                  <a:gd name="connsiteY0" fmla="*/ 285585 h 3905038"/>
                  <a:gd name="connsiteX1" fmla="*/ 847566 w 857250"/>
                  <a:gd name="connsiteY1" fmla="*/ 0 h 3905038"/>
                  <a:gd name="connsiteX2" fmla="*/ 857250 w 857250"/>
                  <a:gd name="connsiteY2" fmla="*/ 3905038 h 3905038"/>
                  <a:gd name="connsiteX3" fmla="*/ 0 w 857250"/>
                  <a:gd name="connsiteY3" fmla="*/ 3905038 h 3905038"/>
                  <a:gd name="connsiteX4" fmla="*/ 0 w 857250"/>
                  <a:gd name="connsiteY4" fmla="*/ 285585 h 3905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0" h="3905038">
                    <a:moveTo>
                      <a:pt x="0" y="285585"/>
                    </a:moveTo>
                    <a:lnTo>
                      <a:pt x="847566" y="0"/>
                    </a:lnTo>
                    <a:lnTo>
                      <a:pt x="857250" y="3905038"/>
                    </a:lnTo>
                    <a:lnTo>
                      <a:pt x="0" y="3905038"/>
                    </a:lnTo>
                    <a:lnTo>
                      <a:pt x="0" y="285585"/>
                    </a:lnTo>
                    <a:close/>
                  </a:path>
                </a:pathLst>
              </a:custGeom>
              <a:gradFill flip="none" rotWithShape="1">
                <a:gsLst>
                  <a:gs pos="0">
                    <a:schemeClr val="accent4">
                      <a:lumMod val="60000"/>
                      <a:lumOff val="40000"/>
                    </a:schemeClr>
                  </a:gs>
                  <a:gs pos="100000">
                    <a:schemeClr val="accent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5"/>
              <p:cNvSpPr/>
              <p:nvPr/>
            </p:nvSpPr>
            <p:spPr bwMode="auto">
              <a:xfrm rot="3830661">
                <a:off x="8412005" y="1067060"/>
                <a:ext cx="620712" cy="2740025"/>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 fmla="*/ 0 w 906299"/>
                  <a:gd name="connsiteY0" fmla="*/ 0 h 4000927"/>
                  <a:gd name="connsiteX1" fmla="*/ 906299 w 906299"/>
                  <a:gd name="connsiteY1" fmla="*/ 290080 h 4000927"/>
                  <a:gd name="connsiteX2" fmla="*/ 906299 w 906299"/>
                  <a:gd name="connsiteY2" fmla="*/ 4000927 h 4000927"/>
                  <a:gd name="connsiteX3" fmla="*/ 49049 w 906299"/>
                  <a:gd name="connsiteY3" fmla="*/ 4000927 h 4000927"/>
                  <a:gd name="connsiteX4" fmla="*/ 0 w 906299"/>
                  <a:gd name="connsiteY4" fmla="*/ 0 h 400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299" h="4000927">
                    <a:moveTo>
                      <a:pt x="0" y="0"/>
                    </a:moveTo>
                    <a:lnTo>
                      <a:pt x="906299" y="290080"/>
                    </a:lnTo>
                    <a:lnTo>
                      <a:pt x="906299" y="4000927"/>
                    </a:lnTo>
                    <a:lnTo>
                      <a:pt x="49049" y="4000927"/>
                    </a:lnTo>
                    <a:lnTo>
                      <a:pt x="0" y="0"/>
                    </a:lnTo>
                    <a:close/>
                  </a:path>
                </a:pathLst>
              </a:cu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anchor="ctr" anchorCtr="1">
                <a:normAutofit fontScale="77500" lnSpcReduction="20000"/>
              </a:bodyPr>
              <a:lstStyle/>
              <a:p>
                <a:pPr algn="ctr"/>
                <a:r>
                  <a:rPr lang="en-US" altLang="zh-CN" sz="2800">
                    <a:solidFill>
                      <a:schemeClr val="bg1"/>
                    </a:solidFill>
                    <a:latin typeface="Impact" panose="020B0806030902050204" pitchFamily="34" charset="0"/>
                  </a:rPr>
                  <a:t>4</a:t>
                </a:r>
              </a:p>
            </p:txBody>
          </p:sp>
          <p:sp>
            <p:nvSpPr>
              <p:cNvPr id="24" name="Freeform: Shape 15"/>
              <p:cNvSpPr/>
              <p:nvPr/>
            </p:nvSpPr>
            <p:spPr bwMode="auto">
              <a:xfrm rot="6911544">
                <a:off x="8455759" y="1828481"/>
                <a:ext cx="827736" cy="3217909"/>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 fmla="*/ 0 w 857250"/>
                  <a:gd name="connsiteY0" fmla="*/ 0 h 4085759"/>
                  <a:gd name="connsiteX1" fmla="*/ 857250 w 857250"/>
                  <a:gd name="connsiteY1" fmla="*/ 0 h 4085759"/>
                  <a:gd name="connsiteX2" fmla="*/ 857250 w 857250"/>
                  <a:gd name="connsiteY2" fmla="*/ 3414247 h 4085759"/>
                  <a:gd name="connsiteX3" fmla="*/ 314328 w 857250"/>
                  <a:gd name="connsiteY3" fmla="*/ 4085759 h 4085759"/>
                  <a:gd name="connsiteX4" fmla="*/ 0 w 857250"/>
                  <a:gd name="connsiteY4" fmla="*/ 0 h 4085759"/>
                  <a:gd name="connsiteX0" fmla="*/ 0 w 857250"/>
                  <a:gd name="connsiteY0" fmla="*/ 0 h 4000034"/>
                  <a:gd name="connsiteX1" fmla="*/ 857250 w 857250"/>
                  <a:gd name="connsiteY1" fmla="*/ 0 h 4000034"/>
                  <a:gd name="connsiteX2" fmla="*/ 857250 w 857250"/>
                  <a:gd name="connsiteY2" fmla="*/ 3414247 h 4000034"/>
                  <a:gd name="connsiteX3" fmla="*/ 328619 w 857250"/>
                  <a:gd name="connsiteY3" fmla="*/ 4000034 h 4000034"/>
                  <a:gd name="connsiteX4" fmla="*/ 0 w 857250"/>
                  <a:gd name="connsiteY4" fmla="*/ 0 h 4000034"/>
                  <a:gd name="connsiteX0" fmla="*/ 0 w 857250"/>
                  <a:gd name="connsiteY0" fmla="*/ 0 h 4028609"/>
                  <a:gd name="connsiteX1" fmla="*/ 857250 w 857250"/>
                  <a:gd name="connsiteY1" fmla="*/ 0 h 4028609"/>
                  <a:gd name="connsiteX2" fmla="*/ 857250 w 857250"/>
                  <a:gd name="connsiteY2" fmla="*/ 3414247 h 4028609"/>
                  <a:gd name="connsiteX3" fmla="*/ 357194 w 857250"/>
                  <a:gd name="connsiteY3" fmla="*/ 4028609 h 4028609"/>
                  <a:gd name="connsiteX4" fmla="*/ 0 w 857250"/>
                  <a:gd name="connsiteY4" fmla="*/ 0 h 4028609"/>
                  <a:gd name="connsiteX0" fmla="*/ 0 w 514347"/>
                  <a:gd name="connsiteY0" fmla="*/ 0 h 4700122"/>
                  <a:gd name="connsiteX1" fmla="*/ 514347 w 514347"/>
                  <a:gd name="connsiteY1" fmla="*/ 671513 h 4700122"/>
                  <a:gd name="connsiteX2" fmla="*/ 514347 w 514347"/>
                  <a:gd name="connsiteY2" fmla="*/ 4085760 h 4700122"/>
                  <a:gd name="connsiteX3" fmla="*/ 14291 w 514347"/>
                  <a:gd name="connsiteY3" fmla="*/ 4700122 h 4700122"/>
                  <a:gd name="connsiteX4" fmla="*/ 0 w 514347"/>
                  <a:gd name="connsiteY4" fmla="*/ 0 h 4700122"/>
                  <a:gd name="connsiteX0" fmla="*/ 694660 w 1209007"/>
                  <a:gd name="connsiteY0" fmla="*/ 17573 h 4717695"/>
                  <a:gd name="connsiteX1" fmla="*/ 1209007 w 1209007"/>
                  <a:gd name="connsiteY1" fmla="*/ 689086 h 4717695"/>
                  <a:gd name="connsiteX2" fmla="*/ 1209007 w 1209007"/>
                  <a:gd name="connsiteY2" fmla="*/ 4103333 h 4717695"/>
                  <a:gd name="connsiteX3" fmla="*/ 708951 w 1209007"/>
                  <a:gd name="connsiteY3" fmla="*/ 4717695 h 4717695"/>
                  <a:gd name="connsiteX4" fmla="*/ 6 w 1209007"/>
                  <a:gd name="connsiteY4" fmla="*/ 580671 h 4717695"/>
                  <a:gd name="connsiteX5" fmla="*/ 694660 w 1209007"/>
                  <a:gd name="connsiteY5" fmla="*/ 17573 h 4717695"/>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 name="connsiteX0" fmla="*/ 694654 w 1209001"/>
                  <a:gd name="connsiteY0" fmla="*/ 0 h 4700122"/>
                  <a:gd name="connsiteX1" fmla="*/ 1209001 w 1209001"/>
                  <a:gd name="connsiteY1" fmla="*/ 671513 h 4700122"/>
                  <a:gd name="connsiteX2" fmla="*/ 1209001 w 1209001"/>
                  <a:gd name="connsiteY2" fmla="*/ 4085760 h 4700122"/>
                  <a:gd name="connsiteX3" fmla="*/ 708945 w 1209001"/>
                  <a:gd name="connsiteY3" fmla="*/ 4700122 h 4700122"/>
                  <a:gd name="connsiteX4" fmla="*/ 0 w 1209001"/>
                  <a:gd name="connsiteY4" fmla="*/ 563098 h 4700122"/>
                  <a:gd name="connsiteX5" fmla="*/ 694654 w 1209001"/>
                  <a:gd name="connsiteY5" fmla="*/ 0 h 470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rIns="144000" anchor="b" anchorCtr="1">
                <a:normAutofit/>
              </a:bodyPr>
              <a:lstStyle/>
              <a:p>
                <a:pPr algn="ctr"/>
                <a:r>
                  <a:rPr lang="zh-CN" altLang="en-US">
                    <a:solidFill>
                      <a:schemeClr val="bg1"/>
                    </a:solidFill>
                  </a:rPr>
                  <a:t>标题文本预设</a:t>
                </a:r>
              </a:p>
            </p:txBody>
          </p:sp>
        </p:grpSp>
      </p:grpSp>
      <p:grpSp>
        <p:nvGrpSpPr>
          <p:cNvPr id="5" name="Group 18"/>
          <p:cNvGrpSpPr/>
          <p:nvPr/>
        </p:nvGrpSpPr>
        <p:grpSpPr>
          <a:xfrm>
            <a:off x="1084986" y="3394855"/>
            <a:ext cx="6974029" cy="642945"/>
            <a:chOff x="1768931" y="3638220"/>
            <a:chExt cx="9298705" cy="857260"/>
          </a:xfrm>
        </p:grpSpPr>
        <p:grpSp>
          <p:nvGrpSpPr>
            <p:cNvPr id="6" name="Group 19"/>
            <p:cNvGrpSpPr/>
            <p:nvPr/>
          </p:nvGrpSpPr>
          <p:grpSpPr>
            <a:xfrm>
              <a:off x="1768931" y="3638220"/>
              <a:ext cx="2213143" cy="857260"/>
              <a:chOff x="1732858" y="5001250"/>
              <a:chExt cx="2213143" cy="857260"/>
            </a:xfrm>
          </p:grpSpPr>
          <p:sp>
            <p:nvSpPr>
              <p:cNvPr id="16" name="TextBox 34"/>
              <p:cNvSpPr txBox="1">
                <a:spLocks/>
              </p:cNvSpPr>
              <p:nvPr/>
            </p:nvSpPr>
            <p:spPr bwMode="auto">
              <a:xfrm>
                <a:off x="1732858" y="5001250"/>
                <a:ext cx="2213143" cy="283030"/>
              </a:xfrm>
              <a:prstGeom prst="rect">
                <a:avLst/>
              </a:prstGeom>
              <a:noFill/>
              <a:ln w="9525">
                <a:noFill/>
                <a:miter lim="800000"/>
                <a:headEnd/>
                <a:tailEnd/>
              </a:ln>
            </p:spPr>
            <p:txBody>
              <a:bodyPr wrap="none" lIns="0" tIns="0" rIns="0" bIns="0" anchor="ctr" anchorCtr="1">
                <a:normAutofit/>
                <a:scene3d>
                  <a:camera prst="orthographicFront"/>
                  <a:lightRig rig="threePt" dir="t"/>
                </a:scene3d>
                <a:sp3d>
                  <a:bevelT w="0" h="0"/>
                </a:sp3d>
              </a:bodyPr>
              <a:lstStyle/>
              <a:p>
                <a:pPr marL="0" lvl="1" algn="ct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7" name="TextBox 35"/>
              <p:cNvSpPr txBox="1">
                <a:spLocks/>
              </p:cNvSpPr>
              <p:nvPr/>
            </p:nvSpPr>
            <p:spPr bwMode="auto">
              <a:xfrm>
                <a:off x="1732858" y="5284280"/>
                <a:ext cx="2213143" cy="574230"/>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7" name="Group 20"/>
            <p:cNvGrpSpPr/>
            <p:nvPr/>
          </p:nvGrpSpPr>
          <p:grpSpPr>
            <a:xfrm>
              <a:off x="4130785" y="3638220"/>
              <a:ext cx="2213143" cy="857260"/>
              <a:chOff x="1732858" y="5001250"/>
              <a:chExt cx="2213143" cy="857260"/>
            </a:xfrm>
          </p:grpSpPr>
          <p:sp>
            <p:nvSpPr>
              <p:cNvPr id="14" name="TextBox 32"/>
              <p:cNvSpPr txBox="1">
                <a:spLocks/>
              </p:cNvSpPr>
              <p:nvPr/>
            </p:nvSpPr>
            <p:spPr bwMode="auto">
              <a:xfrm>
                <a:off x="1732858" y="5001250"/>
                <a:ext cx="2213143" cy="283030"/>
              </a:xfrm>
              <a:prstGeom prst="rect">
                <a:avLst/>
              </a:prstGeom>
              <a:noFill/>
              <a:ln w="9525">
                <a:noFill/>
                <a:miter lim="800000"/>
                <a:headEnd/>
                <a:tailEnd/>
              </a:ln>
            </p:spPr>
            <p:txBody>
              <a:bodyPr wrap="none" lIns="0" tIns="0" rIns="0" bIns="0" anchor="ctr" anchorCtr="1">
                <a:normAutofit/>
                <a:scene3d>
                  <a:camera prst="orthographicFront"/>
                  <a:lightRig rig="threePt" dir="t"/>
                </a:scene3d>
                <a:sp3d>
                  <a:bevelT w="0" h="0"/>
                </a:sp3d>
              </a:bodyPr>
              <a:lstStyle/>
              <a:p>
                <a:pPr marL="0" lvl="1" algn="ct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5" name="TextBox 33"/>
              <p:cNvSpPr txBox="1">
                <a:spLocks/>
              </p:cNvSpPr>
              <p:nvPr/>
            </p:nvSpPr>
            <p:spPr bwMode="auto">
              <a:xfrm>
                <a:off x="1732858" y="5284280"/>
                <a:ext cx="2213143" cy="574230"/>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8" name="Group 21"/>
            <p:cNvGrpSpPr/>
            <p:nvPr/>
          </p:nvGrpSpPr>
          <p:grpSpPr>
            <a:xfrm>
              <a:off x="6492639" y="3638220"/>
              <a:ext cx="2213143" cy="857260"/>
              <a:chOff x="1732858" y="5001250"/>
              <a:chExt cx="2213143" cy="857260"/>
            </a:xfrm>
          </p:grpSpPr>
          <p:sp>
            <p:nvSpPr>
              <p:cNvPr id="12" name="TextBox 30"/>
              <p:cNvSpPr txBox="1">
                <a:spLocks/>
              </p:cNvSpPr>
              <p:nvPr/>
            </p:nvSpPr>
            <p:spPr bwMode="auto">
              <a:xfrm>
                <a:off x="1732858" y="5001250"/>
                <a:ext cx="2213143" cy="283030"/>
              </a:xfrm>
              <a:prstGeom prst="rect">
                <a:avLst/>
              </a:prstGeom>
              <a:noFill/>
              <a:ln w="9525">
                <a:noFill/>
                <a:miter lim="800000"/>
                <a:headEnd/>
                <a:tailEnd/>
              </a:ln>
            </p:spPr>
            <p:txBody>
              <a:bodyPr wrap="none" lIns="0" tIns="0" rIns="0" bIns="0" anchor="ctr" anchorCtr="1">
                <a:normAutofit/>
                <a:scene3d>
                  <a:camera prst="orthographicFront"/>
                  <a:lightRig rig="threePt" dir="t"/>
                </a:scene3d>
                <a:sp3d>
                  <a:bevelT w="0" h="0"/>
                </a:sp3d>
              </a:bodyPr>
              <a:lstStyle/>
              <a:p>
                <a:pPr marL="0" lvl="1" algn="ct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3" name="TextBox 31"/>
              <p:cNvSpPr txBox="1">
                <a:spLocks/>
              </p:cNvSpPr>
              <p:nvPr/>
            </p:nvSpPr>
            <p:spPr bwMode="auto">
              <a:xfrm>
                <a:off x="1732858" y="5284280"/>
                <a:ext cx="2213143" cy="574230"/>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9" name="Group 22"/>
            <p:cNvGrpSpPr/>
            <p:nvPr/>
          </p:nvGrpSpPr>
          <p:grpSpPr>
            <a:xfrm>
              <a:off x="8854493" y="3638220"/>
              <a:ext cx="2213143" cy="857260"/>
              <a:chOff x="1732858" y="5001250"/>
              <a:chExt cx="2213143" cy="857260"/>
            </a:xfrm>
          </p:grpSpPr>
          <p:sp>
            <p:nvSpPr>
              <p:cNvPr id="10" name="TextBox 23"/>
              <p:cNvSpPr txBox="1">
                <a:spLocks/>
              </p:cNvSpPr>
              <p:nvPr/>
            </p:nvSpPr>
            <p:spPr bwMode="auto">
              <a:xfrm>
                <a:off x="1732858" y="5001250"/>
                <a:ext cx="2213143" cy="283030"/>
              </a:xfrm>
              <a:prstGeom prst="rect">
                <a:avLst/>
              </a:prstGeom>
              <a:noFill/>
              <a:ln w="9525">
                <a:noFill/>
                <a:miter lim="800000"/>
                <a:headEnd/>
                <a:tailEnd/>
              </a:ln>
            </p:spPr>
            <p:txBody>
              <a:bodyPr wrap="none" lIns="0" tIns="0" rIns="0" bIns="0" anchor="ctr" anchorCtr="1">
                <a:normAutofit/>
                <a:scene3d>
                  <a:camera prst="orthographicFront"/>
                  <a:lightRig rig="threePt" dir="t"/>
                </a:scene3d>
                <a:sp3d>
                  <a:bevelT w="0" h="0"/>
                </a:sp3d>
              </a:bodyPr>
              <a:lstStyle/>
              <a:p>
                <a:pPr marL="0" lvl="1" algn="ct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1" name="TextBox 25"/>
              <p:cNvSpPr txBox="1">
                <a:spLocks/>
              </p:cNvSpPr>
              <p:nvPr/>
            </p:nvSpPr>
            <p:spPr bwMode="auto">
              <a:xfrm>
                <a:off x="1732858" y="5284280"/>
                <a:ext cx="2213143" cy="574230"/>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spTree>
    <p:extLst>
      <p:ext uri="{BB962C8B-B14F-4D97-AF65-F5344CB8AC3E}">
        <p14:creationId xmlns:p14="http://schemas.microsoft.com/office/powerpoint/2010/main" val="3444283077"/>
      </p:ext>
    </p:extLst>
  </p:cSld>
  <p:clrMapOvr>
    <a:masterClrMapping/>
  </p:clrMapOvr>
  <mc:AlternateContent xmlns:mc="http://schemas.openxmlformats.org/markup-compatibility/2006" xmlns:p14="http://schemas.microsoft.com/office/powerpoint/2010/main">
    <mc:Choice Requires="p14">
      <p:transition spd="slow" p14:dur="175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922929" y="3178387"/>
            <a:ext cx="2006144" cy="608713"/>
            <a:chOff x="922929" y="3178387"/>
            <a:chExt cx="2006144" cy="608713"/>
          </a:xfrm>
        </p:grpSpPr>
        <p:grpSp>
          <p:nvGrpSpPr>
            <p:cNvPr id="10" name="Group 8"/>
            <p:cNvGrpSpPr/>
            <p:nvPr/>
          </p:nvGrpSpPr>
          <p:grpSpPr>
            <a:xfrm>
              <a:off x="1319614" y="3178387"/>
              <a:ext cx="1609459" cy="608713"/>
              <a:chOff x="2160509" y="5328629"/>
              <a:chExt cx="2145945" cy="811617"/>
            </a:xfrm>
          </p:grpSpPr>
          <p:sp>
            <p:nvSpPr>
              <p:cNvPr id="63" name="TextBox 61"/>
              <p:cNvSpPr txBox="1"/>
              <p:nvPr/>
            </p:nvSpPr>
            <p:spPr>
              <a:xfrm>
                <a:off x="2160509" y="5328629"/>
                <a:ext cx="800218" cy="338554"/>
              </a:xfrm>
              <a:prstGeom prst="rect">
                <a:avLst/>
              </a:prstGeom>
              <a:noFill/>
            </p:spPr>
            <p:txBody>
              <a:bodyPr wrap="none">
                <a:normAutofit fontScale="77500" lnSpcReduction="20000"/>
              </a:bodyPr>
              <a:lstStyle/>
              <a:p>
                <a:r>
                  <a:rPr lang="zh-CN" altLang="en-US" sz="1600">
                    <a:solidFill>
                      <a:schemeClr val="bg1">
                        <a:lumMod val="50000"/>
                      </a:schemeClr>
                    </a:solidFill>
                    <a:latin typeface="微软雅黑" panose="020B0503020204020204" pitchFamily="34" charset="-122"/>
                    <a:ea typeface="微软雅黑" panose="020B0503020204020204" pitchFamily="34" charset="-122"/>
                    <a:cs typeface="+mn-ea"/>
                    <a:sym typeface="+mn-lt"/>
                  </a:rPr>
                  <a:t>关键词</a:t>
                </a:r>
              </a:p>
            </p:txBody>
          </p:sp>
          <p:sp>
            <p:nvSpPr>
              <p:cNvPr id="64" name="Rectangle 62"/>
              <p:cNvSpPr/>
              <p:nvPr/>
            </p:nvSpPr>
            <p:spPr>
              <a:xfrm>
                <a:off x="2160509" y="5586249"/>
                <a:ext cx="2145945" cy="553997"/>
              </a:xfrm>
              <a:prstGeom prst="rect">
                <a:avLst/>
              </a:prstGeom>
            </p:spPr>
            <p:txBody>
              <a:bodyPr wrap="square">
                <a:normAutofit fontScale="92500" lnSpcReduction="1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sp>
          <p:nvSpPr>
            <p:cNvPr id="11" name="Freeform: Shape 9"/>
            <p:cNvSpPr>
              <a:spLocks/>
            </p:cNvSpPr>
            <p:nvPr/>
          </p:nvSpPr>
          <p:spPr bwMode="auto">
            <a:xfrm>
              <a:off x="922929" y="3325969"/>
              <a:ext cx="358636" cy="359861"/>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accent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2" name="组合 71"/>
          <p:cNvGrpSpPr/>
          <p:nvPr/>
        </p:nvGrpSpPr>
        <p:grpSpPr>
          <a:xfrm>
            <a:off x="952037" y="2384228"/>
            <a:ext cx="1977036" cy="608714"/>
            <a:chOff x="952037" y="2384228"/>
            <a:chExt cx="1977036" cy="608714"/>
          </a:xfrm>
        </p:grpSpPr>
        <p:grpSp>
          <p:nvGrpSpPr>
            <p:cNvPr id="19" name="Group 17"/>
            <p:cNvGrpSpPr/>
            <p:nvPr/>
          </p:nvGrpSpPr>
          <p:grpSpPr>
            <a:xfrm>
              <a:off x="1319614" y="2384228"/>
              <a:ext cx="1609459" cy="608714"/>
              <a:chOff x="2160509" y="4269749"/>
              <a:chExt cx="2145945" cy="811618"/>
            </a:xfrm>
          </p:grpSpPr>
          <p:sp>
            <p:nvSpPr>
              <p:cNvPr id="45" name="TextBox 43"/>
              <p:cNvSpPr txBox="1"/>
              <p:nvPr/>
            </p:nvSpPr>
            <p:spPr>
              <a:xfrm>
                <a:off x="2160509" y="4269749"/>
                <a:ext cx="800218" cy="338554"/>
              </a:xfrm>
              <a:prstGeom prst="rect">
                <a:avLst/>
              </a:prstGeom>
              <a:noFill/>
            </p:spPr>
            <p:txBody>
              <a:bodyPr wrap="none">
                <a:normAutofit fontScale="77500" lnSpcReduction="20000"/>
              </a:bodyPr>
              <a:lstStyle/>
              <a:p>
                <a:r>
                  <a:rPr lang="zh-CN" altLang="en-US" sz="1600">
                    <a:solidFill>
                      <a:schemeClr val="bg1">
                        <a:lumMod val="50000"/>
                      </a:schemeClr>
                    </a:solidFill>
                    <a:latin typeface="微软雅黑" panose="020B0503020204020204" pitchFamily="34" charset="-122"/>
                    <a:ea typeface="微软雅黑" panose="020B0503020204020204" pitchFamily="34" charset="-122"/>
                    <a:cs typeface="+mn-ea"/>
                    <a:sym typeface="+mn-lt"/>
                  </a:rPr>
                  <a:t>关键词</a:t>
                </a:r>
              </a:p>
            </p:txBody>
          </p:sp>
          <p:sp>
            <p:nvSpPr>
              <p:cNvPr id="46" name="Rectangle 44"/>
              <p:cNvSpPr/>
              <p:nvPr/>
            </p:nvSpPr>
            <p:spPr>
              <a:xfrm>
                <a:off x="2160509" y="4527370"/>
                <a:ext cx="2145945" cy="553997"/>
              </a:xfrm>
              <a:prstGeom prst="rect">
                <a:avLst/>
              </a:prstGeom>
            </p:spPr>
            <p:txBody>
              <a:bodyPr wrap="square">
                <a:normAutofit fontScale="92500" lnSpcReduction="1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grpSp>
          <p:nvGrpSpPr>
            <p:cNvPr id="21" name="Group 19"/>
            <p:cNvGrpSpPr/>
            <p:nvPr/>
          </p:nvGrpSpPr>
          <p:grpSpPr>
            <a:xfrm>
              <a:off x="952037" y="2577448"/>
              <a:ext cx="299516" cy="320609"/>
              <a:chOff x="6138863" y="1941513"/>
              <a:chExt cx="450850" cy="482600"/>
            </a:xfrm>
            <a:solidFill>
              <a:schemeClr val="accent2"/>
            </a:solidFill>
          </p:grpSpPr>
          <p:sp>
            <p:nvSpPr>
              <p:cNvPr id="40" name="Freeform: Shape 38"/>
              <p:cNvSpPr>
                <a:spLocks/>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1" name="Freeform: Shape 39"/>
              <p:cNvSpPr>
                <a:spLocks/>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2" name="Freeform: Shape 40"/>
              <p:cNvSpPr>
                <a:spLocks/>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71" name="组合 70"/>
          <p:cNvGrpSpPr/>
          <p:nvPr/>
        </p:nvGrpSpPr>
        <p:grpSpPr>
          <a:xfrm>
            <a:off x="965163" y="1705198"/>
            <a:ext cx="1963910" cy="608714"/>
            <a:chOff x="965163" y="1705198"/>
            <a:chExt cx="1963910" cy="608714"/>
          </a:xfrm>
        </p:grpSpPr>
        <p:grpSp>
          <p:nvGrpSpPr>
            <p:cNvPr id="20" name="Group 18"/>
            <p:cNvGrpSpPr/>
            <p:nvPr/>
          </p:nvGrpSpPr>
          <p:grpSpPr>
            <a:xfrm>
              <a:off x="1319614" y="1705198"/>
              <a:ext cx="1609459" cy="608714"/>
              <a:chOff x="2160509" y="3364374"/>
              <a:chExt cx="2145945" cy="811618"/>
            </a:xfrm>
          </p:grpSpPr>
          <p:sp>
            <p:nvSpPr>
              <p:cNvPr id="43" name="TextBox 41"/>
              <p:cNvSpPr txBox="1"/>
              <p:nvPr/>
            </p:nvSpPr>
            <p:spPr>
              <a:xfrm>
                <a:off x="2160509" y="3364374"/>
                <a:ext cx="800218" cy="338554"/>
              </a:xfrm>
              <a:prstGeom prst="rect">
                <a:avLst/>
              </a:prstGeom>
              <a:noFill/>
            </p:spPr>
            <p:txBody>
              <a:bodyPr wrap="none">
                <a:normAutofit fontScale="77500" lnSpcReduction="20000"/>
              </a:bodyPr>
              <a:lstStyle/>
              <a:p>
                <a:r>
                  <a:rPr lang="zh-CN" altLang="en-US" sz="1600">
                    <a:solidFill>
                      <a:schemeClr val="bg1">
                        <a:lumMod val="50000"/>
                      </a:schemeClr>
                    </a:solidFill>
                    <a:latin typeface="微软雅黑" panose="020B0503020204020204" pitchFamily="34" charset="-122"/>
                    <a:ea typeface="微软雅黑" panose="020B0503020204020204" pitchFamily="34" charset="-122"/>
                    <a:cs typeface="+mn-ea"/>
                    <a:sym typeface="+mn-lt"/>
                  </a:rPr>
                  <a:t>关键词</a:t>
                </a:r>
              </a:p>
            </p:txBody>
          </p:sp>
          <p:sp>
            <p:nvSpPr>
              <p:cNvPr id="44" name="Rectangle 42"/>
              <p:cNvSpPr/>
              <p:nvPr/>
            </p:nvSpPr>
            <p:spPr>
              <a:xfrm>
                <a:off x="2160509" y="3621995"/>
                <a:ext cx="2145945" cy="553997"/>
              </a:xfrm>
              <a:prstGeom prst="rect">
                <a:avLst/>
              </a:prstGeom>
            </p:spPr>
            <p:txBody>
              <a:bodyPr wrap="square">
                <a:normAutofit fontScale="92500" lnSpcReduction="1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grpSp>
          <p:nvGrpSpPr>
            <p:cNvPr id="22" name="Group 20"/>
            <p:cNvGrpSpPr/>
            <p:nvPr/>
          </p:nvGrpSpPr>
          <p:grpSpPr>
            <a:xfrm>
              <a:off x="965163" y="1943523"/>
              <a:ext cx="292261" cy="293225"/>
              <a:chOff x="4198938" y="2905126"/>
              <a:chExt cx="481012" cy="482600"/>
            </a:xfrm>
            <a:solidFill>
              <a:schemeClr val="accent3"/>
            </a:solidFill>
          </p:grpSpPr>
          <p:sp>
            <p:nvSpPr>
              <p:cNvPr id="37" name="Freeform: Shape 35"/>
              <p:cNvSpPr>
                <a:spLocks/>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Freeform: Shape 36"/>
              <p:cNvSpPr>
                <a:spLocks/>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9" name="Freeform: Shape 37"/>
              <p:cNvSpPr>
                <a:spLocks/>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70" name="组合 69"/>
          <p:cNvGrpSpPr/>
          <p:nvPr/>
        </p:nvGrpSpPr>
        <p:grpSpPr>
          <a:xfrm>
            <a:off x="948158" y="1013372"/>
            <a:ext cx="1980916" cy="614617"/>
            <a:chOff x="948158" y="1013372"/>
            <a:chExt cx="1980916" cy="614617"/>
          </a:xfrm>
        </p:grpSpPr>
        <p:grpSp>
          <p:nvGrpSpPr>
            <p:cNvPr id="23" name="Group 21"/>
            <p:cNvGrpSpPr/>
            <p:nvPr/>
          </p:nvGrpSpPr>
          <p:grpSpPr>
            <a:xfrm>
              <a:off x="948158" y="1204502"/>
              <a:ext cx="372665" cy="350044"/>
              <a:chOff x="5160963" y="4846638"/>
              <a:chExt cx="496887" cy="466725"/>
            </a:xfrm>
            <a:solidFill>
              <a:schemeClr val="accent5"/>
            </a:solidFill>
          </p:grpSpPr>
          <p:sp>
            <p:nvSpPr>
              <p:cNvPr id="35" name="Oval 33"/>
              <p:cNvSpPr>
                <a:spLocks/>
              </p:cNvSpPr>
              <p:nvPr/>
            </p:nvSpPr>
            <p:spPr bwMode="auto">
              <a:xfrm>
                <a:off x="5402263" y="5102226"/>
                <a:ext cx="60325" cy="60325"/>
              </a:xfrm>
              <a:prstGeom prst="ellipse">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6" name="Freeform: Shape 34"/>
              <p:cNvSpPr>
                <a:spLocks/>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4" name="Group 22"/>
            <p:cNvGrpSpPr/>
            <p:nvPr/>
          </p:nvGrpSpPr>
          <p:grpSpPr>
            <a:xfrm>
              <a:off x="1319615" y="1013372"/>
              <a:ext cx="1609459" cy="614617"/>
              <a:chOff x="2160509" y="2441937"/>
              <a:chExt cx="2145945" cy="819488"/>
            </a:xfrm>
          </p:grpSpPr>
          <p:sp>
            <p:nvSpPr>
              <p:cNvPr id="33" name="Rectangle 31"/>
              <p:cNvSpPr/>
              <p:nvPr/>
            </p:nvSpPr>
            <p:spPr>
              <a:xfrm>
                <a:off x="2160509" y="2707428"/>
                <a:ext cx="2145945" cy="553997"/>
              </a:xfrm>
              <a:prstGeom prst="rect">
                <a:avLst/>
              </a:prstGeom>
            </p:spPr>
            <p:txBody>
              <a:bodyPr wrap="square">
                <a:normAutofit fontScale="92500" lnSpcReduction="10000"/>
              </a:bodyPr>
              <a:lstStyle/>
              <a:p>
                <a:pPr>
                  <a:lnSpc>
                    <a:spcPct val="12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sp>
            <p:nvSpPr>
              <p:cNvPr id="34" name="TextBox 32"/>
              <p:cNvSpPr txBox="1"/>
              <p:nvPr/>
            </p:nvSpPr>
            <p:spPr>
              <a:xfrm>
                <a:off x="2160509" y="2441937"/>
                <a:ext cx="800218" cy="338554"/>
              </a:xfrm>
              <a:prstGeom prst="rect">
                <a:avLst/>
              </a:prstGeom>
              <a:noFill/>
            </p:spPr>
            <p:txBody>
              <a:bodyPr wrap="none">
                <a:normAutofit fontScale="77500" lnSpcReduction="20000"/>
              </a:bodyPr>
              <a:lstStyle/>
              <a:p>
                <a:r>
                  <a:rPr lang="zh-CN" altLang="en-US" sz="1600">
                    <a:solidFill>
                      <a:schemeClr val="bg1">
                        <a:lumMod val="50000"/>
                      </a:schemeClr>
                    </a:solidFill>
                    <a:latin typeface="微软雅黑" panose="020B0503020204020204" pitchFamily="34" charset="-122"/>
                    <a:ea typeface="微软雅黑" panose="020B0503020204020204" pitchFamily="34" charset="-122"/>
                    <a:cs typeface="+mn-ea"/>
                    <a:sym typeface="+mn-lt"/>
                  </a:rPr>
                  <a:t>关键词</a:t>
                </a:r>
              </a:p>
            </p:txBody>
          </p:sp>
        </p:grpSp>
      </p:grpSp>
      <p:grpSp>
        <p:nvGrpSpPr>
          <p:cNvPr id="69" name="组合 68"/>
          <p:cNvGrpSpPr/>
          <p:nvPr/>
        </p:nvGrpSpPr>
        <p:grpSpPr>
          <a:xfrm>
            <a:off x="2859910" y="998025"/>
            <a:ext cx="5361163" cy="3147451"/>
            <a:chOff x="2859910" y="998025"/>
            <a:chExt cx="5361163" cy="3147451"/>
          </a:xfrm>
        </p:grpSpPr>
        <p:sp>
          <p:nvSpPr>
            <p:cNvPr id="4" name="Rectangle 2"/>
            <p:cNvSpPr/>
            <p:nvPr/>
          </p:nvSpPr>
          <p:spPr>
            <a:xfrm>
              <a:off x="2923552" y="1061199"/>
              <a:ext cx="4913379"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 name="Rectangle 3"/>
            <p:cNvSpPr/>
            <p:nvPr/>
          </p:nvSpPr>
          <p:spPr>
            <a:xfrm>
              <a:off x="2923552" y="1739826"/>
              <a:ext cx="3421422"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 name="Rectangle 4"/>
            <p:cNvSpPr/>
            <p:nvPr/>
          </p:nvSpPr>
          <p:spPr>
            <a:xfrm>
              <a:off x="2923553" y="2418449"/>
              <a:ext cx="2049822"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 name="Rectangle 5"/>
            <p:cNvSpPr/>
            <p:nvPr/>
          </p:nvSpPr>
          <p:spPr>
            <a:xfrm>
              <a:off x="2923553" y="3082557"/>
              <a:ext cx="856815"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8" name="Group 6"/>
            <p:cNvGrpSpPr/>
            <p:nvPr/>
          </p:nvGrpSpPr>
          <p:grpSpPr>
            <a:xfrm>
              <a:off x="2859910" y="3696383"/>
              <a:ext cx="4977022" cy="128775"/>
              <a:chOff x="3649523" y="6019286"/>
              <a:chExt cx="6636028" cy="171700"/>
            </a:xfrm>
          </p:grpSpPr>
          <p:cxnSp>
            <p:nvCxnSpPr>
              <p:cNvPr id="65" name="Straight Connector 63"/>
              <p:cNvCxnSpPr/>
              <p:nvPr/>
            </p:nvCxnSpPr>
            <p:spPr>
              <a:xfrm>
                <a:off x="3805238" y="6105143"/>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6" name="Group 64"/>
              <p:cNvGrpSpPr/>
              <p:nvPr/>
            </p:nvGrpSpPr>
            <p:grpSpPr>
              <a:xfrm>
                <a:off x="3649523" y="6019286"/>
                <a:ext cx="172216" cy="171700"/>
                <a:chOff x="2138511" y="2464802"/>
                <a:chExt cx="354012" cy="352956"/>
              </a:xfrm>
              <a:solidFill>
                <a:schemeClr val="bg1">
                  <a:lumMod val="50000"/>
                </a:schemeClr>
              </a:solidFill>
            </p:grpSpPr>
            <p:sp>
              <p:nvSpPr>
                <p:cNvPr id="67" name="Oval 65"/>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8" name="Freeform: Shape 66"/>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cxnSp>
          <p:nvCxnSpPr>
            <p:cNvPr id="9" name="Straight Connector 7"/>
            <p:cNvCxnSpPr/>
            <p:nvPr/>
          </p:nvCxnSpPr>
          <p:spPr>
            <a:xfrm>
              <a:off x="2924486" y="3172729"/>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Group 10"/>
            <p:cNvGrpSpPr/>
            <p:nvPr/>
          </p:nvGrpSpPr>
          <p:grpSpPr>
            <a:xfrm>
              <a:off x="2859910" y="3020154"/>
              <a:ext cx="4977022" cy="128775"/>
              <a:chOff x="3649523" y="5117648"/>
              <a:chExt cx="6636028" cy="171700"/>
            </a:xfrm>
          </p:grpSpPr>
          <p:cxnSp>
            <p:nvCxnSpPr>
              <p:cNvPr id="59" name="Straight Connector 57"/>
              <p:cNvCxnSpPr/>
              <p:nvPr/>
            </p:nvCxnSpPr>
            <p:spPr>
              <a:xfrm>
                <a:off x="3805238" y="5193171"/>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0" name="Group 58"/>
              <p:cNvGrpSpPr/>
              <p:nvPr/>
            </p:nvGrpSpPr>
            <p:grpSpPr>
              <a:xfrm>
                <a:off x="3649523" y="5117648"/>
                <a:ext cx="172216" cy="171700"/>
                <a:chOff x="2138511" y="2464802"/>
                <a:chExt cx="354012" cy="352956"/>
              </a:xfrm>
              <a:solidFill>
                <a:schemeClr val="bg1">
                  <a:lumMod val="50000"/>
                </a:schemeClr>
              </a:solidFill>
            </p:grpSpPr>
            <p:sp>
              <p:nvSpPr>
                <p:cNvPr id="61" name="Oval 59"/>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2" name="Freeform: Shape 60"/>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cxnSp>
          <p:nvCxnSpPr>
            <p:cNvPr id="13" name="Straight Connector 11"/>
            <p:cNvCxnSpPr/>
            <p:nvPr/>
          </p:nvCxnSpPr>
          <p:spPr>
            <a:xfrm>
              <a:off x="2924486" y="2496500"/>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Group 12"/>
            <p:cNvGrpSpPr/>
            <p:nvPr/>
          </p:nvGrpSpPr>
          <p:grpSpPr>
            <a:xfrm>
              <a:off x="2859910" y="2349132"/>
              <a:ext cx="4977022" cy="128775"/>
              <a:chOff x="3649523" y="4222952"/>
              <a:chExt cx="6636028" cy="171700"/>
            </a:xfrm>
          </p:grpSpPr>
          <p:cxnSp>
            <p:nvCxnSpPr>
              <p:cNvPr id="55" name="Straight Connector 53"/>
              <p:cNvCxnSpPr/>
              <p:nvPr/>
            </p:nvCxnSpPr>
            <p:spPr>
              <a:xfrm>
                <a:off x="3805238" y="4308809"/>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6" name="Group 54"/>
              <p:cNvGrpSpPr/>
              <p:nvPr/>
            </p:nvGrpSpPr>
            <p:grpSpPr>
              <a:xfrm>
                <a:off x="3649523" y="4222952"/>
                <a:ext cx="172216" cy="171700"/>
                <a:chOff x="2138511" y="2464802"/>
                <a:chExt cx="354012" cy="352956"/>
              </a:xfrm>
              <a:solidFill>
                <a:schemeClr val="bg1">
                  <a:lumMod val="50000"/>
                </a:schemeClr>
              </a:solidFill>
            </p:grpSpPr>
            <p:sp>
              <p:nvSpPr>
                <p:cNvPr id="57" name="Oval 55"/>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8" name="Freeform: Shape 56"/>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cxnSp>
          <p:nvCxnSpPr>
            <p:cNvPr id="15" name="Straight Connector 13"/>
            <p:cNvCxnSpPr/>
            <p:nvPr/>
          </p:nvCxnSpPr>
          <p:spPr>
            <a:xfrm>
              <a:off x="2924486" y="1819501"/>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Group 14"/>
            <p:cNvGrpSpPr/>
            <p:nvPr/>
          </p:nvGrpSpPr>
          <p:grpSpPr>
            <a:xfrm>
              <a:off x="2859910" y="1672133"/>
              <a:ext cx="4977022" cy="128775"/>
              <a:chOff x="3649523" y="3320286"/>
              <a:chExt cx="6636028" cy="171700"/>
            </a:xfrm>
          </p:grpSpPr>
          <p:cxnSp>
            <p:nvCxnSpPr>
              <p:cNvPr id="51" name="Straight Connector 49"/>
              <p:cNvCxnSpPr/>
              <p:nvPr/>
            </p:nvCxnSpPr>
            <p:spPr>
              <a:xfrm>
                <a:off x="3805238" y="341656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2" name="Group 50"/>
              <p:cNvGrpSpPr/>
              <p:nvPr/>
            </p:nvGrpSpPr>
            <p:grpSpPr>
              <a:xfrm>
                <a:off x="3649523" y="3320286"/>
                <a:ext cx="172216" cy="171700"/>
                <a:chOff x="2138511" y="2464802"/>
                <a:chExt cx="354012" cy="352956"/>
              </a:xfrm>
              <a:solidFill>
                <a:schemeClr val="bg1">
                  <a:lumMod val="50000"/>
                </a:schemeClr>
              </a:solidFill>
            </p:grpSpPr>
            <p:sp>
              <p:nvSpPr>
                <p:cNvPr id="53" name="Oval 51"/>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4" name="Freeform: Shape 52"/>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cxnSp>
          <p:nvCxnSpPr>
            <p:cNvPr id="17" name="Straight Connector 15"/>
            <p:cNvCxnSpPr/>
            <p:nvPr/>
          </p:nvCxnSpPr>
          <p:spPr>
            <a:xfrm>
              <a:off x="2924486" y="1145393"/>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Group 16"/>
            <p:cNvGrpSpPr/>
            <p:nvPr/>
          </p:nvGrpSpPr>
          <p:grpSpPr>
            <a:xfrm>
              <a:off x="2859910" y="998025"/>
              <a:ext cx="4977022" cy="128775"/>
              <a:chOff x="3649523" y="2421476"/>
              <a:chExt cx="6636028" cy="171700"/>
            </a:xfrm>
          </p:grpSpPr>
          <p:cxnSp>
            <p:nvCxnSpPr>
              <p:cNvPr id="47" name="Straight Connector 45"/>
              <p:cNvCxnSpPr/>
              <p:nvPr/>
            </p:nvCxnSpPr>
            <p:spPr>
              <a:xfrm>
                <a:off x="3805238" y="251133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48" name="Group 46"/>
              <p:cNvGrpSpPr/>
              <p:nvPr/>
            </p:nvGrpSpPr>
            <p:grpSpPr>
              <a:xfrm>
                <a:off x="3649523" y="2421476"/>
                <a:ext cx="172216" cy="171700"/>
                <a:chOff x="2138511" y="2464802"/>
                <a:chExt cx="354012" cy="352956"/>
              </a:xfrm>
              <a:solidFill>
                <a:schemeClr val="bg1">
                  <a:lumMod val="50000"/>
                </a:schemeClr>
              </a:solidFill>
            </p:grpSpPr>
            <p:sp>
              <p:nvSpPr>
                <p:cNvPr id="49" name="Oval 47"/>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0" name="Freeform: Shape 48"/>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sp>
          <p:nvSpPr>
            <p:cNvPr id="25" name="TextBox 23"/>
            <p:cNvSpPr txBox="1"/>
            <p:nvPr/>
          </p:nvSpPr>
          <p:spPr>
            <a:xfrm>
              <a:off x="3464323"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latin typeface="微软雅黑" panose="020B0503020204020204" pitchFamily="34" charset="-122"/>
                  <a:ea typeface="微软雅黑" panose="020B0503020204020204" pitchFamily="34" charset="-122"/>
                  <a:cs typeface="+mn-ea"/>
                  <a:sym typeface="+mn-lt"/>
                </a:rPr>
                <a:t>关键词</a:t>
              </a:r>
            </a:p>
          </p:txBody>
        </p:sp>
        <p:sp>
          <p:nvSpPr>
            <p:cNvPr id="26" name="TextBox 24"/>
            <p:cNvSpPr txBox="1"/>
            <p:nvPr/>
          </p:nvSpPr>
          <p:spPr>
            <a:xfrm>
              <a:off x="4677334"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latin typeface="微软雅黑" panose="020B0503020204020204" pitchFamily="34" charset="-122"/>
                  <a:ea typeface="微软雅黑" panose="020B0503020204020204" pitchFamily="34" charset="-122"/>
                  <a:cs typeface="+mn-ea"/>
                  <a:sym typeface="+mn-lt"/>
                </a:rPr>
                <a:t>关键词</a:t>
              </a:r>
            </a:p>
          </p:txBody>
        </p:sp>
        <p:sp>
          <p:nvSpPr>
            <p:cNvPr id="27" name="TextBox 25"/>
            <p:cNvSpPr txBox="1"/>
            <p:nvPr/>
          </p:nvSpPr>
          <p:spPr>
            <a:xfrm>
              <a:off x="5887584"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latin typeface="微软雅黑" panose="020B0503020204020204" pitchFamily="34" charset="-122"/>
                  <a:ea typeface="微软雅黑" panose="020B0503020204020204" pitchFamily="34" charset="-122"/>
                  <a:cs typeface="+mn-ea"/>
                  <a:sym typeface="+mn-lt"/>
                </a:rPr>
                <a:t>关键词</a:t>
              </a:r>
            </a:p>
          </p:txBody>
        </p:sp>
        <p:sp>
          <p:nvSpPr>
            <p:cNvPr id="28" name="TextBox 26"/>
            <p:cNvSpPr txBox="1"/>
            <p:nvPr/>
          </p:nvSpPr>
          <p:spPr>
            <a:xfrm>
              <a:off x="7095742"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latin typeface="微软雅黑" panose="020B0503020204020204" pitchFamily="34" charset="-122"/>
                  <a:ea typeface="微软雅黑" panose="020B0503020204020204" pitchFamily="34" charset="-122"/>
                  <a:cs typeface="+mn-ea"/>
                  <a:sym typeface="+mn-lt"/>
                </a:rPr>
                <a:t>关键词</a:t>
              </a:r>
            </a:p>
          </p:txBody>
        </p:sp>
        <p:sp>
          <p:nvSpPr>
            <p:cNvPr id="29" name="Freeform: Shape 27"/>
            <p:cNvSpPr>
              <a:spLocks/>
            </p:cNvSpPr>
            <p:nvPr/>
          </p:nvSpPr>
          <p:spPr bwMode="auto">
            <a:xfrm>
              <a:off x="3635602" y="2818196"/>
              <a:ext cx="267169" cy="1073364"/>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1"/>
            </a:solidFill>
            <a:ln>
              <a:noFill/>
            </a:ln>
            <a:effectLst>
              <a:outerShdw blurRad="76200" dir="13500000" sy="23000" kx="1200000" algn="br" rotWithShape="0">
                <a:prstClr val="black">
                  <a:alpha val="6000"/>
                </a:prstClr>
              </a:outerShdw>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Freeform: Shape 28"/>
            <p:cNvSpPr>
              <a:spLocks/>
            </p:cNvSpPr>
            <p:nvPr/>
          </p:nvSpPr>
          <p:spPr bwMode="auto">
            <a:xfrm>
              <a:off x="7313183" y="1061201"/>
              <a:ext cx="907890" cy="2830359"/>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2"/>
            </a:solidFill>
            <a:ln>
              <a:noFill/>
            </a:ln>
            <a:effectLst>
              <a:outerShdw blurRad="76200" dir="13500000" sy="23000" kx="1200000" algn="br" rotWithShape="0">
                <a:prstClr val="black">
                  <a:alpha val="6000"/>
                </a:prstClr>
              </a:outerShdw>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Freeform: Shape 29"/>
            <p:cNvSpPr>
              <a:spLocks/>
            </p:cNvSpPr>
            <p:nvPr/>
          </p:nvSpPr>
          <p:spPr bwMode="auto">
            <a:xfrm>
              <a:off x="6083759" y="1705199"/>
              <a:ext cx="572986" cy="213036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Freeform: Shape 30"/>
            <p:cNvSpPr>
              <a:spLocks/>
            </p:cNvSpPr>
            <p:nvPr/>
          </p:nvSpPr>
          <p:spPr bwMode="auto">
            <a:xfrm flipH="1">
              <a:off x="4600525" y="2354236"/>
              <a:ext cx="638535" cy="1508674"/>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5"/>
            </a:solidFill>
            <a:ln>
              <a:noFill/>
            </a:ln>
            <a:effectLst>
              <a:outerShdw blurRad="76200" dir="13500000" sy="23000" kx="1200000" algn="br" rotWithShape="0">
                <a:prstClr val="black">
                  <a:alpha val="6000"/>
                </a:prstClr>
              </a:outerShdw>
            </a:effec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53270927"/>
      </p:ext>
    </p:extLst>
  </p:cSld>
  <p:clrMapOvr>
    <a:masterClrMapping/>
  </p:clrMapOvr>
  <mc:AlternateContent xmlns:mc="http://schemas.openxmlformats.org/markup-compatibility/2006" xmlns:p14="http://schemas.microsoft.com/office/powerpoint/2010/main">
    <mc:Choice Requires="p14">
      <p:transition spd="slow" p14:dur="175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0-#ppt_w/2"/>
                                          </p:val>
                                        </p:tav>
                                        <p:tav tm="100000">
                                          <p:val>
                                            <p:strVal val="#ppt_x"/>
                                          </p:val>
                                        </p:tav>
                                      </p:tavLst>
                                    </p:anim>
                                    <p:anim calcmode="lin" valueType="num">
                                      <p:cBhvr additive="base">
                                        <p:cTn id="17" dur="500" fill="hold"/>
                                        <p:tgtEl>
                                          <p:spTgt spid="7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additive="base">
                                        <p:cTn id="21" dur="500" fill="hold"/>
                                        <p:tgtEl>
                                          <p:spTgt spid="72"/>
                                        </p:tgtEl>
                                        <p:attrNameLst>
                                          <p:attrName>ppt_x</p:attrName>
                                        </p:attrNameLst>
                                      </p:cBhvr>
                                      <p:tavLst>
                                        <p:tav tm="0">
                                          <p:val>
                                            <p:strVal val="0-#ppt_w/2"/>
                                          </p:val>
                                        </p:tav>
                                        <p:tav tm="100000">
                                          <p:val>
                                            <p:strVal val="#ppt_x"/>
                                          </p:val>
                                        </p:tav>
                                      </p:tavLst>
                                    </p:anim>
                                    <p:anim calcmode="lin" valueType="num">
                                      <p:cBhvr additive="base">
                                        <p:cTn id="22" dur="500" fill="hold"/>
                                        <p:tgtEl>
                                          <p:spTgt spid="7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73"/>
                                        </p:tgtEl>
                                        <p:attrNameLst>
                                          <p:attrName>style.visibility</p:attrName>
                                        </p:attrNameLst>
                                      </p:cBhvr>
                                      <p:to>
                                        <p:strVal val="visible"/>
                                      </p:to>
                                    </p:set>
                                    <p:anim calcmode="lin" valueType="num">
                                      <p:cBhvr additive="base">
                                        <p:cTn id="26" dur="500" fill="hold"/>
                                        <p:tgtEl>
                                          <p:spTgt spid="73"/>
                                        </p:tgtEl>
                                        <p:attrNameLst>
                                          <p:attrName>ppt_x</p:attrName>
                                        </p:attrNameLst>
                                      </p:cBhvr>
                                      <p:tavLst>
                                        <p:tav tm="0">
                                          <p:val>
                                            <p:strVal val="0-#ppt_w/2"/>
                                          </p:val>
                                        </p:tav>
                                        <p:tav tm="100000">
                                          <p:val>
                                            <p:strVal val="#ppt_x"/>
                                          </p:val>
                                        </p:tav>
                                      </p:tavLst>
                                    </p:anim>
                                    <p:anim calcmode="lin" valueType="num">
                                      <p:cBhvr additive="base">
                                        <p:cTn id="27"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b415e3b8-8497-40f6-b59d-b704c5f4b90d"/>
          <p:cNvGrpSpPr>
            <a:grpSpLocks noChangeAspect="1"/>
          </p:cNvGrpSpPr>
          <p:nvPr/>
        </p:nvGrpSpPr>
        <p:grpSpPr>
          <a:xfrm>
            <a:off x="814387" y="1047140"/>
            <a:ext cx="7518329" cy="3391508"/>
            <a:chOff x="1085850" y="1396187"/>
            <a:chExt cx="10024438" cy="4522010"/>
          </a:xfrm>
        </p:grpSpPr>
        <p:sp>
          <p:nvSpPr>
            <p:cNvPr id="4" name="Rectangle: Rounded Corners 4"/>
            <p:cNvSpPr/>
            <p:nvPr/>
          </p:nvSpPr>
          <p:spPr>
            <a:xfrm>
              <a:off x="1085850" y="1396187"/>
              <a:ext cx="4876800" cy="2133600"/>
            </a:xfrm>
            <a:prstGeom prst="roundRect">
              <a:avLst/>
            </a:prstGeom>
            <a:no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00000" anchor="ctr" anchorCtr="0">
              <a:normAutofit/>
            </a:bodyPr>
            <a:lstStyle/>
            <a:p>
              <a:pPr>
                <a:lnSpc>
                  <a:spcPct val="12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dirty="0">
                  <a:solidFill>
                    <a:schemeClr val="bg1">
                      <a:lumMod val="50000"/>
                    </a:schemeClr>
                  </a:solidFill>
                  <a:latin typeface="微软雅黑" panose="020B0503020204020204" pitchFamily="34" charset="-122"/>
                  <a:ea typeface="微软雅黑" panose="020B0503020204020204" pitchFamily="34" charset="-122"/>
                </a:rPr>
              </a:br>
              <a:r>
                <a:rPr lang="zh-CN" altLang="en-US" sz="1050" dirty="0">
                  <a:solidFill>
                    <a:schemeClr val="bg1">
                      <a:lumMod val="50000"/>
                    </a:schemeClr>
                  </a:solidFill>
                  <a:latin typeface="微软雅黑" panose="020B0503020204020204" pitchFamily="34" charset="-122"/>
                  <a:ea typeface="微软雅黑" panose="020B0503020204020204" pitchFamily="34" charset="-122"/>
                </a:rPr>
                <a:t>（建议使用主题字体）</a:t>
              </a:r>
              <a:br>
                <a:rPr lang="zh-CN" altLang="en-US" sz="1050" dirty="0">
                  <a:solidFill>
                    <a:schemeClr val="bg1">
                      <a:lumMod val="50000"/>
                    </a:schemeClr>
                  </a:solidFill>
                  <a:latin typeface="微软雅黑" panose="020B0503020204020204" pitchFamily="34" charset="-122"/>
                  <a:ea typeface="微软雅黑" panose="020B0503020204020204" pitchFamily="34" charset="-122"/>
                </a:rPr>
              </a:br>
              <a:r>
                <a:rPr lang="zh-CN" altLang="en-US" sz="1050" dirty="0">
                  <a:solidFill>
                    <a:schemeClr val="bg1">
                      <a:lumMod val="50000"/>
                    </a:schemeClr>
                  </a:solidFill>
                  <a:latin typeface="微软雅黑" panose="020B0503020204020204" pitchFamily="34" charset="-122"/>
                  <a:ea typeface="微软雅黑" panose="020B0503020204020204" pitchFamily="34" charset="-122"/>
                </a:rPr>
                <a:t>如需更改请在（设置形状格式）</a:t>
              </a:r>
              <a:br>
                <a:rPr lang="zh-CN" altLang="en-US" sz="1050" dirty="0">
                  <a:solidFill>
                    <a:schemeClr val="bg1">
                      <a:lumMod val="50000"/>
                    </a:schemeClr>
                  </a:solidFill>
                  <a:latin typeface="微软雅黑" panose="020B0503020204020204" pitchFamily="34" charset="-122"/>
                  <a:ea typeface="微软雅黑" panose="020B0503020204020204" pitchFamily="34" charset="-122"/>
                </a:rPr>
              </a:br>
              <a:r>
                <a:rPr lang="zh-CN" altLang="en-US" sz="1050" dirty="0">
                  <a:solidFill>
                    <a:schemeClr val="bg1">
                      <a:lumMod val="50000"/>
                    </a:schemeClr>
                  </a:solidFill>
                  <a:latin typeface="微软雅黑" panose="020B0503020204020204" pitchFamily="34" charset="-122"/>
                  <a:ea typeface="微软雅黑" panose="020B0503020204020204" pitchFamily="34" charset="-122"/>
                </a:rPr>
                <a:t>菜单下（文本选项）中调整</a:t>
              </a:r>
            </a:p>
          </p:txBody>
        </p:sp>
        <p:sp>
          <p:nvSpPr>
            <p:cNvPr id="5" name="Rectangle: Rounded Corners 5"/>
            <p:cNvSpPr/>
            <p:nvPr/>
          </p:nvSpPr>
          <p:spPr>
            <a:xfrm>
              <a:off x="6229350" y="1396187"/>
              <a:ext cx="4876800" cy="2133600"/>
            </a:xfrm>
            <a:prstGeom prst="roundRect">
              <a:avLst/>
            </a:prstGeom>
            <a:no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Ins="900000" anchor="ctr" anchorCtr="0">
              <a:normAutofit/>
            </a:bodyPr>
            <a:lstStyle/>
            <a:p>
              <a:pPr algn="r">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如需更改请在（设置形状格式）</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菜单下（文本选项）中调整</a:t>
              </a:r>
            </a:p>
          </p:txBody>
        </p:sp>
        <p:sp>
          <p:nvSpPr>
            <p:cNvPr id="6" name="Rectangle: Rounded Corners 6"/>
            <p:cNvSpPr/>
            <p:nvPr/>
          </p:nvSpPr>
          <p:spPr>
            <a:xfrm>
              <a:off x="1085850" y="3784597"/>
              <a:ext cx="4876800" cy="2133600"/>
            </a:xfrm>
            <a:prstGeom prst="roundRect">
              <a:avLst/>
            </a:prstGeom>
            <a:no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00000" anchor="ctr" anchorCtr="0">
              <a:normAutofit/>
            </a:bodyPr>
            <a:lstStyle/>
            <a:p>
              <a:pPr>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如需更改请在（设置形状格式）</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菜单下（文本选项）中调整</a:t>
              </a:r>
            </a:p>
          </p:txBody>
        </p:sp>
        <p:sp>
          <p:nvSpPr>
            <p:cNvPr id="7" name="Rectangle: Rounded Corners 7"/>
            <p:cNvSpPr/>
            <p:nvPr/>
          </p:nvSpPr>
          <p:spPr>
            <a:xfrm>
              <a:off x="6229350" y="3784597"/>
              <a:ext cx="4876800" cy="2133600"/>
            </a:xfrm>
            <a:prstGeom prst="roundRect">
              <a:avLst/>
            </a:prstGeom>
            <a:no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Ins="900000" anchor="ctr" anchorCtr="0">
              <a:normAutofit/>
            </a:bodyPr>
            <a:lstStyle/>
            <a:p>
              <a:pPr algn="r">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如需更改请在（设置形状格式）</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菜单下（文本选项）中调整</a:t>
              </a:r>
            </a:p>
          </p:txBody>
        </p:sp>
        <p:sp>
          <p:nvSpPr>
            <p:cNvPr id="8" name="Oval 9"/>
            <p:cNvSpPr/>
            <p:nvPr/>
          </p:nvSpPr>
          <p:spPr>
            <a:xfrm>
              <a:off x="5393023" y="2954215"/>
              <a:ext cx="1405956" cy="1405955"/>
            </a:xfrm>
            <a:prstGeom prst="ellipse">
              <a:avLst/>
            </a:prstGeom>
            <a:solidFill>
              <a:schemeClr val="bg1"/>
            </a:solid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latin typeface="微软雅黑" panose="020B0503020204020204" pitchFamily="34" charset="-122"/>
                <a:ea typeface="微软雅黑" panose="020B0503020204020204" pitchFamily="34" charset="-122"/>
              </a:endParaRPr>
            </a:p>
          </p:txBody>
        </p:sp>
        <p:sp>
          <p:nvSpPr>
            <p:cNvPr id="9" name="Freeform: Shape 13"/>
            <p:cNvSpPr/>
            <p:nvPr/>
          </p:nvSpPr>
          <p:spPr>
            <a:xfrm>
              <a:off x="1085850" y="1396187"/>
              <a:ext cx="648281" cy="2133600"/>
            </a:xfrm>
            <a:custGeom>
              <a:avLst/>
              <a:gdLst>
                <a:gd name="connsiteX0" fmla="*/ 533411 w 972422"/>
                <a:gd name="connsiteY0" fmla="*/ 0 h 3200400"/>
                <a:gd name="connsiteX1" fmla="*/ 972422 w 972422"/>
                <a:gd name="connsiteY1" fmla="*/ 0 h 3200400"/>
                <a:gd name="connsiteX2" fmla="*/ 972422 w 972422"/>
                <a:gd name="connsiteY2" fmla="*/ 3200400 h 3200400"/>
                <a:gd name="connsiteX3" fmla="*/ 533411 w 972422"/>
                <a:gd name="connsiteY3" fmla="*/ 3200400 h 3200400"/>
                <a:gd name="connsiteX4" fmla="*/ 0 w 972422"/>
                <a:gd name="connsiteY4" fmla="*/ 2666989 h 3200400"/>
                <a:gd name="connsiteX5" fmla="*/ 0 w 972422"/>
                <a:gd name="connsiteY5" fmla="*/ 533411 h 3200400"/>
                <a:gd name="connsiteX6" fmla="*/ 533411 w 972422"/>
                <a:gd name="connsiteY6" fmla="*/ 0 h 320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2422" h="3200400">
                  <a:moveTo>
                    <a:pt x="533411" y="0"/>
                  </a:moveTo>
                  <a:lnTo>
                    <a:pt x="972422" y="0"/>
                  </a:lnTo>
                  <a:lnTo>
                    <a:pt x="972422" y="3200400"/>
                  </a:lnTo>
                  <a:lnTo>
                    <a:pt x="533411" y="3200400"/>
                  </a:lnTo>
                  <a:cubicBezTo>
                    <a:pt x="238816" y="3200400"/>
                    <a:pt x="0" y="2961584"/>
                    <a:pt x="0" y="2666989"/>
                  </a:cubicBezTo>
                  <a:lnTo>
                    <a:pt x="0" y="533411"/>
                  </a:lnTo>
                  <a:cubicBezTo>
                    <a:pt x="0" y="238816"/>
                    <a:pt x="238816" y="0"/>
                    <a:pt x="533411" y="0"/>
                  </a:cubicBezTo>
                  <a:close/>
                </a:path>
              </a:pathLst>
            </a:custGeom>
            <a:solidFill>
              <a:schemeClr val="accent1"/>
            </a:solid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anchor="ctr">
              <a:normAutofit/>
            </a:bodyPr>
            <a:lstStyle/>
            <a:p>
              <a:pPr algn="ctr"/>
              <a:r>
                <a:rPr lang="zh-CN" altLang="en-US" b="1">
                  <a:solidFill>
                    <a:schemeClr val="bg1"/>
                  </a:solidFill>
                  <a:latin typeface="微软雅黑" panose="020B0503020204020204" pitchFamily="34" charset="-122"/>
                  <a:ea typeface="微软雅黑" panose="020B0503020204020204" pitchFamily="34" charset="-122"/>
                </a:rPr>
                <a:t>标题文本预设</a:t>
              </a:r>
            </a:p>
          </p:txBody>
        </p:sp>
        <p:sp>
          <p:nvSpPr>
            <p:cNvPr id="10" name="Freeform: Shape 14"/>
            <p:cNvSpPr/>
            <p:nvPr/>
          </p:nvSpPr>
          <p:spPr>
            <a:xfrm>
              <a:off x="1085850" y="3784597"/>
              <a:ext cx="648281" cy="2133600"/>
            </a:xfrm>
            <a:custGeom>
              <a:avLst/>
              <a:gdLst>
                <a:gd name="connsiteX0" fmla="*/ 533411 w 972422"/>
                <a:gd name="connsiteY0" fmla="*/ 0 h 3200400"/>
                <a:gd name="connsiteX1" fmla="*/ 972422 w 972422"/>
                <a:gd name="connsiteY1" fmla="*/ 0 h 3200400"/>
                <a:gd name="connsiteX2" fmla="*/ 972422 w 972422"/>
                <a:gd name="connsiteY2" fmla="*/ 3200400 h 3200400"/>
                <a:gd name="connsiteX3" fmla="*/ 533411 w 972422"/>
                <a:gd name="connsiteY3" fmla="*/ 3200400 h 3200400"/>
                <a:gd name="connsiteX4" fmla="*/ 0 w 972422"/>
                <a:gd name="connsiteY4" fmla="*/ 2666989 h 3200400"/>
                <a:gd name="connsiteX5" fmla="*/ 0 w 972422"/>
                <a:gd name="connsiteY5" fmla="*/ 533411 h 3200400"/>
                <a:gd name="connsiteX6" fmla="*/ 533411 w 972422"/>
                <a:gd name="connsiteY6" fmla="*/ 0 h 320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2422" h="3200400">
                  <a:moveTo>
                    <a:pt x="533411" y="0"/>
                  </a:moveTo>
                  <a:lnTo>
                    <a:pt x="972422" y="0"/>
                  </a:lnTo>
                  <a:lnTo>
                    <a:pt x="972422" y="3200400"/>
                  </a:lnTo>
                  <a:lnTo>
                    <a:pt x="533411" y="3200400"/>
                  </a:lnTo>
                  <a:cubicBezTo>
                    <a:pt x="238816" y="3200400"/>
                    <a:pt x="0" y="2961584"/>
                    <a:pt x="0" y="2666989"/>
                  </a:cubicBezTo>
                  <a:lnTo>
                    <a:pt x="0" y="533411"/>
                  </a:lnTo>
                  <a:cubicBezTo>
                    <a:pt x="0" y="238816"/>
                    <a:pt x="238816" y="0"/>
                    <a:pt x="533411" y="0"/>
                  </a:cubicBezTo>
                  <a:close/>
                </a:path>
              </a:pathLst>
            </a:custGeom>
            <a:solidFill>
              <a:schemeClr val="accent2"/>
            </a:solid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anchor="ctr">
              <a:normAutofit/>
            </a:bodyPr>
            <a:lstStyle/>
            <a:p>
              <a:pPr algn="ctr"/>
              <a:r>
                <a:rPr lang="zh-CN" altLang="en-US" b="1">
                  <a:solidFill>
                    <a:schemeClr val="bg1"/>
                  </a:solidFill>
                  <a:latin typeface="微软雅黑" panose="020B0503020204020204" pitchFamily="34" charset="-122"/>
                  <a:ea typeface="微软雅黑" panose="020B0503020204020204" pitchFamily="34" charset="-122"/>
                </a:rPr>
                <a:t>标题文本预设</a:t>
              </a:r>
            </a:p>
          </p:txBody>
        </p:sp>
        <p:sp>
          <p:nvSpPr>
            <p:cNvPr id="11" name="Freeform: Shape 15"/>
            <p:cNvSpPr/>
            <p:nvPr/>
          </p:nvSpPr>
          <p:spPr>
            <a:xfrm rot="10800000">
              <a:off x="10462007" y="1396187"/>
              <a:ext cx="648281" cy="2133600"/>
            </a:xfrm>
            <a:custGeom>
              <a:avLst/>
              <a:gdLst>
                <a:gd name="connsiteX0" fmla="*/ 533411 w 972422"/>
                <a:gd name="connsiteY0" fmla="*/ 0 h 3200400"/>
                <a:gd name="connsiteX1" fmla="*/ 972422 w 972422"/>
                <a:gd name="connsiteY1" fmla="*/ 0 h 3200400"/>
                <a:gd name="connsiteX2" fmla="*/ 972422 w 972422"/>
                <a:gd name="connsiteY2" fmla="*/ 3200400 h 3200400"/>
                <a:gd name="connsiteX3" fmla="*/ 533411 w 972422"/>
                <a:gd name="connsiteY3" fmla="*/ 3200400 h 3200400"/>
                <a:gd name="connsiteX4" fmla="*/ 0 w 972422"/>
                <a:gd name="connsiteY4" fmla="*/ 2666989 h 3200400"/>
                <a:gd name="connsiteX5" fmla="*/ 0 w 972422"/>
                <a:gd name="connsiteY5" fmla="*/ 533411 h 3200400"/>
                <a:gd name="connsiteX6" fmla="*/ 533411 w 972422"/>
                <a:gd name="connsiteY6" fmla="*/ 0 h 320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2422" h="3200400">
                  <a:moveTo>
                    <a:pt x="533411" y="0"/>
                  </a:moveTo>
                  <a:lnTo>
                    <a:pt x="972422" y="0"/>
                  </a:lnTo>
                  <a:lnTo>
                    <a:pt x="972422" y="3200400"/>
                  </a:lnTo>
                  <a:lnTo>
                    <a:pt x="533411" y="3200400"/>
                  </a:lnTo>
                  <a:cubicBezTo>
                    <a:pt x="238816" y="3200400"/>
                    <a:pt x="0" y="2961584"/>
                    <a:pt x="0" y="2666989"/>
                  </a:cubicBezTo>
                  <a:lnTo>
                    <a:pt x="0" y="533411"/>
                  </a:lnTo>
                  <a:cubicBezTo>
                    <a:pt x="0" y="238816"/>
                    <a:pt x="238816" y="0"/>
                    <a:pt x="533411" y="0"/>
                  </a:cubicBezTo>
                  <a:close/>
                </a:path>
              </a:pathLst>
            </a:custGeom>
            <a:solidFill>
              <a:schemeClr val="accent3"/>
            </a:solid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anchor="ctr">
              <a:normAutofit/>
            </a:bodyPr>
            <a:lstStyle/>
            <a:p>
              <a:pPr algn="ctr"/>
              <a:r>
                <a:rPr lang="zh-CN" altLang="en-US" b="1">
                  <a:solidFill>
                    <a:schemeClr val="bg1"/>
                  </a:solidFill>
                  <a:latin typeface="微软雅黑" panose="020B0503020204020204" pitchFamily="34" charset="-122"/>
                  <a:ea typeface="微软雅黑" panose="020B0503020204020204" pitchFamily="34" charset="-122"/>
                </a:rPr>
                <a:t>标题文本预设</a:t>
              </a:r>
            </a:p>
          </p:txBody>
        </p:sp>
        <p:sp>
          <p:nvSpPr>
            <p:cNvPr id="12" name="Freeform: Shape 16"/>
            <p:cNvSpPr/>
            <p:nvPr/>
          </p:nvSpPr>
          <p:spPr>
            <a:xfrm rot="10800000">
              <a:off x="10462007" y="3784597"/>
              <a:ext cx="648281" cy="2133600"/>
            </a:xfrm>
            <a:custGeom>
              <a:avLst/>
              <a:gdLst>
                <a:gd name="connsiteX0" fmla="*/ 533411 w 972422"/>
                <a:gd name="connsiteY0" fmla="*/ 0 h 3200400"/>
                <a:gd name="connsiteX1" fmla="*/ 972422 w 972422"/>
                <a:gd name="connsiteY1" fmla="*/ 0 h 3200400"/>
                <a:gd name="connsiteX2" fmla="*/ 972422 w 972422"/>
                <a:gd name="connsiteY2" fmla="*/ 3200400 h 3200400"/>
                <a:gd name="connsiteX3" fmla="*/ 533411 w 972422"/>
                <a:gd name="connsiteY3" fmla="*/ 3200400 h 3200400"/>
                <a:gd name="connsiteX4" fmla="*/ 0 w 972422"/>
                <a:gd name="connsiteY4" fmla="*/ 2666989 h 3200400"/>
                <a:gd name="connsiteX5" fmla="*/ 0 w 972422"/>
                <a:gd name="connsiteY5" fmla="*/ 533411 h 3200400"/>
                <a:gd name="connsiteX6" fmla="*/ 533411 w 972422"/>
                <a:gd name="connsiteY6" fmla="*/ 0 h 320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2422" h="3200400">
                  <a:moveTo>
                    <a:pt x="533411" y="0"/>
                  </a:moveTo>
                  <a:lnTo>
                    <a:pt x="972422" y="0"/>
                  </a:lnTo>
                  <a:lnTo>
                    <a:pt x="972422" y="3200400"/>
                  </a:lnTo>
                  <a:lnTo>
                    <a:pt x="533411" y="3200400"/>
                  </a:lnTo>
                  <a:cubicBezTo>
                    <a:pt x="238816" y="3200400"/>
                    <a:pt x="0" y="2961584"/>
                    <a:pt x="0" y="2666989"/>
                  </a:cubicBezTo>
                  <a:lnTo>
                    <a:pt x="0" y="533411"/>
                  </a:lnTo>
                  <a:cubicBezTo>
                    <a:pt x="0" y="238816"/>
                    <a:pt x="238816" y="0"/>
                    <a:pt x="533411" y="0"/>
                  </a:cubicBezTo>
                  <a:close/>
                </a:path>
              </a:pathLst>
            </a:custGeom>
            <a:solidFill>
              <a:schemeClr val="accent4"/>
            </a:solid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wrap="none" anchor="ctr">
              <a:normAutofit/>
            </a:bodyPr>
            <a:lstStyle/>
            <a:p>
              <a:pPr algn="ctr"/>
              <a:r>
                <a:rPr lang="zh-CN" altLang="en-US" b="1">
                  <a:solidFill>
                    <a:schemeClr val="bg1"/>
                  </a:solidFill>
                  <a:latin typeface="微软雅黑" panose="020B0503020204020204" pitchFamily="34" charset="-122"/>
                  <a:ea typeface="微软雅黑" panose="020B0503020204020204" pitchFamily="34" charset="-122"/>
                </a:rPr>
                <a:t>标题文本预设</a:t>
              </a:r>
            </a:p>
          </p:txBody>
        </p:sp>
        <p:sp>
          <p:nvSpPr>
            <p:cNvPr id="13" name="Arrow: Quad 32"/>
            <p:cNvSpPr/>
            <p:nvPr/>
          </p:nvSpPr>
          <p:spPr bwMode="auto">
            <a:xfrm rot="2639034">
              <a:off x="5565624" y="3126816"/>
              <a:ext cx="1060754" cy="1060754"/>
            </a:xfrm>
            <a:prstGeom prst="quadArrow">
              <a:avLst>
                <a:gd name="adj1" fmla="val 17084"/>
                <a:gd name="adj2" fmla="val 15730"/>
                <a:gd name="adj3" fmla="val 22500"/>
              </a:avLst>
            </a:prstGeom>
            <a:solidFill>
              <a:schemeClr val="accent5"/>
            </a:solidFill>
            <a:ln w="19050">
              <a:noFill/>
              <a:round/>
              <a:headEnd/>
              <a:tailEnd/>
            </a:ln>
          </p:spPr>
          <p:txBody>
            <a:bodyPr anchor="ctr"/>
            <a:lstStyle/>
            <a:p>
              <a:pPr algn="ctr"/>
              <a:endParaRPr sz="14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95365466"/>
      </p:ext>
    </p:extLst>
  </p:cSld>
  <p:clrMapOvr>
    <a:masterClrMapping/>
  </p:clrMapOvr>
  <mc:AlternateContent xmlns:mc="http://schemas.openxmlformats.org/markup-compatibility/2006" xmlns:p14="http://schemas.microsoft.com/office/powerpoint/2010/main">
    <mc:Choice Requires="p14">
      <p:transition spd="slow" p14:dur="1750" advClick="0" advTm="0">
        <p14:honeycomb/>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67231" y="141"/>
            <a:ext cx="4676518" cy="514321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dirty="0"/>
          </a:p>
        </p:txBody>
      </p:sp>
      <p:grpSp>
        <p:nvGrpSpPr>
          <p:cNvPr id="3" name="组合 28"/>
          <p:cNvGrpSpPr>
            <a:grpSpLocks/>
          </p:cNvGrpSpPr>
          <p:nvPr/>
        </p:nvGrpSpPr>
        <p:grpSpPr bwMode="auto">
          <a:xfrm>
            <a:off x="3151266" y="904966"/>
            <a:ext cx="2650980" cy="3428812"/>
            <a:chOff x="3233461" y="1567163"/>
            <a:chExt cx="2625090" cy="3395362"/>
          </a:xfrm>
        </p:grpSpPr>
        <p:pic>
          <p:nvPicPr>
            <p:cNvPr id="30733" name="图片 2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3461" y="1567163"/>
              <a:ext cx="2625090" cy="33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p:cNvSpPr/>
            <p:nvPr/>
          </p:nvSpPr>
          <p:spPr>
            <a:xfrm>
              <a:off x="3481823" y="1883121"/>
              <a:ext cx="2128366" cy="2829468"/>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dirty="0"/>
            </a:p>
          </p:txBody>
        </p:sp>
      </p:grpSp>
      <p:grpSp>
        <p:nvGrpSpPr>
          <p:cNvPr id="4" name="组合 7"/>
          <p:cNvGrpSpPr>
            <a:grpSpLocks/>
          </p:cNvGrpSpPr>
          <p:nvPr/>
        </p:nvGrpSpPr>
        <p:grpSpPr bwMode="auto">
          <a:xfrm>
            <a:off x="5852142" y="2934223"/>
            <a:ext cx="2816065" cy="1258819"/>
            <a:chOff x="2989865" y="602136"/>
            <a:chExt cx="2814868" cy="1259070"/>
          </a:xfrm>
        </p:grpSpPr>
        <p:sp>
          <p:nvSpPr>
            <p:cNvPr id="16" name="文本框 66"/>
            <p:cNvSpPr txBox="1">
              <a:spLocks noChangeArrowheads="1"/>
            </p:cNvSpPr>
            <p:nvPr/>
          </p:nvSpPr>
          <p:spPr bwMode="auto">
            <a:xfrm>
              <a:off x="2989865" y="1374629"/>
              <a:ext cx="2814868" cy="48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569"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569" dirty="0">
                <a:solidFill>
                  <a:schemeClr val="bg1"/>
                </a:solidFill>
                <a:latin typeface="Arial" panose="020B0604020202020204" pitchFamily="34" charset="0"/>
                <a:ea typeface="微软雅黑" panose="020B0503020204020204" pitchFamily="34" charset="-122"/>
                <a:cs typeface="+mn-ea"/>
                <a:sym typeface="+mn-lt"/>
              </a:endParaRPr>
            </a:p>
          </p:txBody>
        </p:sp>
        <p:sp>
          <p:nvSpPr>
            <p:cNvPr id="17" name="文本框 13"/>
            <p:cNvSpPr txBox="1">
              <a:spLocks noChangeArrowheads="1"/>
            </p:cNvSpPr>
            <p:nvPr/>
          </p:nvSpPr>
          <p:spPr bwMode="auto">
            <a:xfrm>
              <a:off x="2992420" y="602136"/>
              <a:ext cx="1205266" cy="26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138" dirty="0">
                  <a:solidFill>
                    <a:schemeClr val="bg1"/>
                  </a:solidFill>
                  <a:ea typeface="微软雅黑" panose="020B0503020204020204" pitchFamily="34" charset="-122"/>
                </a:rPr>
                <a:t>请替换文字内容</a:t>
              </a:r>
            </a:p>
          </p:txBody>
        </p:sp>
        <p:sp>
          <p:nvSpPr>
            <p:cNvPr id="18" name="文本框 66"/>
            <p:cNvSpPr txBox="1">
              <a:spLocks noChangeArrowheads="1"/>
            </p:cNvSpPr>
            <p:nvPr/>
          </p:nvSpPr>
          <p:spPr bwMode="auto">
            <a:xfrm>
              <a:off x="3000354" y="880114"/>
              <a:ext cx="1915095" cy="261662"/>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100" dirty="0">
                  <a:solidFill>
                    <a:schemeClr val="bg1"/>
                  </a:solidFill>
                  <a:latin typeface="+mn-lt"/>
                </a:rPr>
                <a:t>PLEASE ADD YOUR TITLE HERE</a:t>
              </a:r>
              <a:endParaRPr lang="zh-CN" altLang="en-US" sz="1100" dirty="0">
                <a:solidFill>
                  <a:schemeClr val="bg1"/>
                </a:solidFill>
                <a:latin typeface="+mn-lt"/>
              </a:endParaRPr>
            </a:p>
          </p:txBody>
        </p:sp>
        <p:sp>
          <p:nvSpPr>
            <p:cNvPr id="19" name="任意多边形 18"/>
            <p:cNvSpPr/>
            <p:nvPr/>
          </p:nvSpPr>
          <p:spPr>
            <a:xfrm>
              <a:off x="3078717" y="1286572"/>
              <a:ext cx="287200"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solidFill>
                  <a:schemeClr val="bg1"/>
                </a:solidFill>
              </a:endParaRPr>
            </a:p>
          </p:txBody>
        </p:sp>
      </p:grpSp>
      <p:grpSp>
        <p:nvGrpSpPr>
          <p:cNvPr id="5" name="组合 7"/>
          <p:cNvGrpSpPr>
            <a:grpSpLocks/>
          </p:cNvGrpSpPr>
          <p:nvPr/>
        </p:nvGrpSpPr>
        <p:grpSpPr bwMode="auto">
          <a:xfrm>
            <a:off x="516620" y="2860041"/>
            <a:ext cx="2634646" cy="1253930"/>
            <a:chOff x="2989865" y="607026"/>
            <a:chExt cx="2633526" cy="1254180"/>
          </a:xfrm>
        </p:grpSpPr>
        <p:sp>
          <p:nvSpPr>
            <p:cNvPr id="21" name="文本框 66"/>
            <p:cNvSpPr txBox="1">
              <a:spLocks noChangeArrowheads="1"/>
            </p:cNvSpPr>
            <p:nvPr/>
          </p:nvSpPr>
          <p:spPr bwMode="auto">
            <a:xfrm>
              <a:off x="2989865" y="1374629"/>
              <a:ext cx="2633526" cy="48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2" name="文本框 13"/>
            <p:cNvSpPr txBox="1">
              <a:spLocks noChangeArrowheads="1"/>
            </p:cNvSpPr>
            <p:nvPr/>
          </p:nvSpPr>
          <p:spPr bwMode="auto">
            <a:xfrm>
              <a:off x="2990709" y="607026"/>
              <a:ext cx="1205266" cy="26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138" dirty="0">
                  <a:solidFill>
                    <a:schemeClr val="bg1">
                      <a:lumMod val="65000"/>
                    </a:schemeClr>
                  </a:solidFill>
                  <a:ea typeface="微软雅黑" panose="020B0503020204020204" pitchFamily="34" charset="-122"/>
                </a:rPr>
                <a:t>请替换文字内容</a:t>
              </a:r>
            </a:p>
          </p:txBody>
        </p:sp>
        <p:sp>
          <p:nvSpPr>
            <p:cNvPr id="23" name="文本框 66"/>
            <p:cNvSpPr txBox="1">
              <a:spLocks noChangeArrowheads="1"/>
            </p:cNvSpPr>
            <p:nvPr/>
          </p:nvSpPr>
          <p:spPr bwMode="auto">
            <a:xfrm>
              <a:off x="2989865" y="880115"/>
              <a:ext cx="1915095" cy="261662"/>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100" dirty="0">
                  <a:solidFill>
                    <a:schemeClr val="bg1">
                      <a:lumMod val="65000"/>
                    </a:schemeClr>
                  </a:solidFill>
                  <a:latin typeface="+mj-lt"/>
                </a:rPr>
                <a:t>PLEASE ADD YOUR TITLE HERE</a:t>
              </a:r>
              <a:endParaRPr lang="zh-CN" altLang="en-US" sz="1100" dirty="0">
                <a:solidFill>
                  <a:schemeClr val="bg1">
                    <a:lumMod val="65000"/>
                  </a:schemeClr>
                </a:solidFill>
                <a:latin typeface="+mj-lt"/>
              </a:endParaRPr>
            </a:p>
          </p:txBody>
        </p:sp>
        <p:sp>
          <p:nvSpPr>
            <p:cNvPr id="24" name="任意多边形 23"/>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p>
          </p:txBody>
        </p:sp>
      </p:grpSp>
      <p:grpSp>
        <p:nvGrpSpPr>
          <p:cNvPr id="6" name="组合 7"/>
          <p:cNvGrpSpPr>
            <a:grpSpLocks/>
          </p:cNvGrpSpPr>
          <p:nvPr/>
        </p:nvGrpSpPr>
        <p:grpSpPr bwMode="auto">
          <a:xfrm>
            <a:off x="516620" y="1342814"/>
            <a:ext cx="2634646" cy="1253930"/>
            <a:chOff x="2989865" y="607026"/>
            <a:chExt cx="2633526" cy="1254180"/>
          </a:xfrm>
        </p:grpSpPr>
        <p:sp>
          <p:nvSpPr>
            <p:cNvPr id="26" name="文本框 66"/>
            <p:cNvSpPr txBox="1">
              <a:spLocks noChangeArrowheads="1"/>
            </p:cNvSpPr>
            <p:nvPr/>
          </p:nvSpPr>
          <p:spPr bwMode="auto">
            <a:xfrm>
              <a:off x="2989865" y="1374629"/>
              <a:ext cx="2633526" cy="48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7" name="文本框 13"/>
            <p:cNvSpPr txBox="1">
              <a:spLocks noChangeArrowheads="1"/>
            </p:cNvSpPr>
            <p:nvPr/>
          </p:nvSpPr>
          <p:spPr bwMode="auto">
            <a:xfrm>
              <a:off x="2990709" y="607026"/>
              <a:ext cx="1205266" cy="26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138" dirty="0">
                  <a:solidFill>
                    <a:schemeClr val="bg1">
                      <a:lumMod val="65000"/>
                    </a:schemeClr>
                  </a:solidFill>
                  <a:ea typeface="微软雅黑" panose="020B0503020204020204" pitchFamily="34" charset="-122"/>
                </a:rPr>
                <a:t>请替换文字内容</a:t>
              </a:r>
            </a:p>
          </p:txBody>
        </p:sp>
        <p:sp>
          <p:nvSpPr>
            <p:cNvPr id="28" name="文本框 66"/>
            <p:cNvSpPr txBox="1">
              <a:spLocks noChangeArrowheads="1"/>
            </p:cNvSpPr>
            <p:nvPr/>
          </p:nvSpPr>
          <p:spPr bwMode="auto">
            <a:xfrm>
              <a:off x="2989865" y="880115"/>
              <a:ext cx="1915095" cy="261662"/>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100" dirty="0">
                  <a:solidFill>
                    <a:schemeClr val="bg1">
                      <a:lumMod val="65000"/>
                    </a:schemeClr>
                  </a:solidFill>
                  <a:latin typeface="+mj-lt"/>
                </a:rPr>
                <a:t>PLEASE ADD YOUR TITLE HERE</a:t>
              </a:r>
              <a:endParaRPr lang="zh-CN" altLang="en-US" sz="1100" dirty="0">
                <a:solidFill>
                  <a:schemeClr val="bg1">
                    <a:lumMod val="65000"/>
                  </a:schemeClr>
                </a:solidFill>
                <a:latin typeface="+mj-lt"/>
              </a:endParaRPr>
            </a:p>
          </p:txBody>
        </p:sp>
        <p:sp>
          <p:nvSpPr>
            <p:cNvPr id="29" name="任意多边形 28"/>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p>
          </p:txBody>
        </p:sp>
      </p:grpSp>
    </p:spTree>
    <p:extLst>
      <p:ext uri="{BB962C8B-B14F-4D97-AF65-F5344CB8AC3E}">
        <p14:creationId xmlns:p14="http://schemas.microsoft.com/office/powerpoint/2010/main" val="2075712183"/>
      </p:ext>
    </p:extLst>
  </p:cSld>
  <p:clrMapOvr>
    <a:masterClrMapping/>
  </p:clrMapOvr>
  <mc:AlternateContent xmlns:mc="http://schemas.openxmlformats.org/markup-compatibility/2006" xmlns:p14="http://schemas.microsoft.com/office/powerpoint/2010/main">
    <mc:Choice Requires="p14">
      <p:transition spd="slow" p14:dur="1750" advClick="0" advTm="4000">
        <p14:honeycomb/>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55"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ppt_w*0.70"/>
                                          </p:val>
                                        </p:tav>
                                        <p:tav tm="100000">
                                          <p:val>
                                            <p:strVal val="#ppt_w"/>
                                          </p:val>
                                        </p:tav>
                                      </p:tavLst>
                                    </p:anim>
                                    <p:anim calcmode="lin" valueType="num">
                                      <p:cBhvr>
                                        <p:cTn id="11" dur="1000" fill="hold"/>
                                        <p:tgtEl>
                                          <p:spTgt spid="3"/>
                                        </p:tgtEl>
                                        <p:attrNameLst>
                                          <p:attrName>ppt_h</p:attrName>
                                        </p:attrNameLst>
                                      </p:cBhvr>
                                      <p:tavLst>
                                        <p:tav tm="0">
                                          <p:val>
                                            <p:strVal val="#ppt_h"/>
                                          </p:val>
                                        </p:tav>
                                        <p:tav tm="100000">
                                          <p:val>
                                            <p:strVal val="#ppt_h"/>
                                          </p:val>
                                        </p:tav>
                                      </p:tavLst>
                                    </p:anim>
                                    <p:animEffect transition="in" filter="fade">
                                      <p:cBhvr>
                                        <p:cTn id="12" dur="1000"/>
                                        <p:tgtEl>
                                          <p:spTgt spid="3"/>
                                        </p:tgtEl>
                                      </p:cBhvr>
                                    </p:animEffect>
                                  </p:childTnLst>
                                </p:cTn>
                              </p:par>
                              <p:par>
                                <p:cTn id="13" presetID="2" presetClass="entr" presetSubtype="2" fill="hold"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1+#ppt_w/2"/>
                                          </p:val>
                                        </p:tav>
                                        <p:tav tm="100000">
                                          <p:val>
                                            <p:strVal val="#ppt_x"/>
                                          </p:val>
                                        </p:tav>
                                      </p:tavLst>
                                    </p:anim>
                                    <p:anim calcmode="lin" valueType="num">
                                      <p:cBhvr additive="base">
                                        <p:cTn id="16" dur="1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0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1+#ppt_w/2"/>
                                          </p:val>
                                        </p:tav>
                                        <p:tav tm="100000">
                                          <p:val>
                                            <p:strVal val="#ppt_x"/>
                                          </p:val>
                                        </p:tav>
                                      </p:tavLst>
                                    </p:anim>
                                    <p:anim calcmode="lin" valueType="num">
                                      <p:cBhvr additive="base">
                                        <p:cTn id="20" dur="10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1+#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a:extLst>
              <a:ext uri="{FF2B5EF4-FFF2-40B4-BE49-F238E27FC236}">
                <a16:creationId xmlns:a16="http://schemas.microsoft.com/office/drawing/2014/main" id="{95AD173E-BC97-4E97-BE34-0A3140A0AA21}"/>
              </a:ext>
            </a:extLst>
          </p:cNvPr>
          <p:cNvSpPr/>
          <p:nvPr/>
        </p:nvSpPr>
        <p:spPr>
          <a:xfrm>
            <a:off x="0" y="0"/>
            <a:ext cx="9144000" cy="514350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矩形 74">
            <a:extLst>
              <a:ext uri="{FF2B5EF4-FFF2-40B4-BE49-F238E27FC236}">
                <a16:creationId xmlns:a16="http://schemas.microsoft.com/office/drawing/2014/main" id="{B72FACF9-6AF2-4432-8FEA-550082E14000}"/>
              </a:ext>
            </a:extLst>
          </p:cNvPr>
          <p:cNvSpPr/>
          <p:nvPr/>
        </p:nvSpPr>
        <p:spPr>
          <a:xfrm>
            <a:off x="0" y="-19154"/>
            <a:ext cx="9144000" cy="514350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a:extLst>
              <a:ext uri="{FF2B5EF4-FFF2-40B4-BE49-F238E27FC236}">
                <a16:creationId xmlns:a16="http://schemas.microsoft.com/office/drawing/2014/main" id="{BE3A2985-9FDC-4626-ACBE-069218FA188E}"/>
              </a:ext>
            </a:extLst>
          </p:cNvPr>
          <p:cNvSpPr txBox="1"/>
          <p:nvPr>
            <p:custDataLst>
              <p:tags r:id="rId1"/>
            </p:custDataLst>
          </p:nvPr>
        </p:nvSpPr>
        <p:spPr>
          <a:xfrm>
            <a:off x="2476327" y="2540800"/>
            <a:ext cx="654025" cy="461537"/>
          </a:xfrm>
          <a:prstGeom prst="rect">
            <a:avLst/>
          </a:prstGeom>
          <a:noFill/>
        </p:spPr>
        <p:txBody>
          <a:bodyPr wrap="none" lIns="0" tIns="0" rIns="0" bIns="0">
            <a:spAutoFit/>
          </a:bodyPr>
          <a:lstStyle/>
          <a:p>
            <a:pPr>
              <a:defRPr/>
            </a:pP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P</a:t>
            </a:r>
            <a:r>
              <a:rPr lang="en-US" altLang="zh-CN" sz="2999" dirty="0">
                <a:solidFill>
                  <a:schemeClr val="bg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2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13">
            <a:extLst>
              <a:ext uri="{FF2B5EF4-FFF2-40B4-BE49-F238E27FC236}">
                <a16:creationId xmlns:a16="http://schemas.microsoft.com/office/drawing/2014/main" id="{6B104E17-5578-44C0-B4C9-D4A26B6E507A}"/>
              </a:ext>
            </a:extLst>
          </p:cNvPr>
          <p:cNvSpPr txBox="1">
            <a:spLocks noChangeArrowheads="1"/>
          </p:cNvSpPr>
          <p:nvPr>
            <p:custDataLst>
              <p:tags r:id="rId2"/>
            </p:custDataLst>
          </p:nvPr>
        </p:nvSpPr>
        <p:spPr bwMode="auto">
          <a:xfrm>
            <a:off x="2573452" y="2419362"/>
            <a:ext cx="460062"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75" dirty="0">
                <a:solidFill>
                  <a:schemeClr val="bg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78" name="文本框 14">
            <a:extLst>
              <a:ext uri="{FF2B5EF4-FFF2-40B4-BE49-F238E27FC236}">
                <a16:creationId xmlns:a16="http://schemas.microsoft.com/office/drawing/2014/main" id="{9608DA1E-9843-47AC-87A3-67CB2C92419D}"/>
              </a:ext>
            </a:extLst>
          </p:cNvPr>
          <p:cNvSpPr txBox="1">
            <a:spLocks noChangeArrowheads="1"/>
          </p:cNvSpPr>
          <p:nvPr>
            <p:custDataLst>
              <p:tags r:id="rId3"/>
            </p:custDataLst>
          </p:nvPr>
        </p:nvSpPr>
        <p:spPr bwMode="auto">
          <a:xfrm>
            <a:off x="3252604" y="2080052"/>
            <a:ext cx="1025922" cy="1107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199"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71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标题 5">
            <a:extLst>
              <a:ext uri="{FF2B5EF4-FFF2-40B4-BE49-F238E27FC236}">
                <a16:creationId xmlns:a16="http://schemas.microsoft.com/office/drawing/2014/main" id="{3FA0C959-5575-4A6B-9758-B3D69FB0A6D3}"/>
              </a:ext>
            </a:extLst>
          </p:cNvPr>
          <p:cNvSpPr txBox="1">
            <a:spLocks/>
          </p:cNvSpPr>
          <p:nvPr>
            <p:custDataLst>
              <p:tags r:id="rId4"/>
            </p:custDataLst>
          </p:nvPr>
        </p:nvSpPr>
        <p:spPr>
          <a:xfrm>
            <a:off x="4715668" y="2384381"/>
            <a:ext cx="2621439" cy="393890"/>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sz="2844" kern="0" dirty="0">
                <a:solidFill>
                  <a:schemeClr val="bg1"/>
                </a:solidFill>
                <a:latin typeface="Arial" panose="020B0604020202020204" pitchFamily="34" charset="0"/>
                <a:ea typeface="微软雅黑" panose="020B0503020204020204" pitchFamily="34" charset="-122"/>
                <a:sym typeface="Arial" panose="020B0604020202020204" pitchFamily="34" charset="0"/>
              </a:rPr>
              <a:t>单击输入标题</a:t>
            </a:r>
          </a:p>
        </p:txBody>
      </p:sp>
      <p:sp>
        <p:nvSpPr>
          <p:cNvPr id="80" name="文本占位符 6">
            <a:extLst>
              <a:ext uri="{FF2B5EF4-FFF2-40B4-BE49-F238E27FC236}">
                <a16:creationId xmlns:a16="http://schemas.microsoft.com/office/drawing/2014/main" id="{6841CBAE-07BA-41F1-BF11-1C0EC15169AD}"/>
              </a:ext>
            </a:extLst>
          </p:cNvPr>
          <p:cNvSpPr txBox="1">
            <a:spLocks/>
          </p:cNvSpPr>
          <p:nvPr>
            <p:custDataLst>
              <p:tags r:id="rId5"/>
            </p:custDataLst>
          </p:nvPr>
        </p:nvSpPr>
        <p:spPr>
          <a:xfrm>
            <a:off x="4715668" y="2794839"/>
            <a:ext cx="2621439" cy="157607"/>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1138" kern="0"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Tree>
    <p:extLst>
      <p:ext uri="{BB962C8B-B14F-4D97-AF65-F5344CB8AC3E}">
        <p14:creationId xmlns:p14="http://schemas.microsoft.com/office/powerpoint/2010/main" val="2147300683"/>
      </p:ext>
    </p:extLst>
  </p:cSld>
  <p:clrMapOvr>
    <a:masterClrMapping/>
  </p:clrMapOvr>
  <mc:AlternateContent xmlns:mc="http://schemas.openxmlformats.org/markup-compatibility/2006" xmlns:p14="http://schemas.microsoft.com/office/powerpoint/2010/main">
    <mc:Choice Requires="p14">
      <p:transition spd="slow" p14:dur="1750" advClick="0" advTm="0">
        <p:wheel spokes="1"/>
      </p:transition>
    </mc:Choice>
    <mc:Fallback xmlns="">
      <p:transition spd="slow" advClick="0" advTm="0">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heel(1)">
                                      <p:cBhvr>
                                        <p:cTn id="7"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1071468" y="1714540"/>
            <a:ext cx="7001064" cy="2787259"/>
            <a:chOff x="1428624" y="2286053"/>
            <a:chExt cx="9334752" cy="3716345"/>
          </a:xfrm>
        </p:grpSpPr>
        <p:sp>
          <p:nvSpPr>
            <p:cNvPr id="10" name="圆角矩形 9"/>
            <p:cNvSpPr/>
            <p:nvPr/>
          </p:nvSpPr>
          <p:spPr>
            <a:xfrm>
              <a:off x="4546368" y="3357204"/>
              <a:ext cx="3120384" cy="1530492"/>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1600" kern="0" dirty="0">
                <a:solidFill>
                  <a:srgbClr val="D00022"/>
                </a:solidFill>
                <a:latin typeface="Calibri"/>
              </a:endParaRPr>
            </a:p>
          </p:txBody>
        </p:sp>
        <p:sp>
          <p:nvSpPr>
            <p:cNvPr id="12" name="圆角矩形 11"/>
            <p:cNvSpPr/>
            <p:nvPr/>
          </p:nvSpPr>
          <p:spPr>
            <a:xfrm>
              <a:off x="1428624" y="2286053"/>
              <a:ext cx="3978357"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1600" kern="0" dirty="0">
                <a:solidFill>
                  <a:sysClr val="window" lastClr="FFFFFF"/>
                </a:solidFill>
                <a:latin typeface="Calibri"/>
              </a:endParaRPr>
            </a:p>
          </p:txBody>
        </p:sp>
        <p:sp>
          <p:nvSpPr>
            <p:cNvPr id="14" name="圆角矩形 13"/>
            <p:cNvSpPr/>
            <p:nvPr/>
          </p:nvSpPr>
          <p:spPr>
            <a:xfrm>
              <a:off x="6785020" y="2286053"/>
              <a:ext cx="3978356"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1600" kern="0" dirty="0">
                <a:solidFill>
                  <a:sysClr val="window" lastClr="FFFFFF"/>
                </a:solidFill>
                <a:latin typeface="Calibri"/>
              </a:endParaRPr>
            </a:p>
          </p:txBody>
        </p:sp>
        <p:sp>
          <p:nvSpPr>
            <p:cNvPr id="15" name="圆角矩形 14"/>
            <p:cNvSpPr/>
            <p:nvPr/>
          </p:nvSpPr>
          <p:spPr>
            <a:xfrm>
              <a:off x="1428624" y="4471905"/>
              <a:ext cx="3978357"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1600" kern="0" dirty="0">
                <a:solidFill>
                  <a:sysClr val="window" lastClr="FFFFFF"/>
                </a:solidFill>
                <a:latin typeface="Calibri"/>
              </a:endParaRPr>
            </a:p>
          </p:txBody>
        </p:sp>
        <p:sp>
          <p:nvSpPr>
            <p:cNvPr id="16" name="圆角矩形 15"/>
            <p:cNvSpPr/>
            <p:nvPr/>
          </p:nvSpPr>
          <p:spPr>
            <a:xfrm>
              <a:off x="6737502" y="4471904"/>
              <a:ext cx="3978356"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1600" kern="0" dirty="0">
                <a:solidFill>
                  <a:sysClr val="window" lastClr="FFFFFF"/>
                </a:solidFill>
                <a:latin typeface="Calibri"/>
              </a:endParaRPr>
            </a:p>
          </p:txBody>
        </p:sp>
      </p:grpSp>
      <p:cxnSp>
        <p:nvCxnSpPr>
          <p:cNvPr id="17" name="直接连接符 16"/>
          <p:cNvCxnSpPr/>
          <p:nvPr/>
        </p:nvCxnSpPr>
        <p:spPr>
          <a:xfrm>
            <a:off x="1138787" y="3091836"/>
            <a:ext cx="6860488" cy="0"/>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594088" y="1610594"/>
            <a:ext cx="0" cy="2891206"/>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19" name="圆角矩形 18"/>
          <p:cNvSpPr/>
          <p:nvPr/>
        </p:nvSpPr>
        <p:spPr>
          <a:xfrm>
            <a:off x="3762206" y="2710946"/>
            <a:ext cx="1603751" cy="787026"/>
          </a:xfrm>
          <a:prstGeom prst="roundRect">
            <a:avLst>
              <a:gd name="adj" fmla="val 10131"/>
            </a:avLst>
          </a:prstGeom>
          <a:solidFill>
            <a:schemeClr val="bg1">
              <a:lumMod val="50000"/>
            </a:schemeClr>
          </a:solidFill>
          <a:ln w="25400" cap="flat" cmpd="sng" algn="ctr">
            <a:solidFill>
              <a:sysClr val="window" lastClr="FFFFFF"/>
            </a:solidFill>
            <a:prstDash val="solid"/>
          </a:ln>
          <a:effectLst/>
        </p:spPr>
        <p:txBody>
          <a:bodyPr lIns="68580" tIns="34290" rIns="68580" bIns="34290" anchor="ctr"/>
          <a:lstStyle/>
          <a:p>
            <a:pPr algn="ctr">
              <a:lnSpc>
                <a:spcPct val="130000"/>
              </a:lnSpc>
              <a:defRPr/>
            </a:pPr>
            <a:r>
              <a:rPr lang="zh-CN" altLang="en-US" sz="2400" b="1" kern="0" dirty="0">
                <a:ln w="18415" cmpd="sng">
                  <a:noFill/>
                  <a:prstDash val="solid"/>
                </a:ln>
                <a:solidFill>
                  <a:srgbClr val="FFFFFF"/>
                </a:solidFill>
                <a:latin typeface="Arial Rounded MT Bold" pitchFamily="34" charset="0"/>
                <a:ea typeface="微软雅黑" pitchFamily="34" charset="-122"/>
                <a:cs typeface="Times New Roman" pitchFamily="18" charset="0"/>
              </a:rPr>
              <a:t>商业模式</a:t>
            </a:r>
            <a:endParaRPr lang="en-US" sz="2400" b="1" kern="0" dirty="0">
              <a:ln w="18415" cmpd="sng">
                <a:noFill/>
                <a:prstDash val="solid"/>
              </a:ln>
              <a:solidFill>
                <a:srgbClr val="FFFFFF"/>
              </a:solidFill>
              <a:latin typeface="Arial Rounded MT Bold" pitchFamily="34" charset="0"/>
              <a:ea typeface="微软雅黑" pitchFamily="34" charset="-122"/>
              <a:cs typeface="Times New Roman" pitchFamily="18" charset="0"/>
            </a:endParaRPr>
          </a:p>
        </p:txBody>
      </p:sp>
      <p:grpSp>
        <p:nvGrpSpPr>
          <p:cNvPr id="3" name="组合 19"/>
          <p:cNvGrpSpPr/>
          <p:nvPr/>
        </p:nvGrpSpPr>
        <p:grpSpPr>
          <a:xfrm>
            <a:off x="1144729" y="1600200"/>
            <a:ext cx="2793310" cy="1183834"/>
            <a:chOff x="1526305" y="2133600"/>
            <a:chExt cx="3724413" cy="1578445"/>
          </a:xfrm>
        </p:grpSpPr>
        <p:sp>
          <p:nvSpPr>
            <p:cNvPr id="21" name="圆角矩形 20"/>
            <p:cNvSpPr/>
            <p:nvPr/>
          </p:nvSpPr>
          <p:spPr>
            <a:xfrm>
              <a:off x="1684697" y="2133600"/>
              <a:ext cx="3468853" cy="1453275"/>
            </a:xfrm>
            <a:prstGeom prst="roundRect">
              <a:avLst>
                <a:gd name="adj" fmla="val 10131"/>
              </a:avLst>
            </a:prstGeom>
            <a:solidFill>
              <a:schemeClr val="accent1"/>
            </a:solidFill>
            <a:ln w="25400" cap="flat" cmpd="sng" algn="ctr">
              <a:solidFill>
                <a:sysClr val="window" lastClr="FFFFFF"/>
              </a:solidFill>
              <a:prstDash val="solid"/>
            </a:ln>
            <a:effectLst/>
          </p:spPr>
          <p:txBody>
            <a:bodyPr lIns="96000" tIns="336000" rIns="96000" bIns="0" anchor="ctr"/>
            <a:lstStyle/>
            <a:p>
              <a:pPr algn="just"/>
              <a:endParaRPr lang="zh-CN" altLang="en-US" sz="1100" dirty="0">
                <a:solidFill>
                  <a:schemeClr val="bg1"/>
                </a:solidFill>
                <a:latin typeface="微软雅黑" pitchFamily="34" charset="-122"/>
                <a:ea typeface="微软雅黑" pitchFamily="34" charset="-122"/>
                <a:sym typeface="微软雅黑" pitchFamily="34" charset="-122"/>
              </a:endParaRPr>
            </a:p>
          </p:txBody>
        </p:sp>
        <p:sp>
          <p:nvSpPr>
            <p:cNvPr id="22" name="KSO_GN1"/>
            <p:cNvSpPr txBox="1">
              <a:spLocks noChangeArrowheads="1"/>
            </p:cNvSpPr>
            <p:nvPr/>
          </p:nvSpPr>
          <p:spPr bwMode="auto">
            <a:xfrm flipH="1">
              <a:off x="1526305"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2700" b="1" dirty="0">
                  <a:solidFill>
                    <a:schemeClr val="bg1"/>
                  </a:solidFill>
                  <a:latin typeface="Arial Rounded MT Bold" pitchFamily="34" charset="0"/>
                  <a:ea typeface="微软雅黑" pitchFamily="34" charset="-122"/>
                  <a:cs typeface="Times New Roman" pitchFamily="18" charset="0"/>
                </a:rPr>
                <a:t>01</a:t>
              </a:r>
              <a:endParaRPr lang="zh-CN" altLang="en-US" sz="2700" b="1" dirty="0">
                <a:solidFill>
                  <a:schemeClr val="bg1"/>
                </a:solidFill>
                <a:latin typeface="Arial Rounded MT Bold" pitchFamily="34" charset="0"/>
                <a:ea typeface="微软雅黑" pitchFamily="34" charset="-122"/>
                <a:cs typeface="Times New Roman" pitchFamily="18" charset="0"/>
              </a:endParaRPr>
            </a:p>
          </p:txBody>
        </p:sp>
        <p:sp>
          <p:nvSpPr>
            <p:cNvPr id="23" name="TextBox 110"/>
            <p:cNvSpPr txBox="1"/>
            <p:nvPr/>
          </p:nvSpPr>
          <p:spPr>
            <a:xfrm>
              <a:off x="2604500" y="2542495"/>
              <a:ext cx="2646218" cy="1169550"/>
            </a:xfrm>
            <a:prstGeom prst="rect">
              <a:avLst/>
            </a:prstGeom>
            <a:noFill/>
          </p:spPr>
          <p:txBody>
            <a:bodyPr wrap="square" lIns="0" tIns="0" rIns="0" bIns="0"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5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23"/>
          <p:cNvGrpSpPr/>
          <p:nvPr/>
        </p:nvGrpSpPr>
        <p:grpSpPr>
          <a:xfrm>
            <a:off x="5278840" y="1600200"/>
            <a:ext cx="2708057" cy="1183834"/>
            <a:chOff x="7038453" y="2133600"/>
            <a:chExt cx="3610743" cy="1578445"/>
          </a:xfrm>
        </p:grpSpPr>
        <p:sp>
          <p:nvSpPr>
            <p:cNvPr id="25" name="圆角矩形 24"/>
            <p:cNvSpPr/>
            <p:nvPr/>
          </p:nvSpPr>
          <p:spPr>
            <a:xfrm>
              <a:off x="7038453" y="2133600"/>
              <a:ext cx="3468854" cy="1453275"/>
            </a:xfrm>
            <a:prstGeom prst="roundRect">
              <a:avLst>
                <a:gd name="adj" fmla="val 10131"/>
              </a:avLst>
            </a:prstGeom>
            <a:solidFill>
              <a:schemeClr val="accent2"/>
            </a:solidFill>
            <a:ln w="25400" cap="flat" cmpd="sng" algn="ctr">
              <a:solidFill>
                <a:sysClr val="window" lastClr="FFFFFF"/>
              </a:solidFill>
              <a:prstDash val="solid"/>
            </a:ln>
            <a:effectLst/>
          </p:spPr>
          <p:txBody>
            <a:bodyPr lIns="96000" tIns="336000" rIns="96000" bIns="0" anchor="ctr"/>
            <a:lstStyle/>
            <a:p>
              <a:pPr algn="ctr">
                <a:lnSpc>
                  <a:spcPct val="130000"/>
                </a:lnSpc>
                <a:defRPr/>
              </a:pPr>
              <a:endParaRPr lang="zh-CN" altLang="en-US" sz="2000" b="1" kern="0" dirty="0">
                <a:solidFill>
                  <a:schemeClr val="tx1">
                    <a:lumMod val="65000"/>
                    <a:lumOff val="35000"/>
                  </a:schemeClr>
                </a:solidFill>
                <a:latin typeface="微软雅黑" pitchFamily="34" charset="-122"/>
                <a:ea typeface="微软雅黑" pitchFamily="34" charset="-122"/>
              </a:endParaRPr>
            </a:p>
          </p:txBody>
        </p:sp>
        <p:sp>
          <p:nvSpPr>
            <p:cNvPr id="26" name="KSO_GN2"/>
            <p:cNvSpPr txBox="1">
              <a:spLocks noChangeArrowheads="1"/>
            </p:cNvSpPr>
            <p:nvPr/>
          </p:nvSpPr>
          <p:spPr bwMode="auto">
            <a:xfrm flipH="1">
              <a:off x="9648667"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2700" b="1" dirty="0">
                  <a:solidFill>
                    <a:srgbClr val="FFFFFF"/>
                  </a:solidFill>
                  <a:latin typeface="Arial Rounded MT Bold" pitchFamily="34" charset="0"/>
                  <a:ea typeface="微软雅黑" pitchFamily="34" charset="-122"/>
                  <a:cs typeface="Times New Roman" pitchFamily="18" charset="0"/>
                </a:rPr>
                <a:t>03</a:t>
              </a:r>
              <a:endParaRPr lang="zh-CN" altLang="en-US" sz="2700" b="1" dirty="0">
                <a:solidFill>
                  <a:srgbClr val="FFFFFF"/>
                </a:solidFill>
                <a:latin typeface="Arial Rounded MT Bold" pitchFamily="34" charset="0"/>
                <a:ea typeface="微软雅黑" pitchFamily="34" charset="-122"/>
                <a:cs typeface="Times New Roman" pitchFamily="18" charset="0"/>
              </a:endParaRPr>
            </a:p>
          </p:txBody>
        </p:sp>
        <p:sp>
          <p:nvSpPr>
            <p:cNvPr id="27" name="TextBox 110"/>
            <p:cNvSpPr txBox="1"/>
            <p:nvPr/>
          </p:nvSpPr>
          <p:spPr>
            <a:xfrm>
              <a:off x="7603450" y="2542495"/>
              <a:ext cx="2646218" cy="1169550"/>
            </a:xfrm>
            <a:prstGeom prst="rect">
              <a:avLst/>
            </a:prstGeom>
            <a:noFill/>
          </p:spPr>
          <p:txBody>
            <a:bodyPr wrap="square" lIns="0" tIns="0" rIns="0" bIns="0" rtlCol="0">
              <a:spAutoFit/>
            </a:bodyPr>
            <a:lstStyle/>
            <a:p>
              <a:r>
                <a:rPr lang="zh-CN" altLang="en-US" sz="15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5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sz="2400"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27"/>
          <p:cNvGrpSpPr/>
          <p:nvPr/>
        </p:nvGrpSpPr>
        <p:grpSpPr>
          <a:xfrm>
            <a:off x="1138787" y="3544004"/>
            <a:ext cx="2799254" cy="1110740"/>
            <a:chOff x="1518382" y="4725340"/>
            <a:chExt cx="3732338" cy="1480987"/>
          </a:xfrm>
        </p:grpSpPr>
        <p:sp>
          <p:nvSpPr>
            <p:cNvPr id="29" name="圆角矩形 28"/>
            <p:cNvSpPr/>
            <p:nvPr/>
          </p:nvSpPr>
          <p:spPr>
            <a:xfrm>
              <a:off x="1684697" y="4725340"/>
              <a:ext cx="3468853" cy="1453275"/>
            </a:xfrm>
            <a:prstGeom prst="roundRect">
              <a:avLst>
                <a:gd name="adj" fmla="val 10131"/>
              </a:avLst>
            </a:prstGeom>
            <a:solidFill>
              <a:schemeClr val="accent4"/>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zh-CN" altLang="en-US" sz="2000" b="1" kern="0" dirty="0">
                <a:solidFill>
                  <a:schemeClr val="tx1">
                    <a:lumMod val="65000"/>
                    <a:lumOff val="35000"/>
                  </a:schemeClr>
                </a:solidFill>
                <a:latin typeface="微软雅黑" pitchFamily="34" charset="-122"/>
                <a:ea typeface="微软雅黑" pitchFamily="34" charset="-122"/>
              </a:endParaRPr>
            </a:p>
          </p:txBody>
        </p:sp>
        <p:sp>
          <p:nvSpPr>
            <p:cNvPr id="30" name="KSO_GN4"/>
            <p:cNvSpPr txBox="1">
              <a:spLocks noChangeArrowheads="1"/>
            </p:cNvSpPr>
            <p:nvPr/>
          </p:nvSpPr>
          <p:spPr bwMode="auto">
            <a:xfrm flipH="1">
              <a:off x="1518382" y="576678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2700" b="1" dirty="0">
                  <a:solidFill>
                    <a:srgbClr val="FFFFFF"/>
                  </a:solidFill>
                  <a:latin typeface="Arial Rounded MT Bold" pitchFamily="34" charset="0"/>
                  <a:ea typeface="微软雅黑" pitchFamily="34" charset="-122"/>
                  <a:cs typeface="Times New Roman" pitchFamily="18" charset="0"/>
                </a:rPr>
                <a:t>02</a:t>
              </a:r>
              <a:endParaRPr lang="zh-CN" altLang="en-US" sz="2700" b="1" dirty="0">
                <a:solidFill>
                  <a:srgbClr val="FFFFFF"/>
                </a:solidFill>
                <a:latin typeface="Arial Rounded MT Bold" pitchFamily="34" charset="0"/>
                <a:ea typeface="微软雅黑" pitchFamily="34" charset="-122"/>
                <a:cs typeface="Times New Roman" pitchFamily="18" charset="0"/>
              </a:endParaRPr>
            </a:p>
          </p:txBody>
        </p:sp>
        <p:sp>
          <p:nvSpPr>
            <p:cNvPr id="31" name="TextBox 110"/>
            <p:cNvSpPr txBox="1"/>
            <p:nvPr/>
          </p:nvSpPr>
          <p:spPr>
            <a:xfrm>
              <a:off x="2604501" y="5036776"/>
              <a:ext cx="2646219" cy="1169551"/>
            </a:xfrm>
            <a:prstGeom prst="rect">
              <a:avLst/>
            </a:prstGeom>
            <a:noFill/>
          </p:spPr>
          <p:txBody>
            <a:bodyPr wrap="square" lIns="0" tIns="0" rIns="0" bIns="0" rtlCol="0">
              <a:spAutoFit/>
            </a:bodyPr>
            <a:lstStyle/>
            <a:p>
              <a:r>
                <a:rPr lang="zh-CN" altLang="en-US" sz="15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5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sz="2400" dirty="0">
                <a:solidFill>
                  <a:srgbClr val="FFFFFF"/>
                </a:solidFill>
                <a:latin typeface="微软雅黑" panose="020B0503020204020204" pitchFamily="34" charset="-122"/>
                <a:ea typeface="微软雅黑" panose="020B0503020204020204" pitchFamily="34" charset="-122"/>
              </a:endParaRPr>
            </a:p>
          </p:txBody>
        </p:sp>
      </p:grpSp>
      <p:grpSp>
        <p:nvGrpSpPr>
          <p:cNvPr id="6" name="组合 31"/>
          <p:cNvGrpSpPr/>
          <p:nvPr/>
        </p:nvGrpSpPr>
        <p:grpSpPr>
          <a:xfrm>
            <a:off x="5245179" y="3544006"/>
            <a:ext cx="2731326" cy="1110739"/>
            <a:chOff x="6993572" y="4725339"/>
            <a:chExt cx="3641768" cy="1480985"/>
          </a:xfrm>
        </p:grpSpPr>
        <p:sp>
          <p:nvSpPr>
            <p:cNvPr id="33" name="圆角矩形 32"/>
            <p:cNvSpPr/>
            <p:nvPr/>
          </p:nvSpPr>
          <p:spPr>
            <a:xfrm>
              <a:off x="6993572" y="4725339"/>
              <a:ext cx="3468854" cy="1453275"/>
            </a:xfrm>
            <a:prstGeom prst="roundRect">
              <a:avLst>
                <a:gd name="adj" fmla="val 10131"/>
              </a:avLst>
            </a:prstGeom>
            <a:solidFill>
              <a:schemeClr val="accent3"/>
            </a:solid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en-US" altLang="zh-CN" sz="2000" b="1" kern="0" dirty="0">
                <a:solidFill>
                  <a:schemeClr val="bg1"/>
                </a:solidFill>
                <a:latin typeface="微软雅黑" pitchFamily="34" charset="-122"/>
                <a:ea typeface="微软雅黑" pitchFamily="34" charset="-122"/>
                <a:cs typeface="Arial" pitchFamily="34" charset="0"/>
              </a:endParaRPr>
            </a:p>
          </p:txBody>
        </p:sp>
        <p:sp>
          <p:nvSpPr>
            <p:cNvPr id="34" name="KSO_GN3"/>
            <p:cNvSpPr txBox="1">
              <a:spLocks noChangeArrowheads="1"/>
            </p:cNvSpPr>
            <p:nvPr/>
          </p:nvSpPr>
          <p:spPr bwMode="auto">
            <a:xfrm flipH="1">
              <a:off x="9634811" y="579449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ctr" eaLnBrk="1" hangingPunct="1">
                <a:lnSpc>
                  <a:spcPct val="80000"/>
                </a:lnSpc>
              </a:pPr>
              <a:r>
                <a:rPr lang="en-US" altLang="zh-CN" sz="2700" b="1" dirty="0">
                  <a:solidFill>
                    <a:schemeClr val="bg1"/>
                  </a:solidFill>
                  <a:latin typeface="Arial Rounded MT Bold" pitchFamily="34" charset="0"/>
                  <a:ea typeface="微软雅黑" pitchFamily="34" charset="-122"/>
                  <a:cs typeface="Times New Roman" pitchFamily="18" charset="0"/>
                </a:rPr>
                <a:t>04</a:t>
              </a:r>
              <a:endParaRPr lang="zh-CN" altLang="en-US" sz="2700" b="1" dirty="0">
                <a:solidFill>
                  <a:schemeClr val="bg1"/>
                </a:solidFill>
                <a:latin typeface="Arial Rounded MT Bold" pitchFamily="34" charset="0"/>
                <a:ea typeface="微软雅黑" pitchFamily="34" charset="-122"/>
                <a:cs typeface="Times New Roman" pitchFamily="18" charset="0"/>
              </a:endParaRPr>
            </a:p>
          </p:txBody>
        </p:sp>
        <p:sp>
          <p:nvSpPr>
            <p:cNvPr id="35" name="TextBox 110"/>
            <p:cNvSpPr txBox="1"/>
            <p:nvPr/>
          </p:nvSpPr>
          <p:spPr>
            <a:xfrm>
              <a:off x="7603451" y="5036771"/>
              <a:ext cx="2646219" cy="1169550"/>
            </a:xfrm>
            <a:prstGeom prst="rect">
              <a:avLst/>
            </a:prstGeom>
            <a:noFill/>
          </p:spPr>
          <p:txBody>
            <a:bodyPr wrap="square" lIns="0" tIns="0" rIns="0" bIns="0"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5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sp>
        <p:nvSpPr>
          <p:cNvPr id="7" name="文本框 6"/>
          <p:cNvSpPr txBox="1"/>
          <p:nvPr/>
        </p:nvSpPr>
        <p:spPr>
          <a:xfrm>
            <a:off x="3549124" y="4876006"/>
            <a:ext cx="2045753" cy="246221"/>
          </a:xfrm>
          <a:prstGeom prst="rect">
            <a:avLst/>
          </a:prstGeom>
          <a:noFill/>
        </p:spPr>
        <p:txBody>
          <a:bodyPr wrap="none" rtlCol="0">
            <a:spAutoFit/>
          </a:bodyPr>
          <a:lstStyle/>
          <a:p>
            <a:r>
              <a:rPr lang="zh-CN" altLang="en-US" sz="1000" dirty="0"/>
              <a:t>小芥末素材 </a:t>
            </a:r>
            <a:r>
              <a:rPr lang="en-US" altLang="zh-CN" sz="1000" dirty="0"/>
              <a:t>rosyhouse.taobao.com</a:t>
            </a:r>
            <a:endParaRPr lang="zh-CN" altLang="en-US" sz="1000" dirty="0"/>
          </a:p>
        </p:txBody>
      </p:sp>
    </p:spTree>
    <p:extLst>
      <p:ext uri="{BB962C8B-B14F-4D97-AF65-F5344CB8AC3E}">
        <p14:creationId xmlns:p14="http://schemas.microsoft.com/office/powerpoint/2010/main" val="3508074208"/>
      </p:ext>
    </p:extLst>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arn(outHorizontal)">
                                      <p:cBhvr>
                                        <p:cTn id="11" dur="500"/>
                                        <p:tgtEl>
                                          <p:spTgt spid="18"/>
                                        </p:tgtEl>
                                      </p:cBhvr>
                                    </p:animEffect>
                                  </p:childTnLst>
                                </p:cTn>
                              </p:par>
                              <p:par>
                                <p:cTn id="12" presetID="16" presetClass="entr" presetSubtype="37"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barn(outVertical)">
                                      <p:cBhvr>
                                        <p:cTn id="14" dur="500"/>
                                        <p:tgtEl>
                                          <p:spTgt spid="17"/>
                                        </p:tgtEl>
                                      </p:cBhvr>
                                    </p:animEffect>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750" fill="hold"/>
                                        <p:tgtEl>
                                          <p:spTgt spid="19"/>
                                        </p:tgtEl>
                                        <p:attrNameLst>
                                          <p:attrName>ppt_w</p:attrName>
                                        </p:attrNameLst>
                                      </p:cBhvr>
                                      <p:tavLst>
                                        <p:tav tm="0">
                                          <p:val>
                                            <p:strVal val="4*#ppt_w"/>
                                          </p:val>
                                        </p:tav>
                                        <p:tav tm="100000">
                                          <p:val>
                                            <p:strVal val="#ppt_w"/>
                                          </p:val>
                                        </p:tav>
                                      </p:tavLst>
                                    </p:anim>
                                    <p:anim calcmode="lin" valueType="num">
                                      <p:cBhvr>
                                        <p:cTn id="19" dur="750" fill="hold"/>
                                        <p:tgtEl>
                                          <p:spTgt spid="19"/>
                                        </p:tgtEl>
                                        <p:attrNameLst>
                                          <p:attrName>ppt_h</p:attrName>
                                        </p:attrNameLst>
                                      </p:cBhvr>
                                      <p:tavLst>
                                        <p:tav tm="0">
                                          <p:val>
                                            <p:strVal val="4*#ppt_h"/>
                                          </p:val>
                                        </p:tav>
                                        <p:tav tm="100000">
                                          <p:val>
                                            <p:strVal val="#ppt_h"/>
                                          </p:val>
                                        </p:tav>
                                      </p:tavLst>
                                    </p:anim>
                                  </p:childTnLst>
                                </p:cTn>
                              </p:par>
                            </p:childTnLst>
                          </p:cTn>
                        </p:par>
                        <p:par>
                          <p:cTn id="20" fill="hold">
                            <p:stCondLst>
                              <p:cond delay="1750"/>
                            </p:stCondLst>
                            <p:childTnLst>
                              <p:par>
                                <p:cTn id="21" presetID="26" presetClass="emph" presetSubtype="0" fill="hold" grpId="1" nodeType="afterEffect">
                                  <p:stCondLst>
                                    <p:cond delay="0"/>
                                  </p:stCondLst>
                                  <p:childTnLst>
                                    <p:animEffect transition="out" filter="fade">
                                      <p:cBhvr>
                                        <p:cTn id="22" dur="500" tmFilter="0, 0; .2, .5; .8, .5; 1, 0"/>
                                        <p:tgtEl>
                                          <p:spTgt spid="19"/>
                                        </p:tgtEl>
                                      </p:cBhvr>
                                    </p:animEffect>
                                    <p:animScale>
                                      <p:cBhvr>
                                        <p:cTn id="23" dur="250" autoRev="1" fill="hold"/>
                                        <p:tgtEl>
                                          <p:spTgt spid="19"/>
                                        </p:tgtEl>
                                      </p:cBhvr>
                                      <p:by x="105000" y="105000"/>
                                    </p:animScale>
                                  </p:childTnLst>
                                </p:cTn>
                              </p:par>
                            </p:childTnLst>
                          </p:cTn>
                        </p:par>
                        <p:par>
                          <p:cTn id="24" fill="hold">
                            <p:stCondLst>
                              <p:cond delay="2250"/>
                            </p:stCondLst>
                            <p:childTnLst>
                              <p:par>
                                <p:cTn id="25" presetID="2" presetClass="entr" presetSubtype="8" decel="3800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1000" fill="hold"/>
                                        <p:tgtEl>
                                          <p:spTgt spid="3"/>
                                        </p:tgtEl>
                                        <p:attrNameLst>
                                          <p:attrName>ppt_x</p:attrName>
                                        </p:attrNameLst>
                                      </p:cBhvr>
                                      <p:tavLst>
                                        <p:tav tm="0">
                                          <p:val>
                                            <p:strVal val="0-#ppt_w/2"/>
                                          </p:val>
                                        </p:tav>
                                        <p:tav tm="100000">
                                          <p:val>
                                            <p:strVal val="#ppt_x"/>
                                          </p:val>
                                        </p:tav>
                                      </p:tavLst>
                                    </p:anim>
                                    <p:anim calcmode="lin" valueType="num">
                                      <p:cBhvr additive="base">
                                        <p:cTn id="28" dur="10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8" decel="38000" fill="hold" nodeType="withEffect">
                                  <p:stCondLst>
                                    <p:cond delay="25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1000" fill="hold"/>
                                        <p:tgtEl>
                                          <p:spTgt spid="5"/>
                                        </p:tgtEl>
                                        <p:attrNameLst>
                                          <p:attrName>ppt_x</p:attrName>
                                        </p:attrNameLst>
                                      </p:cBhvr>
                                      <p:tavLst>
                                        <p:tav tm="0">
                                          <p:val>
                                            <p:strVal val="0-#ppt_w/2"/>
                                          </p:val>
                                        </p:tav>
                                        <p:tav tm="100000">
                                          <p:val>
                                            <p:strVal val="#ppt_x"/>
                                          </p:val>
                                        </p:tav>
                                      </p:tavLst>
                                    </p:anim>
                                    <p:anim calcmode="lin" valueType="num">
                                      <p:cBhvr additive="base">
                                        <p:cTn id="32" dur="10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decel="3800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1000" fill="hold"/>
                                        <p:tgtEl>
                                          <p:spTgt spid="4"/>
                                        </p:tgtEl>
                                        <p:attrNameLst>
                                          <p:attrName>ppt_x</p:attrName>
                                        </p:attrNameLst>
                                      </p:cBhvr>
                                      <p:tavLst>
                                        <p:tav tm="0">
                                          <p:val>
                                            <p:strVal val="1+#ppt_w/2"/>
                                          </p:val>
                                        </p:tav>
                                        <p:tav tm="100000">
                                          <p:val>
                                            <p:strVal val="#ppt_x"/>
                                          </p:val>
                                        </p:tav>
                                      </p:tavLst>
                                    </p:anim>
                                    <p:anim calcmode="lin" valueType="num">
                                      <p:cBhvr additive="base">
                                        <p:cTn id="37" dur="1000" fill="hold"/>
                                        <p:tgtEl>
                                          <p:spTgt spid="4"/>
                                        </p:tgtEl>
                                        <p:attrNameLst>
                                          <p:attrName>ppt_y</p:attrName>
                                        </p:attrNameLst>
                                      </p:cBhvr>
                                      <p:tavLst>
                                        <p:tav tm="0">
                                          <p:val>
                                            <p:strVal val="#ppt_y"/>
                                          </p:val>
                                        </p:tav>
                                        <p:tav tm="100000">
                                          <p:val>
                                            <p:strVal val="#ppt_y"/>
                                          </p:val>
                                        </p:tav>
                                      </p:tavLst>
                                    </p:anim>
                                  </p:childTnLst>
                                </p:cTn>
                              </p:par>
                              <p:par>
                                <p:cTn id="38" presetID="2" presetClass="entr" presetSubtype="2" decel="38000" fill="hold" nodeType="withEffect">
                                  <p:stCondLst>
                                    <p:cond delay="25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1000" fill="hold"/>
                                        <p:tgtEl>
                                          <p:spTgt spid="6"/>
                                        </p:tgtEl>
                                        <p:attrNameLst>
                                          <p:attrName>ppt_x</p:attrName>
                                        </p:attrNameLst>
                                      </p:cBhvr>
                                      <p:tavLst>
                                        <p:tav tm="0">
                                          <p:val>
                                            <p:strVal val="1+#ppt_w/2"/>
                                          </p:val>
                                        </p:tav>
                                        <p:tav tm="100000">
                                          <p:val>
                                            <p:strVal val="#ppt_x"/>
                                          </p:val>
                                        </p:tav>
                                      </p:tavLst>
                                    </p:anim>
                                    <p:anim calcmode="lin" valueType="num">
                                      <p:cBhvr additive="base">
                                        <p:cTn id="41"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7280" y="1176338"/>
            <a:ext cx="8015793" cy="461541"/>
          </a:xfrm>
          <a:prstGeom prst="rect">
            <a:avLst/>
          </a:prstGeom>
          <a:noFill/>
          <a:ln w="9525">
            <a:noFill/>
            <a:miter lim="800000"/>
            <a:headEnd/>
            <a:tailEnd/>
          </a:ln>
        </p:spPr>
        <p:txBody>
          <a:bodyPr lIns="91430" tIns="45715" rIns="91430" bIns="45715">
            <a:spAutoFit/>
          </a:bodyPr>
          <a:lstStyle/>
          <a:p>
            <a:pPr>
              <a:lnSpc>
                <a:spcPct val="150000"/>
              </a:lnSpc>
              <a:spcBef>
                <a:spcPts val="600"/>
              </a:spcBef>
              <a:spcAft>
                <a:spcPts val="600"/>
              </a:spcAft>
            </a:pPr>
            <a:r>
              <a:rPr lang="zh-CN" altLang="en-US" sz="800" dirty="0">
                <a:solidFill>
                  <a:schemeClr val="bg1">
                    <a:lumMod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43608" y="2106613"/>
            <a:ext cx="4752528" cy="241935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9525">
            <a:noFill/>
            <a:miter lim="800000"/>
            <a:headEnd/>
            <a:tailEnd/>
          </a:ln>
        </p:spPr>
      </p:pic>
      <p:sp>
        <p:nvSpPr>
          <p:cNvPr id="29" name="Rectangle 12"/>
          <p:cNvSpPr/>
          <p:nvPr/>
        </p:nvSpPr>
        <p:spPr bwMode="auto">
          <a:xfrm>
            <a:off x="6130715" y="2106613"/>
            <a:ext cx="2452357" cy="2419350"/>
          </a:xfrm>
          <a:prstGeom prst="rect">
            <a:avLst/>
          </a:prstGeom>
          <a:solidFill>
            <a:schemeClr val="accent1"/>
          </a:solidFill>
          <a:ln w="9525" cap="flat" cmpd="sng" algn="ctr">
            <a:noFill/>
            <a:prstDash val="solid"/>
            <a:headEnd type="none" w="med" len="med"/>
            <a:tailEnd type="none" w="med" len="med"/>
          </a:ln>
          <a:effectLst/>
        </p:spPr>
        <p:txBody>
          <a:bodyPr lIns="137151" tIns="68576" rIns="34288" bIns="34288"/>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spcAft>
                <a:spcPts val="450"/>
              </a:spcAft>
              <a:defRPr/>
            </a:pPr>
            <a:endParaRPr lang="en-US" sz="2699" dirty="0">
              <a:solidFill>
                <a:srgbClr val="FFFFFF">
                  <a:alpha val="99000"/>
                </a:srgbClr>
              </a:solidFill>
              <a:latin typeface="Segoe UI Light" panose="020B0502040204020203" pitchFamily="34" charset="0"/>
            </a:endParaRPr>
          </a:p>
        </p:txBody>
      </p:sp>
      <p:sp>
        <p:nvSpPr>
          <p:cNvPr id="30" name="文本框 81"/>
          <p:cNvSpPr txBox="1">
            <a:spLocks noChangeArrowheads="1"/>
          </p:cNvSpPr>
          <p:nvPr/>
        </p:nvSpPr>
        <p:spPr bwMode="auto">
          <a:xfrm>
            <a:off x="6422775" y="2493963"/>
            <a:ext cx="1944426" cy="1733550"/>
          </a:xfrm>
          <a:prstGeom prst="rect">
            <a:avLst/>
          </a:prstGeom>
          <a:noFill/>
          <a:ln w="9525">
            <a:noFill/>
            <a:miter lim="800000"/>
            <a:headEnd/>
            <a:tailEnd/>
          </a:ln>
        </p:spPr>
        <p:txBody>
          <a:bodyPr lIns="91430" tIns="45715" rIns="91430" bIns="45715"/>
          <a:lstStyle/>
          <a:p>
            <a:pPr>
              <a:lnSpc>
                <a:spcPct val="150000"/>
              </a:lnSpc>
            </a:pPr>
            <a:r>
              <a:rPr lang="zh-CN" altLang="en-US" sz="800" dirty="0">
                <a:solidFill>
                  <a:schemeClr val="bg1"/>
                </a:solidFill>
                <a:latin typeface="微软雅黑" pitchFamily="34" charset="-122"/>
                <a:ea typeface="微软雅黑" pitchFamily="34" charset="-122"/>
              </a:rPr>
              <a:t>此处输入您的文本请在此处输入您的文本此处输入您的文本此处输入您的文本此处输入您的文本请在此处输入您的文本此处输入您的文本。</a:t>
            </a:r>
          </a:p>
        </p:txBody>
      </p:sp>
    </p:spTree>
    <p:extLst>
      <p:ext uri="{BB962C8B-B14F-4D97-AF65-F5344CB8AC3E}">
        <p14:creationId xmlns:p14="http://schemas.microsoft.com/office/powerpoint/2010/main" val="2080567709"/>
      </p:ext>
    </p:extLst>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1095618" y="1740136"/>
            <a:ext cx="1254338" cy="1916256"/>
            <a:chOff x="1219201" y="2108200"/>
            <a:chExt cx="1672451" cy="2555008"/>
          </a:xfrm>
          <a:solidFill>
            <a:schemeClr val="accent1"/>
          </a:solidFill>
        </p:grpSpPr>
        <p:sp>
          <p:nvSpPr>
            <p:cNvPr id="8"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1759357" y="2108200"/>
              <a:ext cx="1132295" cy="1014349"/>
            </a:xfrm>
            <a:custGeom>
              <a:avLst/>
              <a:gdLst>
                <a:gd name="T0" fmla="*/ 586 w 607"/>
                <a:gd name="T1" fmla="*/ 307 h 543"/>
                <a:gd name="T2" fmla="*/ 561 w 607"/>
                <a:gd name="T3" fmla="*/ 329 h 543"/>
                <a:gd name="T4" fmla="*/ 394 w 607"/>
                <a:gd name="T5" fmla="*/ 318 h 543"/>
                <a:gd name="T6" fmla="*/ 388 w 607"/>
                <a:gd name="T7" fmla="*/ 301 h 543"/>
                <a:gd name="T8" fmla="*/ 394 w 607"/>
                <a:gd name="T9" fmla="*/ 251 h 543"/>
                <a:gd name="T10" fmla="*/ 394 w 607"/>
                <a:gd name="T11" fmla="*/ 232 h 543"/>
                <a:gd name="T12" fmla="*/ 394 w 607"/>
                <a:gd name="T13" fmla="*/ 231 h 543"/>
                <a:gd name="T14" fmla="*/ 388 w 607"/>
                <a:gd name="T15" fmla="*/ 224 h 543"/>
                <a:gd name="T16" fmla="*/ 359 w 607"/>
                <a:gd name="T17" fmla="*/ 216 h 543"/>
                <a:gd name="T18" fmla="*/ 356 w 607"/>
                <a:gd name="T19" fmla="*/ 204 h 543"/>
                <a:gd name="T20" fmla="*/ 352 w 607"/>
                <a:gd name="T21" fmla="*/ 150 h 543"/>
                <a:gd name="T22" fmla="*/ 350 w 607"/>
                <a:gd name="T23" fmla="*/ 144 h 543"/>
                <a:gd name="T24" fmla="*/ 340 w 607"/>
                <a:gd name="T25" fmla="*/ 133 h 543"/>
                <a:gd name="T26" fmla="*/ 344 w 607"/>
                <a:gd name="T27" fmla="*/ 129 h 543"/>
                <a:gd name="T28" fmla="*/ 346 w 607"/>
                <a:gd name="T29" fmla="*/ 115 h 543"/>
                <a:gd name="T30" fmla="*/ 331 w 607"/>
                <a:gd name="T31" fmla="*/ 88 h 543"/>
                <a:gd name="T32" fmla="*/ 331 w 607"/>
                <a:gd name="T33" fmla="*/ 67 h 543"/>
                <a:gd name="T34" fmla="*/ 331 w 607"/>
                <a:gd name="T35" fmla="*/ 67 h 543"/>
                <a:gd name="T36" fmla="*/ 341 w 607"/>
                <a:gd name="T37" fmla="*/ 63 h 543"/>
                <a:gd name="T38" fmla="*/ 410 w 607"/>
                <a:gd name="T39" fmla="*/ 69 h 543"/>
                <a:gd name="T40" fmla="*/ 426 w 607"/>
                <a:gd name="T41" fmla="*/ 69 h 543"/>
                <a:gd name="T42" fmla="*/ 432 w 607"/>
                <a:gd name="T43" fmla="*/ 32 h 543"/>
                <a:gd name="T44" fmla="*/ 421 w 607"/>
                <a:gd name="T45" fmla="*/ 13 h 543"/>
                <a:gd name="T46" fmla="*/ 346 w 607"/>
                <a:gd name="T47" fmla="*/ 18 h 543"/>
                <a:gd name="T48" fmla="*/ 345 w 607"/>
                <a:gd name="T49" fmla="*/ 17 h 543"/>
                <a:gd name="T50" fmla="*/ 344 w 607"/>
                <a:gd name="T51" fmla="*/ 15 h 543"/>
                <a:gd name="T52" fmla="*/ 343 w 607"/>
                <a:gd name="T53" fmla="*/ 15 h 543"/>
                <a:gd name="T54" fmla="*/ 316 w 607"/>
                <a:gd name="T55" fmla="*/ 2 h 543"/>
                <a:gd name="T56" fmla="*/ 312 w 607"/>
                <a:gd name="T57" fmla="*/ 1 h 543"/>
                <a:gd name="T58" fmla="*/ 281 w 607"/>
                <a:gd name="T59" fmla="*/ 13 h 543"/>
                <a:gd name="T60" fmla="*/ 270 w 607"/>
                <a:gd name="T61" fmla="*/ 16 h 543"/>
                <a:gd name="T62" fmla="*/ 187 w 607"/>
                <a:gd name="T63" fmla="*/ 10 h 543"/>
                <a:gd name="T64" fmla="*/ 195 w 607"/>
                <a:gd name="T65" fmla="*/ 62 h 543"/>
                <a:gd name="T66" fmla="*/ 271 w 607"/>
                <a:gd name="T67" fmla="*/ 60 h 543"/>
                <a:gd name="T68" fmla="*/ 279 w 607"/>
                <a:gd name="T69" fmla="*/ 61 h 543"/>
                <a:gd name="T70" fmla="*/ 283 w 607"/>
                <a:gd name="T71" fmla="*/ 65 h 543"/>
                <a:gd name="T72" fmla="*/ 268 w 607"/>
                <a:gd name="T73" fmla="*/ 114 h 543"/>
                <a:gd name="T74" fmla="*/ 273 w 607"/>
                <a:gd name="T75" fmla="*/ 131 h 543"/>
                <a:gd name="T76" fmla="*/ 262 w 607"/>
                <a:gd name="T77" fmla="*/ 146 h 543"/>
                <a:gd name="T78" fmla="*/ 260 w 607"/>
                <a:gd name="T79" fmla="*/ 200 h 543"/>
                <a:gd name="T80" fmla="*/ 253 w 607"/>
                <a:gd name="T81" fmla="*/ 207 h 543"/>
                <a:gd name="T82" fmla="*/ 221 w 607"/>
                <a:gd name="T83" fmla="*/ 229 h 543"/>
                <a:gd name="T84" fmla="*/ 218 w 607"/>
                <a:gd name="T85" fmla="*/ 240 h 543"/>
                <a:gd name="T86" fmla="*/ 220 w 607"/>
                <a:gd name="T87" fmla="*/ 255 h 543"/>
                <a:gd name="T88" fmla="*/ 228 w 607"/>
                <a:gd name="T89" fmla="*/ 261 h 543"/>
                <a:gd name="T90" fmla="*/ 200 w 607"/>
                <a:gd name="T91" fmla="*/ 325 h 543"/>
                <a:gd name="T92" fmla="*/ 183 w 607"/>
                <a:gd name="T93" fmla="*/ 328 h 543"/>
                <a:gd name="T94" fmla="*/ 131 w 607"/>
                <a:gd name="T95" fmla="*/ 332 h 543"/>
                <a:gd name="T96" fmla="*/ 95 w 607"/>
                <a:gd name="T97" fmla="*/ 341 h 543"/>
                <a:gd name="T98" fmla="*/ 46 w 607"/>
                <a:gd name="T99" fmla="*/ 371 h 543"/>
                <a:gd name="T100" fmla="*/ 0 w 607"/>
                <a:gd name="T101" fmla="*/ 515 h 543"/>
                <a:gd name="T102" fmla="*/ 0 w 607"/>
                <a:gd name="T103" fmla="*/ 521 h 543"/>
                <a:gd name="T104" fmla="*/ 84 w 607"/>
                <a:gd name="T105" fmla="*/ 527 h 543"/>
                <a:gd name="T106" fmla="*/ 229 w 607"/>
                <a:gd name="T107" fmla="*/ 459 h 543"/>
                <a:gd name="T108" fmla="*/ 439 w 607"/>
                <a:gd name="T109" fmla="*/ 446 h 543"/>
                <a:gd name="T110" fmla="*/ 586 w 607"/>
                <a:gd name="T111" fmla="*/ 468 h 543"/>
                <a:gd name="T112" fmla="*/ 601 w 607"/>
                <a:gd name="T113" fmla="*/ 30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7" h="543">
                  <a:moveTo>
                    <a:pt x="601" y="305"/>
                  </a:moveTo>
                  <a:cubicBezTo>
                    <a:pt x="586" y="307"/>
                    <a:pt x="586" y="307"/>
                    <a:pt x="586" y="307"/>
                  </a:cubicBezTo>
                  <a:cubicBezTo>
                    <a:pt x="586" y="307"/>
                    <a:pt x="581" y="312"/>
                    <a:pt x="578" y="320"/>
                  </a:cubicBezTo>
                  <a:cubicBezTo>
                    <a:pt x="575" y="328"/>
                    <a:pt x="561" y="329"/>
                    <a:pt x="561" y="329"/>
                  </a:cubicBezTo>
                  <a:cubicBezTo>
                    <a:pt x="561" y="329"/>
                    <a:pt x="436" y="328"/>
                    <a:pt x="424" y="328"/>
                  </a:cubicBezTo>
                  <a:cubicBezTo>
                    <a:pt x="413" y="328"/>
                    <a:pt x="401" y="323"/>
                    <a:pt x="394" y="318"/>
                  </a:cubicBezTo>
                  <a:cubicBezTo>
                    <a:pt x="389" y="314"/>
                    <a:pt x="388" y="307"/>
                    <a:pt x="387" y="302"/>
                  </a:cubicBezTo>
                  <a:cubicBezTo>
                    <a:pt x="388" y="301"/>
                    <a:pt x="388" y="301"/>
                    <a:pt x="388" y="301"/>
                  </a:cubicBezTo>
                  <a:cubicBezTo>
                    <a:pt x="388" y="259"/>
                    <a:pt x="388" y="259"/>
                    <a:pt x="388" y="259"/>
                  </a:cubicBezTo>
                  <a:cubicBezTo>
                    <a:pt x="395" y="257"/>
                    <a:pt x="394" y="251"/>
                    <a:pt x="394" y="251"/>
                  </a:cubicBezTo>
                  <a:cubicBezTo>
                    <a:pt x="394" y="251"/>
                    <a:pt x="394" y="243"/>
                    <a:pt x="394" y="232"/>
                  </a:cubicBezTo>
                  <a:cubicBezTo>
                    <a:pt x="394" y="232"/>
                    <a:pt x="394" y="232"/>
                    <a:pt x="394" y="232"/>
                  </a:cubicBezTo>
                  <a:cubicBezTo>
                    <a:pt x="394" y="232"/>
                    <a:pt x="394" y="232"/>
                    <a:pt x="394" y="232"/>
                  </a:cubicBezTo>
                  <a:cubicBezTo>
                    <a:pt x="394" y="232"/>
                    <a:pt x="394" y="232"/>
                    <a:pt x="394" y="231"/>
                  </a:cubicBezTo>
                  <a:cubicBezTo>
                    <a:pt x="394" y="229"/>
                    <a:pt x="392" y="227"/>
                    <a:pt x="388" y="225"/>
                  </a:cubicBezTo>
                  <a:cubicBezTo>
                    <a:pt x="388" y="225"/>
                    <a:pt x="388" y="225"/>
                    <a:pt x="388" y="224"/>
                  </a:cubicBezTo>
                  <a:cubicBezTo>
                    <a:pt x="387" y="224"/>
                    <a:pt x="386" y="224"/>
                    <a:pt x="386" y="224"/>
                  </a:cubicBezTo>
                  <a:cubicBezTo>
                    <a:pt x="375" y="219"/>
                    <a:pt x="359" y="216"/>
                    <a:pt x="359" y="216"/>
                  </a:cubicBezTo>
                  <a:cubicBezTo>
                    <a:pt x="358" y="207"/>
                    <a:pt x="358" y="207"/>
                    <a:pt x="358" y="207"/>
                  </a:cubicBezTo>
                  <a:cubicBezTo>
                    <a:pt x="356" y="204"/>
                    <a:pt x="356" y="204"/>
                    <a:pt x="356" y="204"/>
                  </a:cubicBezTo>
                  <a:cubicBezTo>
                    <a:pt x="352" y="202"/>
                    <a:pt x="352" y="202"/>
                    <a:pt x="352" y="202"/>
                  </a:cubicBezTo>
                  <a:cubicBezTo>
                    <a:pt x="352" y="196"/>
                    <a:pt x="352" y="157"/>
                    <a:pt x="352" y="150"/>
                  </a:cubicBezTo>
                  <a:cubicBezTo>
                    <a:pt x="352" y="148"/>
                    <a:pt x="351" y="146"/>
                    <a:pt x="350" y="145"/>
                  </a:cubicBezTo>
                  <a:cubicBezTo>
                    <a:pt x="350" y="144"/>
                    <a:pt x="350" y="144"/>
                    <a:pt x="350" y="144"/>
                  </a:cubicBezTo>
                  <a:cubicBezTo>
                    <a:pt x="345" y="140"/>
                    <a:pt x="340" y="140"/>
                    <a:pt x="340" y="140"/>
                  </a:cubicBezTo>
                  <a:cubicBezTo>
                    <a:pt x="340" y="133"/>
                    <a:pt x="340" y="133"/>
                    <a:pt x="340" y="133"/>
                  </a:cubicBezTo>
                  <a:cubicBezTo>
                    <a:pt x="342" y="133"/>
                    <a:pt x="340" y="132"/>
                    <a:pt x="341" y="130"/>
                  </a:cubicBezTo>
                  <a:cubicBezTo>
                    <a:pt x="341" y="130"/>
                    <a:pt x="342" y="130"/>
                    <a:pt x="344" y="129"/>
                  </a:cubicBezTo>
                  <a:cubicBezTo>
                    <a:pt x="347" y="128"/>
                    <a:pt x="346" y="125"/>
                    <a:pt x="346" y="125"/>
                  </a:cubicBezTo>
                  <a:cubicBezTo>
                    <a:pt x="346" y="125"/>
                    <a:pt x="346" y="121"/>
                    <a:pt x="346" y="115"/>
                  </a:cubicBezTo>
                  <a:cubicBezTo>
                    <a:pt x="346" y="108"/>
                    <a:pt x="331" y="108"/>
                    <a:pt x="331" y="108"/>
                  </a:cubicBezTo>
                  <a:cubicBezTo>
                    <a:pt x="331" y="88"/>
                    <a:pt x="331" y="88"/>
                    <a:pt x="331" y="88"/>
                  </a:cubicBezTo>
                  <a:cubicBezTo>
                    <a:pt x="331" y="87"/>
                    <a:pt x="331" y="86"/>
                    <a:pt x="331" y="86"/>
                  </a:cubicBezTo>
                  <a:cubicBezTo>
                    <a:pt x="331" y="67"/>
                    <a:pt x="331" y="67"/>
                    <a:pt x="331" y="67"/>
                  </a:cubicBezTo>
                  <a:cubicBezTo>
                    <a:pt x="331" y="67"/>
                    <a:pt x="331" y="67"/>
                    <a:pt x="331" y="67"/>
                  </a:cubicBezTo>
                  <a:cubicBezTo>
                    <a:pt x="331" y="67"/>
                    <a:pt x="331" y="67"/>
                    <a:pt x="331" y="67"/>
                  </a:cubicBezTo>
                  <a:cubicBezTo>
                    <a:pt x="332" y="66"/>
                    <a:pt x="333" y="63"/>
                    <a:pt x="333" y="63"/>
                  </a:cubicBezTo>
                  <a:cubicBezTo>
                    <a:pt x="333" y="63"/>
                    <a:pt x="336" y="63"/>
                    <a:pt x="341" y="63"/>
                  </a:cubicBezTo>
                  <a:cubicBezTo>
                    <a:pt x="345" y="63"/>
                    <a:pt x="344" y="59"/>
                    <a:pt x="344" y="59"/>
                  </a:cubicBezTo>
                  <a:cubicBezTo>
                    <a:pt x="344" y="59"/>
                    <a:pt x="404" y="68"/>
                    <a:pt x="410" y="69"/>
                  </a:cubicBezTo>
                  <a:cubicBezTo>
                    <a:pt x="414" y="70"/>
                    <a:pt x="421" y="72"/>
                    <a:pt x="425" y="69"/>
                  </a:cubicBezTo>
                  <a:cubicBezTo>
                    <a:pt x="426" y="69"/>
                    <a:pt x="426" y="69"/>
                    <a:pt x="426" y="69"/>
                  </a:cubicBezTo>
                  <a:cubicBezTo>
                    <a:pt x="428" y="68"/>
                    <a:pt x="429" y="65"/>
                    <a:pt x="430" y="62"/>
                  </a:cubicBezTo>
                  <a:cubicBezTo>
                    <a:pt x="432" y="54"/>
                    <a:pt x="432" y="42"/>
                    <a:pt x="432" y="32"/>
                  </a:cubicBezTo>
                  <a:cubicBezTo>
                    <a:pt x="432" y="22"/>
                    <a:pt x="431" y="13"/>
                    <a:pt x="424" y="13"/>
                  </a:cubicBezTo>
                  <a:cubicBezTo>
                    <a:pt x="423" y="13"/>
                    <a:pt x="421" y="13"/>
                    <a:pt x="421" y="13"/>
                  </a:cubicBezTo>
                  <a:cubicBezTo>
                    <a:pt x="364" y="17"/>
                    <a:pt x="364" y="17"/>
                    <a:pt x="364" y="17"/>
                  </a:cubicBezTo>
                  <a:cubicBezTo>
                    <a:pt x="354" y="18"/>
                    <a:pt x="347" y="18"/>
                    <a:pt x="346" y="18"/>
                  </a:cubicBezTo>
                  <a:cubicBezTo>
                    <a:pt x="346" y="18"/>
                    <a:pt x="346" y="18"/>
                    <a:pt x="345" y="17"/>
                  </a:cubicBezTo>
                  <a:cubicBezTo>
                    <a:pt x="345" y="17"/>
                    <a:pt x="345" y="17"/>
                    <a:pt x="345" y="17"/>
                  </a:cubicBezTo>
                  <a:cubicBezTo>
                    <a:pt x="345" y="16"/>
                    <a:pt x="345" y="16"/>
                    <a:pt x="344" y="15"/>
                  </a:cubicBezTo>
                  <a:cubicBezTo>
                    <a:pt x="344" y="15"/>
                    <a:pt x="344" y="15"/>
                    <a:pt x="344" y="15"/>
                  </a:cubicBezTo>
                  <a:cubicBezTo>
                    <a:pt x="343" y="15"/>
                    <a:pt x="343" y="15"/>
                    <a:pt x="343" y="15"/>
                  </a:cubicBezTo>
                  <a:cubicBezTo>
                    <a:pt x="343" y="15"/>
                    <a:pt x="343" y="15"/>
                    <a:pt x="343" y="15"/>
                  </a:cubicBezTo>
                  <a:cubicBezTo>
                    <a:pt x="334" y="14"/>
                    <a:pt x="334" y="14"/>
                    <a:pt x="334" y="14"/>
                  </a:cubicBezTo>
                  <a:cubicBezTo>
                    <a:pt x="334" y="14"/>
                    <a:pt x="330" y="4"/>
                    <a:pt x="316" y="2"/>
                  </a:cubicBezTo>
                  <a:cubicBezTo>
                    <a:pt x="314" y="2"/>
                    <a:pt x="313" y="2"/>
                    <a:pt x="311" y="1"/>
                  </a:cubicBezTo>
                  <a:cubicBezTo>
                    <a:pt x="311" y="1"/>
                    <a:pt x="311" y="1"/>
                    <a:pt x="312" y="1"/>
                  </a:cubicBezTo>
                  <a:cubicBezTo>
                    <a:pt x="312" y="1"/>
                    <a:pt x="294" y="0"/>
                    <a:pt x="285" y="9"/>
                  </a:cubicBezTo>
                  <a:cubicBezTo>
                    <a:pt x="282" y="11"/>
                    <a:pt x="281" y="13"/>
                    <a:pt x="281" y="13"/>
                  </a:cubicBezTo>
                  <a:cubicBezTo>
                    <a:pt x="281" y="13"/>
                    <a:pt x="278" y="13"/>
                    <a:pt x="274" y="13"/>
                  </a:cubicBezTo>
                  <a:cubicBezTo>
                    <a:pt x="271" y="13"/>
                    <a:pt x="270" y="16"/>
                    <a:pt x="270" y="16"/>
                  </a:cubicBezTo>
                  <a:cubicBezTo>
                    <a:pt x="270" y="16"/>
                    <a:pt x="211" y="7"/>
                    <a:pt x="199" y="6"/>
                  </a:cubicBezTo>
                  <a:cubicBezTo>
                    <a:pt x="188" y="4"/>
                    <a:pt x="187" y="10"/>
                    <a:pt x="187" y="10"/>
                  </a:cubicBezTo>
                  <a:cubicBezTo>
                    <a:pt x="182" y="25"/>
                    <a:pt x="183" y="48"/>
                    <a:pt x="185" y="56"/>
                  </a:cubicBezTo>
                  <a:cubicBezTo>
                    <a:pt x="188" y="64"/>
                    <a:pt x="195" y="62"/>
                    <a:pt x="195" y="62"/>
                  </a:cubicBezTo>
                  <a:cubicBezTo>
                    <a:pt x="268" y="57"/>
                    <a:pt x="268" y="57"/>
                    <a:pt x="268" y="57"/>
                  </a:cubicBezTo>
                  <a:cubicBezTo>
                    <a:pt x="269" y="59"/>
                    <a:pt x="271" y="60"/>
                    <a:pt x="271" y="60"/>
                  </a:cubicBezTo>
                  <a:cubicBezTo>
                    <a:pt x="279" y="61"/>
                    <a:pt x="279" y="61"/>
                    <a:pt x="279" y="61"/>
                  </a:cubicBezTo>
                  <a:cubicBezTo>
                    <a:pt x="279" y="61"/>
                    <a:pt x="279" y="61"/>
                    <a:pt x="279" y="61"/>
                  </a:cubicBezTo>
                  <a:cubicBezTo>
                    <a:pt x="280" y="62"/>
                    <a:pt x="280" y="62"/>
                    <a:pt x="281" y="63"/>
                  </a:cubicBezTo>
                  <a:cubicBezTo>
                    <a:pt x="282" y="64"/>
                    <a:pt x="283" y="65"/>
                    <a:pt x="283" y="65"/>
                  </a:cubicBezTo>
                  <a:cubicBezTo>
                    <a:pt x="283" y="106"/>
                    <a:pt x="283" y="106"/>
                    <a:pt x="283" y="106"/>
                  </a:cubicBezTo>
                  <a:cubicBezTo>
                    <a:pt x="274" y="109"/>
                    <a:pt x="268" y="114"/>
                    <a:pt x="268" y="114"/>
                  </a:cubicBezTo>
                  <a:cubicBezTo>
                    <a:pt x="268" y="114"/>
                    <a:pt x="267" y="120"/>
                    <a:pt x="267" y="125"/>
                  </a:cubicBezTo>
                  <a:cubicBezTo>
                    <a:pt x="267" y="131"/>
                    <a:pt x="273" y="131"/>
                    <a:pt x="273" y="131"/>
                  </a:cubicBezTo>
                  <a:cubicBezTo>
                    <a:pt x="273" y="138"/>
                    <a:pt x="273" y="138"/>
                    <a:pt x="273" y="138"/>
                  </a:cubicBezTo>
                  <a:cubicBezTo>
                    <a:pt x="264" y="141"/>
                    <a:pt x="262" y="146"/>
                    <a:pt x="262" y="146"/>
                  </a:cubicBezTo>
                  <a:cubicBezTo>
                    <a:pt x="262" y="199"/>
                    <a:pt x="262" y="199"/>
                    <a:pt x="262" y="199"/>
                  </a:cubicBezTo>
                  <a:cubicBezTo>
                    <a:pt x="260" y="200"/>
                    <a:pt x="260" y="200"/>
                    <a:pt x="260" y="200"/>
                  </a:cubicBezTo>
                  <a:cubicBezTo>
                    <a:pt x="260" y="200"/>
                    <a:pt x="260" y="200"/>
                    <a:pt x="260" y="200"/>
                  </a:cubicBezTo>
                  <a:cubicBezTo>
                    <a:pt x="253" y="207"/>
                    <a:pt x="253" y="207"/>
                    <a:pt x="253" y="207"/>
                  </a:cubicBezTo>
                  <a:cubicBezTo>
                    <a:pt x="252" y="216"/>
                    <a:pt x="252" y="216"/>
                    <a:pt x="252" y="216"/>
                  </a:cubicBezTo>
                  <a:cubicBezTo>
                    <a:pt x="229" y="217"/>
                    <a:pt x="221" y="229"/>
                    <a:pt x="221" y="229"/>
                  </a:cubicBezTo>
                  <a:cubicBezTo>
                    <a:pt x="221" y="230"/>
                    <a:pt x="220" y="231"/>
                    <a:pt x="220" y="232"/>
                  </a:cubicBezTo>
                  <a:cubicBezTo>
                    <a:pt x="218" y="234"/>
                    <a:pt x="218" y="237"/>
                    <a:pt x="218" y="240"/>
                  </a:cubicBezTo>
                  <a:cubicBezTo>
                    <a:pt x="217" y="243"/>
                    <a:pt x="217" y="246"/>
                    <a:pt x="218" y="249"/>
                  </a:cubicBezTo>
                  <a:cubicBezTo>
                    <a:pt x="218" y="251"/>
                    <a:pt x="219" y="254"/>
                    <a:pt x="220" y="255"/>
                  </a:cubicBezTo>
                  <a:cubicBezTo>
                    <a:pt x="222" y="257"/>
                    <a:pt x="224" y="259"/>
                    <a:pt x="227" y="261"/>
                  </a:cubicBezTo>
                  <a:cubicBezTo>
                    <a:pt x="228" y="261"/>
                    <a:pt x="228" y="261"/>
                    <a:pt x="228" y="261"/>
                  </a:cubicBezTo>
                  <a:cubicBezTo>
                    <a:pt x="228" y="261"/>
                    <a:pt x="227" y="267"/>
                    <a:pt x="225" y="297"/>
                  </a:cubicBezTo>
                  <a:cubicBezTo>
                    <a:pt x="224" y="313"/>
                    <a:pt x="211" y="321"/>
                    <a:pt x="200" y="325"/>
                  </a:cubicBezTo>
                  <a:cubicBezTo>
                    <a:pt x="197" y="326"/>
                    <a:pt x="193" y="327"/>
                    <a:pt x="190" y="328"/>
                  </a:cubicBezTo>
                  <a:cubicBezTo>
                    <a:pt x="186" y="328"/>
                    <a:pt x="183" y="328"/>
                    <a:pt x="183" y="328"/>
                  </a:cubicBezTo>
                  <a:cubicBezTo>
                    <a:pt x="183" y="328"/>
                    <a:pt x="159" y="330"/>
                    <a:pt x="146" y="331"/>
                  </a:cubicBezTo>
                  <a:cubicBezTo>
                    <a:pt x="141" y="331"/>
                    <a:pt x="136" y="332"/>
                    <a:pt x="131" y="332"/>
                  </a:cubicBezTo>
                  <a:cubicBezTo>
                    <a:pt x="123" y="333"/>
                    <a:pt x="111" y="335"/>
                    <a:pt x="96" y="341"/>
                  </a:cubicBezTo>
                  <a:cubicBezTo>
                    <a:pt x="96" y="341"/>
                    <a:pt x="95" y="341"/>
                    <a:pt x="95" y="341"/>
                  </a:cubicBezTo>
                  <a:cubicBezTo>
                    <a:pt x="94" y="342"/>
                    <a:pt x="93" y="342"/>
                    <a:pt x="92" y="342"/>
                  </a:cubicBezTo>
                  <a:cubicBezTo>
                    <a:pt x="73" y="350"/>
                    <a:pt x="57" y="360"/>
                    <a:pt x="46" y="371"/>
                  </a:cubicBezTo>
                  <a:cubicBezTo>
                    <a:pt x="2" y="408"/>
                    <a:pt x="1" y="470"/>
                    <a:pt x="1" y="470"/>
                  </a:cubicBezTo>
                  <a:cubicBezTo>
                    <a:pt x="0" y="515"/>
                    <a:pt x="0" y="515"/>
                    <a:pt x="0" y="515"/>
                  </a:cubicBezTo>
                  <a:cubicBezTo>
                    <a:pt x="0" y="520"/>
                    <a:pt x="0" y="520"/>
                    <a:pt x="0" y="520"/>
                  </a:cubicBezTo>
                  <a:cubicBezTo>
                    <a:pt x="0" y="520"/>
                    <a:pt x="0" y="521"/>
                    <a:pt x="0" y="521"/>
                  </a:cubicBezTo>
                  <a:cubicBezTo>
                    <a:pt x="0" y="522"/>
                    <a:pt x="0" y="522"/>
                    <a:pt x="0" y="522"/>
                  </a:cubicBezTo>
                  <a:cubicBezTo>
                    <a:pt x="31" y="543"/>
                    <a:pt x="67" y="532"/>
                    <a:pt x="84" y="527"/>
                  </a:cubicBezTo>
                  <a:cubicBezTo>
                    <a:pt x="100" y="522"/>
                    <a:pt x="96" y="530"/>
                    <a:pt x="101" y="487"/>
                  </a:cubicBezTo>
                  <a:cubicBezTo>
                    <a:pt x="106" y="445"/>
                    <a:pt x="148" y="428"/>
                    <a:pt x="229" y="459"/>
                  </a:cubicBezTo>
                  <a:cubicBezTo>
                    <a:pt x="310" y="491"/>
                    <a:pt x="358" y="466"/>
                    <a:pt x="383" y="456"/>
                  </a:cubicBezTo>
                  <a:cubicBezTo>
                    <a:pt x="408" y="445"/>
                    <a:pt x="439" y="446"/>
                    <a:pt x="439" y="446"/>
                  </a:cubicBezTo>
                  <a:cubicBezTo>
                    <a:pt x="439" y="446"/>
                    <a:pt x="534" y="447"/>
                    <a:pt x="559" y="449"/>
                  </a:cubicBezTo>
                  <a:cubicBezTo>
                    <a:pt x="584" y="451"/>
                    <a:pt x="578" y="463"/>
                    <a:pt x="586" y="468"/>
                  </a:cubicBezTo>
                  <a:cubicBezTo>
                    <a:pt x="594" y="473"/>
                    <a:pt x="603" y="467"/>
                    <a:pt x="603" y="467"/>
                  </a:cubicBezTo>
                  <a:cubicBezTo>
                    <a:pt x="607" y="428"/>
                    <a:pt x="601" y="305"/>
                    <a:pt x="601" y="30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dirty="0"/>
            </a:p>
          </p:txBody>
        </p:sp>
        <p:sp>
          <p:nvSpPr>
            <p:cNvPr id="10"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1422400" y="367549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12"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1930401" y="367549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14"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1664248" y="4140200"/>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15"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2133601" y="4140200"/>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16"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1219201" y="4140200"/>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17"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1664248" y="322747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grpSp>
      <p:grpSp>
        <p:nvGrpSpPr>
          <p:cNvPr id="3" name="组合 1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5371239" y="1753906"/>
            <a:ext cx="1093517" cy="1553958"/>
            <a:chOff x="6920029" y="2126560"/>
            <a:chExt cx="1458023" cy="2071944"/>
          </a:xfrm>
          <a:solidFill>
            <a:schemeClr val="accent3"/>
          </a:solidFill>
        </p:grpSpPr>
        <p:sp>
          <p:nvSpPr>
            <p:cNvPr id="19"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7245757" y="2126560"/>
              <a:ext cx="1132295" cy="1014349"/>
            </a:xfrm>
            <a:custGeom>
              <a:avLst/>
              <a:gdLst>
                <a:gd name="T0" fmla="*/ 586 w 607"/>
                <a:gd name="T1" fmla="*/ 307 h 543"/>
                <a:gd name="T2" fmla="*/ 561 w 607"/>
                <a:gd name="T3" fmla="*/ 329 h 543"/>
                <a:gd name="T4" fmla="*/ 394 w 607"/>
                <a:gd name="T5" fmla="*/ 318 h 543"/>
                <a:gd name="T6" fmla="*/ 388 w 607"/>
                <a:gd name="T7" fmla="*/ 301 h 543"/>
                <a:gd name="T8" fmla="*/ 394 w 607"/>
                <a:gd name="T9" fmla="*/ 251 h 543"/>
                <a:gd name="T10" fmla="*/ 394 w 607"/>
                <a:gd name="T11" fmla="*/ 232 h 543"/>
                <a:gd name="T12" fmla="*/ 394 w 607"/>
                <a:gd name="T13" fmla="*/ 231 h 543"/>
                <a:gd name="T14" fmla="*/ 388 w 607"/>
                <a:gd name="T15" fmla="*/ 224 h 543"/>
                <a:gd name="T16" fmla="*/ 359 w 607"/>
                <a:gd name="T17" fmla="*/ 216 h 543"/>
                <a:gd name="T18" fmla="*/ 356 w 607"/>
                <a:gd name="T19" fmla="*/ 204 h 543"/>
                <a:gd name="T20" fmla="*/ 352 w 607"/>
                <a:gd name="T21" fmla="*/ 150 h 543"/>
                <a:gd name="T22" fmla="*/ 350 w 607"/>
                <a:gd name="T23" fmla="*/ 144 h 543"/>
                <a:gd name="T24" fmla="*/ 340 w 607"/>
                <a:gd name="T25" fmla="*/ 133 h 543"/>
                <a:gd name="T26" fmla="*/ 344 w 607"/>
                <a:gd name="T27" fmla="*/ 129 h 543"/>
                <a:gd name="T28" fmla="*/ 346 w 607"/>
                <a:gd name="T29" fmla="*/ 115 h 543"/>
                <a:gd name="T30" fmla="*/ 331 w 607"/>
                <a:gd name="T31" fmla="*/ 88 h 543"/>
                <a:gd name="T32" fmla="*/ 331 w 607"/>
                <a:gd name="T33" fmla="*/ 67 h 543"/>
                <a:gd name="T34" fmla="*/ 331 w 607"/>
                <a:gd name="T35" fmla="*/ 67 h 543"/>
                <a:gd name="T36" fmla="*/ 341 w 607"/>
                <a:gd name="T37" fmla="*/ 63 h 543"/>
                <a:gd name="T38" fmla="*/ 410 w 607"/>
                <a:gd name="T39" fmla="*/ 69 h 543"/>
                <a:gd name="T40" fmla="*/ 426 w 607"/>
                <a:gd name="T41" fmla="*/ 69 h 543"/>
                <a:gd name="T42" fmla="*/ 432 w 607"/>
                <a:gd name="T43" fmla="*/ 32 h 543"/>
                <a:gd name="T44" fmla="*/ 421 w 607"/>
                <a:gd name="T45" fmla="*/ 13 h 543"/>
                <a:gd name="T46" fmla="*/ 346 w 607"/>
                <a:gd name="T47" fmla="*/ 18 h 543"/>
                <a:gd name="T48" fmla="*/ 345 w 607"/>
                <a:gd name="T49" fmla="*/ 17 h 543"/>
                <a:gd name="T50" fmla="*/ 344 w 607"/>
                <a:gd name="T51" fmla="*/ 15 h 543"/>
                <a:gd name="T52" fmla="*/ 343 w 607"/>
                <a:gd name="T53" fmla="*/ 15 h 543"/>
                <a:gd name="T54" fmla="*/ 316 w 607"/>
                <a:gd name="T55" fmla="*/ 2 h 543"/>
                <a:gd name="T56" fmla="*/ 312 w 607"/>
                <a:gd name="T57" fmla="*/ 1 h 543"/>
                <a:gd name="T58" fmla="*/ 281 w 607"/>
                <a:gd name="T59" fmla="*/ 13 h 543"/>
                <a:gd name="T60" fmla="*/ 270 w 607"/>
                <a:gd name="T61" fmla="*/ 16 h 543"/>
                <a:gd name="T62" fmla="*/ 187 w 607"/>
                <a:gd name="T63" fmla="*/ 10 h 543"/>
                <a:gd name="T64" fmla="*/ 195 w 607"/>
                <a:gd name="T65" fmla="*/ 62 h 543"/>
                <a:gd name="T66" fmla="*/ 271 w 607"/>
                <a:gd name="T67" fmla="*/ 60 h 543"/>
                <a:gd name="T68" fmla="*/ 279 w 607"/>
                <a:gd name="T69" fmla="*/ 61 h 543"/>
                <a:gd name="T70" fmla="*/ 283 w 607"/>
                <a:gd name="T71" fmla="*/ 65 h 543"/>
                <a:gd name="T72" fmla="*/ 268 w 607"/>
                <a:gd name="T73" fmla="*/ 114 h 543"/>
                <a:gd name="T74" fmla="*/ 273 w 607"/>
                <a:gd name="T75" fmla="*/ 131 h 543"/>
                <a:gd name="T76" fmla="*/ 262 w 607"/>
                <a:gd name="T77" fmla="*/ 146 h 543"/>
                <a:gd name="T78" fmla="*/ 260 w 607"/>
                <a:gd name="T79" fmla="*/ 200 h 543"/>
                <a:gd name="T80" fmla="*/ 253 w 607"/>
                <a:gd name="T81" fmla="*/ 207 h 543"/>
                <a:gd name="T82" fmla="*/ 221 w 607"/>
                <a:gd name="T83" fmla="*/ 229 h 543"/>
                <a:gd name="T84" fmla="*/ 218 w 607"/>
                <a:gd name="T85" fmla="*/ 240 h 543"/>
                <a:gd name="T86" fmla="*/ 220 w 607"/>
                <a:gd name="T87" fmla="*/ 255 h 543"/>
                <a:gd name="T88" fmla="*/ 228 w 607"/>
                <a:gd name="T89" fmla="*/ 261 h 543"/>
                <a:gd name="T90" fmla="*/ 200 w 607"/>
                <a:gd name="T91" fmla="*/ 325 h 543"/>
                <a:gd name="T92" fmla="*/ 183 w 607"/>
                <a:gd name="T93" fmla="*/ 328 h 543"/>
                <a:gd name="T94" fmla="*/ 131 w 607"/>
                <a:gd name="T95" fmla="*/ 332 h 543"/>
                <a:gd name="T96" fmla="*/ 95 w 607"/>
                <a:gd name="T97" fmla="*/ 341 h 543"/>
                <a:gd name="T98" fmla="*/ 46 w 607"/>
                <a:gd name="T99" fmla="*/ 371 h 543"/>
                <a:gd name="T100" fmla="*/ 0 w 607"/>
                <a:gd name="T101" fmla="*/ 515 h 543"/>
                <a:gd name="T102" fmla="*/ 0 w 607"/>
                <a:gd name="T103" fmla="*/ 521 h 543"/>
                <a:gd name="T104" fmla="*/ 84 w 607"/>
                <a:gd name="T105" fmla="*/ 527 h 543"/>
                <a:gd name="T106" fmla="*/ 229 w 607"/>
                <a:gd name="T107" fmla="*/ 459 h 543"/>
                <a:gd name="T108" fmla="*/ 439 w 607"/>
                <a:gd name="T109" fmla="*/ 446 h 543"/>
                <a:gd name="T110" fmla="*/ 586 w 607"/>
                <a:gd name="T111" fmla="*/ 468 h 543"/>
                <a:gd name="T112" fmla="*/ 601 w 607"/>
                <a:gd name="T113" fmla="*/ 30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7" h="543">
                  <a:moveTo>
                    <a:pt x="601" y="305"/>
                  </a:moveTo>
                  <a:cubicBezTo>
                    <a:pt x="586" y="307"/>
                    <a:pt x="586" y="307"/>
                    <a:pt x="586" y="307"/>
                  </a:cubicBezTo>
                  <a:cubicBezTo>
                    <a:pt x="586" y="307"/>
                    <a:pt x="581" y="312"/>
                    <a:pt x="578" y="320"/>
                  </a:cubicBezTo>
                  <a:cubicBezTo>
                    <a:pt x="575" y="328"/>
                    <a:pt x="561" y="329"/>
                    <a:pt x="561" y="329"/>
                  </a:cubicBezTo>
                  <a:cubicBezTo>
                    <a:pt x="561" y="329"/>
                    <a:pt x="436" y="328"/>
                    <a:pt x="424" y="328"/>
                  </a:cubicBezTo>
                  <a:cubicBezTo>
                    <a:pt x="413" y="328"/>
                    <a:pt x="401" y="323"/>
                    <a:pt x="394" y="318"/>
                  </a:cubicBezTo>
                  <a:cubicBezTo>
                    <a:pt x="389" y="314"/>
                    <a:pt x="388" y="307"/>
                    <a:pt x="387" y="302"/>
                  </a:cubicBezTo>
                  <a:cubicBezTo>
                    <a:pt x="388" y="301"/>
                    <a:pt x="388" y="301"/>
                    <a:pt x="388" y="301"/>
                  </a:cubicBezTo>
                  <a:cubicBezTo>
                    <a:pt x="388" y="259"/>
                    <a:pt x="388" y="259"/>
                    <a:pt x="388" y="259"/>
                  </a:cubicBezTo>
                  <a:cubicBezTo>
                    <a:pt x="395" y="257"/>
                    <a:pt x="394" y="251"/>
                    <a:pt x="394" y="251"/>
                  </a:cubicBezTo>
                  <a:cubicBezTo>
                    <a:pt x="394" y="251"/>
                    <a:pt x="394" y="243"/>
                    <a:pt x="394" y="232"/>
                  </a:cubicBezTo>
                  <a:cubicBezTo>
                    <a:pt x="394" y="232"/>
                    <a:pt x="394" y="232"/>
                    <a:pt x="394" y="232"/>
                  </a:cubicBezTo>
                  <a:cubicBezTo>
                    <a:pt x="394" y="232"/>
                    <a:pt x="394" y="232"/>
                    <a:pt x="394" y="232"/>
                  </a:cubicBezTo>
                  <a:cubicBezTo>
                    <a:pt x="394" y="232"/>
                    <a:pt x="394" y="232"/>
                    <a:pt x="394" y="231"/>
                  </a:cubicBezTo>
                  <a:cubicBezTo>
                    <a:pt x="394" y="229"/>
                    <a:pt x="392" y="227"/>
                    <a:pt x="388" y="225"/>
                  </a:cubicBezTo>
                  <a:cubicBezTo>
                    <a:pt x="388" y="225"/>
                    <a:pt x="388" y="225"/>
                    <a:pt x="388" y="224"/>
                  </a:cubicBezTo>
                  <a:cubicBezTo>
                    <a:pt x="387" y="224"/>
                    <a:pt x="386" y="224"/>
                    <a:pt x="386" y="224"/>
                  </a:cubicBezTo>
                  <a:cubicBezTo>
                    <a:pt x="375" y="219"/>
                    <a:pt x="359" y="216"/>
                    <a:pt x="359" y="216"/>
                  </a:cubicBezTo>
                  <a:cubicBezTo>
                    <a:pt x="358" y="207"/>
                    <a:pt x="358" y="207"/>
                    <a:pt x="358" y="207"/>
                  </a:cubicBezTo>
                  <a:cubicBezTo>
                    <a:pt x="356" y="204"/>
                    <a:pt x="356" y="204"/>
                    <a:pt x="356" y="204"/>
                  </a:cubicBezTo>
                  <a:cubicBezTo>
                    <a:pt x="352" y="202"/>
                    <a:pt x="352" y="202"/>
                    <a:pt x="352" y="202"/>
                  </a:cubicBezTo>
                  <a:cubicBezTo>
                    <a:pt x="352" y="196"/>
                    <a:pt x="352" y="157"/>
                    <a:pt x="352" y="150"/>
                  </a:cubicBezTo>
                  <a:cubicBezTo>
                    <a:pt x="352" y="148"/>
                    <a:pt x="351" y="146"/>
                    <a:pt x="350" y="145"/>
                  </a:cubicBezTo>
                  <a:cubicBezTo>
                    <a:pt x="350" y="144"/>
                    <a:pt x="350" y="144"/>
                    <a:pt x="350" y="144"/>
                  </a:cubicBezTo>
                  <a:cubicBezTo>
                    <a:pt x="345" y="140"/>
                    <a:pt x="340" y="140"/>
                    <a:pt x="340" y="140"/>
                  </a:cubicBezTo>
                  <a:cubicBezTo>
                    <a:pt x="340" y="133"/>
                    <a:pt x="340" y="133"/>
                    <a:pt x="340" y="133"/>
                  </a:cubicBezTo>
                  <a:cubicBezTo>
                    <a:pt x="342" y="133"/>
                    <a:pt x="340" y="132"/>
                    <a:pt x="341" y="130"/>
                  </a:cubicBezTo>
                  <a:cubicBezTo>
                    <a:pt x="341" y="130"/>
                    <a:pt x="342" y="130"/>
                    <a:pt x="344" y="129"/>
                  </a:cubicBezTo>
                  <a:cubicBezTo>
                    <a:pt x="347" y="128"/>
                    <a:pt x="346" y="125"/>
                    <a:pt x="346" y="125"/>
                  </a:cubicBezTo>
                  <a:cubicBezTo>
                    <a:pt x="346" y="125"/>
                    <a:pt x="346" y="121"/>
                    <a:pt x="346" y="115"/>
                  </a:cubicBezTo>
                  <a:cubicBezTo>
                    <a:pt x="346" y="108"/>
                    <a:pt x="331" y="108"/>
                    <a:pt x="331" y="108"/>
                  </a:cubicBezTo>
                  <a:cubicBezTo>
                    <a:pt x="331" y="88"/>
                    <a:pt x="331" y="88"/>
                    <a:pt x="331" y="88"/>
                  </a:cubicBezTo>
                  <a:cubicBezTo>
                    <a:pt x="331" y="87"/>
                    <a:pt x="331" y="86"/>
                    <a:pt x="331" y="86"/>
                  </a:cubicBezTo>
                  <a:cubicBezTo>
                    <a:pt x="331" y="67"/>
                    <a:pt x="331" y="67"/>
                    <a:pt x="331" y="67"/>
                  </a:cubicBezTo>
                  <a:cubicBezTo>
                    <a:pt x="331" y="67"/>
                    <a:pt x="331" y="67"/>
                    <a:pt x="331" y="67"/>
                  </a:cubicBezTo>
                  <a:cubicBezTo>
                    <a:pt x="331" y="67"/>
                    <a:pt x="331" y="67"/>
                    <a:pt x="331" y="67"/>
                  </a:cubicBezTo>
                  <a:cubicBezTo>
                    <a:pt x="332" y="66"/>
                    <a:pt x="333" y="63"/>
                    <a:pt x="333" y="63"/>
                  </a:cubicBezTo>
                  <a:cubicBezTo>
                    <a:pt x="333" y="63"/>
                    <a:pt x="336" y="63"/>
                    <a:pt x="341" y="63"/>
                  </a:cubicBezTo>
                  <a:cubicBezTo>
                    <a:pt x="345" y="63"/>
                    <a:pt x="344" y="59"/>
                    <a:pt x="344" y="59"/>
                  </a:cubicBezTo>
                  <a:cubicBezTo>
                    <a:pt x="344" y="59"/>
                    <a:pt x="404" y="68"/>
                    <a:pt x="410" y="69"/>
                  </a:cubicBezTo>
                  <a:cubicBezTo>
                    <a:pt x="414" y="70"/>
                    <a:pt x="421" y="72"/>
                    <a:pt x="425" y="69"/>
                  </a:cubicBezTo>
                  <a:cubicBezTo>
                    <a:pt x="426" y="69"/>
                    <a:pt x="426" y="69"/>
                    <a:pt x="426" y="69"/>
                  </a:cubicBezTo>
                  <a:cubicBezTo>
                    <a:pt x="428" y="68"/>
                    <a:pt x="429" y="65"/>
                    <a:pt x="430" y="62"/>
                  </a:cubicBezTo>
                  <a:cubicBezTo>
                    <a:pt x="432" y="54"/>
                    <a:pt x="432" y="42"/>
                    <a:pt x="432" y="32"/>
                  </a:cubicBezTo>
                  <a:cubicBezTo>
                    <a:pt x="432" y="22"/>
                    <a:pt x="431" y="13"/>
                    <a:pt x="424" y="13"/>
                  </a:cubicBezTo>
                  <a:cubicBezTo>
                    <a:pt x="423" y="13"/>
                    <a:pt x="421" y="13"/>
                    <a:pt x="421" y="13"/>
                  </a:cubicBezTo>
                  <a:cubicBezTo>
                    <a:pt x="364" y="17"/>
                    <a:pt x="364" y="17"/>
                    <a:pt x="364" y="17"/>
                  </a:cubicBezTo>
                  <a:cubicBezTo>
                    <a:pt x="354" y="18"/>
                    <a:pt x="347" y="18"/>
                    <a:pt x="346" y="18"/>
                  </a:cubicBezTo>
                  <a:cubicBezTo>
                    <a:pt x="346" y="18"/>
                    <a:pt x="346" y="18"/>
                    <a:pt x="345" y="17"/>
                  </a:cubicBezTo>
                  <a:cubicBezTo>
                    <a:pt x="345" y="17"/>
                    <a:pt x="345" y="17"/>
                    <a:pt x="345" y="17"/>
                  </a:cubicBezTo>
                  <a:cubicBezTo>
                    <a:pt x="345" y="16"/>
                    <a:pt x="345" y="16"/>
                    <a:pt x="344" y="15"/>
                  </a:cubicBezTo>
                  <a:cubicBezTo>
                    <a:pt x="344" y="15"/>
                    <a:pt x="344" y="15"/>
                    <a:pt x="344" y="15"/>
                  </a:cubicBezTo>
                  <a:cubicBezTo>
                    <a:pt x="343" y="15"/>
                    <a:pt x="343" y="15"/>
                    <a:pt x="343" y="15"/>
                  </a:cubicBezTo>
                  <a:cubicBezTo>
                    <a:pt x="343" y="15"/>
                    <a:pt x="343" y="15"/>
                    <a:pt x="343" y="15"/>
                  </a:cubicBezTo>
                  <a:cubicBezTo>
                    <a:pt x="334" y="14"/>
                    <a:pt x="334" y="14"/>
                    <a:pt x="334" y="14"/>
                  </a:cubicBezTo>
                  <a:cubicBezTo>
                    <a:pt x="334" y="14"/>
                    <a:pt x="330" y="4"/>
                    <a:pt x="316" y="2"/>
                  </a:cubicBezTo>
                  <a:cubicBezTo>
                    <a:pt x="314" y="2"/>
                    <a:pt x="313" y="2"/>
                    <a:pt x="311" y="1"/>
                  </a:cubicBezTo>
                  <a:cubicBezTo>
                    <a:pt x="311" y="1"/>
                    <a:pt x="311" y="1"/>
                    <a:pt x="312" y="1"/>
                  </a:cubicBezTo>
                  <a:cubicBezTo>
                    <a:pt x="312" y="1"/>
                    <a:pt x="294" y="0"/>
                    <a:pt x="285" y="9"/>
                  </a:cubicBezTo>
                  <a:cubicBezTo>
                    <a:pt x="282" y="11"/>
                    <a:pt x="281" y="13"/>
                    <a:pt x="281" y="13"/>
                  </a:cubicBezTo>
                  <a:cubicBezTo>
                    <a:pt x="281" y="13"/>
                    <a:pt x="278" y="13"/>
                    <a:pt x="274" y="13"/>
                  </a:cubicBezTo>
                  <a:cubicBezTo>
                    <a:pt x="271" y="13"/>
                    <a:pt x="270" y="16"/>
                    <a:pt x="270" y="16"/>
                  </a:cubicBezTo>
                  <a:cubicBezTo>
                    <a:pt x="270" y="16"/>
                    <a:pt x="211" y="7"/>
                    <a:pt x="199" y="6"/>
                  </a:cubicBezTo>
                  <a:cubicBezTo>
                    <a:pt x="188" y="4"/>
                    <a:pt x="187" y="10"/>
                    <a:pt x="187" y="10"/>
                  </a:cubicBezTo>
                  <a:cubicBezTo>
                    <a:pt x="182" y="25"/>
                    <a:pt x="183" y="48"/>
                    <a:pt x="185" y="56"/>
                  </a:cubicBezTo>
                  <a:cubicBezTo>
                    <a:pt x="188" y="64"/>
                    <a:pt x="195" y="62"/>
                    <a:pt x="195" y="62"/>
                  </a:cubicBezTo>
                  <a:cubicBezTo>
                    <a:pt x="268" y="57"/>
                    <a:pt x="268" y="57"/>
                    <a:pt x="268" y="57"/>
                  </a:cubicBezTo>
                  <a:cubicBezTo>
                    <a:pt x="269" y="59"/>
                    <a:pt x="271" y="60"/>
                    <a:pt x="271" y="60"/>
                  </a:cubicBezTo>
                  <a:cubicBezTo>
                    <a:pt x="279" y="61"/>
                    <a:pt x="279" y="61"/>
                    <a:pt x="279" y="61"/>
                  </a:cubicBezTo>
                  <a:cubicBezTo>
                    <a:pt x="279" y="61"/>
                    <a:pt x="279" y="61"/>
                    <a:pt x="279" y="61"/>
                  </a:cubicBezTo>
                  <a:cubicBezTo>
                    <a:pt x="280" y="62"/>
                    <a:pt x="280" y="62"/>
                    <a:pt x="281" y="63"/>
                  </a:cubicBezTo>
                  <a:cubicBezTo>
                    <a:pt x="282" y="64"/>
                    <a:pt x="283" y="65"/>
                    <a:pt x="283" y="65"/>
                  </a:cubicBezTo>
                  <a:cubicBezTo>
                    <a:pt x="283" y="106"/>
                    <a:pt x="283" y="106"/>
                    <a:pt x="283" y="106"/>
                  </a:cubicBezTo>
                  <a:cubicBezTo>
                    <a:pt x="274" y="109"/>
                    <a:pt x="268" y="114"/>
                    <a:pt x="268" y="114"/>
                  </a:cubicBezTo>
                  <a:cubicBezTo>
                    <a:pt x="268" y="114"/>
                    <a:pt x="267" y="120"/>
                    <a:pt x="267" y="125"/>
                  </a:cubicBezTo>
                  <a:cubicBezTo>
                    <a:pt x="267" y="131"/>
                    <a:pt x="273" y="131"/>
                    <a:pt x="273" y="131"/>
                  </a:cubicBezTo>
                  <a:cubicBezTo>
                    <a:pt x="273" y="138"/>
                    <a:pt x="273" y="138"/>
                    <a:pt x="273" y="138"/>
                  </a:cubicBezTo>
                  <a:cubicBezTo>
                    <a:pt x="264" y="141"/>
                    <a:pt x="262" y="146"/>
                    <a:pt x="262" y="146"/>
                  </a:cubicBezTo>
                  <a:cubicBezTo>
                    <a:pt x="262" y="199"/>
                    <a:pt x="262" y="199"/>
                    <a:pt x="262" y="199"/>
                  </a:cubicBezTo>
                  <a:cubicBezTo>
                    <a:pt x="260" y="200"/>
                    <a:pt x="260" y="200"/>
                    <a:pt x="260" y="200"/>
                  </a:cubicBezTo>
                  <a:cubicBezTo>
                    <a:pt x="260" y="200"/>
                    <a:pt x="260" y="200"/>
                    <a:pt x="260" y="200"/>
                  </a:cubicBezTo>
                  <a:cubicBezTo>
                    <a:pt x="253" y="207"/>
                    <a:pt x="253" y="207"/>
                    <a:pt x="253" y="207"/>
                  </a:cubicBezTo>
                  <a:cubicBezTo>
                    <a:pt x="252" y="216"/>
                    <a:pt x="252" y="216"/>
                    <a:pt x="252" y="216"/>
                  </a:cubicBezTo>
                  <a:cubicBezTo>
                    <a:pt x="229" y="217"/>
                    <a:pt x="221" y="229"/>
                    <a:pt x="221" y="229"/>
                  </a:cubicBezTo>
                  <a:cubicBezTo>
                    <a:pt x="221" y="230"/>
                    <a:pt x="220" y="231"/>
                    <a:pt x="220" y="232"/>
                  </a:cubicBezTo>
                  <a:cubicBezTo>
                    <a:pt x="218" y="234"/>
                    <a:pt x="218" y="237"/>
                    <a:pt x="218" y="240"/>
                  </a:cubicBezTo>
                  <a:cubicBezTo>
                    <a:pt x="217" y="243"/>
                    <a:pt x="217" y="246"/>
                    <a:pt x="218" y="249"/>
                  </a:cubicBezTo>
                  <a:cubicBezTo>
                    <a:pt x="218" y="251"/>
                    <a:pt x="219" y="254"/>
                    <a:pt x="220" y="255"/>
                  </a:cubicBezTo>
                  <a:cubicBezTo>
                    <a:pt x="222" y="257"/>
                    <a:pt x="224" y="259"/>
                    <a:pt x="227" y="261"/>
                  </a:cubicBezTo>
                  <a:cubicBezTo>
                    <a:pt x="228" y="261"/>
                    <a:pt x="228" y="261"/>
                    <a:pt x="228" y="261"/>
                  </a:cubicBezTo>
                  <a:cubicBezTo>
                    <a:pt x="228" y="261"/>
                    <a:pt x="227" y="267"/>
                    <a:pt x="225" y="297"/>
                  </a:cubicBezTo>
                  <a:cubicBezTo>
                    <a:pt x="224" y="313"/>
                    <a:pt x="211" y="321"/>
                    <a:pt x="200" y="325"/>
                  </a:cubicBezTo>
                  <a:cubicBezTo>
                    <a:pt x="197" y="326"/>
                    <a:pt x="193" y="327"/>
                    <a:pt x="190" y="328"/>
                  </a:cubicBezTo>
                  <a:cubicBezTo>
                    <a:pt x="186" y="328"/>
                    <a:pt x="183" y="328"/>
                    <a:pt x="183" y="328"/>
                  </a:cubicBezTo>
                  <a:cubicBezTo>
                    <a:pt x="183" y="328"/>
                    <a:pt x="159" y="330"/>
                    <a:pt x="146" y="331"/>
                  </a:cubicBezTo>
                  <a:cubicBezTo>
                    <a:pt x="141" y="331"/>
                    <a:pt x="136" y="332"/>
                    <a:pt x="131" y="332"/>
                  </a:cubicBezTo>
                  <a:cubicBezTo>
                    <a:pt x="123" y="333"/>
                    <a:pt x="111" y="335"/>
                    <a:pt x="96" y="341"/>
                  </a:cubicBezTo>
                  <a:cubicBezTo>
                    <a:pt x="96" y="341"/>
                    <a:pt x="95" y="341"/>
                    <a:pt x="95" y="341"/>
                  </a:cubicBezTo>
                  <a:cubicBezTo>
                    <a:pt x="94" y="342"/>
                    <a:pt x="93" y="342"/>
                    <a:pt x="92" y="342"/>
                  </a:cubicBezTo>
                  <a:cubicBezTo>
                    <a:pt x="73" y="350"/>
                    <a:pt x="57" y="360"/>
                    <a:pt x="46" y="371"/>
                  </a:cubicBezTo>
                  <a:cubicBezTo>
                    <a:pt x="2" y="408"/>
                    <a:pt x="1" y="470"/>
                    <a:pt x="1" y="470"/>
                  </a:cubicBezTo>
                  <a:cubicBezTo>
                    <a:pt x="0" y="515"/>
                    <a:pt x="0" y="515"/>
                    <a:pt x="0" y="515"/>
                  </a:cubicBezTo>
                  <a:cubicBezTo>
                    <a:pt x="0" y="520"/>
                    <a:pt x="0" y="520"/>
                    <a:pt x="0" y="520"/>
                  </a:cubicBezTo>
                  <a:cubicBezTo>
                    <a:pt x="0" y="520"/>
                    <a:pt x="0" y="521"/>
                    <a:pt x="0" y="521"/>
                  </a:cubicBezTo>
                  <a:cubicBezTo>
                    <a:pt x="0" y="522"/>
                    <a:pt x="0" y="522"/>
                    <a:pt x="0" y="522"/>
                  </a:cubicBezTo>
                  <a:cubicBezTo>
                    <a:pt x="31" y="543"/>
                    <a:pt x="67" y="532"/>
                    <a:pt x="84" y="527"/>
                  </a:cubicBezTo>
                  <a:cubicBezTo>
                    <a:pt x="100" y="522"/>
                    <a:pt x="96" y="530"/>
                    <a:pt x="101" y="487"/>
                  </a:cubicBezTo>
                  <a:cubicBezTo>
                    <a:pt x="106" y="445"/>
                    <a:pt x="148" y="428"/>
                    <a:pt x="229" y="459"/>
                  </a:cubicBezTo>
                  <a:cubicBezTo>
                    <a:pt x="310" y="491"/>
                    <a:pt x="358" y="466"/>
                    <a:pt x="383" y="456"/>
                  </a:cubicBezTo>
                  <a:cubicBezTo>
                    <a:pt x="408" y="445"/>
                    <a:pt x="439" y="446"/>
                    <a:pt x="439" y="446"/>
                  </a:cubicBezTo>
                  <a:cubicBezTo>
                    <a:pt x="439" y="446"/>
                    <a:pt x="534" y="447"/>
                    <a:pt x="559" y="449"/>
                  </a:cubicBezTo>
                  <a:cubicBezTo>
                    <a:pt x="584" y="451"/>
                    <a:pt x="578" y="463"/>
                    <a:pt x="586" y="468"/>
                  </a:cubicBezTo>
                  <a:cubicBezTo>
                    <a:pt x="594" y="473"/>
                    <a:pt x="603" y="467"/>
                    <a:pt x="603" y="467"/>
                  </a:cubicBezTo>
                  <a:cubicBezTo>
                    <a:pt x="607" y="428"/>
                    <a:pt x="601" y="305"/>
                    <a:pt x="601" y="30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dirty="0"/>
            </a:p>
          </p:txBody>
        </p:sp>
        <p:sp>
          <p:nvSpPr>
            <p:cNvPr id="20"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6920029" y="367549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1"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7392217" y="367549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2"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7150648" y="322747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grpSp>
      <p:grpSp>
        <p:nvGrpSpPr>
          <p:cNvPr id="4" name="组合 22"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7308880" y="1753906"/>
            <a:ext cx="1254338" cy="1553958"/>
            <a:chOff x="9503550" y="2126560"/>
            <a:chExt cx="1672451" cy="2071944"/>
          </a:xfrm>
          <a:solidFill>
            <a:schemeClr val="accent4"/>
          </a:solidFill>
        </p:grpSpPr>
        <p:sp>
          <p:nvSpPr>
            <p:cNvPr id="24"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10043706" y="2126560"/>
              <a:ext cx="1132295" cy="1014349"/>
            </a:xfrm>
            <a:custGeom>
              <a:avLst/>
              <a:gdLst>
                <a:gd name="T0" fmla="*/ 586 w 607"/>
                <a:gd name="T1" fmla="*/ 307 h 543"/>
                <a:gd name="T2" fmla="*/ 561 w 607"/>
                <a:gd name="T3" fmla="*/ 329 h 543"/>
                <a:gd name="T4" fmla="*/ 394 w 607"/>
                <a:gd name="T5" fmla="*/ 318 h 543"/>
                <a:gd name="T6" fmla="*/ 388 w 607"/>
                <a:gd name="T7" fmla="*/ 301 h 543"/>
                <a:gd name="T8" fmla="*/ 394 w 607"/>
                <a:gd name="T9" fmla="*/ 251 h 543"/>
                <a:gd name="T10" fmla="*/ 394 w 607"/>
                <a:gd name="T11" fmla="*/ 232 h 543"/>
                <a:gd name="T12" fmla="*/ 394 w 607"/>
                <a:gd name="T13" fmla="*/ 231 h 543"/>
                <a:gd name="T14" fmla="*/ 388 w 607"/>
                <a:gd name="T15" fmla="*/ 224 h 543"/>
                <a:gd name="T16" fmla="*/ 359 w 607"/>
                <a:gd name="T17" fmla="*/ 216 h 543"/>
                <a:gd name="T18" fmla="*/ 356 w 607"/>
                <a:gd name="T19" fmla="*/ 204 h 543"/>
                <a:gd name="T20" fmla="*/ 352 w 607"/>
                <a:gd name="T21" fmla="*/ 150 h 543"/>
                <a:gd name="T22" fmla="*/ 350 w 607"/>
                <a:gd name="T23" fmla="*/ 144 h 543"/>
                <a:gd name="T24" fmla="*/ 340 w 607"/>
                <a:gd name="T25" fmla="*/ 133 h 543"/>
                <a:gd name="T26" fmla="*/ 344 w 607"/>
                <a:gd name="T27" fmla="*/ 129 h 543"/>
                <a:gd name="T28" fmla="*/ 346 w 607"/>
                <a:gd name="T29" fmla="*/ 115 h 543"/>
                <a:gd name="T30" fmla="*/ 331 w 607"/>
                <a:gd name="T31" fmla="*/ 88 h 543"/>
                <a:gd name="T32" fmla="*/ 331 w 607"/>
                <a:gd name="T33" fmla="*/ 67 h 543"/>
                <a:gd name="T34" fmla="*/ 331 w 607"/>
                <a:gd name="T35" fmla="*/ 67 h 543"/>
                <a:gd name="T36" fmla="*/ 341 w 607"/>
                <a:gd name="T37" fmla="*/ 63 h 543"/>
                <a:gd name="T38" fmla="*/ 410 w 607"/>
                <a:gd name="T39" fmla="*/ 69 h 543"/>
                <a:gd name="T40" fmla="*/ 426 w 607"/>
                <a:gd name="T41" fmla="*/ 69 h 543"/>
                <a:gd name="T42" fmla="*/ 432 w 607"/>
                <a:gd name="T43" fmla="*/ 32 h 543"/>
                <a:gd name="T44" fmla="*/ 421 w 607"/>
                <a:gd name="T45" fmla="*/ 13 h 543"/>
                <a:gd name="T46" fmla="*/ 346 w 607"/>
                <a:gd name="T47" fmla="*/ 18 h 543"/>
                <a:gd name="T48" fmla="*/ 345 w 607"/>
                <a:gd name="T49" fmla="*/ 17 h 543"/>
                <a:gd name="T50" fmla="*/ 344 w 607"/>
                <a:gd name="T51" fmla="*/ 15 h 543"/>
                <a:gd name="T52" fmla="*/ 343 w 607"/>
                <a:gd name="T53" fmla="*/ 15 h 543"/>
                <a:gd name="T54" fmla="*/ 316 w 607"/>
                <a:gd name="T55" fmla="*/ 2 h 543"/>
                <a:gd name="T56" fmla="*/ 312 w 607"/>
                <a:gd name="T57" fmla="*/ 1 h 543"/>
                <a:gd name="T58" fmla="*/ 281 w 607"/>
                <a:gd name="T59" fmla="*/ 13 h 543"/>
                <a:gd name="T60" fmla="*/ 270 w 607"/>
                <a:gd name="T61" fmla="*/ 16 h 543"/>
                <a:gd name="T62" fmla="*/ 187 w 607"/>
                <a:gd name="T63" fmla="*/ 10 h 543"/>
                <a:gd name="T64" fmla="*/ 195 w 607"/>
                <a:gd name="T65" fmla="*/ 62 h 543"/>
                <a:gd name="T66" fmla="*/ 271 w 607"/>
                <a:gd name="T67" fmla="*/ 60 h 543"/>
                <a:gd name="T68" fmla="*/ 279 w 607"/>
                <a:gd name="T69" fmla="*/ 61 h 543"/>
                <a:gd name="T70" fmla="*/ 283 w 607"/>
                <a:gd name="T71" fmla="*/ 65 h 543"/>
                <a:gd name="T72" fmla="*/ 268 w 607"/>
                <a:gd name="T73" fmla="*/ 114 h 543"/>
                <a:gd name="T74" fmla="*/ 273 w 607"/>
                <a:gd name="T75" fmla="*/ 131 h 543"/>
                <a:gd name="T76" fmla="*/ 262 w 607"/>
                <a:gd name="T77" fmla="*/ 146 h 543"/>
                <a:gd name="T78" fmla="*/ 260 w 607"/>
                <a:gd name="T79" fmla="*/ 200 h 543"/>
                <a:gd name="T80" fmla="*/ 253 w 607"/>
                <a:gd name="T81" fmla="*/ 207 h 543"/>
                <a:gd name="T82" fmla="*/ 221 w 607"/>
                <a:gd name="T83" fmla="*/ 229 h 543"/>
                <a:gd name="T84" fmla="*/ 218 w 607"/>
                <a:gd name="T85" fmla="*/ 240 h 543"/>
                <a:gd name="T86" fmla="*/ 220 w 607"/>
                <a:gd name="T87" fmla="*/ 255 h 543"/>
                <a:gd name="T88" fmla="*/ 228 w 607"/>
                <a:gd name="T89" fmla="*/ 261 h 543"/>
                <a:gd name="T90" fmla="*/ 200 w 607"/>
                <a:gd name="T91" fmla="*/ 325 h 543"/>
                <a:gd name="T92" fmla="*/ 183 w 607"/>
                <a:gd name="T93" fmla="*/ 328 h 543"/>
                <a:gd name="T94" fmla="*/ 131 w 607"/>
                <a:gd name="T95" fmla="*/ 332 h 543"/>
                <a:gd name="T96" fmla="*/ 95 w 607"/>
                <a:gd name="T97" fmla="*/ 341 h 543"/>
                <a:gd name="T98" fmla="*/ 46 w 607"/>
                <a:gd name="T99" fmla="*/ 371 h 543"/>
                <a:gd name="T100" fmla="*/ 0 w 607"/>
                <a:gd name="T101" fmla="*/ 515 h 543"/>
                <a:gd name="T102" fmla="*/ 0 w 607"/>
                <a:gd name="T103" fmla="*/ 521 h 543"/>
                <a:gd name="T104" fmla="*/ 84 w 607"/>
                <a:gd name="T105" fmla="*/ 527 h 543"/>
                <a:gd name="T106" fmla="*/ 229 w 607"/>
                <a:gd name="T107" fmla="*/ 459 h 543"/>
                <a:gd name="T108" fmla="*/ 439 w 607"/>
                <a:gd name="T109" fmla="*/ 446 h 543"/>
                <a:gd name="T110" fmla="*/ 586 w 607"/>
                <a:gd name="T111" fmla="*/ 468 h 543"/>
                <a:gd name="T112" fmla="*/ 601 w 607"/>
                <a:gd name="T113" fmla="*/ 30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7" h="543">
                  <a:moveTo>
                    <a:pt x="601" y="305"/>
                  </a:moveTo>
                  <a:cubicBezTo>
                    <a:pt x="586" y="307"/>
                    <a:pt x="586" y="307"/>
                    <a:pt x="586" y="307"/>
                  </a:cubicBezTo>
                  <a:cubicBezTo>
                    <a:pt x="586" y="307"/>
                    <a:pt x="581" y="312"/>
                    <a:pt x="578" y="320"/>
                  </a:cubicBezTo>
                  <a:cubicBezTo>
                    <a:pt x="575" y="328"/>
                    <a:pt x="561" y="329"/>
                    <a:pt x="561" y="329"/>
                  </a:cubicBezTo>
                  <a:cubicBezTo>
                    <a:pt x="561" y="329"/>
                    <a:pt x="436" y="328"/>
                    <a:pt x="424" y="328"/>
                  </a:cubicBezTo>
                  <a:cubicBezTo>
                    <a:pt x="413" y="328"/>
                    <a:pt x="401" y="323"/>
                    <a:pt x="394" y="318"/>
                  </a:cubicBezTo>
                  <a:cubicBezTo>
                    <a:pt x="389" y="314"/>
                    <a:pt x="388" y="307"/>
                    <a:pt x="387" y="302"/>
                  </a:cubicBezTo>
                  <a:cubicBezTo>
                    <a:pt x="388" y="301"/>
                    <a:pt x="388" y="301"/>
                    <a:pt x="388" y="301"/>
                  </a:cubicBezTo>
                  <a:cubicBezTo>
                    <a:pt x="388" y="259"/>
                    <a:pt x="388" y="259"/>
                    <a:pt x="388" y="259"/>
                  </a:cubicBezTo>
                  <a:cubicBezTo>
                    <a:pt x="395" y="257"/>
                    <a:pt x="394" y="251"/>
                    <a:pt x="394" y="251"/>
                  </a:cubicBezTo>
                  <a:cubicBezTo>
                    <a:pt x="394" y="251"/>
                    <a:pt x="394" y="243"/>
                    <a:pt x="394" y="232"/>
                  </a:cubicBezTo>
                  <a:cubicBezTo>
                    <a:pt x="394" y="232"/>
                    <a:pt x="394" y="232"/>
                    <a:pt x="394" y="232"/>
                  </a:cubicBezTo>
                  <a:cubicBezTo>
                    <a:pt x="394" y="232"/>
                    <a:pt x="394" y="232"/>
                    <a:pt x="394" y="232"/>
                  </a:cubicBezTo>
                  <a:cubicBezTo>
                    <a:pt x="394" y="232"/>
                    <a:pt x="394" y="232"/>
                    <a:pt x="394" y="231"/>
                  </a:cubicBezTo>
                  <a:cubicBezTo>
                    <a:pt x="394" y="229"/>
                    <a:pt x="392" y="227"/>
                    <a:pt x="388" y="225"/>
                  </a:cubicBezTo>
                  <a:cubicBezTo>
                    <a:pt x="388" y="225"/>
                    <a:pt x="388" y="225"/>
                    <a:pt x="388" y="224"/>
                  </a:cubicBezTo>
                  <a:cubicBezTo>
                    <a:pt x="387" y="224"/>
                    <a:pt x="386" y="224"/>
                    <a:pt x="386" y="224"/>
                  </a:cubicBezTo>
                  <a:cubicBezTo>
                    <a:pt x="375" y="219"/>
                    <a:pt x="359" y="216"/>
                    <a:pt x="359" y="216"/>
                  </a:cubicBezTo>
                  <a:cubicBezTo>
                    <a:pt x="358" y="207"/>
                    <a:pt x="358" y="207"/>
                    <a:pt x="358" y="207"/>
                  </a:cubicBezTo>
                  <a:cubicBezTo>
                    <a:pt x="356" y="204"/>
                    <a:pt x="356" y="204"/>
                    <a:pt x="356" y="204"/>
                  </a:cubicBezTo>
                  <a:cubicBezTo>
                    <a:pt x="352" y="202"/>
                    <a:pt x="352" y="202"/>
                    <a:pt x="352" y="202"/>
                  </a:cubicBezTo>
                  <a:cubicBezTo>
                    <a:pt x="352" y="196"/>
                    <a:pt x="352" y="157"/>
                    <a:pt x="352" y="150"/>
                  </a:cubicBezTo>
                  <a:cubicBezTo>
                    <a:pt x="352" y="148"/>
                    <a:pt x="351" y="146"/>
                    <a:pt x="350" y="145"/>
                  </a:cubicBezTo>
                  <a:cubicBezTo>
                    <a:pt x="350" y="144"/>
                    <a:pt x="350" y="144"/>
                    <a:pt x="350" y="144"/>
                  </a:cubicBezTo>
                  <a:cubicBezTo>
                    <a:pt x="345" y="140"/>
                    <a:pt x="340" y="140"/>
                    <a:pt x="340" y="140"/>
                  </a:cubicBezTo>
                  <a:cubicBezTo>
                    <a:pt x="340" y="133"/>
                    <a:pt x="340" y="133"/>
                    <a:pt x="340" y="133"/>
                  </a:cubicBezTo>
                  <a:cubicBezTo>
                    <a:pt x="342" y="133"/>
                    <a:pt x="340" y="132"/>
                    <a:pt x="341" y="130"/>
                  </a:cubicBezTo>
                  <a:cubicBezTo>
                    <a:pt x="341" y="130"/>
                    <a:pt x="342" y="130"/>
                    <a:pt x="344" y="129"/>
                  </a:cubicBezTo>
                  <a:cubicBezTo>
                    <a:pt x="347" y="128"/>
                    <a:pt x="346" y="125"/>
                    <a:pt x="346" y="125"/>
                  </a:cubicBezTo>
                  <a:cubicBezTo>
                    <a:pt x="346" y="125"/>
                    <a:pt x="346" y="121"/>
                    <a:pt x="346" y="115"/>
                  </a:cubicBezTo>
                  <a:cubicBezTo>
                    <a:pt x="346" y="108"/>
                    <a:pt x="331" y="108"/>
                    <a:pt x="331" y="108"/>
                  </a:cubicBezTo>
                  <a:cubicBezTo>
                    <a:pt x="331" y="88"/>
                    <a:pt x="331" y="88"/>
                    <a:pt x="331" y="88"/>
                  </a:cubicBezTo>
                  <a:cubicBezTo>
                    <a:pt x="331" y="87"/>
                    <a:pt x="331" y="86"/>
                    <a:pt x="331" y="86"/>
                  </a:cubicBezTo>
                  <a:cubicBezTo>
                    <a:pt x="331" y="67"/>
                    <a:pt x="331" y="67"/>
                    <a:pt x="331" y="67"/>
                  </a:cubicBezTo>
                  <a:cubicBezTo>
                    <a:pt x="331" y="67"/>
                    <a:pt x="331" y="67"/>
                    <a:pt x="331" y="67"/>
                  </a:cubicBezTo>
                  <a:cubicBezTo>
                    <a:pt x="331" y="67"/>
                    <a:pt x="331" y="67"/>
                    <a:pt x="331" y="67"/>
                  </a:cubicBezTo>
                  <a:cubicBezTo>
                    <a:pt x="332" y="66"/>
                    <a:pt x="333" y="63"/>
                    <a:pt x="333" y="63"/>
                  </a:cubicBezTo>
                  <a:cubicBezTo>
                    <a:pt x="333" y="63"/>
                    <a:pt x="336" y="63"/>
                    <a:pt x="341" y="63"/>
                  </a:cubicBezTo>
                  <a:cubicBezTo>
                    <a:pt x="345" y="63"/>
                    <a:pt x="344" y="59"/>
                    <a:pt x="344" y="59"/>
                  </a:cubicBezTo>
                  <a:cubicBezTo>
                    <a:pt x="344" y="59"/>
                    <a:pt x="404" y="68"/>
                    <a:pt x="410" y="69"/>
                  </a:cubicBezTo>
                  <a:cubicBezTo>
                    <a:pt x="414" y="70"/>
                    <a:pt x="421" y="72"/>
                    <a:pt x="425" y="69"/>
                  </a:cubicBezTo>
                  <a:cubicBezTo>
                    <a:pt x="426" y="69"/>
                    <a:pt x="426" y="69"/>
                    <a:pt x="426" y="69"/>
                  </a:cubicBezTo>
                  <a:cubicBezTo>
                    <a:pt x="428" y="68"/>
                    <a:pt x="429" y="65"/>
                    <a:pt x="430" y="62"/>
                  </a:cubicBezTo>
                  <a:cubicBezTo>
                    <a:pt x="432" y="54"/>
                    <a:pt x="432" y="42"/>
                    <a:pt x="432" y="32"/>
                  </a:cubicBezTo>
                  <a:cubicBezTo>
                    <a:pt x="432" y="22"/>
                    <a:pt x="431" y="13"/>
                    <a:pt x="424" y="13"/>
                  </a:cubicBezTo>
                  <a:cubicBezTo>
                    <a:pt x="423" y="13"/>
                    <a:pt x="421" y="13"/>
                    <a:pt x="421" y="13"/>
                  </a:cubicBezTo>
                  <a:cubicBezTo>
                    <a:pt x="364" y="17"/>
                    <a:pt x="364" y="17"/>
                    <a:pt x="364" y="17"/>
                  </a:cubicBezTo>
                  <a:cubicBezTo>
                    <a:pt x="354" y="18"/>
                    <a:pt x="347" y="18"/>
                    <a:pt x="346" y="18"/>
                  </a:cubicBezTo>
                  <a:cubicBezTo>
                    <a:pt x="346" y="18"/>
                    <a:pt x="346" y="18"/>
                    <a:pt x="345" y="17"/>
                  </a:cubicBezTo>
                  <a:cubicBezTo>
                    <a:pt x="345" y="17"/>
                    <a:pt x="345" y="17"/>
                    <a:pt x="345" y="17"/>
                  </a:cubicBezTo>
                  <a:cubicBezTo>
                    <a:pt x="345" y="16"/>
                    <a:pt x="345" y="16"/>
                    <a:pt x="344" y="15"/>
                  </a:cubicBezTo>
                  <a:cubicBezTo>
                    <a:pt x="344" y="15"/>
                    <a:pt x="344" y="15"/>
                    <a:pt x="344" y="15"/>
                  </a:cubicBezTo>
                  <a:cubicBezTo>
                    <a:pt x="343" y="15"/>
                    <a:pt x="343" y="15"/>
                    <a:pt x="343" y="15"/>
                  </a:cubicBezTo>
                  <a:cubicBezTo>
                    <a:pt x="343" y="15"/>
                    <a:pt x="343" y="15"/>
                    <a:pt x="343" y="15"/>
                  </a:cubicBezTo>
                  <a:cubicBezTo>
                    <a:pt x="334" y="14"/>
                    <a:pt x="334" y="14"/>
                    <a:pt x="334" y="14"/>
                  </a:cubicBezTo>
                  <a:cubicBezTo>
                    <a:pt x="334" y="14"/>
                    <a:pt x="330" y="4"/>
                    <a:pt x="316" y="2"/>
                  </a:cubicBezTo>
                  <a:cubicBezTo>
                    <a:pt x="314" y="2"/>
                    <a:pt x="313" y="2"/>
                    <a:pt x="311" y="1"/>
                  </a:cubicBezTo>
                  <a:cubicBezTo>
                    <a:pt x="311" y="1"/>
                    <a:pt x="311" y="1"/>
                    <a:pt x="312" y="1"/>
                  </a:cubicBezTo>
                  <a:cubicBezTo>
                    <a:pt x="312" y="1"/>
                    <a:pt x="294" y="0"/>
                    <a:pt x="285" y="9"/>
                  </a:cubicBezTo>
                  <a:cubicBezTo>
                    <a:pt x="282" y="11"/>
                    <a:pt x="281" y="13"/>
                    <a:pt x="281" y="13"/>
                  </a:cubicBezTo>
                  <a:cubicBezTo>
                    <a:pt x="281" y="13"/>
                    <a:pt x="278" y="13"/>
                    <a:pt x="274" y="13"/>
                  </a:cubicBezTo>
                  <a:cubicBezTo>
                    <a:pt x="271" y="13"/>
                    <a:pt x="270" y="16"/>
                    <a:pt x="270" y="16"/>
                  </a:cubicBezTo>
                  <a:cubicBezTo>
                    <a:pt x="270" y="16"/>
                    <a:pt x="211" y="7"/>
                    <a:pt x="199" y="6"/>
                  </a:cubicBezTo>
                  <a:cubicBezTo>
                    <a:pt x="188" y="4"/>
                    <a:pt x="187" y="10"/>
                    <a:pt x="187" y="10"/>
                  </a:cubicBezTo>
                  <a:cubicBezTo>
                    <a:pt x="182" y="25"/>
                    <a:pt x="183" y="48"/>
                    <a:pt x="185" y="56"/>
                  </a:cubicBezTo>
                  <a:cubicBezTo>
                    <a:pt x="188" y="64"/>
                    <a:pt x="195" y="62"/>
                    <a:pt x="195" y="62"/>
                  </a:cubicBezTo>
                  <a:cubicBezTo>
                    <a:pt x="268" y="57"/>
                    <a:pt x="268" y="57"/>
                    <a:pt x="268" y="57"/>
                  </a:cubicBezTo>
                  <a:cubicBezTo>
                    <a:pt x="269" y="59"/>
                    <a:pt x="271" y="60"/>
                    <a:pt x="271" y="60"/>
                  </a:cubicBezTo>
                  <a:cubicBezTo>
                    <a:pt x="279" y="61"/>
                    <a:pt x="279" y="61"/>
                    <a:pt x="279" y="61"/>
                  </a:cubicBezTo>
                  <a:cubicBezTo>
                    <a:pt x="279" y="61"/>
                    <a:pt x="279" y="61"/>
                    <a:pt x="279" y="61"/>
                  </a:cubicBezTo>
                  <a:cubicBezTo>
                    <a:pt x="280" y="62"/>
                    <a:pt x="280" y="62"/>
                    <a:pt x="281" y="63"/>
                  </a:cubicBezTo>
                  <a:cubicBezTo>
                    <a:pt x="282" y="64"/>
                    <a:pt x="283" y="65"/>
                    <a:pt x="283" y="65"/>
                  </a:cubicBezTo>
                  <a:cubicBezTo>
                    <a:pt x="283" y="106"/>
                    <a:pt x="283" y="106"/>
                    <a:pt x="283" y="106"/>
                  </a:cubicBezTo>
                  <a:cubicBezTo>
                    <a:pt x="274" y="109"/>
                    <a:pt x="268" y="114"/>
                    <a:pt x="268" y="114"/>
                  </a:cubicBezTo>
                  <a:cubicBezTo>
                    <a:pt x="268" y="114"/>
                    <a:pt x="267" y="120"/>
                    <a:pt x="267" y="125"/>
                  </a:cubicBezTo>
                  <a:cubicBezTo>
                    <a:pt x="267" y="131"/>
                    <a:pt x="273" y="131"/>
                    <a:pt x="273" y="131"/>
                  </a:cubicBezTo>
                  <a:cubicBezTo>
                    <a:pt x="273" y="138"/>
                    <a:pt x="273" y="138"/>
                    <a:pt x="273" y="138"/>
                  </a:cubicBezTo>
                  <a:cubicBezTo>
                    <a:pt x="264" y="141"/>
                    <a:pt x="262" y="146"/>
                    <a:pt x="262" y="146"/>
                  </a:cubicBezTo>
                  <a:cubicBezTo>
                    <a:pt x="262" y="199"/>
                    <a:pt x="262" y="199"/>
                    <a:pt x="262" y="199"/>
                  </a:cubicBezTo>
                  <a:cubicBezTo>
                    <a:pt x="260" y="200"/>
                    <a:pt x="260" y="200"/>
                    <a:pt x="260" y="200"/>
                  </a:cubicBezTo>
                  <a:cubicBezTo>
                    <a:pt x="260" y="200"/>
                    <a:pt x="260" y="200"/>
                    <a:pt x="260" y="200"/>
                  </a:cubicBezTo>
                  <a:cubicBezTo>
                    <a:pt x="253" y="207"/>
                    <a:pt x="253" y="207"/>
                    <a:pt x="253" y="207"/>
                  </a:cubicBezTo>
                  <a:cubicBezTo>
                    <a:pt x="252" y="216"/>
                    <a:pt x="252" y="216"/>
                    <a:pt x="252" y="216"/>
                  </a:cubicBezTo>
                  <a:cubicBezTo>
                    <a:pt x="229" y="217"/>
                    <a:pt x="221" y="229"/>
                    <a:pt x="221" y="229"/>
                  </a:cubicBezTo>
                  <a:cubicBezTo>
                    <a:pt x="221" y="230"/>
                    <a:pt x="220" y="231"/>
                    <a:pt x="220" y="232"/>
                  </a:cubicBezTo>
                  <a:cubicBezTo>
                    <a:pt x="218" y="234"/>
                    <a:pt x="218" y="237"/>
                    <a:pt x="218" y="240"/>
                  </a:cubicBezTo>
                  <a:cubicBezTo>
                    <a:pt x="217" y="243"/>
                    <a:pt x="217" y="246"/>
                    <a:pt x="218" y="249"/>
                  </a:cubicBezTo>
                  <a:cubicBezTo>
                    <a:pt x="218" y="251"/>
                    <a:pt x="219" y="254"/>
                    <a:pt x="220" y="255"/>
                  </a:cubicBezTo>
                  <a:cubicBezTo>
                    <a:pt x="222" y="257"/>
                    <a:pt x="224" y="259"/>
                    <a:pt x="227" y="261"/>
                  </a:cubicBezTo>
                  <a:cubicBezTo>
                    <a:pt x="228" y="261"/>
                    <a:pt x="228" y="261"/>
                    <a:pt x="228" y="261"/>
                  </a:cubicBezTo>
                  <a:cubicBezTo>
                    <a:pt x="228" y="261"/>
                    <a:pt x="227" y="267"/>
                    <a:pt x="225" y="297"/>
                  </a:cubicBezTo>
                  <a:cubicBezTo>
                    <a:pt x="224" y="313"/>
                    <a:pt x="211" y="321"/>
                    <a:pt x="200" y="325"/>
                  </a:cubicBezTo>
                  <a:cubicBezTo>
                    <a:pt x="197" y="326"/>
                    <a:pt x="193" y="327"/>
                    <a:pt x="190" y="328"/>
                  </a:cubicBezTo>
                  <a:cubicBezTo>
                    <a:pt x="186" y="328"/>
                    <a:pt x="183" y="328"/>
                    <a:pt x="183" y="328"/>
                  </a:cubicBezTo>
                  <a:cubicBezTo>
                    <a:pt x="183" y="328"/>
                    <a:pt x="159" y="330"/>
                    <a:pt x="146" y="331"/>
                  </a:cubicBezTo>
                  <a:cubicBezTo>
                    <a:pt x="141" y="331"/>
                    <a:pt x="136" y="332"/>
                    <a:pt x="131" y="332"/>
                  </a:cubicBezTo>
                  <a:cubicBezTo>
                    <a:pt x="123" y="333"/>
                    <a:pt x="111" y="335"/>
                    <a:pt x="96" y="341"/>
                  </a:cubicBezTo>
                  <a:cubicBezTo>
                    <a:pt x="96" y="341"/>
                    <a:pt x="95" y="341"/>
                    <a:pt x="95" y="341"/>
                  </a:cubicBezTo>
                  <a:cubicBezTo>
                    <a:pt x="94" y="342"/>
                    <a:pt x="93" y="342"/>
                    <a:pt x="92" y="342"/>
                  </a:cubicBezTo>
                  <a:cubicBezTo>
                    <a:pt x="73" y="350"/>
                    <a:pt x="57" y="360"/>
                    <a:pt x="46" y="371"/>
                  </a:cubicBezTo>
                  <a:cubicBezTo>
                    <a:pt x="2" y="408"/>
                    <a:pt x="1" y="470"/>
                    <a:pt x="1" y="470"/>
                  </a:cubicBezTo>
                  <a:cubicBezTo>
                    <a:pt x="0" y="515"/>
                    <a:pt x="0" y="515"/>
                    <a:pt x="0" y="515"/>
                  </a:cubicBezTo>
                  <a:cubicBezTo>
                    <a:pt x="0" y="520"/>
                    <a:pt x="0" y="520"/>
                    <a:pt x="0" y="520"/>
                  </a:cubicBezTo>
                  <a:cubicBezTo>
                    <a:pt x="0" y="520"/>
                    <a:pt x="0" y="521"/>
                    <a:pt x="0" y="521"/>
                  </a:cubicBezTo>
                  <a:cubicBezTo>
                    <a:pt x="0" y="522"/>
                    <a:pt x="0" y="522"/>
                    <a:pt x="0" y="522"/>
                  </a:cubicBezTo>
                  <a:cubicBezTo>
                    <a:pt x="31" y="543"/>
                    <a:pt x="67" y="532"/>
                    <a:pt x="84" y="527"/>
                  </a:cubicBezTo>
                  <a:cubicBezTo>
                    <a:pt x="100" y="522"/>
                    <a:pt x="96" y="530"/>
                    <a:pt x="101" y="487"/>
                  </a:cubicBezTo>
                  <a:cubicBezTo>
                    <a:pt x="106" y="445"/>
                    <a:pt x="148" y="428"/>
                    <a:pt x="229" y="459"/>
                  </a:cubicBezTo>
                  <a:cubicBezTo>
                    <a:pt x="310" y="491"/>
                    <a:pt x="358" y="466"/>
                    <a:pt x="383" y="456"/>
                  </a:cubicBezTo>
                  <a:cubicBezTo>
                    <a:pt x="408" y="445"/>
                    <a:pt x="439" y="446"/>
                    <a:pt x="439" y="446"/>
                  </a:cubicBezTo>
                  <a:cubicBezTo>
                    <a:pt x="439" y="446"/>
                    <a:pt x="534" y="447"/>
                    <a:pt x="559" y="449"/>
                  </a:cubicBezTo>
                  <a:cubicBezTo>
                    <a:pt x="584" y="451"/>
                    <a:pt x="578" y="463"/>
                    <a:pt x="586" y="468"/>
                  </a:cubicBezTo>
                  <a:cubicBezTo>
                    <a:pt x="594" y="473"/>
                    <a:pt x="603" y="467"/>
                    <a:pt x="603" y="467"/>
                  </a:cubicBezTo>
                  <a:cubicBezTo>
                    <a:pt x="607" y="428"/>
                    <a:pt x="601" y="305"/>
                    <a:pt x="601" y="30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dirty="0"/>
            </a:p>
          </p:txBody>
        </p:sp>
        <p:sp>
          <p:nvSpPr>
            <p:cNvPr id="25"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9706749" y="322747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6"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10214750" y="322747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7"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9948597" y="367549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8"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10417950" y="367549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29"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9503550" y="367549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grpSp>
      <p:grpSp>
        <p:nvGrpSpPr>
          <p:cNvPr id="5" name="组合 29"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2994749" y="1753906"/>
            <a:ext cx="1453669" cy="1902486"/>
            <a:chOff x="3751376" y="2126560"/>
            <a:chExt cx="1938225" cy="2536648"/>
          </a:xfrm>
          <a:solidFill>
            <a:schemeClr val="accent2"/>
          </a:solidFill>
        </p:grpSpPr>
        <p:sp>
          <p:nvSpPr>
            <p:cNvPr id="31"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4557306" y="2126560"/>
              <a:ext cx="1132295" cy="1014349"/>
            </a:xfrm>
            <a:custGeom>
              <a:avLst/>
              <a:gdLst>
                <a:gd name="T0" fmla="*/ 586 w 607"/>
                <a:gd name="T1" fmla="*/ 307 h 543"/>
                <a:gd name="T2" fmla="*/ 561 w 607"/>
                <a:gd name="T3" fmla="*/ 329 h 543"/>
                <a:gd name="T4" fmla="*/ 394 w 607"/>
                <a:gd name="T5" fmla="*/ 318 h 543"/>
                <a:gd name="T6" fmla="*/ 388 w 607"/>
                <a:gd name="T7" fmla="*/ 301 h 543"/>
                <a:gd name="T8" fmla="*/ 394 w 607"/>
                <a:gd name="T9" fmla="*/ 251 h 543"/>
                <a:gd name="T10" fmla="*/ 394 w 607"/>
                <a:gd name="T11" fmla="*/ 232 h 543"/>
                <a:gd name="T12" fmla="*/ 394 w 607"/>
                <a:gd name="T13" fmla="*/ 231 h 543"/>
                <a:gd name="T14" fmla="*/ 388 w 607"/>
                <a:gd name="T15" fmla="*/ 224 h 543"/>
                <a:gd name="T16" fmla="*/ 359 w 607"/>
                <a:gd name="T17" fmla="*/ 216 h 543"/>
                <a:gd name="T18" fmla="*/ 356 w 607"/>
                <a:gd name="T19" fmla="*/ 204 h 543"/>
                <a:gd name="T20" fmla="*/ 352 w 607"/>
                <a:gd name="T21" fmla="*/ 150 h 543"/>
                <a:gd name="T22" fmla="*/ 350 w 607"/>
                <a:gd name="T23" fmla="*/ 144 h 543"/>
                <a:gd name="T24" fmla="*/ 340 w 607"/>
                <a:gd name="T25" fmla="*/ 133 h 543"/>
                <a:gd name="T26" fmla="*/ 344 w 607"/>
                <a:gd name="T27" fmla="*/ 129 h 543"/>
                <a:gd name="T28" fmla="*/ 346 w 607"/>
                <a:gd name="T29" fmla="*/ 115 h 543"/>
                <a:gd name="T30" fmla="*/ 331 w 607"/>
                <a:gd name="T31" fmla="*/ 88 h 543"/>
                <a:gd name="T32" fmla="*/ 331 w 607"/>
                <a:gd name="T33" fmla="*/ 67 h 543"/>
                <a:gd name="T34" fmla="*/ 331 w 607"/>
                <a:gd name="T35" fmla="*/ 67 h 543"/>
                <a:gd name="T36" fmla="*/ 341 w 607"/>
                <a:gd name="T37" fmla="*/ 63 h 543"/>
                <a:gd name="T38" fmla="*/ 410 w 607"/>
                <a:gd name="T39" fmla="*/ 69 h 543"/>
                <a:gd name="T40" fmla="*/ 426 w 607"/>
                <a:gd name="T41" fmla="*/ 69 h 543"/>
                <a:gd name="T42" fmla="*/ 432 w 607"/>
                <a:gd name="T43" fmla="*/ 32 h 543"/>
                <a:gd name="T44" fmla="*/ 421 w 607"/>
                <a:gd name="T45" fmla="*/ 13 h 543"/>
                <a:gd name="T46" fmla="*/ 346 w 607"/>
                <a:gd name="T47" fmla="*/ 18 h 543"/>
                <a:gd name="T48" fmla="*/ 345 w 607"/>
                <a:gd name="T49" fmla="*/ 17 h 543"/>
                <a:gd name="T50" fmla="*/ 344 w 607"/>
                <a:gd name="T51" fmla="*/ 15 h 543"/>
                <a:gd name="T52" fmla="*/ 343 w 607"/>
                <a:gd name="T53" fmla="*/ 15 h 543"/>
                <a:gd name="T54" fmla="*/ 316 w 607"/>
                <a:gd name="T55" fmla="*/ 2 h 543"/>
                <a:gd name="T56" fmla="*/ 312 w 607"/>
                <a:gd name="T57" fmla="*/ 1 h 543"/>
                <a:gd name="T58" fmla="*/ 281 w 607"/>
                <a:gd name="T59" fmla="*/ 13 h 543"/>
                <a:gd name="T60" fmla="*/ 270 w 607"/>
                <a:gd name="T61" fmla="*/ 16 h 543"/>
                <a:gd name="T62" fmla="*/ 187 w 607"/>
                <a:gd name="T63" fmla="*/ 10 h 543"/>
                <a:gd name="T64" fmla="*/ 195 w 607"/>
                <a:gd name="T65" fmla="*/ 62 h 543"/>
                <a:gd name="T66" fmla="*/ 271 w 607"/>
                <a:gd name="T67" fmla="*/ 60 h 543"/>
                <a:gd name="T68" fmla="*/ 279 w 607"/>
                <a:gd name="T69" fmla="*/ 61 h 543"/>
                <a:gd name="T70" fmla="*/ 283 w 607"/>
                <a:gd name="T71" fmla="*/ 65 h 543"/>
                <a:gd name="T72" fmla="*/ 268 w 607"/>
                <a:gd name="T73" fmla="*/ 114 h 543"/>
                <a:gd name="T74" fmla="*/ 273 w 607"/>
                <a:gd name="T75" fmla="*/ 131 h 543"/>
                <a:gd name="T76" fmla="*/ 262 w 607"/>
                <a:gd name="T77" fmla="*/ 146 h 543"/>
                <a:gd name="T78" fmla="*/ 260 w 607"/>
                <a:gd name="T79" fmla="*/ 200 h 543"/>
                <a:gd name="T80" fmla="*/ 253 w 607"/>
                <a:gd name="T81" fmla="*/ 207 h 543"/>
                <a:gd name="T82" fmla="*/ 221 w 607"/>
                <a:gd name="T83" fmla="*/ 229 h 543"/>
                <a:gd name="T84" fmla="*/ 218 w 607"/>
                <a:gd name="T85" fmla="*/ 240 h 543"/>
                <a:gd name="T86" fmla="*/ 220 w 607"/>
                <a:gd name="T87" fmla="*/ 255 h 543"/>
                <a:gd name="T88" fmla="*/ 228 w 607"/>
                <a:gd name="T89" fmla="*/ 261 h 543"/>
                <a:gd name="T90" fmla="*/ 200 w 607"/>
                <a:gd name="T91" fmla="*/ 325 h 543"/>
                <a:gd name="T92" fmla="*/ 183 w 607"/>
                <a:gd name="T93" fmla="*/ 328 h 543"/>
                <a:gd name="T94" fmla="*/ 131 w 607"/>
                <a:gd name="T95" fmla="*/ 332 h 543"/>
                <a:gd name="T96" fmla="*/ 95 w 607"/>
                <a:gd name="T97" fmla="*/ 341 h 543"/>
                <a:gd name="T98" fmla="*/ 46 w 607"/>
                <a:gd name="T99" fmla="*/ 371 h 543"/>
                <a:gd name="T100" fmla="*/ 0 w 607"/>
                <a:gd name="T101" fmla="*/ 515 h 543"/>
                <a:gd name="T102" fmla="*/ 0 w 607"/>
                <a:gd name="T103" fmla="*/ 521 h 543"/>
                <a:gd name="T104" fmla="*/ 84 w 607"/>
                <a:gd name="T105" fmla="*/ 527 h 543"/>
                <a:gd name="T106" fmla="*/ 229 w 607"/>
                <a:gd name="T107" fmla="*/ 459 h 543"/>
                <a:gd name="T108" fmla="*/ 439 w 607"/>
                <a:gd name="T109" fmla="*/ 446 h 543"/>
                <a:gd name="T110" fmla="*/ 586 w 607"/>
                <a:gd name="T111" fmla="*/ 468 h 543"/>
                <a:gd name="T112" fmla="*/ 601 w 607"/>
                <a:gd name="T113" fmla="*/ 30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7" h="543">
                  <a:moveTo>
                    <a:pt x="601" y="305"/>
                  </a:moveTo>
                  <a:cubicBezTo>
                    <a:pt x="586" y="307"/>
                    <a:pt x="586" y="307"/>
                    <a:pt x="586" y="307"/>
                  </a:cubicBezTo>
                  <a:cubicBezTo>
                    <a:pt x="586" y="307"/>
                    <a:pt x="581" y="312"/>
                    <a:pt x="578" y="320"/>
                  </a:cubicBezTo>
                  <a:cubicBezTo>
                    <a:pt x="575" y="328"/>
                    <a:pt x="561" y="329"/>
                    <a:pt x="561" y="329"/>
                  </a:cubicBezTo>
                  <a:cubicBezTo>
                    <a:pt x="561" y="329"/>
                    <a:pt x="436" y="328"/>
                    <a:pt x="424" y="328"/>
                  </a:cubicBezTo>
                  <a:cubicBezTo>
                    <a:pt x="413" y="328"/>
                    <a:pt x="401" y="323"/>
                    <a:pt x="394" y="318"/>
                  </a:cubicBezTo>
                  <a:cubicBezTo>
                    <a:pt x="389" y="314"/>
                    <a:pt x="388" y="307"/>
                    <a:pt x="387" y="302"/>
                  </a:cubicBezTo>
                  <a:cubicBezTo>
                    <a:pt x="388" y="301"/>
                    <a:pt x="388" y="301"/>
                    <a:pt x="388" y="301"/>
                  </a:cubicBezTo>
                  <a:cubicBezTo>
                    <a:pt x="388" y="259"/>
                    <a:pt x="388" y="259"/>
                    <a:pt x="388" y="259"/>
                  </a:cubicBezTo>
                  <a:cubicBezTo>
                    <a:pt x="395" y="257"/>
                    <a:pt x="394" y="251"/>
                    <a:pt x="394" y="251"/>
                  </a:cubicBezTo>
                  <a:cubicBezTo>
                    <a:pt x="394" y="251"/>
                    <a:pt x="394" y="243"/>
                    <a:pt x="394" y="232"/>
                  </a:cubicBezTo>
                  <a:cubicBezTo>
                    <a:pt x="394" y="232"/>
                    <a:pt x="394" y="232"/>
                    <a:pt x="394" y="232"/>
                  </a:cubicBezTo>
                  <a:cubicBezTo>
                    <a:pt x="394" y="232"/>
                    <a:pt x="394" y="232"/>
                    <a:pt x="394" y="232"/>
                  </a:cubicBezTo>
                  <a:cubicBezTo>
                    <a:pt x="394" y="232"/>
                    <a:pt x="394" y="232"/>
                    <a:pt x="394" y="231"/>
                  </a:cubicBezTo>
                  <a:cubicBezTo>
                    <a:pt x="394" y="229"/>
                    <a:pt x="392" y="227"/>
                    <a:pt x="388" y="225"/>
                  </a:cubicBezTo>
                  <a:cubicBezTo>
                    <a:pt x="388" y="225"/>
                    <a:pt x="388" y="225"/>
                    <a:pt x="388" y="224"/>
                  </a:cubicBezTo>
                  <a:cubicBezTo>
                    <a:pt x="387" y="224"/>
                    <a:pt x="386" y="224"/>
                    <a:pt x="386" y="224"/>
                  </a:cubicBezTo>
                  <a:cubicBezTo>
                    <a:pt x="375" y="219"/>
                    <a:pt x="359" y="216"/>
                    <a:pt x="359" y="216"/>
                  </a:cubicBezTo>
                  <a:cubicBezTo>
                    <a:pt x="358" y="207"/>
                    <a:pt x="358" y="207"/>
                    <a:pt x="358" y="207"/>
                  </a:cubicBezTo>
                  <a:cubicBezTo>
                    <a:pt x="356" y="204"/>
                    <a:pt x="356" y="204"/>
                    <a:pt x="356" y="204"/>
                  </a:cubicBezTo>
                  <a:cubicBezTo>
                    <a:pt x="352" y="202"/>
                    <a:pt x="352" y="202"/>
                    <a:pt x="352" y="202"/>
                  </a:cubicBezTo>
                  <a:cubicBezTo>
                    <a:pt x="352" y="196"/>
                    <a:pt x="352" y="157"/>
                    <a:pt x="352" y="150"/>
                  </a:cubicBezTo>
                  <a:cubicBezTo>
                    <a:pt x="352" y="148"/>
                    <a:pt x="351" y="146"/>
                    <a:pt x="350" y="145"/>
                  </a:cubicBezTo>
                  <a:cubicBezTo>
                    <a:pt x="350" y="144"/>
                    <a:pt x="350" y="144"/>
                    <a:pt x="350" y="144"/>
                  </a:cubicBezTo>
                  <a:cubicBezTo>
                    <a:pt x="345" y="140"/>
                    <a:pt x="340" y="140"/>
                    <a:pt x="340" y="140"/>
                  </a:cubicBezTo>
                  <a:cubicBezTo>
                    <a:pt x="340" y="133"/>
                    <a:pt x="340" y="133"/>
                    <a:pt x="340" y="133"/>
                  </a:cubicBezTo>
                  <a:cubicBezTo>
                    <a:pt x="342" y="133"/>
                    <a:pt x="340" y="132"/>
                    <a:pt x="341" y="130"/>
                  </a:cubicBezTo>
                  <a:cubicBezTo>
                    <a:pt x="341" y="130"/>
                    <a:pt x="342" y="130"/>
                    <a:pt x="344" y="129"/>
                  </a:cubicBezTo>
                  <a:cubicBezTo>
                    <a:pt x="347" y="128"/>
                    <a:pt x="346" y="125"/>
                    <a:pt x="346" y="125"/>
                  </a:cubicBezTo>
                  <a:cubicBezTo>
                    <a:pt x="346" y="125"/>
                    <a:pt x="346" y="121"/>
                    <a:pt x="346" y="115"/>
                  </a:cubicBezTo>
                  <a:cubicBezTo>
                    <a:pt x="346" y="108"/>
                    <a:pt x="331" y="108"/>
                    <a:pt x="331" y="108"/>
                  </a:cubicBezTo>
                  <a:cubicBezTo>
                    <a:pt x="331" y="88"/>
                    <a:pt x="331" y="88"/>
                    <a:pt x="331" y="88"/>
                  </a:cubicBezTo>
                  <a:cubicBezTo>
                    <a:pt x="331" y="87"/>
                    <a:pt x="331" y="86"/>
                    <a:pt x="331" y="86"/>
                  </a:cubicBezTo>
                  <a:cubicBezTo>
                    <a:pt x="331" y="67"/>
                    <a:pt x="331" y="67"/>
                    <a:pt x="331" y="67"/>
                  </a:cubicBezTo>
                  <a:cubicBezTo>
                    <a:pt x="331" y="67"/>
                    <a:pt x="331" y="67"/>
                    <a:pt x="331" y="67"/>
                  </a:cubicBezTo>
                  <a:cubicBezTo>
                    <a:pt x="331" y="67"/>
                    <a:pt x="331" y="67"/>
                    <a:pt x="331" y="67"/>
                  </a:cubicBezTo>
                  <a:cubicBezTo>
                    <a:pt x="332" y="66"/>
                    <a:pt x="333" y="63"/>
                    <a:pt x="333" y="63"/>
                  </a:cubicBezTo>
                  <a:cubicBezTo>
                    <a:pt x="333" y="63"/>
                    <a:pt x="336" y="63"/>
                    <a:pt x="341" y="63"/>
                  </a:cubicBezTo>
                  <a:cubicBezTo>
                    <a:pt x="345" y="63"/>
                    <a:pt x="344" y="59"/>
                    <a:pt x="344" y="59"/>
                  </a:cubicBezTo>
                  <a:cubicBezTo>
                    <a:pt x="344" y="59"/>
                    <a:pt x="404" y="68"/>
                    <a:pt x="410" y="69"/>
                  </a:cubicBezTo>
                  <a:cubicBezTo>
                    <a:pt x="414" y="70"/>
                    <a:pt x="421" y="72"/>
                    <a:pt x="425" y="69"/>
                  </a:cubicBezTo>
                  <a:cubicBezTo>
                    <a:pt x="426" y="69"/>
                    <a:pt x="426" y="69"/>
                    <a:pt x="426" y="69"/>
                  </a:cubicBezTo>
                  <a:cubicBezTo>
                    <a:pt x="428" y="68"/>
                    <a:pt x="429" y="65"/>
                    <a:pt x="430" y="62"/>
                  </a:cubicBezTo>
                  <a:cubicBezTo>
                    <a:pt x="432" y="54"/>
                    <a:pt x="432" y="42"/>
                    <a:pt x="432" y="32"/>
                  </a:cubicBezTo>
                  <a:cubicBezTo>
                    <a:pt x="432" y="22"/>
                    <a:pt x="431" y="13"/>
                    <a:pt x="424" y="13"/>
                  </a:cubicBezTo>
                  <a:cubicBezTo>
                    <a:pt x="423" y="13"/>
                    <a:pt x="421" y="13"/>
                    <a:pt x="421" y="13"/>
                  </a:cubicBezTo>
                  <a:cubicBezTo>
                    <a:pt x="364" y="17"/>
                    <a:pt x="364" y="17"/>
                    <a:pt x="364" y="17"/>
                  </a:cubicBezTo>
                  <a:cubicBezTo>
                    <a:pt x="354" y="18"/>
                    <a:pt x="347" y="18"/>
                    <a:pt x="346" y="18"/>
                  </a:cubicBezTo>
                  <a:cubicBezTo>
                    <a:pt x="346" y="18"/>
                    <a:pt x="346" y="18"/>
                    <a:pt x="345" y="17"/>
                  </a:cubicBezTo>
                  <a:cubicBezTo>
                    <a:pt x="345" y="17"/>
                    <a:pt x="345" y="17"/>
                    <a:pt x="345" y="17"/>
                  </a:cubicBezTo>
                  <a:cubicBezTo>
                    <a:pt x="345" y="16"/>
                    <a:pt x="345" y="16"/>
                    <a:pt x="344" y="15"/>
                  </a:cubicBezTo>
                  <a:cubicBezTo>
                    <a:pt x="344" y="15"/>
                    <a:pt x="344" y="15"/>
                    <a:pt x="344" y="15"/>
                  </a:cubicBezTo>
                  <a:cubicBezTo>
                    <a:pt x="343" y="15"/>
                    <a:pt x="343" y="15"/>
                    <a:pt x="343" y="15"/>
                  </a:cubicBezTo>
                  <a:cubicBezTo>
                    <a:pt x="343" y="15"/>
                    <a:pt x="343" y="15"/>
                    <a:pt x="343" y="15"/>
                  </a:cubicBezTo>
                  <a:cubicBezTo>
                    <a:pt x="334" y="14"/>
                    <a:pt x="334" y="14"/>
                    <a:pt x="334" y="14"/>
                  </a:cubicBezTo>
                  <a:cubicBezTo>
                    <a:pt x="334" y="14"/>
                    <a:pt x="330" y="4"/>
                    <a:pt x="316" y="2"/>
                  </a:cubicBezTo>
                  <a:cubicBezTo>
                    <a:pt x="314" y="2"/>
                    <a:pt x="313" y="2"/>
                    <a:pt x="311" y="1"/>
                  </a:cubicBezTo>
                  <a:cubicBezTo>
                    <a:pt x="311" y="1"/>
                    <a:pt x="311" y="1"/>
                    <a:pt x="312" y="1"/>
                  </a:cubicBezTo>
                  <a:cubicBezTo>
                    <a:pt x="312" y="1"/>
                    <a:pt x="294" y="0"/>
                    <a:pt x="285" y="9"/>
                  </a:cubicBezTo>
                  <a:cubicBezTo>
                    <a:pt x="282" y="11"/>
                    <a:pt x="281" y="13"/>
                    <a:pt x="281" y="13"/>
                  </a:cubicBezTo>
                  <a:cubicBezTo>
                    <a:pt x="281" y="13"/>
                    <a:pt x="278" y="13"/>
                    <a:pt x="274" y="13"/>
                  </a:cubicBezTo>
                  <a:cubicBezTo>
                    <a:pt x="271" y="13"/>
                    <a:pt x="270" y="16"/>
                    <a:pt x="270" y="16"/>
                  </a:cubicBezTo>
                  <a:cubicBezTo>
                    <a:pt x="270" y="16"/>
                    <a:pt x="211" y="7"/>
                    <a:pt x="199" y="6"/>
                  </a:cubicBezTo>
                  <a:cubicBezTo>
                    <a:pt x="188" y="4"/>
                    <a:pt x="187" y="10"/>
                    <a:pt x="187" y="10"/>
                  </a:cubicBezTo>
                  <a:cubicBezTo>
                    <a:pt x="182" y="25"/>
                    <a:pt x="183" y="48"/>
                    <a:pt x="185" y="56"/>
                  </a:cubicBezTo>
                  <a:cubicBezTo>
                    <a:pt x="188" y="64"/>
                    <a:pt x="195" y="62"/>
                    <a:pt x="195" y="62"/>
                  </a:cubicBezTo>
                  <a:cubicBezTo>
                    <a:pt x="268" y="57"/>
                    <a:pt x="268" y="57"/>
                    <a:pt x="268" y="57"/>
                  </a:cubicBezTo>
                  <a:cubicBezTo>
                    <a:pt x="269" y="59"/>
                    <a:pt x="271" y="60"/>
                    <a:pt x="271" y="60"/>
                  </a:cubicBezTo>
                  <a:cubicBezTo>
                    <a:pt x="279" y="61"/>
                    <a:pt x="279" y="61"/>
                    <a:pt x="279" y="61"/>
                  </a:cubicBezTo>
                  <a:cubicBezTo>
                    <a:pt x="279" y="61"/>
                    <a:pt x="279" y="61"/>
                    <a:pt x="279" y="61"/>
                  </a:cubicBezTo>
                  <a:cubicBezTo>
                    <a:pt x="280" y="62"/>
                    <a:pt x="280" y="62"/>
                    <a:pt x="281" y="63"/>
                  </a:cubicBezTo>
                  <a:cubicBezTo>
                    <a:pt x="282" y="64"/>
                    <a:pt x="283" y="65"/>
                    <a:pt x="283" y="65"/>
                  </a:cubicBezTo>
                  <a:cubicBezTo>
                    <a:pt x="283" y="106"/>
                    <a:pt x="283" y="106"/>
                    <a:pt x="283" y="106"/>
                  </a:cubicBezTo>
                  <a:cubicBezTo>
                    <a:pt x="274" y="109"/>
                    <a:pt x="268" y="114"/>
                    <a:pt x="268" y="114"/>
                  </a:cubicBezTo>
                  <a:cubicBezTo>
                    <a:pt x="268" y="114"/>
                    <a:pt x="267" y="120"/>
                    <a:pt x="267" y="125"/>
                  </a:cubicBezTo>
                  <a:cubicBezTo>
                    <a:pt x="267" y="131"/>
                    <a:pt x="273" y="131"/>
                    <a:pt x="273" y="131"/>
                  </a:cubicBezTo>
                  <a:cubicBezTo>
                    <a:pt x="273" y="138"/>
                    <a:pt x="273" y="138"/>
                    <a:pt x="273" y="138"/>
                  </a:cubicBezTo>
                  <a:cubicBezTo>
                    <a:pt x="264" y="141"/>
                    <a:pt x="262" y="146"/>
                    <a:pt x="262" y="146"/>
                  </a:cubicBezTo>
                  <a:cubicBezTo>
                    <a:pt x="262" y="199"/>
                    <a:pt x="262" y="199"/>
                    <a:pt x="262" y="199"/>
                  </a:cubicBezTo>
                  <a:cubicBezTo>
                    <a:pt x="260" y="200"/>
                    <a:pt x="260" y="200"/>
                    <a:pt x="260" y="200"/>
                  </a:cubicBezTo>
                  <a:cubicBezTo>
                    <a:pt x="260" y="200"/>
                    <a:pt x="260" y="200"/>
                    <a:pt x="260" y="200"/>
                  </a:cubicBezTo>
                  <a:cubicBezTo>
                    <a:pt x="253" y="207"/>
                    <a:pt x="253" y="207"/>
                    <a:pt x="253" y="207"/>
                  </a:cubicBezTo>
                  <a:cubicBezTo>
                    <a:pt x="252" y="216"/>
                    <a:pt x="252" y="216"/>
                    <a:pt x="252" y="216"/>
                  </a:cubicBezTo>
                  <a:cubicBezTo>
                    <a:pt x="229" y="217"/>
                    <a:pt x="221" y="229"/>
                    <a:pt x="221" y="229"/>
                  </a:cubicBezTo>
                  <a:cubicBezTo>
                    <a:pt x="221" y="230"/>
                    <a:pt x="220" y="231"/>
                    <a:pt x="220" y="232"/>
                  </a:cubicBezTo>
                  <a:cubicBezTo>
                    <a:pt x="218" y="234"/>
                    <a:pt x="218" y="237"/>
                    <a:pt x="218" y="240"/>
                  </a:cubicBezTo>
                  <a:cubicBezTo>
                    <a:pt x="217" y="243"/>
                    <a:pt x="217" y="246"/>
                    <a:pt x="218" y="249"/>
                  </a:cubicBezTo>
                  <a:cubicBezTo>
                    <a:pt x="218" y="251"/>
                    <a:pt x="219" y="254"/>
                    <a:pt x="220" y="255"/>
                  </a:cubicBezTo>
                  <a:cubicBezTo>
                    <a:pt x="222" y="257"/>
                    <a:pt x="224" y="259"/>
                    <a:pt x="227" y="261"/>
                  </a:cubicBezTo>
                  <a:cubicBezTo>
                    <a:pt x="228" y="261"/>
                    <a:pt x="228" y="261"/>
                    <a:pt x="228" y="261"/>
                  </a:cubicBezTo>
                  <a:cubicBezTo>
                    <a:pt x="228" y="261"/>
                    <a:pt x="227" y="267"/>
                    <a:pt x="225" y="297"/>
                  </a:cubicBezTo>
                  <a:cubicBezTo>
                    <a:pt x="224" y="313"/>
                    <a:pt x="211" y="321"/>
                    <a:pt x="200" y="325"/>
                  </a:cubicBezTo>
                  <a:cubicBezTo>
                    <a:pt x="197" y="326"/>
                    <a:pt x="193" y="327"/>
                    <a:pt x="190" y="328"/>
                  </a:cubicBezTo>
                  <a:cubicBezTo>
                    <a:pt x="186" y="328"/>
                    <a:pt x="183" y="328"/>
                    <a:pt x="183" y="328"/>
                  </a:cubicBezTo>
                  <a:cubicBezTo>
                    <a:pt x="183" y="328"/>
                    <a:pt x="159" y="330"/>
                    <a:pt x="146" y="331"/>
                  </a:cubicBezTo>
                  <a:cubicBezTo>
                    <a:pt x="141" y="331"/>
                    <a:pt x="136" y="332"/>
                    <a:pt x="131" y="332"/>
                  </a:cubicBezTo>
                  <a:cubicBezTo>
                    <a:pt x="123" y="333"/>
                    <a:pt x="111" y="335"/>
                    <a:pt x="96" y="341"/>
                  </a:cubicBezTo>
                  <a:cubicBezTo>
                    <a:pt x="96" y="341"/>
                    <a:pt x="95" y="341"/>
                    <a:pt x="95" y="341"/>
                  </a:cubicBezTo>
                  <a:cubicBezTo>
                    <a:pt x="94" y="342"/>
                    <a:pt x="93" y="342"/>
                    <a:pt x="92" y="342"/>
                  </a:cubicBezTo>
                  <a:cubicBezTo>
                    <a:pt x="73" y="350"/>
                    <a:pt x="57" y="360"/>
                    <a:pt x="46" y="371"/>
                  </a:cubicBezTo>
                  <a:cubicBezTo>
                    <a:pt x="2" y="408"/>
                    <a:pt x="1" y="470"/>
                    <a:pt x="1" y="470"/>
                  </a:cubicBezTo>
                  <a:cubicBezTo>
                    <a:pt x="0" y="515"/>
                    <a:pt x="0" y="515"/>
                    <a:pt x="0" y="515"/>
                  </a:cubicBezTo>
                  <a:cubicBezTo>
                    <a:pt x="0" y="520"/>
                    <a:pt x="0" y="520"/>
                    <a:pt x="0" y="520"/>
                  </a:cubicBezTo>
                  <a:cubicBezTo>
                    <a:pt x="0" y="520"/>
                    <a:pt x="0" y="521"/>
                    <a:pt x="0" y="521"/>
                  </a:cubicBezTo>
                  <a:cubicBezTo>
                    <a:pt x="0" y="522"/>
                    <a:pt x="0" y="522"/>
                    <a:pt x="0" y="522"/>
                  </a:cubicBezTo>
                  <a:cubicBezTo>
                    <a:pt x="31" y="543"/>
                    <a:pt x="67" y="532"/>
                    <a:pt x="84" y="527"/>
                  </a:cubicBezTo>
                  <a:cubicBezTo>
                    <a:pt x="100" y="522"/>
                    <a:pt x="96" y="530"/>
                    <a:pt x="101" y="487"/>
                  </a:cubicBezTo>
                  <a:cubicBezTo>
                    <a:pt x="106" y="445"/>
                    <a:pt x="148" y="428"/>
                    <a:pt x="229" y="459"/>
                  </a:cubicBezTo>
                  <a:cubicBezTo>
                    <a:pt x="310" y="491"/>
                    <a:pt x="358" y="466"/>
                    <a:pt x="383" y="456"/>
                  </a:cubicBezTo>
                  <a:cubicBezTo>
                    <a:pt x="408" y="445"/>
                    <a:pt x="439" y="446"/>
                    <a:pt x="439" y="446"/>
                  </a:cubicBezTo>
                  <a:cubicBezTo>
                    <a:pt x="439" y="446"/>
                    <a:pt x="534" y="447"/>
                    <a:pt x="559" y="449"/>
                  </a:cubicBezTo>
                  <a:cubicBezTo>
                    <a:pt x="584" y="451"/>
                    <a:pt x="578" y="463"/>
                    <a:pt x="586" y="468"/>
                  </a:cubicBezTo>
                  <a:cubicBezTo>
                    <a:pt x="594" y="473"/>
                    <a:pt x="603" y="467"/>
                    <a:pt x="603" y="467"/>
                  </a:cubicBezTo>
                  <a:cubicBezTo>
                    <a:pt x="607" y="428"/>
                    <a:pt x="601" y="305"/>
                    <a:pt x="601" y="30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dirty="0"/>
            </a:p>
          </p:txBody>
        </p:sp>
        <p:sp>
          <p:nvSpPr>
            <p:cNvPr id="32"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4220349" y="322747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3"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4728350" y="322747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4"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4462197" y="367549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5"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4931550" y="367549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6"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4017150" y="3675496"/>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37"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4673601" y="4140200"/>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40"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5142954" y="4140200"/>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41"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3751376" y="4140200"/>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sp>
          <p:nvSpPr>
            <p:cNvPr id="42" name="Freeform 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a:spLocks/>
            </p:cNvSpPr>
            <p:nvPr/>
          </p:nvSpPr>
          <p:spPr bwMode="auto">
            <a:xfrm>
              <a:off x="4220729" y="4140200"/>
              <a:ext cx="383809" cy="523008"/>
            </a:xfrm>
            <a:custGeom>
              <a:avLst/>
              <a:gdLst>
                <a:gd name="T0" fmla="*/ 859 w 860"/>
                <a:gd name="T1" fmla="*/ 714 h 1175"/>
                <a:gd name="T2" fmla="*/ 860 w 860"/>
                <a:gd name="T3" fmla="*/ 740 h 1175"/>
                <a:gd name="T4" fmla="*/ 430 w 860"/>
                <a:gd name="T5" fmla="*/ 1175 h 1175"/>
                <a:gd name="T6" fmla="*/ 0 w 860"/>
                <a:gd name="T7" fmla="*/ 740 h 1175"/>
                <a:gd name="T8" fmla="*/ 3 w 860"/>
                <a:gd name="T9" fmla="*/ 693 h 1175"/>
                <a:gd name="T10" fmla="*/ 430 w 860"/>
                <a:gd name="T11" fmla="*/ 0 h 1175"/>
                <a:gd name="T12" fmla="*/ 859 w 860"/>
                <a:gd name="T13" fmla="*/ 714 h 1175"/>
              </a:gdLst>
              <a:ahLst/>
              <a:cxnLst>
                <a:cxn ang="0">
                  <a:pos x="T0" y="T1"/>
                </a:cxn>
                <a:cxn ang="0">
                  <a:pos x="T2" y="T3"/>
                </a:cxn>
                <a:cxn ang="0">
                  <a:pos x="T4" y="T5"/>
                </a:cxn>
                <a:cxn ang="0">
                  <a:pos x="T6" y="T7"/>
                </a:cxn>
                <a:cxn ang="0">
                  <a:pos x="T8" y="T9"/>
                </a:cxn>
                <a:cxn ang="0">
                  <a:pos x="T10" y="T11"/>
                </a:cxn>
                <a:cxn ang="0">
                  <a:pos x="T12" y="T13"/>
                </a:cxn>
              </a:cxnLst>
              <a:rect l="0" t="0" r="r" b="b"/>
              <a:pathLst>
                <a:path w="860" h="1175">
                  <a:moveTo>
                    <a:pt x="859" y="714"/>
                  </a:moveTo>
                  <a:cubicBezTo>
                    <a:pt x="860" y="723"/>
                    <a:pt x="860" y="732"/>
                    <a:pt x="860" y="740"/>
                  </a:cubicBezTo>
                  <a:cubicBezTo>
                    <a:pt x="860" y="981"/>
                    <a:pt x="668" y="1175"/>
                    <a:pt x="430" y="1175"/>
                  </a:cubicBezTo>
                  <a:cubicBezTo>
                    <a:pt x="193" y="1175"/>
                    <a:pt x="0" y="981"/>
                    <a:pt x="0" y="740"/>
                  </a:cubicBezTo>
                  <a:cubicBezTo>
                    <a:pt x="0" y="724"/>
                    <a:pt x="1" y="709"/>
                    <a:pt x="3" y="693"/>
                  </a:cubicBezTo>
                  <a:cubicBezTo>
                    <a:pt x="15" y="445"/>
                    <a:pt x="189" y="226"/>
                    <a:pt x="430" y="0"/>
                  </a:cubicBezTo>
                  <a:cubicBezTo>
                    <a:pt x="712" y="259"/>
                    <a:pt x="860" y="470"/>
                    <a:pt x="859" y="714"/>
                  </a:cubicBezTo>
                  <a:close/>
                </a:path>
              </a:pathLst>
            </a:custGeom>
            <a:grpFill/>
            <a:ln w="0"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dirty="0"/>
            </a:p>
          </p:txBody>
        </p:sp>
      </p:grpSp>
      <p:sp>
        <p:nvSpPr>
          <p:cNvPr id="43" name="文本框 42"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707588" y="4071102"/>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文本框 4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2768593" y="4076465"/>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文本框 44"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5003565" y="4076465"/>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文本框 45"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7120465" y="4076465"/>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5946247"/>
      </p:ext>
    </p:extLst>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par>
                                <p:cTn id="14" presetID="9" presetClass="entr" presetSubtype="0" fill="hold" nodeType="withEffect">
                                  <p:stCondLst>
                                    <p:cond delay="75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par>
                          <p:cTn id="17" fill="hold">
                            <p:stCondLst>
                              <p:cond delay="1250"/>
                            </p:stCondLst>
                            <p:childTnLst>
                              <p:par>
                                <p:cTn id="18" presetID="37" presetClass="entr" presetSubtype="0"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1000"/>
                                        <p:tgtEl>
                                          <p:spTgt spid="43"/>
                                        </p:tgtEl>
                                      </p:cBhvr>
                                    </p:animEffect>
                                    <p:anim calcmode="lin" valueType="num">
                                      <p:cBhvr>
                                        <p:cTn id="21" dur="1000" fill="hold"/>
                                        <p:tgtEl>
                                          <p:spTgt spid="43"/>
                                        </p:tgtEl>
                                        <p:attrNameLst>
                                          <p:attrName>ppt_x</p:attrName>
                                        </p:attrNameLst>
                                      </p:cBhvr>
                                      <p:tavLst>
                                        <p:tav tm="0">
                                          <p:val>
                                            <p:strVal val="#ppt_x"/>
                                          </p:val>
                                        </p:tav>
                                        <p:tav tm="100000">
                                          <p:val>
                                            <p:strVal val="#ppt_x"/>
                                          </p:val>
                                        </p:tav>
                                      </p:tavLst>
                                    </p:anim>
                                    <p:anim calcmode="lin" valueType="num">
                                      <p:cBhvr>
                                        <p:cTn id="22" dur="900" decel="100000" fill="hold"/>
                                        <p:tgtEl>
                                          <p:spTgt spid="43"/>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25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1000"/>
                                        <p:tgtEl>
                                          <p:spTgt spid="44"/>
                                        </p:tgtEl>
                                      </p:cBhvr>
                                    </p:animEffect>
                                    <p:anim calcmode="lin" valueType="num">
                                      <p:cBhvr>
                                        <p:cTn id="27" dur="1000" fill="hold"/>
                                        <p:tgtEl>
                                          <p:spTgt spid="44"/>
                                        </p:tgtEl>
                                        <p:attrNameLst>
                                          <p:attrName>ppt_x</p:attrName>
                                        </p:attrNameLst>
                                      </p:cBhvr>
                                      <p:tavLst>
                                        <p:tav tm="0">
                                          <p:val>
                                            <p:strVal val="#ppt_x"/>
                                          </p:val>
                                        </p:tav>
                                        <p:tav tm="100000">
                                          <p:val>
                                            <p:strVal val="#ppt_x"/>
                                          </p:val>
                                        </p:tav>
                                      </p:tavLst>
                                    </p:anim>
                                    <p:anim calcmode="lin" valueType="num">
                                      <p:cBhvr>
                                        <p:cTn id="28" dur="900" decel="100000" fill="hold"/>
                                        <p:tgtEl>
                                          <p:spTgt spid="4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50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900" decel="100000" fill="hold"/>
                                        <p:tgtEl>
                                          <p:spTgt spid="45"/>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75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1000"/>
                                        <p:tgtEl>
                                          <p:spTgt spid="46"/>
                                        </p:tgtEl>
                                      </p:cBhvr>
                                    </p:animEffect>
                                    <p:anim calcmode="lin" valueType="num">
                                      <p:cBhvr>
                                        <p:cTn id="39" dur="1000" fill="hold"/>
                                        <p:tgtEl>
                                          <p:spTgt spid="46"/>
                                        </p:tgtEl>
                                        <p:attrNameLst>
                                          <p:attrName>ppt_x</p:attrName>
                                        </p:attrNameLst>
                                      </p:cBhvr>
                                      <p:tavLst>
                                        <p:tav tm="0">
                                          <p:val>
                                            <p:strVal val="#ppt_x"/>
                                          </p:val>
                                        </p:tav>
                                        <p:tav tm="100000">
                                          <p:val>
                                            <p:strVal val="#ppt_x"/>
                                          </p:val>
                                        </p:tav>
                                      </p:tavLst>
                                    </p:anim>
                                    <p:anim calcmode="lin" valueType="num">
                                      <p:cBhvr>
                                        <p:cTn id="40" dur="900" decel="100000" fill="hold"/>
                                        <p:tgtEl>
                                          <p:spTgt spid="46"/>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任意多边形 17"/>
          <p:cNvSpPr>
            <a:spLocks/>
          </p:cNvSpPr>
          <p:nvPr/>
        </p:nvSpPr>
        <p:spPr bwMode="auto">
          <a:xfrm>
            <a:off x="2201192" y="141"/>
            <a:ext cx="4264585" cy="4569368"/>
          </a:xfrm>
          <a:custGeom>
            <a:avLst/>
            <a:gdLst>
              <a:gd name="T0" fmla="*/ 0 w 1641135"/>
              <a:gd name="T1" fmla="*/ 0 h 1714500"/>
              <a:gd name="T2" fmla="*/ 236550717 w 1641135"/>
              <a:gd name="T3" fmla="*/ 0 h 1714500"/>
              <a:gd name="T4" fmla="*/ 213100770 w 1641135"/>
              <a:gd name="T5" fmla="*/ 273440078 h 1714500"/>
              <a:gd name="T6" fmla="*/ 0 w 1641135"/>
              <a:gd name="T7" fmla="*/ 0 h 1714500"/>
              <a:gd name="T8" fmla="*/ 0 60000 65536"/>
              <a:gd name="T9" fmla="*/ 0 60000 65536"/>
              <a:gd name="T10" fmla="*/ 0 60000 65536"/>
              <a:gd name="T11" fmla="*/ 0 60000 65536"/>
              <a:gd name="T12" fmla="*/ 0 w 1641135"/>
              <a:gd name="T13" fmla="*/ 0 h 1714500"/>
              <a:gd name="T14" fmla="*/ 1641135 w 1641135"/>
              <a:gd name="T15" fmla="*/ 1714500 h 1714500"/>
            </a:gdLst>
            <a:ahLst/>
            <a:cxnLst>
              <a:cxn ang="T8">
                <a:pos x="T0" y="T1"/>
              </a:cxn>
              <a:cxn ang="T9">
                <a:pos x="T2" y="T3"/>
              </a:cxn>
              <a:cxn ang="T10">
                <a:pos x="T4" y="T5"/>
              </a:cxn>
              <a:cxn ang="T11">
                <a:pos x="T6" y="T7"/>
              </a:cxn>
            </a:cxnLst>
            <a:rect l="T12" t="T13" r="T14" b="T15"/>
            <a:pathLst>
              <a:path w="1641135" h="1714500">
                <a:moveTo>
                  <a:pt x="0" y="0"/>
                </a:moveTo>
                <a:lnTo>
                  <a:pt x="1641135" y="0"/>
                </a:lnTo>
                <a:lnTo>
                  <a:pt x="1478445" y="1714500"/>
                </a:lnTo>
                <a:lnTo>
                  <a:pt x="0" y="0"/>
                </a:lnTo>
                <a:close/>
              </a:path>
            </a:pathLst>
          </a:custGeom>
          <a:solidFill>
            <a:schemeClr val="accent1"/>
          </a:solidFill>
          <a:ln w="3175" cmpd="sng">
            <a:noFill/>
            <a:round/>
            <a:headEnd/>
            <a:tailEnd/>
          </a:ln>
        </p:spPr>
        <p:txBody>
          <a:bodyPr anchor="ctr"/>
          <a:lstStyle/>
          <a:p>
            <a:endParaRPr lang="zh-CN" altLang="en-US" sz="1280" dirty="0"/>
          </a:p>
        </p:txBody>
      </p:sp>
      <p:sp>
        <p:nvSpPr>
          <p:cNvPr id="75778" name="任意多边形 12"/>
          <p:cNvSpPr>
            <a:spLocks/>
          </p:cNvSpPr>
          <p:nvPr/>
        </p:nvSpPr>
        <p:spPr bwMode="auto">
          <a:xfrm>
            <a:off x="3771682" y="141"/>
            <a:ext cx="5372318" cy="5143218"/>
          </a:xfrm>
          <a:custGeom>
            <a:avLst/>
            <a:gdLst>
              <a:gd name="T0" fmla="*/ 3457570 w 7144661"/>
              <a:gd name="T1" fmla="*/ 0 h 6858000"/>
              <a:gd name="T2" fmla="*/ 7147365 w 7144661"/>
              <a:gd name="T3" fmla="*/ 0 h 6858000"/>
              <a:gd name="T4" fmla="*/ 7147365 w 7144661"/>
              <a:gd name="T5" fmla="*/ 6858000 h 6858000"/>
              <a:gd name="T6" fmla="*/ 0 w 7144661"/>
              <a:gd name="T7" fmla="*/ 6858000 h 6858000"/>
              <a:gd name="T8" fmla="*/ 3457570 w 7144661"/>
              <a:gd name="T9" fmla="*/ 0 h 6858000"/>
              <a:gd name="T10" fmla="*/ 0 60000 65536"/>
              <a:gd name="T11" fmla="*/ 0 60000 65536"/>
              <a:gd name="T12" fmla="*/ 0 60000 65536"/>
              <a:gd name="T13" fmla="*/ 0 60000 65536"/>
              <a:gd name="T14" fmla="*/ 0 60000 65536"/>
              <a:gd name="T15" fmla="*/ 0 w 7144661"/>
              <a:gd name="T16" fmla="*/ 0 h 6858000"/>
              <a:gd name="T17" fmla="*/ 7144661 w 7144661"/>
              <a:gd name="T18" fmla="*/ 6858000 h 6858000"/>
            </a:gdLst>
            <a:ahLst/>
            <a:cxnLst>
              <a:cxn ang="T10">
                <a:pos x="T0" y="T1"/>
              </a:cxn>
              <a:cxn ang="T11">
                <a:pos x="T2" y="T3"/>
              </a:cxn>
              <a:cxn ang="T12">
                <a:pos x="T4" y="T5"/>
              </a:cxn>
              <a:cxn ang="T13">
                <a:pos x="T6" y="T7"/>
              </a:cxn>
              <a:cxn ang="T14">
                <a:pos x="T8" y="T9"/>
              </a:cxn>
            </a:cxnLst>
            <a:rect l="T15" t="T16" r="T17" b="T18"/>
            <a:pathLst>
              <a:path w="7144661" h="6858000">
                <a:moveTo>
                  <a:pt x="3456261" y="0"/>
                </a:moveTo>
                <a:lnTo>
                  <a:pt x="7144661" y="0"/>
                </a:lnTo>
                <a:lnTo>
                  <a:pt x="7144661" y="6858000"/>
                </a:lnTo>
                <a:lnTo>
                  <a:pt x="0" y="6858000"/>
                </a:lnTo>
                <a:lnTo>
                  <a:pt x="3456261" y="0"/>
                </a:lnTo>
                <a:close/>
              </a:path>
            </a:pathLst>
          </a:custGeom>
          <a:blipFill dpi="0" rotWithShape="1">
            <a:blip r:embed="rId3">
              <a:extLst>
                <a:ext uri="{28A0092B-C50C-407E-A947-70E740481C1C}">
                  <a14:useLocalDpi xmlns:a14="http://schemas.microsoft.com/office/drawing/2010/main" val="0"/>
                </a:ext>
              </a:extLst>
            </a:blip>
            <a:srcRect/>
            <a:stretch>
              <a:fillRect/>
            </a:stretch>
          </a:blipFill>
          <a:ln w="3175" cmpd="sng">
            <a:noFill/>
            <a:round/>
            <a:headEnd/>
            <a:tailEnd/>
          </a:ln>
        </p:spPr>
        <p:txBody>
          <a:bodyPr anchor="ctr"/>
          <a:lstStyle/>
          <a:p>
            <a:endParaRPr lang="zh-CN" altLang="en-US" sz="1280" dirty="0"/>
          </a:p>
        </p:txBody>
      </p:sp>
      <p:sp>
        <p:nvSpPr>
          <p:cNvPr id="5" name="文本框 4"/>
          <p:cNvSpPr txBox="1">
            <a:spLocks noChangeArrowheads="1"/>
          </p:cNvSpPr>
          <p:nvPr/>
        </p:nvSpPr>
        <p:spPr bwMode="auto">
          <a:xfrm>
            <a:off x="506637" y="3401463"/>
            <a:ext cx="35471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577991" y="3288630"/>
            <a:ext cx="3379575" cy="588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ndParaRPr>
          </a:p>
        </p:txBody>
      </p:sp>
      <p:sp>
        <p:nvSpPr>
          <p:cNvPr id="9" name="文本框 8"/>
          <p:cNvSpPr txBox="1"/>
          <p:nvPr/>
        </p:nvSpPr>
        <p:spPr>
          <a:xfrm>
            <a:off x="500599" y="3003730"/>
            <a:ext cx="1202750" cy="267446"/>
          </a:xfrm>
          <a:prstGeom prst="rect">
            <a:avLst/>
          </a:prstGeom>
          <a:noFill/>
        </p:spPr>
        <p:txBody>
          <a:bodyPr wrap="square">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1931791889"/>
      </p:ext>
    </p:extLst>
  </p:cSld>
  <p:clrMapOvr>
    <a:masterClrMapping/>
  </p:clrMapOvr>
  <mc:AlternateContent xmlns:mc="http://schemas.openxmlformats.org/markup-compatibility/2006" xmlns:p14="http://schemas.microsoft.com/office/powerpoint/2010/main">
    <mc:Choice Requires="p14">
      <p:transition spd="slow" p14:dur="1750" advClick="0" advTm="1000">
        <p:wipe/>
      </p:transition>
    </mc:Choice>
    <mc:Fallback xmlns="">
      <p:transition spd="slow" advClick="0" advTm="1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 fill="hold"/>
                                        <p:tgtEl>
                                          <p:spTgt spid="75778"/>
                                        </p:tgtEl>
                                        <p:attrNameLst>
                                          <p:attrName>ppt_x</p:attrName>
                                        </p:attrNameLst>
                                      </p:cBhvr>
                                      <p:tavLst>
                                        <p:tav tm="0">
                                          <p:val>
                                            <p:strVal val="1+#ppt_w/2"/>
                                          </p:val>
                                        </p:tav>
                                        <p:tav tm="100000">
                                          <p:val>
                                            <p:strVal val="#ppt_x"/>
                                          </p:val>
                                        </p:tav>
                                      </p:tavLst>
                                    </p:anim>
                                    <p:anim calcmode="lin" valueType="num">
                                      <p:cBhvr additive="base">
                                        <p:cTn id="8" dur="500" fill="hold"/>
                                        <p:tgtEl>
                                          <p:spTgt spid="757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75777"/>
                                        </p:tgtEl>
                                        <p:attrNameLst>
                                          <p:attrName>style.visibility</p:attrName>
                                        </p:attrNameLst>
                                      </p:cBhvr>
                                      <p:to>
                                        <p:strVal val="visible"/>
                                      </p:to>
                                    </p:set>
                                    <p:anim calcmode="lin" valueType="num">
                                      <p:cBhvr additive="base">
                                        <p:cTn id="12" dur="500" fill="hold"/>
                                        <p:tgtEl>
                                          <p:spTgt spid="75777"/>
                                        </p:tgtEl>
                                        <p:attrNameLst>
                                          <p:attrName>ppt_x</p:attrName>
                                        </p:attrNameLst>
                                      </p:cBhvr>
                                      <p:tavLst>
                                        <p:tav tm="0">
                                          <p:val>
                                            <p:strVal val="0-#ppt_w/2"/>
                                          </p:val>
                                        </p:tav>
                                        <p:tav tm="100000">
                                          <p:val>
                                            <p:strVal val="#ppt_x"/>
                                          </p:val>
                                        </p:tav>
                                      </p:tavLst>
                                    </p:anim>
                                    <p:anim calcmode="lin" valueType="num">
                                      <p:cBhvr additive="base">
                                        <p:cTn id="13" dur="500" fill="hold"/>
                                        <p:tgtEl>
                                          <p:spTgt spid="757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7" grpId="0" animBg="1"/>
      <p:bldP spid="75778" grpId="0" animBg="1"/>
      <p:bldP spid="5" grpId="0"/>
      <p:bldP spid="6"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B4A19576-2387-4802-B0DF-8768BC8801A2}"/>
              </a:ext>
            </a:extLst>
          </p:cNvPr>
          <p:cNvPicPr>
            <a:picLocks noChangeAspect="1"/>
          </p:cNvPicPr>
          <p:nvPr/>
        </p:nvPicPr>
        <p:blipFill>
          <a:blip r:embed="rId5"/>
          <a:stretch>
            <a:fillRect/>
          </a:stretch>
        </p:blipFill>
        <p:spPr>
          <a:xfrm>
            <a:off x="1683" y="1786"/>
            <a:ext cx="9144018" cy="5148082"/>
          </a:xfrm>
          <a:prstGeom prst="rect">
            <a:avLst/>
          </a:prstGeom>
        </p:spPr>
      </p:pic>
      <p:pic>
        <p:nvPicPr>
          <p:cNvPr id="6" name="图片 5">
            <a:extLst>
              <a:ext uri="{FF2B5EF4-FFF2-40B4-BE49-F238E27FC236}">
                <a16:creationId xmlns:a16="http://schemas.microsoft.com/office/drawing/2014/main" id="{3319959C-33A1-4E94-9228-47978848BD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536" y="0"/>
            <a:ext cx="9135879" cy="5143500"/>
          </a:xfrm>
          <a:prstGeom prst="rect">
            <a:avLst/>
          </a:prstGeom>
        </p:spPr>
      </p:pic>
      <p:pic>
        <p:nvPicPr>
          <p:cNvPr id="14" name="图片 13">
            <a:extLst>
              <a:ext uri="{FF2B5EF4-FFF2-40B4-BE49-F238E27FC236}">
                <a16:creationId xmlns:a16="http://schemas.microsoft.com/office/drawing/2014/main" id="{E3CDBCC0-9443-4D3B-BCA5-7DF2D6338A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pic>
        <p:nvPicPr>
          <p:cNvPr id="4" name="班得瑞乐团 - childhood memory - bandari 童年">
            <a:hlinkClick r:id="" action="ppaction://media"/>
            <a:extLst>
              <a:ext uri="{FF2B5EF4-FFF2-40B4-BE49-F238E27FC236}">
                <a16:creationId xmlns:a16="http://schemas.microsoft.com/office/drawing/2014/main" id="{7065F69E-FD8A-4A1D-B85E-5A61B6707EF6}"/>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8"/>
          <a:stretch>
            <a:fillRect/>
          </a:stretch>
        </p:blipFill>
        <p:spPr>
          <a:xfrm>
            <a:off x="-756592" y="-40178"/>
            <a:ext cx="487363" cy="487363"/>
          </a:xfrm>
          <a:prstGeom prst="rect">
            <a:avLst/>
          </a:prstGeom>
        </p:spPr>
      </p:pic>
      <p:sp>
        <p:nvSpPr>
          <p:cNvPr id="8" name="文本框 7">
            <a:extLst>
              <a:ext uri="{FF2B5EF4-FFF2-40B4-BE49-F238E27FC236}">
                <a16:creationId xmlns:a16="http://schemas.microsoft.com/office/drawing/2014/main" id="{00C3BDEA-44A7-417B-B5EA-29400AA3948D}"/>
              </a:ext>
            </a:extLst>
          </p:cNvPr>
          <p:cNvSpPr txBox="1"/>
          <p:nvPr/>
        </p:nvSpPr>
        <p:spPr>
          <a:xfrm>
            <a:off x="3345248" y="2139702"/>
            <a:ext cx="1877437" cy="1107996"/>
          </a:xfrm>
          <a:prstGeom prst="rect">
            <a:avLst/>
          </a:prstGeom>
          <a:noFill/>
        </p:spPr>
        <p:txBody>
          <a:bodyPr wrap="none" rtlCol="0">
            <a:spAutoFit/>
          </a:bodyPr>
          <a:lstStyle/>
          <a:p>
            <a:r>
              <a:rPr lang="zh-CN" altLang="en-US" sz="6600" dirty="0">
                <a:solidFill>
                  <a:schemeClr val="tx1">
                    <a:lumMod val="75000"/>
                    <a:lumOff val="25000"/>
                  </a:schemeClr>
                </a:solidFill>
                <a:latin typeface="造字工房悦黑演示版常规体" pitchFamily="50" charset="-122"/>
                <a:ea typeface="造字工房悦黑演示版常规体" pitchFamily="50" charset="-122"/>
              </a:rPr>
              <a:t>谢谢</a:t>
            </a:r>
          </a:p>
        </p:txBody>
      </p:sp>
      <p:sp>
        <p:nvSpPr>
          <p:cNvPr id="9" name="矩形 8">
            <a:extLst>
              <a:ext uri="{FF2B5EF4-FFF2-40B4-BE49-F238E27FC236}">
                <a16:creationId xmlns:a16="http://schemas.microsoft.com/office/drawing/2014/main" id="{0097E24A-338F-42E7-A1C2-F2F9A47C8657}"/>
              </a:ext>
            </a:extLst>
          </p:cNvPr>
          <p:cNvSpPr/>
          <p:nvPr/>
        </p:nvSpPr>
        <p:spPr>
          <a:xfrm>
            <a:off x="3419872" y="1563638"/>
            <a:ext cx="1728192" cy="5040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smtClean="0">
                <a:latin typeface="造字工房悦黑演示版常规体" pitchFamily="50" charset="-122"/>
                <a:ea typeface="造字工房悦黑演示版常规体" pitchFamily="50" charset="-122"/>
              </a:rPr>
              <a:t>2018</a:t>
            </a:r>
            <a:endParaRPr lang="zh-CN" altLang="en-US" sz="4000" dirty="0">
              <a:latin typeface="造字工房悦黑演示版常规体" pitchFamily="50" charset="-122"/>
              <a:ea typeface="造字工房悦黑演示版常规体" pitchFamily="50" charset="-122"/>
            </a:endParaRPr>
          </a:p>
        </p:txBody>
      </p:sp>
      <p:sp>
        <p:nvSpPr>
          <p:cNvPr id="10" name="文本框 9">
            <a:extLst>
              <a:ext uri="{FF2B5EF4-FFF2-40B4-BE49-F238E27FC236}">
                <a16:creationId xmlns:a16="http://schemas.microsoft.com/office/drawing/2014/main" id="{06627643-D482-42AA-B8BD-39BFA96218AE}"/>
              </a:ext>
            </a:extLst>
          </p:cNvPr>
          <p:cNvSpPr txBox="1"/>
          <p:nvPr/>
        </p:nvSpPr>
        <p:spPr>
          <a:xfrm>
            <a:off x="3424515" y="1110635"/>
            <a:ext cx="1723549" cy="461665"/>
          </a:xfrm>
          <a:prstGeom prst="rect">
            <a:avLst/>
          </a:prstGeom>
          <a:noFill/>
        </p:spPr>
        <p:txBody>
          <a:bodyPr wrap="none" rtlCol="0">
            <a:spAutoFit/>
          </a:bodyPr>
          <a:lstStyle/>
          <a:p>
            <a:r>
              <a:rPr lang="zh-CN" altLang="en-US" sz="2400" dirty="0">
                <a:solidFill>
                  <a:schemeClr val="tx1">
                    <a:lumMod val="75000"/>
                    <a:lumOff val="25000"/>
                  </a:schemeClr>
                </a:solidFill>
                <a:latin typeface="造字工房悦黑演示版常规体" pitchFamily="50" charset="-122"/>
                <a:ea typeface="造字工房悦黑演示版常规体" pitchFamily="50" charset="-122"/>
              </a:rPr>
              <a:t>家居嘉年华</a:t>
            </a:r>
          </a:p>
        </p:txBody>
      </p:sp>
      <p:sp>
        <p:nvSpPr>
          <p:cNvPr id="12" name="原创设计师QQ598969553            _3">
            <a:extLst>
              <a:ext uri="{FF2B5EF4-FFF2-40B4-BE49-F238E27FC236}">
                <a16:creationId xmlns:a16="http://schemas.microsoft.com/office/drawing/2014/main" id="{E9C75E72-3AD3-4257-8132-CB0E070F10A0}"/>
              </a:ext>
            </a:extLst>
          </p:cNvPr>
          <p:cNvSpPr txBox="1">
            <a:spLocks/>
          </p:cNvSpPr>
          <p:nvPr/>
        </p:nvSpPr>
        <p:spPr>
          <a:xfrm>
            <a:off x="1222049" y="3795886"/>
            <a:ext cx="3726691" cy="519337"/>
          </a:xfrm>
          <a:prstGeom prst="rect">
            <a:avLst/>
          </a:prstGeom>
          <a:noFill/>
        </p:spPr>
        <p:txBody>
          <a:bodyPr vert="horz" wrap="square" lIns="68544" tIns="34272" rIns="68544" bIns="34272"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US" sz="750" b="0" dirty="0" err="1">
                <a:solidFill>
                  <a:schemeClr val="tx1">
                    <a:lumMod val="75000"/>
                    <a:lumOff val="25000"/>
                  </a:schemeClr>
                </a:solidFill>
                <a:effectLst/>
                <a:latin typeface="华文细黑" panose="02010600040101010101" pitchFamily="2" charset="-122"/>
                <a:ea typeface="华文细黑" panose="02010600040101010101" pitchFamily="2" charset="-122"/>
                <a:sym typeface="+mn-lt"/>
              </a:rPr>
              <a:t>CSASAADAstudio</a:t>
            </a:r>
            <a:r>
              <a:rPr lang="en-US" sz="750" b="0" dirty="0">
                <a:solidFill>
                  <a:schemeClr val="tx1">
                    <a:lumMod val="75000"/>
                    <a:lumOff val="25000"/>
                  </a:schemeClr>
                </a:solidFill>
                <a:effectLst/>
                <a:latin typeface="华文细黑" panose="02010600040101010101" pitchFamily="2" charset="-122"/>
                <a:ea typeface="华文细黑" panose="02010600040101010101" pitchFamily="2" charset="-122"/>
                <a:sym typeface="+mn-lt"/>
              </a:rPr>
              <a:t> sales template, a more beautiful template please magic </a:t>
            </a:r>
            <a:r>
              <a:rPr lang="en-US" sz="750" b="0" dirty="0" err="1">
                <a:solidFill>
                  <a:schemeClr val="tx1">
                    <a:lumMod val="75000"/>
                    <a:lumOff val="25000"/>
                  </a:schemeClr>
                </a:solidFill>
                <a:effectLst/>
                <a:latin typeface="华文细黑" panose="02010600040101010101" pitchFamily="2" charset="-122"/>
                <a:ea typeface="华文细黑" panose="02010600040101010101" pitchFamily="2" charset="-122"/>
                <a:sym typeface="+mn-lt"/>
              </a:rPr>
              <a:t>rainMagic</a:t>
            </a:r>
            <a:r>
              <a:rPr lang="en-US" sz="750" b="0" dirty="0">
                <a:solidFill>
                  <a:schemeClr val="tx1">
                    <a:lumMod val="75000"/>
                    <a:lumOff val="25000"/>
                  </a:schemeClr>
                </a:solidFill>
                <a:effectLst/>
                <a:latin typeface="华文细黑" panose="02010600040101010101" pitchFamily="2" charset="-122"/>
                <a:ea typeface="华文细黑" panose="02010600040101010101" pitchFamily="2" charset="-122"/>
                <a:sym typeface="+mn-lt"/>
              </a:rPr>
              <a:t> rain studio sales template, a </a:t>
            </a:r>
            <a:r>
              <a:rPr lang="en-US" sz="750" b="0" dirty="0" err="1">
                <a:solidFill>
                  <a:schemeClr val="tx1">
                    <a:lumMod val="75000"/>
                    <a:lumOff val="25000"/>
                  </a:schemeClr>
                </a:solidFill>
                <a:effectLst/>
                <a:latin typeface="华文细黑" panose="02010600040101010101" pitchFamily="2" charset="-122"/>
                <a:ea typeface="华文细黑" panose="02010600040101010101" pitchFamily="2" charset="-122"/>
                <a:sym typeface="+mn-lt"/>
              </a:rPr>
              <a:t>moreMagic</a:t>
            </a:r>
            <a:r>
              <a:rPr lang="en-US" sz="750" b="0" dirty="0">
                <a:solidFill>
                  <a:schemeClr val="tx1">
                    <a:lumMod val="75000"/>
                    <a:lumOff val="25000"/>
                  </a:schemeClr>
                </a:solidFill>
                <a:effectLst/>
                <a:latin typeface="华文细黑" panose="02010600040101010101" pitchFamily="2" charset="-122"/>
                <a:ea typeface="华文细黑" panose="02010600040101010101" pitchFamily="2" charset="-122"/>
                <a:sym typeface="+mn-lt"/>
              </a:rPr>
              <a:t> rain studio sales template, a more beautiful template please magic</a:t>
            </a:r>
          </a:p>
        </p:txBody>
      </p:sp>
      <p:sp>
        <p:nvSpPr>
          <p:cNvPr id="13" name="原创设计师QQ598969553            _4">
            <a:extLst>
              <a:ext uri="{FF2B5EF4-FFF2-40B4-BE49-F238E27FC236}">
                <a16:creationId xmlns:a16="http://schemas.microsoft.com/office/drawing/2014/main" id="{358BA952-102A-47E7-A30A-4DF7BD142F3C}"/>
              </a:ext>
            </a:extLst>
          </p:cNvPr>
          <p:cNvSpPr/>
          <p:nvPr/>
        </p:nvSpPr>
        <p:spPr>
          <a:xfrm>
            <a:off x="611560" y="3247698"/>
            <a:ext cx="4809736" cy="553678"/>
          </a:xfrm>
          <a:prstGeom prst="rect">
            <a:avLst/>
          </a:prstGeom>
          <a:noFill/>
        </p:spPr>
        <p:txBody>
          <a:bodyPr wrap="square" rtlCol="0">
            <a:spAutoFit/>
          </a:bodyPr>
          <a:lstStyle/>
          <a:p>
            <a:pPr algn="ctr"/>
            <a:r>
              <a:rPr lang="zh-CN" altLang="en-US" sz="2998" dirty="0">
                <a:ln w="6350">
                  <a:noFill/>
                </a:ln>
                <a:solidFill>
                  <a:schemeClr val="accent1"/>
                </a:solidFill>
                <a:latin typeface="Impact" panose="020B0806030902050204" pitchFamily="34" charset="0"/>
                <a:ea typeface="微软雅黑" panose="020B0503020204020204" pitchFamily="34" charset="-122"/>
              </a:rPr>
              <a:t>家居装修</a:t>
            </a:r>
            <a:r>
              <a:rPr lang="zh-CN" altLang="en-US" sz="2998" dirty="0">
                <a:ln w="6350">
                  <a:noFill/>
                </a:ln>
                <a:solidFill>
                  <a:schemeClr val="tx1">
                    <a:lumMod val="75000"/>
                    <a:lumOff val="25000"/>
                  </a:schemeClr>
                </a:solidFill>
                <a:latin typeface="Impact" panose="020B0806030902050204" pitchFamily="34" charset="0"/>
                <a:ea typeface="微软雅黑" panose="020B0503020204020204" pitchFamily="34" charset="-122"/>
              </a:rPr>
              <a:t>工作总结年中汇报</a:t>
            </a:r>
          </a:p>
        </p:txBody>
      </p:sp>
    </p:spTree>
    <p:extLst>
      <p:ext uri="{BB962C8B-B14F-4D97-AF65-F5344CB8AC3E}">
        <p14:creationId xmlns:p14="http://schemas.microsoft.com/office/powerpoint/2010/main" val="3355997278"/>
      </p:ext>
    </p:extLst>
  </p:cSld>
  <p:clrMapOvr>
    <a:masterClrMapping/>
  </p:clrMapOvr>
  <mc:AlternateContent xmlns:mc="http://schemas.openxmlformats.org/markup-compatibility/2006" xmlns:p14="http://schemas.microsoft.com/office/powerpoint/2010/main">
    <mc:Choice Requires="p14">
      <p:transition spd="slow" p14:dur="17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hold" display="0">
                  <p:stCondLst>
                    <p:cond delay="indefinite"/>
                  </p:stCondLst>
                  <p:endCondLst>
                    <p:cond evt="onStopAudio" delay="0">
                      <p:tgtEl>
                        <p:sldTgt/>
                      </p:tgtEl>
                    </p:cond>
                  </p:endCondLst>
                </p:cTn>
                <p:tgtEl>
                  <p:spTgt spid="4"/>
                </p:tgtEl>
              </p:cMediaNode>
            </p:audio>
          </p:childTnLst>
        </p:cTn>
      </p:par>
    </p:tnLst>
    <p:bldLst>
      <p:bldP spid="8" grpId="0"/>
      <p:bldP spid="9" grpId="0" animBg="1"/>
      <p:bldP spid="10" grpId="0"/>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彩年度工作总结"/>
</p:tagLst>
</file>

<file path=ppt/tags/tag2.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OTHERS"/>
  <p:tag name="ID" val="547127"/>
</p:tagLst>
</file>

<file path=ppt/tags/tag3.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OTHERS"/>
  <p:tag name="ID" val="547127"/>
</p:tagLst>
</file>

<file path=ppt/tags/tag4.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OTHERS"/>
  <p:tag name="ID" val="547127"/>
</p:tagLst>
</file>

<file path=ppt/tags/tag5.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NUMBER"/>
  <p:tag name="ID" val="547127"/>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NUMBER"/>
  <p:tag name="ID" val="547127"/>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NUMBER"/>
  <p:tag name="ID" val="547127"/>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450"/>
  <p:tag name="MH_LIBRARY" val="CONTENTS"/>
  <p:tag name="MH_TYPE" val="NUMBER"/>
  <p:tag name="ID" val="547127"/>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1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1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16.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18.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1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23.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6.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28.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3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3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3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heme/theme1.xml><?xml version="1.0" encoding="utf-8"?>
<a:theme xmlns:a="http://schemas.openxmlformats.org/drawingml/2006/main" name="Office 主题​​">
  <a:themeElements>
    <a:clrScheme name="自定义 67">
      <a:dk1>
        <a:sysClr val="windowText" lastClr="000000"/>
      </a:dk1>
      <a:lt1>
        <a:sysClr val="window" lastClr="FFFFFF"/>
      </a:lt1>
      <a:dk2>
        <a:srgbClr val="5A6378"/>
      </a:dk2>
      <a:lt2>
        <a:srgbClr val="7F7F7F"/>
      </a:lt2>
      <a:accent1>
        <a:srgbClr val="DE8D22"/>
      </a:accent1>
      <a:accent2>
        <a:srgbClr val="A5A5A5"/>
      </a:accent2>
      <a:accent3>
        <a:srgbClr val="DE8D22"/>
      </a:accent3>
      <a:accent4>
        <a:srgbClr val="A5A5A5"/>
      </a:accent4>
      <a:accent5>
        <a:srgbClr val="DE8D22"/>
      </a:accent5>
      <a:accent6>
        <a:srgbClr val="A5A5A5"/>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4014</TotalTime>
  <Words>2696</Words>
  <Application>Microsoft Office PowerPoint</Application>
  <PresentationFormat>全屏显示(16:9)</PresentationFormat>
  <Paragraphs>210</Paragraphs>
  <Slides>24</Slides>
  <Notes>24</Notes>
  <HiddenSlides>0</HiddenSlides>
  <MMClips>2</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Arial Rounded MT Bold</vt:lpstr>
      <vt:lpstr>SimSun-ExtB</vt:lpstr>
      <vt:lpstr>方正兰亭黑_GBK</vt:lpstr>
      <vt:lpstr>方正兰亭纤黑简体</vt:lpstr>
      <vt:lpstr>华文细黑</vt:lpstr>
      <vt:lpstr>宋体</vt:lpstr>
      <vt:lpstr>微软雅黑</vt:lpstr>
      <vt:lpstr>造字工房悦黑演示版常规体</vt:lpstr>
      <vt:lpstr>Arial</vt:lpstr>
      <vt:lpstr>Calibri</vt:lpstr>
      <vt:lpstr>Impact</vt:lpstr>
      <vt:lpstr>Segoe UI Light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dc:title>
  <dc:creator>USER</dc:creator>
  <cp:lastModifiedBy>Administrator</cp:lastModifiedBy>
  <cp:revision>411</cp:revision>
  <dcterms:created xsi:type="dcterms:W3CDTF">2014-11-09T01:07:25Z</dcterms:created>
  <dcterms:modified xsi:type="dcterms:W3CDTF">2018-02-27T05:04:25Z</dcterms:modified>
</cp:coreProperties>
</file>