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3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4.xml" ContentType="application/vnd.openxmlformats-officedocument.presentationml.tags+xml"/>
  <Override PartName="/ppt/notesSlides/notesSlide22.xml" ContentType="application/vnd.openxmlformats-officedocument.presentationml.notesSlide+xml"/>
  <Override PartName="/ppt/tags/tag5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6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7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56" r:id="rId2"/>
    <p:sldId id="262" r:id="rId3"/>
    <p:sldId id="257" r:id="rId4"/>
    <p:sldId id="263" r:id="rId5"/>
    <p:sldId id="267" r:id="rId6"/>
    <p:sldId id="264" r:id="rId7"/>
    <p:sldId id="265" r:id="rId8"/>
    <p:sldId id="269" r:id="rId9"/>
    <p:sldId id="266" r:id="rId10"/>
    <p:sldId id="288" r:id="rId11"/>
    <p:sldId id="268" r:id="rId12"/>
    <p:sldId id="270" r:id="rId13"/>
    <p:sldId id="286" r:id="rId14"/>
    <p:sldId id="271" r:id="rId15"/>
    <p:sldId id="272" r:id="rId16"/>
    <p:sldId id="283" r:id="rId17"/>
    <p:sldId id="289" r:id="rId18"/>
    <p:sldId id="273" r:id="rId19"/>
    <p:sldId id="274" r:id="rId20"/>
    <p:sldId id="284" r:id="rId21"/>
    <p:sldId id="275" r:id="rId22"/>
    <p:sldId id="287" r:id="rId23"/>
    <p:sldId id="276" r:id="rId24"/>
    <p:sldId id="277" r:id="rId25"/>
    <p:sldId id="290" r:id="rId26"/>
    <p:sldId id="278" r:id="rId27"/>
    <p:sldId id="291" r:id="rId28"/>
    <p:sldId id="279" r:id="rId29"/>
    <p:sldId id="292" r:id="rId30"/>
    <p:sldId id="280" r:id="rId31"/>
    <p:sldId id="281" r:id="rId32"/>
    <p:sldId id="293" r:id="rId33"/>
    <p:sldId id="285" r:id="rId34"/>
    <p:sldId id="282" r:id="rId35"/>
    <p:sldId id="313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EB9"/>
    <a:srgbClr val="007C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5" d="100"/>
          <a:sy n="85" d="100"/>
        </p:scale>
        <p:origin x="1536" y="7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EC7926-2320-45A0-BD99-D0DC4132AB84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924F6-0D0A-4CBF-A16B-4FB7D74ED5E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924F6-0D0A-4CBF-A16B-4FB7D74ED5E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924F6-0D0A-4CBF-A16B-4FB7D74ED5EA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924F6-0D0A-4CBF-A16B-4FB7D74ED5EA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F0F8C-13CA-4C7D-9CC2-30ED92607B24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F0F8C-13CA-4C7D-9CC2-30ED92607B24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F0F8C-13CA-4C7D-9CC2-30ED92607B24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F0F8C-13CA-4C7D-9CC2-30ED92607B24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924F6-0D0A-4CBF-A16B-4FB7D74ED5EA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924F6-0D0A-4CBF-A16B-4FB7D74ED5EA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924F6-0D0A-4CBF-A16B-4FB7D74ED5EA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F390D-0A42-46EA-ACCD-47E1F5BEF59E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28</a:t>
            </a:fld>
            <a:endParaRPr lang="en-GB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>
                <a:solidFill>
                  <a:prstClr val="black"/>
                </a:solidFill>
              </a:rPr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924F6-0D0A-4CBF-A16B-4FB7D74ED5EA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" y="0"/>
            <a:ext cx="12191248" cy="6857578"/>
          </a:xfrm>
          <a:prstGeom prst="rect">
            <a:avLst/>
          </a:prstGeom>
          <a:solidFill>
            <a:srgbClr val="FBF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" y="0"/>
            <a:ext cx="12192334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275" y="1227950"/>
            <a:ext cx="1688346" cy="1598105"/>
          </a:xfrm>
          <a:prstGeom prst="rect">
            <a:avLst/>
          </a:prstGeom>
        </p:spPr>
      </p:pic>
      <p:sp>
        <p:nvSpPr>
          <p:cNvPr id="7" name="矩形 17"/>
          <p:cNvSpPr>
            <a:spLocks noChangeArrowheads="1"/>
          </p:cNvSpPr>
          <p:nvPr/>
        </p:nvSpPr>
        <p:spPr bwMode="auto">
          <a:xfrm>
            <a:off x="4317907" y="6351331"/>
            <a:ext cx="6191057" cy="35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[  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医疗护士 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康复保健  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 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医学关爱   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护士总结汇报 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  ]  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文本框 49"/>
          <p:cNvSpPr txBox="1"/>
          <p:nvPr/>
        </p:nvSpPr>
        <p:spPr>
          <a:xfrm>
            <a:off x="4191858" y="5066036"/>
            <a:ext cx="7813229" cy="118493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sz="6900" b="1" spc="400" dirty="0">
                <a:solidFill>
                  <a:srgbClr val="007C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医院护士总结汇报</a:t>
            </a:r>
          </a:p>
        </p:txBody>
      </p:sp>
      <p:sp>
        <p:nvSpPr>
          <p:cNvPr id="9" name="矩形 17"/>
          <p:cNvSpPr>
            <a:spLocks noChangeArrowheads="1"/>
          </p:cNvSpPr>
          <p:nvPr/>
        </p:nvSpPr>
        <p:spPr bwMode="auto">
          <a:xfrm>
            <a:off x="5964567" y="2946492"/>
            <a:ext cx="1395234" cy="35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15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某市人民医院</a:t>
            </a:r>
          </a:p>
        </p:txBody>
      </p:sp>
      <p:pic>
        <p:nvPicPr>
          <p:cNvPr id="2" name="Valentine - A Little Story (小故事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87058" y="-85678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88"/>
    </mc:Choice>
    <mc:Fallback xmlns="">
      <p:transition spd="slow" advTm="72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5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1"/>
          <p:cNvSpPr txBox="1"/>
          <p:nvPr/>
        </p:nvSpPr>
        <p:spPr>
          <a:xfrm>
            <a:off x="634775" y="298435"/>
            <a:ext cx="3824445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000" b="1" spc="300" dirty="0">
                <a:solidFill>
                  <a:srgbClr val="00AEB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4000" b="1" spc="300" dirty="0">
                <a:solidFill>
                  <a:srgbClr val="00AEB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/content</a:t>
            </a:r>
            <a:endParaRPr lang="zh-CN" altLang="en-US" sz="4000" b="1" spc="300" dirty="0">
              <a:solidFill>
                <a:srgbClr val="00AEB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5568" y="277169"/>
            <a:ext cx="210206" cy="7078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624623" y="-10633"/>
            <a:ext cx="6645349" cy="6911164"/>
            <a:chOff x="5624623" y="-10633"/>
            <a:chExt cx="6645349" cy="6911164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5624623" y="0"/>
              <a:ext cx="2020186" cy="6858000"/>
            </a:xfrm>
            <a:prstGeom prst="line">
              <a:avLst/>
            </a:prstGeom>
            <a:ln w="76200">
              <a:solidFill>
                <a:srgbClr val="007C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梯形 12"/>
            <p:cNvSpPr/>
            <p:nvPr/>
          </p:nvSpPr>
          <p:spPr>
            <a:xfrm>
              <a:off x="5656520" y="-10633"/>
              <a:ext cx="6613452" cy="6911164"/>
            </a:xfrm>
            <a:custGeom>
              <a:avLst/>
              <a:gdLst>
                <a:gd name="connsiteX0" fmla="*/ 0 w 6815470"/>
                <a:gd name="connsiteY0" fmla="*/ 6858000 h 6858000"/>
                <a:gd name="connsiteX1" fmla="*/ 1703868 w 6815470"/>
                <a:gd name="connsiteY1" fmla="*/ 0 h 6858000"/>
                <a:gd name="connsiteX2" fmla="*/ 5111603 w 6815470"/>
                <a:gd name="connsiteY2" fmla="*/ 0 h 6858000"/>
                <a:gd name="connsiteX3" fmla="*/ 6815470 w 6815470"/>
                <a:gd name="connsiteY3" fmla="*/ 6858000 h 6858000"/>
                <a:gd name="connsiteX4" fmla="*/ 0 w 6815470"/>
                <a:gd name="connsiteY4" fmla="*/ 6858000 h 6858000"/>
                <a:gd name="connsiteX0-1" fmla="*/ 0 w 7134447"/>
                <a:gd name="connsiteY0-2" fmla="*/ 6900531 h 6900531"/>
                <a:gd name="connsiteX1-3" fmla="*/ 2022845 w 7134447"/>
                <a:gd name="connsiteY1-4" fmla="*/ 0 h 6900531"/>
                <a:gd name="connsiteX2-5" fmla="*/ 5430580 w 7134447"/>
                <a:gd name="connsiteY2-6" fmla="*/ 0 h 6900531"/>
                <a:gd name="connsiteX3-7" fmla="*/ 7134447 w 7134447"/>
                <a:gd name="connsiteY3-8" fmla="*/ 6858000 h 6900531"/>
                <a:gd name="connsiteX4-9" fmla="*/ 0 w 7134447"/>
                <a:gd name="connsiteY4-10" fmla="*/ 6900531 h 6900531"/>
                <a:gd name="connsiteX0-11" fmla="*/ 0 w 7134447"/>
                <a:gd name="connsiteY0-12" fmla="*/ 6911164 h 6911164"/>
                <a:gd name="connsiteX1-13" fmla="*/ 2022845 w 7134447"/>
                <a:gd name="connsiteY1-14" fmla="*/ 10633 h 6911164"/>
                <a:gd name="connsiteX2-15" fmla="*/ 6536366 w 7134447"/>
                <a:gd name="connsiteY2-16" fmla="*/ 0 h 6911164"/>
                <a:gd name="connsiteX3-17" fmla="*/ 7134447 w 7134447"/>
                <a:gd name="connsiteY3-18" fmla="*/ 6868633 h 6911164"/>
                <a:gd name="connsiteX4-19" fmla="*/ 0 w 7134447"/>
                <a:gd name="connsiteY4-20" fmla="*/ 6911164 h 6911164"/>
                <a:gd name="connsiteX0-21" fmla="*/ 0 w 6613452"/>
                <a:gd name="connsiteY0-22" fmla="*/ 6911164 h 6911164"/>
                <a:gd name="connsiteX1-23" fmla="*/ 2022845 w 6613452"/>
                <a:gd name="connsiteY1-24" fmla="*/ 10633 h 6911164"/>
                <a:gd name="connsiteX2-25" fmla="*/ 6536366 w 6613452"/>
                <a:gd name="connsiteY2-26" fmla="*/ 0 h 6911164"/>
                <a:gd name="connsiteX3-27" fmla="*/ 6613452 w 6613452"/>
                <a:gd name="connsiteY3-28" fmla="*/ 6889898 h 6911164"/>
                <a:gd name="connsiteX4-29" fmla="*/ 0 w 6613452"/>
                <a:gd name="connsiteY4-30" fmla="*/ 6911164 h 69111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613452" h="6911164">
                  <a:moveTo>
                    <a:pt x="0" y="6911164"/>
                  </a:moveTo>
                  <a:lnTo>
                    <a:pt x="2022845" y="10633"/>
                  </a:lnTo>
                  <a:lnTo>
                    <a:pt x="6536366" y="0"/>
                  </a:lnTo>
                  <a:lnTo>
                    <a:pt x="6613452" y="6889898"/>
                  </a:lnTo>
                  <a:lnTo>
                    <a:pt x="0" y="6911164"/>
                  </a:lnTo>
                  <a:close/>
                </a:path>
              </a:pathLst>
            </a:custGeom>
            <a:solidFill>
              <a:srgbClr val="00AE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802645" y="903752"/>
            <a:ext cx="863429" cy="863429"/>
            <a:chOff x="6802645" y="903752"/>
            <a:chExt cx="863429" cy="863429"/>
          </a:xfrm>
        </p:grpSpPr>
        <p:sp>
          <p:nvSpPr>
            <p:cNvPr id="12" name="椭圆 11"/>
            <p:cNvSpPr/>
            <p:nvPr/>
          </p:nvSpPr>
          <p:spPr>
            <a:xfrm>
              <a:off x="6802645" y="903752"/>
              <a:ext cx="863429" cy="863429"/>
            </a:xfrm>
            <a:prstGeom prst="ellipse">
              <a:avLst/>
            </a:prstGeom>
            <a:solidFill>
              <a:srgbClr val="00AEB9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1"/>
            <p:cNvSpPr txBox="1"/>
            <p:nvPr/>
          </p:nvSpPr>
          <p:spPr>
            <a:xfrm>
              <a:off x="6847313" y="1034688"/>
              <a:ext cx="816249" cy="6309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35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5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402830" y="2368860"/>
            <a:ext cx="863429" cy="863429"/>
            <a:chOff x="6402830" y="2368860"/>
            <a:chExt cx="863429" cy="863429"/>
          </a:xfrm>
        </p:grpSpPr>
        <p:sp>
          <p:nvSpPr>
            <p:cNvPr id="15" name="椭圆 14"/>
            <p:cNvSpPr/>
            <p:nvPr/>
          </p:nvSpPr>
          <p:spPr>
            <a:xfrm>
              <a:off x="6402830" y="2368860"/>
              <a:ext cx="863429" cy="863429"/>
            </a:xfrm>
            <a:prstGeom prst="ellipse">
              <a:avLst/>
            </a:prstGeom>
            <a:solidFill>
              <a:srgbClr val="00AEB9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1"/>
            <p:cNvSpPr txBox="1"/>
            <p:nvPr/>
          </p:nvSpPr>
          <p:spPr>
            <a:xfrm>
              <a:off x="6447685" y="2485103"/>
              <a:ext cx="816249" cy="6309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35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5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981748" y="3807805"/>
            <a:ext cx="863429" cy="863429"/>
            <a:chOff x="5981748" y="3807805"/>
            <a:chExt cx="863429" cy="863429"/>
          </a:xfrm>
        </p:grpSpPr>
        <p:sp>
          <p:nvSpPr>
            <p:cNvPr id="18" name="椭圆 17"/>
            <p:cNvSpPr/>
            <p:nvPr/>
          </p:nvSpPr>
          <p:spPr>
            <a:xfrm>
              <a:off x="5981748" y="3807805"/>
              <a:ext cx="863429" cy="863429"/>
            </a:xfrm>
            <a:prstGeom prst="ellipse">
              <a:avLst/>
            </a:prstGeom>
            <a:solidFill>
              <a:srgbClr val="00AEB9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1"/>
            <p:cNvSpPr txBox="1"/>
            <p:nvPr/>
          </p:nvSpPr>
          <p:spPr>
            <a:xfrm>
              <a:off x="6024280" y="3935401"/>
              <a:ext cx="816249" cy="6309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35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5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560666" y="5201621"/>
            <a:ext cx="863429" cy="863429"/>
            <a:chOff x="5560666" y="5201621"/>
            <a:chExt cx="863429" cy="863429"/>
          </a:xfrm>
        </p:grpSpPr>
        <p:sp>
          <p:nvSpPr>
            <p:cNvPr id="21" name="椭圆 20"/>
            <p:cNvSpPr/>
            <p:nvPr/>
          </p:nvSpPr>
          <p:spPr>
            <a:xfrm>
              <a:off x="5560666" y="5201621"/>
              <a:ext cx="863429" cy="863429"/>
            </a:xfrm>
            <a:prstGeom prst="ellipse">
              <a:avLst/>
            </a:prstGeom>
            <a:solidFill>
              <a:srgbClr val="00AEB9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11"/>
            <p:cNvSpPr txBox="1"/>
            <p:nvPr/>
          </p:nvSpPr>
          <p:spPr>
            <a:xfrm>
              <a:off x="5560666" y="5317864"/>
              <a:ext cx="816249" cy="6309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35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5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文本框 12"/>
          <p:cNvSpPr txBox="1"/>
          <p:nvPr/>
        </p:nvSpPr>
        <p:spPr>
          <a:xfrm>
            <a:off x="7863486" y="1132898"/>
            <a:ext cx="3185487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单击输入目录标题一</a:t>
            </a:r>
            <a:endParaRPr lang="en-US" altLang="zh-CN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12"/>
          <p:cNvSpPr txBox="1"/>
          <p:nvPr/>
        </p:nvSpPr>
        <p:spPr>
          <a:xfrm>
            <a:off x="7452359" y="2647111"/>
            <a:ext cx="3185487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单击输入目录标题一</a:t>
            </a:r>
            <a:endParaRPr lang="en-US" altLang="zh-CN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12"/>
          <p:cNvSpPr txBox="1"/>
          <p:nvPr/>
        </p:nvSpPr>
        <p:spPr>
          <a:xfrm>
            <a:off x="7105030" y="4034732"/>
            <a:ext cx="3185487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单击输入目录标题一</a:t>
            </a:r>
            <a:endParaRPr lang="en-US" altLang="zh-CN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12"/>
          <p:cNvSpPr txBox="1"/>
          <p:nvPr/>
        </p:nvSpPr>
        <p:spPr>
          <a:xfrm>
            <a:off x="6665068" y="5425586"/>
            <a:ext cx="3185487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单击输入目录标题一</a:t>
            </a:r>
            <a:endParaRPr lang="en-US" altLang="zh-CN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41" y="1406762"/>
            <a:ext cx="5432825" cy="486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5233">
        <p14:pan dir="r"/>
      </p:transition>
    </mc:Choice>
    <mc:Fallback xmlns="">
      <p:transition spd="slow" advTm="52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23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21382" y="1185754"/>
            <a:ext cx="7011121" cy="3745283"/>
          </a:xfrm>
          <a:prstGeom prst="rect">
            <a:avLst/>
          </a:prstGeom>
          <a:solidFill>
            <a:srgbClr val="00AE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714469" y="1593575"/>
            <a:ext cx="1633322" cy="1633913"/>
            <a:chOff x="1399488" y="1373932"/>
            <a:chExt cx="1225151" cy="1225151"/>
          </a:xfrm>
        </p:grpSpPr>
        <p:sp>
          <p:nvSpPr>
            <p:cNvPr id="5" name="椭圆 4"/>
            <p:cNvSpPr/>
            <p:nvPr/>
          </p:nvSpPr>
          <p:spPr>
            <a:xfrm>
              <a:off x="1399488" y="1373932"/>
              <a:ext cx="1225151" cy="12251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ED650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457804" y="1707654"/>
              <a:ext cx="1093134" cy="6231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rgbClr val="23B9D6"/>
                  </a:solidFill>
                  <a:latin typeface="Impact" panose="020B0806030902050204" pitchFamily="34" charset="0"/>
                </a:rPr>
                <a:t>Part1</a:t>
              </a:r>
              <a:endParaRPr lang="zh-CN" altLang="en-US" sz="4800" dirty="0">
                <a:solidFill>
                  <a:srgbClr val="23B9D6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944722" y="3663556"/>
            <a:ext cx="5240346" cy="757222"/>
            <a:chOff x="339620" y="2810858"/>
            <a:chExt cx="3930771" cy="567785"/>
          </a:xfrm>
        </p:grpSpPr>
        <p:sp>
          <p:nvSpPr>
            <p:cNvPr id="8" name="TextBox 7"/>
            <p:cNvSpPr txBox="1"/>
            <p:nvPr/>
          </p:nvSpPr>
          <p:spPr>
            <a:xfrm>
              <a:off x="878282" y="2940163"/>
              <a:ext cx="3392109" cy="438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单击此处输入章节标题</a:t>
              </a:r>
            </a:p>
          </p:txBody>
        </p:sp>
        <p:sp>
          <p:nvSpPr>
            <p:cNvPr id="9" name="Freeform 168"/>
            <p:cNvSpPr>
              <a:spLocks noEditPoints="1"/>
            </p:cNvSpPr>
            <p:nvPr/>
          </p:nvSpPr>
          <p:spPr bwMode="auto">
            <a:xfrm>
              <a:off x="339620" y="2810858"/>
              <a:ext cx="482016" cy="495989"/>
            </a:xfrm>
            <a:custGeom>
              <a:avLst/>
              <a:gdLst>
                <a:gd name="T0" fmla="*/ 5 w 96"/>
                <a:gd name="T1" fmla="*/ 42 h 99"/>
                <a:gd name="T2" fmla="*/ 74 w 96"/>
                <a:gd name="T3" fmla="*/ 42 h 99"/>
                <a:gd name="T4" fmla="*/ 77 w 96"/>
                <a:gd name="T5" fmla="*/ 41 h 99"/>
                <a:gd name="T6" fmla="*/ 91 w 96"/>
                <a:gd name="T7" fmla="*/ 47 h 99"/>
                <a:gd name="T8" fmla="*/ 96 w 96"/>
                <a:gd name="T9" fmla="*/ 60 h 99"/>
                <a:gd name="T10" fmla="*/ 91 w 96"/>
                <a:gd name="T11" fmla="*/ 73 h 99"/>
                <a:gd name="T12" fmla="*/ 77 w 96"/>
                <a:gd name="T13" fmla="*/ 78 h 99"/>
                <a:gd name="T14" fmla="*/ 68 w 96"/>
                <a:gd name="T15" fmla="*/ 76 h 99"/>
                <a:gd name="T16" fmla="*/ 62 w 96"/>
                <a:gd name="T17" fmla="*/ 85 h 99"/>
                <a:gd name="T18" fmla="*/ 67 w 96"/>
                <a:gd name="T19" fmla="*/ 85 h 99"/>
                <a:gd name="T20" fmla="*/ 84 w 96"/>
                <a:gd name="T21" fmla="*/ 85 h 99"/>
                <a:gd name="T22" fmla="*/ 71 w 96"/>
                <a:gd name="T23" fmla="*/ 99 h 99"/>
                <a:gd name="T24" fmla="*/ 17 w 96"/>
                <a:gd name="T25" fmla="*/ 99 h 99"/>
                <a:gd name="T26" fmla="*/ 12 w 96"/>
                <a:gd name="T27" fmla="*/ 99 h 99"/>
                <a:gd name="T28" fmla="*/ 0 w 96"/>
                <a:gd name="T29" fmla="*/ 85 h 99"/>
                <a:gd name="T30" fmla="*/ 17 w 96"/>
                <a:gd name="T31" fmla="*/ 85 h 99"/>
                <a:gd name="T32" fmla="*/ 21 w 96"/>
                <a:gd name="T33" fmla="*/ 85 h 99"/>
                <a:gd name="T34" fmla="*/ 5 w 96"/>
                <a:gd name="T35" fmla="*/ 42 h 99"/>
                <a:gd name="T36" fmla="*/ 56 w 96"/>
                <a:gd name="T37" fmla="*/ 36 h 99"/>
                <a:gd name="T38" fmla="*/ 55 w 96"/>
                <a:gd name="T39" fmla="*/ 6 h 99"/>
                <a:gd name="T40" fmla="*/ 56 w 96"/>
                <a:gd name="T41" fmla="*/ 36 h 99"/>
                <a:gd name="T42" fmla="*/ 43 w 96"/>
                <a:gd name="T43" fmla="*/ 30 h 99"/>
                <a:gd name="T44" fmla="*/ 42 w 96"/>
                <a:gd name="T45" fmla="*/ 0 h 99"/>
                <a:gd name="T46" fmla="*/ 43 w 96"/>
                <a:gd name="T47" fmla="*/ 30 h 99"/>
                <a:gd name="T48" fmla="*/ 30 w 96"/>
                <a:gd name="T49" fmla="*/ 34 h 99"/>
                <a:gd name="T50" fmla="*/ 29 w 96"/>
                <a:gd name="T51" fmla="*/ 4 h 99"/>
                <a:gd name="T52" fmla="*/ 30 w 96"/>
                <a:gd name="T53" fmla="*/ 34 h 99"/>
                <a:gd name="T54" fmla="*/ 15 w 96"/>
                <a:gd name="T55" fmla="*/ 53 h 99"/>
                <a:gd name="T56" fmla="*/ 26 w 96"/>
                <a:gd name="T57" fmla="*/ 80 h 99"/>
                <a:gd name="T58" fmla="*/ 33 w 96"/>
                <a:gd name="T59" fmla="*/ 75 h 99"/>
                <a:gd name="T60" fmla="*/ 24 w 96"/>
                <a:gd name="T61" fmla="*/ 52 h 99"/>
                <a:gd name="T62" fmla="*/ 15 w 96"/>
                <a:gd name="T63" fmla="*/ 53 h 99"/>
                <a:gd name="T64" fmla="*/ 77 w 96"/>
                <a:gd name="T65" fmla="*/ 50 h 99"/>
                <a:gd name="T66" fmla="*/ 72 w 96"/>
                <a:gd name="T67" fmla="*/ 68 h 99"/>
                <a:gd name="T68" fmla="*/ 77 w 96"/>
                <a:gd name="T69" fmla="*/ 70 h 99"/>
                <a:gd name="T70" fmla="*/ 84 w 96"/>
                <a:gd name="T71" fmla="*/ 67 h 99"/>
                <a:gd name="T72" fmla="*/ 87 w 96"/>
                <a:gd name="T73" fmla="*/ 60 h 99"/>
                <a:gd name="T74" fmla="*/ 84 w 96"/>
                <a:gd name="T75" fmla="*/ 53 h 99"/>
                <a:gd name="T76" fmla="*/ 77 w 96"/>
                <a:gd name="T77" fmla="*/ 50 h 99"/>
                <a:gd name="T78" fmla="*/ 77 w 96"/>
                <a:gd name="T79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113829" y="5705925"/>
            <a:ext cx="2800321" cy="630732"/>
            <a:chOff x="733341" y="349422"/>
            <a:chExt cx="2800321" cy="630732"/>
          </a:xfrm>
        </p:grpSpPr>
        <p:sp>
          <p:nvSpPr>
            <p:cNvPr id="12" name="TextBox 11"/>
            <p:cNvSpPr txBox="1"/>
            <p:nvPr/>
          </p:nvSpPr>
          <p:spPr>
            <a:xfrm>
              <a:off x="1363843" y="410875"/>
              <a:ext cx="2169819" cy="507827"/>
            </a:xfrm>
            <a:prstGeom prst="rect">
              <a:avLst/>
            </a:prstGeom>
            <a:noFill/>
          </p:spPr>
          <p:txBody>
            <a:bodyPr wrap="none" lIns="121917" tIns="60958" rIns="121917" bIns="60958" rtlCol="0">
              <a:spAutoFit/>
            </a:bodyPr>
            <a:lstStyle/>
            <a:p>
              <a:r>
                <a:rPr lang="zh-CN" altLang="en-US" sz="2500" b="1" dirty="0">
                  <a:solidFill>
                    <a:srgbClr val="23B9D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某市人民医院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341" y="349422"/>
              <a:ext cx="630502" cy="630732"/>
            </a:xfrm>
            <a:prstGeom prst="rect">
              <a:avLst/>
            </a:prstGeom>
            <a:solidFill>
              <a:schemeClr val="bg1"/>
            </a:solidFill>
          </p:spPr>
        </p:pic>
      </p:grpSp>
      <p:cxnSp>
        <p:nvCxnSpPr>
          <p:cNvPr id="14" name="直接连接符 13"/>
          <p:cNvCxnSpPr/>
          <p:nvPr/>
        </p:nvCxnSpPr>
        <p:spPr>
          <a:xfrm>
            <a:off x="2021382" y="3196"/>
            <a:ext cx="0" cy="6859588"/>
          </a:xfrm>
          <a:prstGeom prst="line">
            <a:avLst/>
          </a:prstGeom>
          <a:ln>
            <a:solidFill>
              <a:srgbClr val="23B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-111998" y="6054800"/>
            <a:ext cx="9048996" cy="0"/>
          </a:xfrm>
          <a:prstGeom prst="line">
            <a:avLst/>
          </a:prstGeom>
          <a:ln>
            <a:solidFill>
              <a:srgbClr val="23B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868">
        <p14:pan dir="u"/>
      </p:transition>
    </mc:Choice>
    <mc:Fallback xmlns="">
      <p:transition spd="slow" advTm="38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24183" y="4084232"/>
            <a:ext cx="12216183" cy="1593701"/>
            <a:chOff x="-325978" y="3573016"/>
            <a:chExt cx="12214593" cy="1593701"/>
          </a:xfrm>
        </p:grpSpPr>
        <p:sp>
          <p:nvSpPr>
            <p:cNvPr id="4" name="Line 34"/>
            <p:cNvSpPr>
              <a:spLocks noChangeShapeType="1"/>
            </p:cNvSpPr>
            <p:nvPr/>
          </p:nvSpPr>
          <p:spPr bwMode="auto">
            <a:xfrm flipH="1">
              <a:off x="-325978" y="5121597"/>
              <a:ext cx="5112107" cy="0"/>
            </a:xfrm>
            <a:prstGeom prst="line">
              <a:avLst/>
            </a:prstGeom>
            <a:noFill/>
            <a:ln w="88900" cmpd="sng">
              <a:solidFill>
                <a:schemeClr val="accent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latinLnBrk="1"/>
              <a:endParaRPr lang="zh-CN" altLang="zh-CN" sz="3200" b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5" name="Line 34"/>
            <p:cNvSpPr>
              <a:spLocks noChangeShapeType="1"/>
            </p:cNvSpPr>
            <p:nvPr/>
          </p:nvSpPr>
          <p:spPr bwMode="auto">
            <a:xfrm flipH="1" flipV="1">
              <a:off x="4814641" y="4345635"/>
              <a:ext cx="0" cy="821082"/>
            </a:xfrm>
            <a:prstGeom prst="line">
              <a:avLst/>
            </a:prstGeom>
            <a:noFill/>
            <a:ln w="88900" cmpd="sng">
              <a:solidFill>
                <a:schemeClr val="accent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latinLnBrk="1"/>
              <a:endParaRPr lang="zh-CN" altLang="zh-CN" sz="3200" b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6" name="Line 34"/>
            <p:cNvSpPr>
              <a:spLocks noChangeShapeType="1"/>
            </p:cNvSpPr>
            <p:nvPr/>
          </p:nvSpPr>
          <p:spPr bwMode="auto">
            <a:xfrm flipH="1">
              <a:off x="4767345" y="4351939"/>
              <a:ext cx="2711107" cy="1764"/>
            </a:xfrm>
            <a:prstGeom prst="line">
              <a:avLst/>
            </a:prstGeom>
            <a:noFill/>
            <a:ln w="88900" cmpd="sng">
              <a:solidFill>
                <a:schemeClr val="accent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latinLnBrk="1"/>
              <a:endParaRPr lang="zh-CN" altLang="zh-CN" sz="3200" b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7" name="Line 34"/>
            <p:cNvSpPr>
              <a:spLocks noChangeShapeType="1"/>
            </p:cNvSpPr>
            <p:nvPr/>
          </p:nvSpPr>
          <p:spPr bwMode="auto">
            <a:xfrm flipH="1">
              <a:off x="7459401" y="3574780"/>
              <a:ext cx="4429214" cy="0"/>
            </a:xfrm>
            <a:prstGeom prst="line">
              <a:avLst/>
            </a:prstGeom>
            <a:noFill/>
            <a:ln w="88900" cmpd="sng">
              <a:solidFill>
                <a:schemeClr val="accent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latinLnBrk="1"/>
              <a:endParaRPr lang="zh-CN" altLang="zh-CN" sz="3200" b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  <p:sp>
          <p:nvSpPr>
            <p:cNvPr id="8" name="Line 34"/>
            <p:cNvSpPr>
              <a:spLocks noChangeShapeType="1"/>
            </p:cNvSpPr>
            <p:nvPr/>
          </p:nvSpPr>
          <p:spPr bwMode="auto">
            <a:xfrm flipH="1" flipV="1">
              <a:off x="7507733" y="3573016"/>
              <a:ext cx="0" cy="821082"/>
            </a:xfrm>
            <a:prstGeom prst="line">
              <a:avLst/>
            </a:prstGeom>
            <a:noFill/>
            <a:ln w="88900" cmpd="sng">
              <a:solidFill>
                <a:schemeClr val="accent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latinLnBrk="1"/>
              <a:endParaRPr lang="zh-CN" altLang="zh-CN" sz="3200" b="1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  <a:sym typeface="Gulim" panose="020B0600000101010101" pitchFamily="34" charset="-127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923271" y="5710736"/>
            <a:ext cx="1891790" cy="302009"/>
            <a:chOff x="2922891" y="5710735"/>
            <a:chExt cx="1891543" cy="302009"/>
          </a:xfrm>
        </p:grpSpPr>
        <p:sp>
          <p:nvSpPr>
            <p:cNvPr id="10" name="TextBox 9"/>
            <p:cNvSpPr txBox="1"/>
            <p:nvPr/>
          </p:nvSpPr>
          <p:spPr>
            <a:xfrm>
              <a:off x="2922891" y="5710735"/>
              <a:ext cx="527213" cy="30200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5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607216" y="5710735"/>
              <a:ext cx="527213" cy="30200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5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287221" y="5710735"/>
              <a:ext cx="527213" cy="30200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96432" y="3199088"/>
            <a:ext cx="1760339" cy="1686865"/>
            <a:chOff x="5595703" y="3199087"/>
            <a:chExt cx="1760110" cy="1686865"/>
          </a:xfrm>
        </p:grpSpPr>
        <p:sp>
          <p:nvSpPr>
            <p:cNvPr id="14" name="矩形 13"/>
            <p:cNvSpPr/>
            <p:nvPr/>
          </p:nvSpPr>
          <p:spPr>
            <a:xfrm>
              <a:off x="5595703" y="3901594"/>
              <a:ext cx="498761" cy="961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228402" y="3199087"/>
              <a:ext cx="498761" cy="16639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857052" y="3589422"/>
              <a:ext cx="498761" cy="127358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5595703" y="4481638"/>
              <a:ext cx="498761" cy="4043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228402" y="4186204"/>
              <a:ext cx="498761" cy="6997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857052" y="4350356"/>
              <a:ext cx="498761" cy="5355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256166" y="2328047"/>
            <a:ext cx="1766016" cy="1742083"/>
            <a:chOff x="8216058" y="2328047"/>
            <a:chExt cx="1765786" cy="1742082"/>
          </a:xfrm>
        </p:grpSpPr>
        <p:sp>
          <p:nvSpPr>
            <p:cNvPr id="21" name="矩形 20"/>
            <p:cNvSpPr/>
            <p:nvPr/>
          </p:nvSpPr>
          <p:spPr>
            <a:xfrm>
              <a:off x="8216058" y="2690043"/>
              <a:ext cx="498761" cy="13800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8848757" y="2328047"/>
              <a:ext cx="498761" cy="1742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9477407" y="2602029"/>
              <a:ext cx="498761" cy="1468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8221734" y="3665814"/>
              <a:ext cx="498761" cy="4043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854433" y="3370380"/>
              <a:ext cx="498761" cy="6997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9483083" y="3534532"/>
              <a:ext cx="498761" cy="5355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970172" y="4657749"/>
            <a:ext cx="1763578" cy="997081"/>
            <a:chOff x="2969784" y="4657748"/>
            <a:chExt cx="1763347" cy="997081"/>
          </a:xfrm>
        </p:grpSpPr>
        <p:sp>
          <p:nvSpPr>
            <p:cNvPr id="28" name="矩形 27"/>
            <p:cNvSpPr/>
            <p:nvPr/>
          </p:nvSpPr>
          <p:spPr>
            <a:xfrm>
              <a:off x="2969784" y="5017788"/>
              <a:ext cx="498761" cy="6009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3602484" y="4657748"/>
              <a:ext cx="498761" cy="9609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4231134" y="4832407"/>
              <a:ext cx="498761" cy="7863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2973021" y="5337741"/>
              <a:ext cx="498761" cy="30946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3605720" y="5119233"/>
              <a:ext cx="498761" cy="5355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234370" y="5237257"/>
              <a:ext cx="498761" cy="4099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581866" y="4951248"/>
            <a:ext cx="1891790" cy="302009"/>
            <a:chOff x="5581138" y="4951248"/>
            <a:chExt cx="1891543" cy="302009"/>
          </a:xfrm>
        </p:grpSpPr>
        <p:sp>
          <p:nvSpPr>
            <p:cNvPr id="35" name="TextBox 34"/>
            <p:cNvSpPr txBox="1"/>
            <p:nvPr/>
          </p:nvSpPr>
          <p:spPr>
            <a:xfrm>
              <a:off x="5581138" y="4951248"/>
              <a:ext cx="527213" cy="30200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265463" y="4951248"/>
              <a:ext cx="527213" cy="30200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945468" y="4951248"/>
              <a:ext cx="527213" cy="30200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251072" y="4229630"/>
            <a:ext cx="1891790" cy="302009"/>
            <a:chOff x="8249997" y="4229629"/>
            <a:chExt cx="1891543" cy="302009"/>
          </a:xfrm>
        </p:grpSpPr>
        <p:sp>
          <p:nvSpPr>
            <p:cNvPr id="39" name="TextBox 38"/>
            <p:cNvSpPr txBox="1"/>
            <p:nvPr/>
          </p:nvSpPr>
          <p:spPr>
            <a:xfrm>
              <a:off x="8249997" y="4229629"/>
              <a:ext cx="527213" cy="30200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934322" y="4229629"/>
              <a:ext cx="527213" cy="30200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5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614327" y="4229629"/>
              <a:ext cx="527213" cy="302009"/>
            </a:xfrm>
            <a:prstGeom prst="rect">
              <a:avLst/>
            </a:prstGeom>
            <a:noFill/>
          </p:spPr>
          <p:txBody>
            <a:bodyPr wrap="none" lIns="70557" tIns="35279" rIns="70557" bIns="35279" rtlCol="0">
              <a:spAutoFit/>
            </a:bodyPr>
            <a:lstStyle/>
            <a:p>
              <a:r>
                <a:rPr lang="zh-CN" alt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745881" y="3827116"/>
            <a:ext cx="1049260" cy="462829"/>
            <a:chOff x="2745522" y="3827113"/>
            <a:chExt cx="1049124" cy="462829"/>
          </a:xfrm>
        </p:grpSpPr>
        <p:grpSp>
          <p:nvGrpSpPr>
            <p:cNvPr id="43" name="组合 42"/>
            <p:cNvGrpSpPr/>
            <p:nvPr/>
          </p:nvGrpSpPr>
          <p:grpSpPr>
            <a:xfrm>
              <a:off x="2745522" y="3827113"/>
              <a:ext cx="953758" cy="462829"/>
              <a:chOff x="2745522" y="3827113"/>
              <a:chExt cx="953758" cy="462829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2745522" y="3827113"/>
                <a:ext cx="953758" cy="369332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 anchor="ctr">
                <a:spAutoFit/>
              </a:bodyPr>
              <a:lstStyle/>
              <a:p>
                <a:pPr algn="just"/>
                <a:endParaRPr lang="zh-CN" altLang="en-US" dirty="0">
                  <a:solidFill>
                    <a:srgbClr val="001B36"/>
                  </a:solidFill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10800000">
                <a:off x="3542054" y="4154402"/>
                <a:ext cx="157226" cy="135540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863839" y="3844333"/>
              <a:ext cx="930807" cy="338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第一月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511463" y="2503548"/>
            <a:ext cx="1049260" cy="462829"/>
            <a:chOff x="5510744" y="2503547"/>
            <a:chExt cx="1049124" cy="462829"/>
          </a:xfrm>
        </p:grpSpPr>
        <p:sp>
          <p:nvSpPr>
            <p:cNvPr id="48" name="TextBox 47"/>
            <p:cNvSpPr txBox="1"/>
            <p:nvPr/>
          </p:nvSpPr>
          <p:spPr>
            <a:xfrm>
              <a:off x="5510744" y="2503547"/>
              <a:ext cx="953758" cy="3693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 anchor="ctr">
              <a:spAutoFit/>
            </a:bodyPr>
            <a:lstStyle/>
            <a:p>
              <a:pPr algn="just"/>
              <a:endParaRPr lang="zh-CN" altLang="en-US" dirty="0">
                <a:solidFill>
                  <a:srgbClr val="001B36"/>
                </a:solidFill>
              </a:endParaRPr>
            </a:p>
          </p:txBody>
        </p:sp>
        <p:sp>
          <p:nvSpPr>
            <p:cNvPr id="49" name="等腰三角形 48"/>
            <p:cNvSpPr/>
            <p:nvPr/>
          </p:nvSpPr>
          <p:spPr>
            <a:xfrm rot="10800000">
              <a:off x="6307276" y="2830836"/>
              <a:ext cx="157226" cy="13554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629061" y="2520767"/>
              <a:ext cx="930807" cy="338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第二月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137836" y="1720714"/>
            <a:ext cx="1049260" cy="462829"/>
            <a:chOff x="8136775" y="1720713"/>
            <a:chExt cx="1049124" cy="462829"/>
          </a:xfrm>
        </p:grpSpPr>
        <p:sp>
          <p:nvSpPr>
            <p:cNvPr id="52" name="TextBox 51"/>
            <p:cNvSpPr txBox="1"/>
            <p:nvPr/>
          </p:nvSpPr>
          <p:spPr>
            <a:xfrm>
              <a:off x="8136775" y="1720713"/>
              <a:ext cx="953758" cy="3693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 anchor="ctr">
              <a:spAutoFit/>
            </a:bodyPr>
            <a:lstStyle/>
            <a:p>
              <a:pPr algn="just"/>
              <a:endParaRPr lang="zh-CN" altLang="en-US" dirty="0">
                <a:solidFill>
                  <a:srgbClr val="001B36"/>
                </a:solidFill>
              </a:endParaRPr>
            </a:p>
          </p:txBody>
        </p:sp>
        <p:sp>
          <p:nvSpPr>
            <p:cNvPr id="53" name="等腰三角形 52"/>
            <p:cNvSpPr/>
            <p:nvPr/>
          </p:nvSpPr>
          <p:spPr>
            <a:xfrm rot="10800000">
              <a:off x="8933307" y="2048002"/>
              <a:ext cx="157226" cy="13554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255092" y="1737933"/>
              <a:ext cx="930807" cy="338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第三月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9237067" y="1316767"/>
            <a:ext cx="1963208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/>
              <a:t>您的内容打在这里，或者通过复制您的文本后，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70108" y="3740894"/>
            <a:ext cx="1963208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/>
              <a:t>您的内容打在这里，或者通过复制您的文本后，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472234" y="2495855"/>
            <a:ext cx="1963208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/>
              <a:t>您的内容打在这里，或者通过复制您的文本后，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-55940" y="-3387757"/>
            <a:ext cx="310335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dirty="0"/>
              <a:t> </a:t>
            </a:r>
          </a:p>
        </p:txBody>
      </p:sp>
      <p:sp>
        <p:nvSpPr>
          <p:cNvPr id="59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5565">
        <p14:pan dir="u"/>
      </p:transition>
    </mc:Choice>
    <mc:Fallback xmlns="">
      <p:transition spd="slow" advClick="0" advTm="55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8475" y="1219201"/>
            <a:ext cx="10953149" cy="5057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zh-CN" altLang="en-US" sz="1900"/>
          </a:p>
        </p:txBody>
      </p:sp>
      <p:sp>
        <p:nvSpPr>
          <p:cNvPr id="2" name="矩形 1"/>
          <p:cNvSpPr/>
          <p:nvPr/>
        </p:nvSpPr>
        <p:spPr>
          <a:xfrm>
            <a:off x="975432" y="1653772"/>
            <a:ext cx="7578441" cy="423323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cxnSp>
        <p:nvCxnSpPr>
          <p:cNvPr id="21" name="直接连接符 20"/>
          <p:cNvCxnSpPr/>
          <p:nvPr/>
        </p:nvCxnSpPr>
        <p:spPr>
          <a:xfrm>
            <a:off x="8663477" y="2129541"/>
            <a:ext cx="2481442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/>
          <p:nvPr/>
        </p:nvSpPr>
        <p:spPr>
          <a:xfrm>
            <a:off x="8574773" y="1790329"/>
            <a:ext cx="2067284" cy="339212"/>
          </a:xfrm>
          <a:prstGeom prst="rect">
            <a:avLst/>
          </a:prstGeom>
        </p:spPr>
        <p:txBody>
          <a:bodyPr vert="horz" lIns="91430" tIns="45715" rIns="91430" bIns="45715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8574771" y="2129541"/>
            <a:ext cx="2658854" cy="912181"/>
          </a:xfrm>
          <a:prstGeom prst="rect">
            <a:avLst/>
          </a:prstGeom>
        </p:spPr>
        <p:txBody>
          <a:bodyPr vert="horz" lIns="91430" tIns="45715" rIns="91430" bIns="45715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8663477" y="3503060"/>
            <a:ext cx="2481442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/>
          <p:nvPr/>
        </p:nvSpPr>
        <p:spPr>
          <a:xfrm>
            <a:off x="8574773" y="3163848"/>
            <a:ext cx="2067284" cy="339212"/>
          </a:xfrm>
          <a:prstGeom prst="rect">
            <a:avLst/>
          </a:prstGeom>
        </p:spPr>
        <p:txBody>
          <a:bodyPr vert="horz" lIns="91430" tIns="45715" rIns="91430" bIns="45715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8574771" y="3503060"/>
            <a:ext cx="2658854" cy="912181"/>
          </a:xfrm>
          <a:prstGeom prst="rect">
            <a:avLst/>
          </a:prstGeom>
        </p:spPr>
        <p:txBody>
          <a:bodyPr vert="horz" lIns="91430" tIns="45715" rIns="91430" bIns="45715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8663477" y="4859411"/>
            <a:ext cx="2481442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/>
          <p:nvPr/>
        </p:nvSpPr>
        <p:spPr>
          <a:xfrm>
            <a:off x="8574773" y="4520199"/>
            <a:ext cx="2067284" cy="339212"/>
          </a:xfrm>
          <a:prstGeom prst="rect">
            <a:avLst/>
          </a:prstGeom>
        </p:spPr>
        <p:txBody>
          <a:bodyPr vert="horz" lIns="91430" tIns="45715" rIns="91430" bIns="45715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3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574771" y="4859411"/>
            <a:ext cx="2658854" cy="912181"/>
          </a:xfrm>
          <a:prstGeom prst="rect">
            <a:avLst/>
          </a:prstGeom>
        </p:spPr>
        <p:txBody>
          <a:bodyPr vert="horz" lIns="91430" tIns="45715" rIns="91430" bIns="45715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939">
        <p14:pan/>
      </p:transition>
    </mc:Choice>
    <mc:Fallback xmlns="">
      <p:transition spd="slow" advTm="1939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6891"/>
          <p:cNvSpPr/>
          <p:nvPr/>
        </p:nvSpPr>
        <p:spPr>
          <a:xfrm flipH="1">
            <a:off x="7038230" y="2835796"/>
            <a:ext cx="1362526" cy="1362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3507"/>
                  <a:pt x="0" y="13507"/>
                  <a:pt x="0" y="13507"/>
                </a:cubicBezTo>
                <a:cubicBezTo>
                  <a:pt x="0" y="17978"/>
                  <a:pt x="3622" y="21600"/>
                  <a:pt x="8112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8112"/>
                  <a:pt x="21600" y="8112"/>
                  <a:pt x="21600" y="8112"/>
                </a:cubicBezTo>
                <a:cubicBezTo>
                  <a:pt x="21600" y="3622"/>
                  <a:pt x="17978" y="0"/>
                  <a:pt x="13507" y="0"/>
                </a:cubicBezTo>
                <a:close/>
              </a:path>
            </a:pathLst>
          </a:custGeom>
          <a:solidFill>
            <a:srgbClr val="E0E0E0">
              <a:alpha val="15000"/>
            </a:srgbClr>
          </a:solidFill>
          <a:ln>
            <a:round/>
          </a:ln>
        </p:spPr>
        <p:txBody>
          <a:bodyPr lIns="0" tIns="0" rIns="0" bIns="0"/>
          <a:lstStyle/>
          <a:p>
            <a:pPr lvl="0">
              <a:buClrTx/>
            </a:pPr>
            <a:endParaRPr>
              <a:latin typeface="+mn-ea"/>
            </a:endParaRPr>
          </a:p>
        </p:txBody>
      </p:sp>
      <p:sp>
        <p:nvSpPr>
          <p:cNvPr id="4" name="Shape 6914"/>
          <p:cNvSpPr/>
          <p:nvPr/>
        </p:nvSpPr>
        <p:spPr>
          <a:xfrm>
            <a:off x="3861847" y="1647444"/>
            <a:ext cx="2365896" cy="215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95" y="18391"/>
                </a:moveTo>
                <a:cubicBezTo>
                  <a:pt x="2131" y="18465"/>
                  <a:pt x="1144" y="18588"/>
                  <a:pt x="224" y="18761"/>
                </a:cubicBezTo>
                <a:cubicBezTo>
                  <a:pt x="90" y="19699"/>
                  <a:pt x="22" y="20637"/>
                  <a:pt x="0" y="21600"/>
                </a:cubicBezTo>
                <a:cubicBezTo>
                  <a:pt x="3701" y="21600"/>
                  <a:pt x="3701" y="21600"/>
                  <a:pt x="3701" y="21600"/>
                </a:cubicBezTo>
                <a:cubicBezTo>
                  <a:pt x="4060" y="20168"/>
                  <a:pt x="5249" y="19156"/>
                  <a:pt x="6639" y="19156"/>
                </a:cubicBezTo>
                <a:cubicBezTo>
                  <a:pt x="8030" y="19156"/>
                  <a:pt x="9219" y="20168"/>
                  <a:pt x="9600" y="21600"/>
                </a:cubicBezTo>
                <a:cubicBezTo>
                  <a:pt x="10273" y="21600"/>
                  <a:pt x="10273" y="21600"/>
                  <a:pt x="10273" y="21600"/>
                </a:cubicBezTo>
                <a:cubicBezTo>
                  <a:pt x="10295" y="20711"/>
                  <a:pt x="10430" y="19847"/>
                  <a:pt x="10654" y="18983"/>
                </a:cubicBezTo>
                <a:cubicBezTo>
                  <a:pt x="11125" y="17206"/>
                  <a:pt x="12045" y="15552"/>
                  <a:pt x="13279" y="14268"/>
                </a:cubicBezTo>
                <a:cubicBezTo>
                  <a:pt x="14467" y="12960"/>
                  <a:pt x="16015" y="12096"/>
                  <a:pt x="17675" y="11602"/>
                </a:cubicBezTo>
                <a:cubicBezTo>
                  <a:pt x="18258" y="11454"/>
                  <a:pt x="18841" y="11380"/>
                  <a:pt x="19447" y="11331"/>
                </a:cubicBezTo>
                <a:cubicBezTo>
                  <a:pt x="19447" y="9183"/>
                  <a:pt x="19447" y="9183"/>
                  <a:pt x="19447" y="9183"/>
                </a:cubicBezTo>
                <a:cubicBezTo>
                  <a:pt x="19828" y="9109"/>
                  <a:pt x="19828" y="9109"/>
                  <a:pt x="19828" y="9109"/>
                </a:cubicBezTo>
                <a:cubicBezTo>
                  <a:pt x="20860" y="8912"/>
                  <a:pt x="21600" y="7949"/>
                  <a:pt x="21600" y="6764"/>
                </a:cubicBezTo>
                <a:cubicBezTo>
                  <a:pt x="21600" y="5579"/>
                  <a:pt x="20860" y="4592"/>
                  <a:pt x="19828" y="4394"/>
                </a:cubicBezTo>
                <a:cubicBezTo>
                  <a:pt x="19447" y="4320"/>
                  <a:pt x="19447" y="4320"/>
                  <a:pt x="19447" y="4320"/>
                </a:cubicBezTo>
                <a:cubicBezTo>
                  <a:pt x="19447" y="0"/>
                  <a:pt x="19447" y="0"/>
                  <a:pt x="19447" y="0"/>
                </a:cubicBezTo>
                <a:cubicBezTo>
                  <a:pt x="18931" y="25"/>
                  <a:pt x="18437" y="49"/>
                  <a:pt x="17921" y="123"/>
                </a:cubicBezTo>
                <a:cubicBezTo>
                  <a:pt x="17720" y="1185"/>
                  <a:pt x="17563" y="2197"/>
                  <a:pt x="17450" y="3259"/>
                </a:cubicBezTo>
                <a:cubicBezTo>
                  <a:pt x="15880" y="3579"/>
                  <a:pt x="15880" y="3579"/>
                  <a:pt x="15880" y="3579"/>
                </a:cubicBezTo>
                <a:cubicBezTo>
                  <a:pt x="14355" y="4098"/>
                  <a:pt x="14355" y="4098"/>
                  <a:pt x="14355" y="4098"/>
                </a:cubicBezTo>
                <a:cubicBezTo>
                  <a:pt x="13817" y="3209"/>
                  <a:pt x="13234" y="2370"/>
                  <a:pt x="12628" y="1555"/>
                </a:cubicBezTo>
                <a:cubicBezTo>
                  <a:pt x="11080" y="2197"/>
                  <a:pt x="9622" y="3110"/>
                  <a:pt x="8277" y="4172"/>
                </a:cubicBezTo>
                <a:cubicBezTo>
                  <a:pt x="8568" y="5159"/>
                  <a:pt x="8905" y="6171"/>
                  <a:pt x="9286" y="7134"/>
                </a:cubicBezTo>
                <a:cubicBezTo>
                  <a:pt x="8882" y="7529"/>
                  <a:pt x="8456" y="7875"/>
                  <a:pt x="8075" y="8294"/>
                </a:cubicBezTo>
                <a:cubicBezTo>
                  <a:pt x="7716" y="8714"/>
                  <a:pt x="7312" y="9109"/>
                  <a:pt x="6976" y="9578"/>
                </a:cubicBezTo>
                <a:cubicBezTo>
                  <a:pt x="6123" y="9134"/>
                  <a:pt x="5226" y="8714"/>
                  <a:pt x="4329" y="8319"/>
                </a:cubicBezTo>
                <a:cubicBezTo>
                  <a:pt x="3297" y="9751"/>
                  <a:pt x="2422" y="11331"/>
                  <a:pt x="1750" y="12985"/>
                </a:cubicBezTo>
                <a:cubicBezTo>
                  <a:pt x="2490" y="13701"/>
                  <a:pt x="3230" y="14367"/>
                  <a:pt x="3993" y="15009"/>
                </a:cubicBezTo>
                <a:cubicBezTo>
                  <a:pt x="3746" y="15552"/>
                  <a:pt x="3634" y="16120"/>
                  <a:pt x="3454" y="16663"/>
                </a:cubicBezTo>
                <a:cubicBezTo>
                  <a:pt x="3275" y="17231"/>
                  <a:pt x="3207" y="17798"/>
                  <a:pt x="3095" y="18391"/>
                </a:cubicBezTo>
                <a:close/>
              </a:path>
            </a:pathLst>
          </a:custGeom>
          <a:solidFill>
            <a:schemeClr val="accent1"/>
          </a:solidFill>
          <a:ln>
            <a:round/>
          </a:ln>
        </p:spPr>
        <p:txBody>
          <a:bodyPr lIns="0" tIns="0" rIns="0" bIns="0"/>
          <a:lstStyle/>
          <a:p>
            <a:pPr defTabSz="575945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5" name="Shape 6915"/>
          <p:cNvSpPr/>
          <p:nvPr/>
        </p:nvSpPr>
        <p:spPr>
          <a:xfrm>
            <a:off x="6089275" y="1647441"/>
            <a:ext cx="2145376" cy="2386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181"/>
                </a:moveTo>
                <a:cubicBezTo>
                  <a:pt x="1410" y="3559"/>
                  <a:pt x="2375" y="4738"/>
                  <a:pt x="2375" y="6095"/>
                </a:cubicBezTo>
                <a:cubicBezTo>
                  <a:pt x="2375" y="7452"/>
                  <a:pt x="1410" y="8609"/>
                  <a:pt x="0" y="9009"/>
                </a:cubicBezTo>
                <a:cubicBezTo>
                  <a:pt x="0" y="10188"/>
                  <a:pt x="0" y="10188"/>
                  <a:pt x="0" y="10188"/>
                </a:cubicBezTo>
                <a:cubicBezTo>
                  <a:pt x="866" y="10233"/>
                  <a:pt x="1732" y="10344"/>
                  <a:pt x="2573" y="10566"/>
                </a:cubicBezTo>
                <a:cubicBezTo>
                  <a:pt x="4379" y="11034"/>
                  <a:pt x="6037" y="11946"/>
                  <a:pt x="7324" y="13169"/>
                </a:cubicBezTo>
                <a:cubicBezTo>
                  <a:pt x="8635" y="14370"/>
                  <a:pt x="9501" y="15883"/>
                  <a:pt x="9971" y="17529"/>
                </a:cubicBezTo>
                <a:cubicBezTo>
                  <a:pt x="10120" y="18130"/>
                  <a:pt x="10219" y="18753"/>
                  <a:pt x="10268" y="19375"/>
                </a:cubicBezTo>
                <a:cubicBezTo>
                  <a:pt x="12767" y="19375"/>
                  <a:pt x="12767" y="19375"/>
                  <a:pt x="12767" y="19375"/>
                </a:cubicBezTo>
                <a:cubicBezTo>
                  <a:pt x="12841" y="19754"/>
                  <a:pt x="12841" y="19754"/>
                  <a:pt x="12841" y="19754"/>
                </a:cubicBezTo>
                <a:cubicBezTo>
                  <a:pt x="13014" y="20821"/>
                  <a:pt x="14029" y="21600"/>
                  <a:pt x="15216" y="21600"/>
                </a:cubicBezTo>
                <a:cubicBezTo>
                  <a:pt x="16404" y="21600"/>
                  <a:pt x="17394" y="20821"/>
                  <a:pt x="17592" y="19776"/>
                </a:cubicBezTo>
                <a:cubicBezTo>
                  <a:pt x="17641" y="19375"/>
                  <a:pt x="17641" y="19375"/>
                  <a:pt x="17641" y="19375"/>
                </a:cubicBezTo>
                <a:cubicBezTo>
                  <a:pt x="21600" y="19375"/>
                  <a:pt x="21600" y="19375"/>
                  <a:pt x="21600" y="19375"/>
                </a:cubicBezTo>
                <a:cubicBezTo>
                  <a:pt x="21600" y="18842"/>
                  <a:pt x="21551" y="18308"/>
                  <a:pt x="21476" y="17774"/>
                </a:cubicBezTo>
                <a:cubicBezTo>
                  <a:pt x="20437" y="17596"/>
                  <a:pt x="19423" y="17418"/>
                  <a:pt x="18359" y="17307"/>
                </a:cubicBezTo>
                <a:cubicBezTo>
                  <a:pt x="18012" y="15750"/>
                  <a:pt x="18012" y="15750"/>
                  <a:pt x="18012" y="15750"/>
                </a:cubicBezTo>
                <a:cubicBezTo>
                  <a:pt x="17518" y="14237"/>
                  <a:pt x="17518" y="14237"/>
                  <a:pt x="17518" y="14237"/>
                </a:cubicBezTo>
                <a:cubicBezTo>
                  <a:pt x="18408" y="13703"/>
                  <a:pt x="19225" y="13125"/>
                  <a:pt x="20066" y="12524"/>
                </a:cubicBezTo>
                <a:cubicBezTo>
                  <a:pt x="19423" y="10989"/>
                  <a:pt x="18482" y="9543"/>
                  <a:pt x="17443" y="8208"/>
                </a:cubicBezTo>
                <a:cubicBezTo>
                  <a:pt x="16429" y="8498"/>
                  <a:pt x="15414" y="8854"/>
                  <a:pt x="14449" y="9209"/>
                </a:cubicBezTo>
                <a:cubicBezTo>
                  <a:pt x="14078" y="8809"/>
                  <a:pt x="13732" y="8386"/>
                  <a:pt x="13287" y="8008"/>
                </a:cubicBezTo>
                <a:cubicBezTo>
                  <a:pt x="12866" y="7652"/>
                  <a:pt x="12470" y="7252"/>
                  <a:pt x="12000" y="6918"/>
                </a:cubicBezTo>
                <a:cubicBezTo>
                  <a:pt x="12470" y="6073"/>
                  <a:pt x="12891" y="5183"/>
                  <a:pt x="13262" y="4293"/>
                </a:cubicBezTo>
                <a:cubicBezTo>
                  <a:pt x="11827" y="3270"/>
                  <a:pt x="10268" y="2402"/>
                  <a:pt x="8586" y="1735"/>
                </a:cubicBezTo>
                <a:cubicBezTo>
                  <a:pt x="7868" y="2469"/>
                  <a:pt x="7200" y="3203"/>
                  <a:pt x="6581" y="3960"/>
                </a:cubicBezTo>
                <a:cubicBezTo>
                  <a:pt x="6037" y="3737"/>
                  <a:pt x="5468" y="3604"/>
                  <a:pt x="4899" y="3426"/>
                </a:cubicBezTo>
                <a:cubicBezTo>
                  <a:pt x="4355" y="3270"/>
                  <a:pt x="3761" y="3181"/>
                  <a:pt x="3192" y="3070"/>
                </a:cubicBezTo>
                <a:cubicBezTo>
                  <a:pt x="3093" y="2113"/>
                  <a:pt x="2994" y="1135"/>
                  <a:pt x="2796" y="200"/>
                </a:cubicBezTo>
                <a:cubicBezTo>
                  <a:pt x="1880" y="111"/>
                  <a:pt x="940" y="22"/>
                  <a:pt x="0" y="0"/>
                </a:cubicBezTo>
                <a:lnTo>
                  <a:pt x="0" y="3181"/>
                </a:lnTo>
                <a:close/>
              </a:path>
            </a:pathLst>
          </a:custGeom>
          <a:solidFill>
            <a:schemeClr val="accent3"/>
          </a:solidFill>
          <a:ln>
            <a:round/>
          </a:ln>
        </p:spPr>
        <p:txBody>
          <a:bodyPr lIns="0" tIns="0" rIns="0" bIns="0"/>
          <a:lstStyle/>
          <a:p>
            <a:pPr defTabSz="575945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6" name="Shape 6916"/>
          <p:cNvSpPr/>
          <p:nvPr/>
        </p:nvSpPr>
        <p:spPr>
          <a:xfrm>
            <a:off x="3861848" y="3654044"/>
            <a:ext cx="2129989" cy="2367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30"/>
                </a:moveTo>
                <a:cubicBezTo>
                  <a:pt x="20205" y="18127"/>
                  <a:pt x="19233" y="16984"/>
                  <a:pt x="19233" y="15595"/>
                </a:cubicBezTo>
                <a:cubicBezTo>
                  <a:pt x="19233" y="14228"/>
                  <a:pt x="20205" y="13063"/>
                  <a:pt x="21600" y="12682"/>
                </a:cubicBezTo>
                <a:cubicBezTo>
                  <a:pt x="21600" y="11338"/>
                  <a:pt x="21600" y="11338"/>
                  <a:pt x="21600" y="11338"/>
                </a:cubicBezTo>
                <a:cubicBezTo>
                  <a:pt x="20778" y="11293"/>
                  <a:pt x="19956" y="11181"/>
                  <a:pt x="19158" y="10957"/>
                </a:cubicBezTo>
                <a:cubicBezTo>
                  <a:pt x="17365" y="10486"/>
                  <a:pt x="15696" y="9590"/>
                  <a:pt x="14400" y="8358"/>
                </a:cubicBezTo>
                <a:cubicBezTo>
                  <a:pt x="13080" y="7148"/>
                  <a:pt x="12208" y="5602"/>
                  <a:pt x="11709" y="3966"/>
                </a:cubicBezTo>
                <a:cubicBezTo>
                  <a:pt x="11560" y="3383"/>
                  <a:pt x="11485" y="2801"/>
                  <a:pt x="11435" y="2218"/>
                </a:cubicBezTo>
                <a:cubicBezTo>
                  <a:pt x="9841" y="2218"/>
                  <a:pt x="9841" y="2218"/>
                  <a:pt x="9841" y="2218"/>
                </a:cubicBezTo>
                <a:cubicBezTo>
                  <a:pt x="9766" y="1837"/>
                  <a:pt x="9766" y="1837"/>
                  <a:pt x="9766" y="1837"/>
                </a:cubicBezTo>
                <a:cubicBezTo>
                  <a:pt x="9592" y="784"/>
                  <a:pt x="8570" y="0"/>
                  <a:pt x="7374" y="0"/>
                </a:cubicBezTo>
                <a:cubicBezTo>
                  <a:pt x="6179" y="0"/>
                  <a:pt x="5182" y="784"/>
                  <a:pt x="4983" y="1837"/>
                </a:cubicBezTo>
                <a:cubicBezTo>
                  <a:pt x="4933" y="2218"/>
                  <a:pt x="4933" y="2218"/>
                  <a:pt x="4933" y="2218"/>
                </a:cubicBezTo>
                <a:cubicBezTo>
                  <a:pt x="0" y="2218"/>
                  <a:pt x="0" y="2218"/>
                  <a:pt x="0" y="2218"/>
                </a:cubicBezTo>
                <a:cubicBezTo>
                  <a:pt x="25" y="2711"/>
                  <a:pt x="75" y="3204"/>
                  <a:pt x="125" y="3697"/>
                </a:cubicBezTo>
                <a:cubicBezTo>
                  <a:pt x="1196" y="3899"/>
                  <a:pt x="2217" y="4056"/>
                  <a:pt x="3289" y="4168"/>
                </a:cubicBezTo>
                <a:cubicBezTo>
                  <a:pt x="3612" y="5736"/>
                  <a:pt x="3612" y="5736"/>
                  <a:pt x="3612" y="5736"/>
                </a:cubicBezTo>
                <a:cubicBezTo>
                  <a:pt x="4111" y="7260"/>
                  <a:pt x="4111" y="7260"/>
                  <a:pt x="4111" y="7260"/>
                </a:cubicBezTo>
                <a:cubicBezTo>
                  <a:pt x="3239" y="7820"/>
                  <a:pt x="2392" y="8380"/>
                  <a:pt x="1570" y="8985"/>
                </a:cubicBezTo>
                <a:cubicBezTo>
                  <a:pt x="2217" y="10554"/>
                  <a:pt x="3139" y="11988"/>
                  <a:pt x="4210" y="13354"/>
                </a:cubicBezTo>
                <a:cubicBezTo>
                  <a:pt x="5207" y="13063"/>
                  <a:pt x="6228" y="12705"/>
                  <a:pt x="7200" y="12324"/>
                </a:cubicBezTo>
                <a:cubicBezTo>
                  <a:pt x="7599" y="12727"/>
                  <a:pt x="7947" y="13175"/>
                  <a:pt x="8371" y="13534"/>
                </a:cubicBezTo>
                <a:cubicBezTo>
                  <a:pt x="8794" y="13915"/>
                  <a:pt x="9193" y="14318"/>
                  <a:pt x="9666" y="14632"/>
                </a:cubicBezTo>
                <a:cubicBezTo>
                  <a:pt x="9218" y="15505"/>
                  <a:pt x="8794" y="16379"/>
                  <a:pt x="8421" y="17298"/>
                </a:cubicBezTo>
                <a:cubicBezTo>
                  <a:pt x="9841" y="18329"/>
                  <a:pt x="11435" y="19180"/>
                  <a:pt x="13104" y="19852"/>
                </a:cubicBezTo>
                <a:cubicBezTo>
                  <a:pt x="13827" y="19135"/>
                  <a:pt x="14500" y="18396"/>
                  <a:pt x="15147" y="17634"/>
                </a:cubicBezTo>
                <a:cubicBezTo>
                  <a:pt x="15671" y="17858"/>
                  <a:pt x="16269" y="17970"/>
                  <a:pt x="16817" y="18149"/>
                </a:cubicBezTo>
                <a:cubicBezTo>
                  <a:pt x="17390" y="18329"/>
                  <a:pt x="17963" y="18418"/>
                  <a:pt x="18561" y="18530"/>
                </a:cubicBezTo>
                <a:cubicBezTo>
                  <a:pt x="18635" y="19494"/>
                  <a:pt x="18760" y="20457"/>
                  <a:pt x="18934" y="21398"/>
                </a:cubicBezTo>
                <a:cubicBezTo>
                  <a:pt x="19806" y="21510"/>
                  <a:pt x="20703" y="21578"/>
                  <a:pt x="21600" y="21600"/>
                </a:cubicBezTo>
                <a:lnTo>
                  <a:pt x="21600" y="18530"/>
                </a:lnTo>
                <a:close/>
              </a:path>
            </a:pathLst>
          </a:custGeom>
          <a:solidFill>
            <a:schemeClr val="accent4"/>
          </a:solidFill>
          <a:ln>
            <a:round/>
          </a:ln>
        </p:spPr>
        <p:txBody>
          <a:bodyPr lIns="0" tIns="0" rIns="0" bIns="0"/>
          <a:lstStyle/>
          <a:p>
            <a:pPr defTabSz="575945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7" name="Shape 6917"/>
          <p:cNvSpPr/>
          <p:nvPr/>
        </p:nvSpPr>
        <p:spPr>
          <a:xfrm>
            <a:off x="5853370" y="3886495"/>
            <a:ext cx="2381281" cy="2134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46" y="3107"/>
                </a:moveTo>
                <a:cubicBezTo>
                  <a:pt x="19482" y="3008"/>
                  <a:pt x="20463" y="2908"/>
                  <a:pt x="21399" y="2734"/>
                </a:cubicBezTo>
                <a:cubicBezTo>
                  <a:pt x="21511" y="1814"/>
                  <a:pt x="21578" y="920"/>
                  <a:pt x="21600" y="0"/>
                </a:cubicBezTo>
                <a:cubicBezTo>
                  <a:pt x="18769" y="0"/>
                  <a:pt x="18769" y="0"/>
                  <a:pt x="18769" y="0"/>
                </a:cubicBezTo>
                <a:cubicBezTo>
                  <a:pt x="18412" y="1491"/>
                  <a:pt x="17231" y="2461"/>
                  <a:pt x="15849" y="2461"/>
                </a:cubicBezTo>
                <a:cubicBezTo>
                  <a:pt x="14467" y="2461"/>
                  <a:pt x="13285" y="1491"/>
                  <a:pt x="12907" y="0"/>
                </a:cubicBezTo>
                <a:cubicBezTo>
                  <a:pt x="11391" y="0"/>
                  <a:pt x="11391" y="0"/>
                  <a:pt x="11391" y="0"/>
                </a:cubicBezTo>
                <a:cubicBezTo>
                  <a:pt x="11346" y="845"/>
                  <a:pt x="11235" y="1665"/>
                  <a:pt x="11012" y="2486"/>
                </a:cubicBezTo>
                <a:cubicBezTo>
                  <a:pt x="10544" y="4300"/>
                  <a:pt x="9630" y="5941"/>
                  <a:pt x="8426" y="7258"/>
                </a:cubicBezTo>
                <a:cubicBezTo>
                  <a:pt x="7222" y="8575"/>
                  <a:pt x="5684" y="9445"/>
                  <a:pt x="4057" y="9942"/>
                </a:cubicBezTo>
                <a:cubicBezTo>
                  <a:pt x="3433" y="10092"/>
                  <a:pt x="2786" y="10191"/>
                  <a:pt x="2140" y="10216"/>
                </a:cubicBezTo>
                <a:cubicBezTo>
                  <a:pt x="2140" y="12503"/>
                  <a:pt x="2140" y="12503"/>
                  <a:pt x="2140" y="12503"/>
                </a:cubicBezTo>
                <a:cubicBezTo>
                  <a:pt x="1761" y="12577"/>
                  <a:pt x="1761" y="12577"/>
                  <a:pt x="1761" y="12577"/>
                </a:cubicBezTo>
                <a:cubicBezTo>
                  <a:pt x="736" y="12801"/>
                  <a:pt x="0" y="13770"/>
                  <a:pt x="0" y="14939"/>
                </a:cubicBezTo>
                <a:cubicBezTo>
                  <a:pt x="0" y="16132"/>
                  <a:pt x="736" y="17101"/>
                  <a:pt x="1761" y="17325"/>
                </a:cubicBezTo>
                <a:cubicBezTo>
                  <a:pt x="2140" y="17399"/>
                  <a:pt x="2140" y="17399"/>
                  <a:pt x="2140" y="17399"/>
                </a:cubicBezTo>
                <a:cubicBezTo>
                  <a:pt x="2140" y="21600"/>
                  <a:pt x="2140" y="21600"/>
                  <a:pt x="2140" y="21600"/>
                </a:cubicBezTo>
                <a:cubicBezTo>
                  <a:pt x="2697" y="21600"/>
                  <a:pt x="3254" y="21550"/>
                  <a:pt x="3789" y="21476"/>
                </a:cubicBezTo>
                <a:cubicBezTo>
                  <a:pt x="3990" y="20432"/>
                  <a:pt x="4146" y="19413"/>
                  <a:pt x="4258" y="18344"/>
                </a:cubicBezTo>
                <a:cubicBezTo>
                  <a:pt x="5818" y="18021"/>
                  <a:pt x="5818" y="18021"/>
                  <a:pt x="5818" y="18021"/>
                </a:cubicBezTo>
                <a:cubicBezTo>
                  <a:pt x="7356" y="17499"/>
                  <a:pt x="7356" y="17499"/>
                  <a:pt x="7356" y="17499"/>
                </a:cubicBezTo>
                <a:cubicBezTo>
                  <a:pt x="7891" y="18394"/>
                  <a:pt x="8448" y="19214"/>
                  <a:pt x="9050" y="20059"/>
                </a:cubicBezTo>
                <a:cubicBezTo>
                  <a:pt x="10611" y="19413"/>
                  <a:pt x="12037" y="18468"/>
                  <a:pt x="13397" y="17424"/>
                </a:cubicBezTo>
                <a:cubicBezTo>
                  <a:pt x="13107" y="16405"/>
                  <a:pt x="12750" y="15386"/>
                  <a:pt x="12372" y="14417"/>
                </a:cubicBezTo>
                <a:cubicBezTo>
                  <a:pt x="12773" y="14044"/>
                  <a:pt x="13219" y="13696"/>
                  <a:pt x="13575" y="13248"/>
                </a:cubicBezTo>
                <a:cubicBezTo>
                  <a:pt x="13954" y="12826"/>
                  <a:pt x="14355" y="12453"/>
                  <a:pt x="14667" y="11981"/>
                </a:cubicBezTo>
                <a:cubicBezTo>
                  <a:pt x="15515" y="12428"/>
                  <a:pt x="16406" y="12826"/>
                  <a:pt x="17320" y="13223"/>
                </a:cubicBezTo>
                <a:cubicBezTo>
                  <a:pt x="18346" y="11782"/>
                  <a:pt x="19193" y="10216"/>
                  <a:pt x="19861" y="8526"/>
                </a:cubicBezTo>
                <a:cubicBezTo>
                  <a:pt x="19148" y="7805"/>
                  <a:pt x="18412" y="7134"/>
                  <a:pt x="17654" y="6512"/>
                </a:cubicBezTo>
                <a:cubicBezTo>
                  <a:pt x="17877" y="5965"/>
                  <a:pt x="17989" y="5394"/>
                  <a:pt x="18167" y="4822"/>
                </a:cubicBezTo>
                <a:cubicBezTo>
                  <a:pt x="18346" y="4275"/>
                  <a:pt x="18412" y="3679"/>
                  <a:pt x="18546" y="3107"/>
                </a:cubicBezTo>
                <a:close/>
              </a:path>
            </a:pathLst>
          </a:custGeom>
          <a:solidFill>
            <a:schemeClr val="accent2"/>
          </a:solidFill>
          <a:ln>
            <a:round/>
          </a:ln>
        </p:spPr>
        <p:txBody>
          <a:bodyPr lIns="0" tIns="0" rIns="0" bIns="0"/>
          <a:lstStyle/>
          <a:p>
            <a:pPr defTabSz="575945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8" name="Shape 6926"/>
          <p:cNvSpPr/>
          <p:nvPr/>
        </p:nvSpPr>
        <p:spPr>
          <a:xfrm>
            <a:off x="3245944" y="2157675"/>
            <a:ext cx="1276023" cy="594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575945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9" name="Shape 6927"/>
          <p:cNvSpPr/>
          <p:nvPr/>
        </p:nvSpPr>
        <p:spPr>
          <a:xfrm>
            <a:off x="3245942" y="4438847"/>
            <a:ext cx="700119" cy="203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575945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10" name="Shape 6929"/>
          <p:cNvSpPr/>
          <p:nvPr/>
        </p:nvSpPr>
        <p:spPr>
          <a:xfrm flipH="1">
            <a:off x="7966587" y="4438851"/>
            <a:ext cx="968183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575945"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11" name="Freeform 41"/>
          <p:cNvSpPr>
            <a:spLocks noEditPoints="1"/>
          </p:cNvSpPr>
          <p:nvPr/>
        </p:nvSpPr>
        <p:spPr bwMode="auto">
          <a:xfrm>
            <a:off x="5414139" y="3266599"/>
            <a:ext cx="1155396" cy="1051020"/>
          </a:xfrm>
          <a:custGeom>
            <a:avLst/>
            <a:gdLst>
              <a:gd name="T0" fmla="*/ 2147483647 w 67"/>
              <a:gd name="T1" fmla="*/ 124018912 h 60"/>
              <a:gd name="T2" fmla="*/ 2147483647 w 67"/>
              <a:gd name="T3" fmla="*/ 0 h 60"/>
              <a:gd name="T4" fmla="*/ 2147483647 w 67"/>
              <a:gd name="T5" fmla="*/ 0 h 60"/>
              <a:gd name="T6" fmla="*/ 2147483647 w 67"/>
              <a:gd name="T7" fmla="*/ 124018912 h 60"/>
              <a:gd name="T8" fmla="*/ 2147483647 w 67"/>
              <a:gd name="T9" fmla="*/ 310059138 h 60"/>
              <a:gd name="T10" fmla="*/ 2147483647 w 67"/>
              <a:gd name="T11" fmla="*/ 868156039 h 60"/>
              <a:gd name="T12" fmla="*/ 2147483647 w 67"/>
              <a:gd name="T13" fmla="*/ 124018912 h 60"/>
              <a:gd name="T14" fmla="*/ 2147483647 w 67"/>
              <a:gd name="T15" fmla="*/ 1922344337 h 60"/>
              <a:gd name="T16" fmla="*/ 2147483647 w 67"/>
              <a:gd name="T17" fmla="*/ 124018912 h 60"/>
              <a:gd name="T18" fmla="*/ 1902898002 w 67"/>
              <a:gd name="T19" fmla="*/ 124018912 h 60"/>
              <a:gd name="T20" fmla="*/ 122771150 w 67"/>
              <a:gd name="T21" fmla="*/ 1922344337 h 60"/>
              <a:gd name="T22" fmla="*/ 122771150 w 67"/>
              <a:gd name="T23" fmla="*/ 2147483647 h 60"/>
              <a:gd name="T24" fmla="*/ 245534466 w 67"/>
              <a:gd name="T25" fmla="*/ 2147483647 h 60"/>
              <a:gd name="T26" fmla="*/ 429691207 w 67"/>
              <a:gd name="T27" fmla="*/ 2147483647 h 60"/>
              <a:gd name="T28" fmla="*/ 2087055172 w 67"/>
              <a:gd name="T29" fmla="*/ 558097024 h 60"/>
              <a:gd name="T30" fmla="*/ 2147483647 w 67"/>
              <a:gd name="T31" fmla="*/ 2147483647 h 60"/>
              <a:gd name="T32" fmla="*/ 2147483647 w 67"/>
              <a:gd name="T33" fmla="*/ 2147483647 h 60"/>
              <a:gd name="T34" fmla="*/ 2147483647 w 67"/>
              <a:gd name="T35" fmla="*/ 1922344337 h 60"/>
              <a:gd name="T36" fmla="*/ 552454614 w 67"/>
              <a:gd name="T37" fmla="*/ 2147483647 h 60"/>
              <a:gd name="T38" fmla="*/ 552454614 w 67"/>
              <a:gd name="T39" fmla="*/ 2147483647 h 60"/>
              <a:gd name="T40" fmla="*/ 797989019 w 67"/>
              <a:gd name="T41" fmla="*/ 2147483647 h 60"/>
              <a:gd name="T42" fmla="*/ 1718749157 w 67"/>
              <a:gd name="T43" fmla="*/ 2147483647 h 60"/>
              <a:gd name="T44" fmla="*/ 1718749157 w 67"/>
              <a:gd name="T45" fmla="*/ 2147483647 h 60"/>
              <a:gd name="T46" fmla="*/ 1780134717 w 67"/>
              <a:gd name="T47" fmla="*/ 2147483647 h 60"/>
              <a:gd name="T48" fmla="*/ 2147483647 w 67"/>
              <a:gd name="T49" fmla="*/ 2147483647 h 60"/>
              <a:gd name="T50" fmla="*/ 2147483647 w 67"/>
              <a:gd name="T51" fmla="*/ 2147483647 h 60"/>
              <a:gd name="T52" fmla="*/ 2147483647 w 67"/>
              <a:gd name="T53" fmla="*/ 2147483647 h 60"/>
              <a:gd name="T54" fmla="*/ 2147483647 w 67"/>
              <a:gd name="T55" fmla="*/ 2147483647 h 60"/>
              <a:gd name="T56" fmla="*/ 2147483647 w 67"/>
              <a:gd name="T57" fmla="*/ 2147483647 h 60"/>
              <a:gd name="T58" fmla="*/ 2147483647 w 67"/>
              <a:gd name="T59" fmla="*/ 2147483647 h 60"/>
              <a:gd name="T60" fmla="*/ 2087055172 w 67"/>
              <a:gd name="T61" fmla="*/ 806142661 h 60"/>
              <a:gd name="T62" fmla="*/ 552454614 w 67"/>
              <a:gd name="T63" fmla="*/ 2147483647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60"/>
              <a:gd name="T98" fmla="*/ 67 w 67"/>
              <a:gd name="T99" fmla="*/ 60 h 6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lIns="121917" tIns="60958" rIns="121917" bIns="60958"/>
          <a:lstStyle/>
          <a:p>
            <a:pPr>
              <a:defRPr/>
            </a:pPr>
            <a:endParaRPr lang="en-US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581840" y="1700809"/>
            <a:ext cx="2633840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/>
              <a:t>填加标题</a:t>
            </a:r>
            <a:endParaRPr lang="id-ID" dirty="0"/>
          </a:p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GB" altLang="zh-CN" dirty="0"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540289" y="4009702"/>
            <a:ext cx="2633840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/>
              <a:t>填加标题</a:t>
            </a:r>
            <a:endParaRPr lang="en-US" altLang="zh-CN" dirty="0"/>
          </a:p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GB" altLang="zh-CN" dirty="0"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9030779" y="1714907"/>
            <a:ext cx="2633840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/>
              <a:t>填加标题</a:t>
            </a:r>
            <a:endParaRPr lang="id-ID" dirty="0"/>
          </a:p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GB" altLang="zh-CN" dirty="0"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9030779" y="4005873"/>
            <a:ext cx="2633840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/>
              <a:t>填加标题</a:t>
            </a:r>
            <a:endParaRPr lang="en-US" altLang="zh-CN" dirty="0"/>
          </a:p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GB" altLang="zh-CN" dirty="0"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55940" y="-3387757"/>
            <a:ext cx="310335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dirty="0"/>
              <a:t> </a:t>
            </a:r>
          </a:p>
        </p:txBody>
      </p:sp>
      <p:sp>
        <p:nvSpPr>
          <p:cNvPr id="17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4161">
        <p14:pan dir="d"/>
      </p:transition>
    </mc:Choice>
    <mc:Fallback xmlns="">
      <p:transition spd="slow" advClick="0" advTm="4161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3"/>
          <p:cNvSpPr/>
          <p:nvPr/>
        </p:nvSpPr>
        <p:spPr>
          <a:xfrm>
            <a:off x="866026" y="1988841"/>
            <a:ext cx="2055079" cy="2055077"/>
          </a:xfrm>
          <a:prstGeom prst="ellipse">
            <a:avLst/>
          </a:prstGeom>
          <a:solidFill>
            <a:schemeClr val="accent1">
              <a:alpha val="90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" name="Oval 14"/>
          <p:cNvSpPr/>
          <p:nvPr/>
        </p:nvSpPr>
        <p:spPr>
          <a:xfrm>
            <a:off x="3694324" y="1996174"/>
            <a:ext cx="2055079" cy="2055077"/>
          </a:xfrm>
          <a:prstGeom prst="ellipse">
            <a:avLst/>
          </a:prstGeom>
          <a:solidFill>
            <a:schemeClr val="accent2">
              <a:alpha val="90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" name="Oval 17"/>
          <p:cNvSpPr/>
          <p:nvPr/>
        </p:nvSpPr>
        <p:spPr>
          <a:xfrm>
            <a:off x="6526591" y="1996174"/>
            <a:ext cx="2055079" cy="2055077"/>
          </a:xfrm>
          <a:prstGeom prst="ellipse">
            <a:avLst/>
          </a:prstGeom>
          <a:solidFill>
            <a:schemeClr val="accent3">
              <a:alpha val="90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" name="Oval 20"/>
          <p:cNvSpPr/>
          <p:nvPr/>
        </p:nvSpPr>
        <p:spPr>
          <a:xfrm>
            <a:off x="9355169" y="1996174"/>
            <a:ext cx="2055079" cy="2055077"/>
          </a:xfrm>
          <a:prstGeom prst="ellipse">
            <a:avLst/>
          </a:prstGeom>
          <a:solidFill>
            <a:schemeClr val="accent4">
              <a:alpha val="90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55476" y="2327750"/>
            <a:ext cx="1109432" cy="1235705"/>
          </a:xfrm>
          <a:prstGeom prst="rect">
            <a:avLst/>
          </a:prstGeom>
          <a:noFill/>
        </p:spPr>
        <p:txBody>
          <a:bodyPr wrap="square" lIns="121890" tIns="60944" rIns="121890" bIns="60944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Helvetica Neue"/>
              </a:rPr>
              <a:t>+</a:t>
            </a:r>
            <a:endParaRPr lang="ru-RU" sz="7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Helvetica Neue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5898" y="2327750"/>
            <a:ext cx="1109432" cy="1235705"/>
          </a:xfrm>
          <a:prstGeom prst="rect">
            <a:avLst/>
          </a:prstGeom>
          <a:noFill/>
        </p:spPr>
        <p:txBody>
          <a:bodyPr wrap="square" lIns="121890" tIns="60944" rIns="121890" bIns="60944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Helvetica Neue"/>
              </a:rPr>
              <a:t>+</a:t>
            </a:r>
            <a:endParaRPr lang="ru-RU" sz="7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Helvetica Neu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00599" y="2341349"/>
            <a:ext cx="1109432" cy="1235705"/>
          </a:xfrm>
          <a:prstGeom prst="rect">
            <a:avLst/>
          </a:prstGeom>
          <a:noFill/>
        </p:spPr>
        <p:txBody>
          <a:bodyPr wrap="square" lIns="121890" tIns="60944" rIns="121890" bIns="60944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Helvetica Neue"/>
              </a:rPr>
              <a:t>=</a:t>
            </a:r>
            <a:endParaRPr lang="ru-RU" sz="72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Helvetica Neue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460" y="4177850"/>
            <a:ext cx="2410664" cy="307776"/>
          </a:xfrm>
          <a:prstGeom prst="rect">
            <a:avLst/>
          </a:prstGeom>
          <a:noFill/>
        </p:spPr>
        <p:txBody>
          <a:bodyPr wrap="square" lIns="0" tIns="60958" rIns="0" bIns="0" rtlCol="0">
            <a:spAutoFit/>
          </a:bodyPr>
          <a:lstStyle/>
          <a:p>
            <a:pPr algn="ctr">
              <a:tabLst>
                <a:tab pos="1367155" algn="l"/>
              </a:tabLst>
            </a:pPr>
            <a:r>
              <a:rPr lang="zh-CN" altLang="en-US" sz="1600" b="1" dirty="0">
                <a:solidFill>
                  <a:schemeClr val="accent1"/>
                </a:solidFill>
                <a:latin typeface="+mn-ea"/>
                <a:cs typeface="Calibri" panose="020F0502020204030204"/>
              </a:rPr>
              <a:t>填加标题</a:t>
            </a:r>
            <a:endParaRPr lang="en-US" sz="1600" b="1" dirty="0">
              <a:solidFill>
                <a:schemeClr val="accent1"/>
              </a:solidFill>
              <a:latin typeface="+mn-ea"/>
              <a:cs typeface="Calibri" panose="020F050202020403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1266" y="4583450"/>
            <a:ext cx="2241858" cy="1200280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sz="1600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600" dirty="0">
                <a:sym typeface="Arial" panose="020B0604020202020204" pitchFamily="34" charset="0"/>
              </a:rPr>
              <a:t>PPT</a:t>
            </a:r>
            <a:r>
              <a:rPr lang="zh-CN" altLang="en-US" sz="1600" dirty="0">
                <a:sym typeface="Arial" panose="020B0604020202020204" pitchFamily="34" charset="0"/>
              </a:rPr>
              <a:t>演示。</a:t>
            </a:r>
            <a:endParaRPr lang="en-GB" altLang="zh-CN" sz="1600" dirty="0"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01551" y="4174457"/>
            <a:ext cx="2410664" cy="308932"/>
          </a:xfrm>
          <a:prstGeom prst="rect">
            <a:avLst/>
          </a:prstGeom>
          <a:noFill/>
        </p:spPr>
        <p:txBody>
          <a:bodyPr wrap="square" lIns="0" tIns="60958" rIns="0" bIns="0" rtlCol="0">
            <a:spAutoFit/>
          </a:bodyPr>
          <a:lstStyle/>
          <a:p>
            <a:pPr algn="ctr">
              <a:tabLst>
                <a:tab pos="1367155" algn="l"/>
              </a:tabLst>
            </a:pPr>
            <a:r>
              <a:rPr lang="zh-CN" altLang="en-US" sz="1600" b="1" dirty="0">
                <a:solidFill>
                  <a:schemeClr val="accent2"/>
                </a:solidFill>
                <a:latin typeface="+mn-ea"/>
                <a:cs typeface="Calibri" panose="020F0502020204030204"/>
              </a:rPr>
              <a:t>填加标题</a:t>
            </a:r>
            <a:endParaRPr lang="en-US" altLang="zh-CN" sz="1600" b="1" dirty="0">
              <a:solidFill>
                <a:schemeClr val="accent2"/>
              </a:solidFill>
              <a:latin typeface="+mn-ea"/>
              <a:cs typeface="Calibri" panose="020F050202020403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70357" y="4580056"/>
            <a:ext cx="2241858" cy="1200280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sz="1600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600" dirty="0">
                <a:sym typeface="Arial" panose="020B0604020202020204" pitchFamily="34" charset="0"/>
              </a:rPr>
              <a:t>PPT</a:t>
            </a:r>
            <a:r>
              <a:rPr lang="zh-CN" altLang="en-US" sz="1600" dirty="0">
                <a:sym typeface="Arial" panose="020B0604020202020204" pitchFamily="34" charset="0"/>
              </a:rPr>
              <a:t>演示。</a:t>
            </a:r>
            <a:endParaRPr lang="en-GB" altLang="zh-CN" sz="1600" dirty="0"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43446" y="4171064"/>
            <a:ext cx="2410664" cy="308932"/>
          </a:xfrm>
          <a:prstGeom prst="rect">
            <a:avLst/>
          </a:prstGeom>
          <a:noFill/>
        </p:spPr>
        <p:txBody>
          <a:bodyPr wrap="square" lIns="0" tIns="60958" rIns="0" bIns="0" rtlCol="0">
            <a:spAutoFit/>
          </a:bodyPr>
          <a:lstStyle/>
          <a:p>
            <a:pPr algn="ctr">
              <a:tabLst>
                <a:tab pos="1367155" algn="l"/>
              </a:tabLst>
            </a:pPr>
            <a:r>
              <a:rPr lang="zh-CN" altLang="en-US" sz="1600" b="1" dirty="0">
                <a:solidFill>
                  <a:schemeClr val="accent3"/>
                </a:solidFill>
                <a:latin typeface="+mn-ea"/>
                <a:cs typeface="Calibri" panose="020F0502020204030204"/>
              </a:rPr>
              <a:t>填加标题</a:t>
            </a:r>
            <a:endParaRPr lang="en-US" altLang="zh-CN" sz="1600" b="1" dirty="0">
              <a:solidFill>
                <a:schemeClr val="accent3"/>
              </a:solidFill>
              <a:latin typeface="+mn-ea"/>
              <a:cs typeface="Calibri" panose="020F050202020403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12252" y="4576664"/>
            <a:ext cx="2241858" cy="1200280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sz="1600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600" dirty="0">
                <a:sym typeface="Arial" panose="020B0604020202020204" pitchFamily="34" charset="0"/>
              </a:rPr>
              <a:t>PPT</a:t>
            </a:r>
            <a:r>
              <a:rPr lang="zh-CN" altLang="en-US" sz="1600" dirty="0">
                <a:sym typeface="Arial" panose="020B0604020202020204" pitchFamily="34" charset="0"/>
              </a:rPr>
              <a:t>演示。</a:t>
            </a:r>
            <a:endParaRPr lang="en-GB" altLang="zh-CN" sz="1600" dirty="0"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75969" y="4177850"/>
            <a:ext cx="2410664" cy="308932"/>
          </a:xfrm>
          <a:prstGeom prst="rect">
            <a:avLst/>
          </a:prstGeom>
          <a:noFill/>
        </p:spPr>
        <p:txBody>
          <a:bodyPr wrap="square" lIns="0" tIns="60958" rIns="0" bIns="0" rtlCol="0">
            <a:spAutoFit/>
          </a:bodyPr>
          <a:lstStyle/>
          <a:p>
            <a:pPr algn="ctr">
              <a:tabLst>
                <a:tab pos="1367155" algn="l"/>
              </a:tabLst>
            </a:pPr>
            <a:r>
              <a:rPr lang="zh-CN" altLang="en-US" sz="1600" b="1" dirty="0">
                <a:solidFill>
                  <a:schemeClr val="accent4"/>
                </a:solidFill>
                <a:latin typeface="+mn-ea"/>
                <a:cs typeface="Calibri" panose="020F0502020204030204"/>
              </a:rPr>
              <a:t>填加标题</a:t>
            </a:r>
            <a:endParaRPr lang="en-US" altLang="zh-CN" sz="1600" b="1" dirty="0">
              <a:solidFill>
                <a:schemeClr val="accent4"/>
              </a:solidFill>
              <a:latin typeface="+mn-ea"/>
              <a:cs typeface="Calibri" panose="020F050202020403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44775" y="4583450"/>
            <a:ext cx="2241858" cy="1200280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sz="1600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600" dirty="0">
                <a:sym typeface="Arial" panose="020B0604020202020204" pitchFamily="34" charset="0"/>
              </a:rPr>
              <a:t>PPT</a:t>
            </a:r>
            <a:r>
              <a:rPr lang="zh-CN" altLang="en-US" sz="1600" dirty="0">
                <a:sym typeface="Arial" panose="020B0604020202020204" pitchFamily="34" charset="0"/>
              </a:rPr>
              <a:t>演示。</a:t>
            </a:r>
            <a:endParaRPr lang="en-GB" altLang="zh-CN" sz="1600" dirty="0">
              <a:sym typeface="Arial" panose="020B0604020202020204" pitchFamily="34" charset="0"/>
            </a:endParaRPr>
          </a:p>
        </p:txBody>
      </p:sp>
      <p:sp>
        <p:nvSpPr>
          <p:cNvPr id="18" name="Freeform 12"/>
          <p:cNvSpPr>
            <a:spLocks noEditPoints="1"/>
          </p:cNvSpPr>
          <p:nvPr/>
        </p:nvSpPr>
        <p:spPr bwMode="auto">
          <a:xfrm>
            <a:off x="7009436" y="2511023"/>
            <a:ext cx="1106971" cy="1010712"/>
          </a:xfrm>
          <a:custGeom>
            <a:avLst/>
            <a:gdLst/>
            <a:ahLst/>
            <a:cxnLst>
              <a:cxn ang="0">
                <a:pos x="1284" y="407"/>
              </a:cxn>
              <a:cxn ang="0">
                <a:pos x="1203" y="1128"/>
              </a:cxn>
              <a:cxn ang="0">
                <a:pos x="1657" y="1313"/>
              </a:cxn>
              <a:cxn ang="0">
                <a:pos x="2010" y="1310"/>
              </a:cxn>
              <a:cxn ang="0">
                <a:pos x="2361" y="910"/>
              </a:cxn>
              <a:cxn ang="0">
                <a:pos x="2851" y="696"/>
              </a:cxn>
              <a:cxn ang="0">
                <a:pos x="3216" y="1078"/>
              </a:cxn>
              <a:cxn ang="0">
                <a:pos x="2979" y="1557"/>
              </a:cxn>
              <a:cxn ang="0">
                <a:pos x="2477" y="1517"/>
              </a:cxn>
              <a:cxn ang="0">
                <a:pos x="2080" y="1382"/>
              </a:cxn>
              <a:cxn ang="0">
                <a:pos x="1515" y="2178"/>
              </a:cxn>
              <a:cxn ang="0">
                <a:pos x="1639" y="2686"/>
              </a:cxn>
              <a:cxn ang="0">
                <a:pos x="1428" y="2932"/>
              </a:cxn>
              <a:cxn ang="0">
                <a:pos x="1121" y="2816"/>
              </a:cxn>
              <a:cxn ang="0">
                <a:pos x="1129" y="2487"/>
              </a:cxn>
              <a:cxn ang="0">
                <a:pos x="1413" y="2321"/>
              </a:cxn>
              <a:cxn ang="0">
                <a:pos x="1431" y="1587"/>
              </a:cxn>
              <a:cxn ang="0">
                <a:pos x="954" y="1270"/>
              </a:cxn>
              <a:cxn ang="0">
                <a:pos x="196" y="1138"/>
              </a:cxn>
              <a:cxn ang="0">
                <a:pos x="65" y="378"/>
              </a:cxn>
              <a:cxn ang="0">
                <a:pos x="1533" y="1182"/>
              </a:cxn>
              <a:cxn ang="0">
                <a:pos x="1925" y="1186"/>
              </a:cxn>
              <a:cxn ang="0">
                <a:pos x="2114" y="972"/>
              </a:cxn>
              <a:cxn ang="0">
                <a:pos x="1732" y="1085"/>
              </a:cxn>
              <a:cxn ang="0">
                <a:pos x="2147" y="1514"/>
              </a:cxn>
              <a:cxn ang="0">
                <a:pos x="1918" y="1841"/>
              </a:cxn>
              <a:cxn ang="0">
                <a:pos x="1979" y="2139"/>
              </a:cxn>
              <a:cxn ang="0">
                <a:pos x="2089" y="1757"/>
              </a:cxn>
              <a:cxn ang="0">
                <a:pos x="2167" y="1508"/>
              </a:cxn>
              <a:cxn ang="0">
                <a:pos x="1273" y="1619"/>
              </a:cxn>
              <a:cxn ang="0">
                <a:pos x="1038" y="1398"/>
              </a:cxn>
              <a:cxn ang="0">
                <a:pos x="1199" y="1722"/>
              </a:cxn>
              <a:cxn ang="0">
                <a:pos x="1293" y="2035"/>
              </a:cxn>
              <a:cxn ang="0">
                <a:pos x="650" y="326"/>
              </a:cxn>
              <a:cxn ang="0">
                <a:pos x="1414" y="2691"/>
              </a:cxn>
              <a:cxn ang="0">
                <a:pos x="1400" y="2566"/>
              </a:cxn>
              <a:cxn ang="0">
                <a:pos x="1357" y="2532"/>
              </a:cxn>
              <a:cxn ang="0">
                <a:pos x="1432" y="2647"/>
              </a:cxn>
              <a:cxn ang="0">
                <a:pos x="1338" y="2742"/>
              </a:cxn>
              <a:cxn ang="0">
                <a:pos x="2704" y="1212"/>
              </a:cxn>
              <a:cxn ang="0">
                <a:pos x="2809" y="979"/>
              </a:cxn>
              <a:cxn ang="0">
                <a:pos x="2629" y="1018"/>
              </a:cxn>
              <a:cxn ang="0">
                <a:pos x="2883" y="985"/>
              </a:cxn>
              <a:cxn ang="0">
                <a:pos x="1422" y="2451"/>
              </a:cxn>
              <a:cxn ang="0">
                <a:pos x="1407" y="2447"/>
              </a:cxn>
              <a:cxn ang="0">
                <a:pos x="1384" y="2443"/>
              </a:cxn>
              <a:cxn ang="0">
                <a:pos x="1157" y="2573"/>
              </a:cxn>
              <a:cxn ang="0">
                <a:pos x="1282" y="2861"/>
              </a:cxn>
              <a:cxn ang="0">
                <a:pos x="1564" y="2721"/>
              </a:cxn>
              <a:cxn ang="0">
                <a:pos x="2799" y="751"/>
              </a:cxn>
              <a:cxn ang="0">
                <a:pos x="3147" y="1049"/>
              </a:cxn>
              <a:cxn ang="0">
                <a:pos x="2983" y="1482"/>
              </a:cxn>
              <a:cxn ang="0">
                <a:pos x="2536" y="1483"/>
              </a:cxn>
              <a:cxn ang="0">
                <a:pos x="2359" y="1199"/>
              </a:cxn>
              <a:cxn ang="0">
                <a:pos x="2357" y="1175"/>
              </a:cxn>
              <a:cxn ang="0">
                <a:pos x="2414" y="942"/>
              </a:cxn>
              <a:cxn ang="0">
                <a:pos x="758" y="80"/>
              </a:cxn>
              <a:cxn ang="0">
                <a:pos x="1251" y="547"/>
              </a:cxn>
              <a:cxn ang="0">
                <a:pos x="1106" y="1068"/>
              </a:cxn>
              <a:cxn ang="0">
                <a:pos x="991" y="1165"/>
              </a:cxn>
              <a:cxn ang="0">
                <a:pos x="312" y="1143"/>
              </a:cxn>
              <a:cxn ang="0">
                <a:pos x="100" y="490"/>
              </a:cxn>
              <a:cxn ang="0">
                <a:pos x="638" y="73"/>
              </a:cxn>
            </a:cxnLst>
            <a:rect l="0" t="0" r="r" b="b"/>
            <a:pathLst>
              <a:path w="3221" h="2941">
                <a:moveTo>
                  <a:pt x="668" y="0"/>
                </a:moveTo>
                <a:lnTo>
                  <a:pt x="702" y="1"/>
                </a:lnTo>
                <a:lnTo>
                  <a:pt x="737" y="3"/>
                </a:lnTo>
                <a:lnTo>
                  <a:pt x="770" y="7"/>
                </a:lnTo>
                <a:lnTo>
                  <a:pt x="803" y="13"/>
                </a:lnTo>
                <a:lnTo>
                  <a:pt x="835" y="21"/>
                </a:lnTo>
                <a:lnTo>
                  <a:pt x="867" y="30"/>
                </a:lnTo>
                <a:lnTo>
                  <a:pt x="899" y="40"/>
                </a:lnTo>
                <a:lnTo>
                  <a:pt x="929" y="53"/>
                </a:lnTo>
                <a:lnTo>
                  <a:pt x="958" y="65"/>
                </a:lnTo>
                <a:lnTo>
                  <a:pt x="987" y="81"/>
                </a:lnTo>
                <a:lnTo>
                  <a:pt x="1015" y="96"/>
                </a:lnTo>
                <a:lnTo>
                  <a:pt x="1042" y="114"/>
                </a:lnTo>
                <a:lnTo>
                  <a:pt x="1068" y="132"/>
                </a:lnTo>
                <a:lnTo>
                  <a:pt x="1094" y="152"/>
                </a:lnTo>
                <a:lnTo>
                  <a:pt x="1117" y="173"/>
                </a:lnTo>
                <a:lnTo>
                  <a:pt x="1141" y="195"/>
                </a:lnTo>
                <a:lnTo>
                  <a:pt x="1163" y="218"/>
                </a:lnTo>
                <a:lnTo>
                  <a:pt x="1184" y="242"/>
                </a:lnTo>
                <a:lnTo>
                  <a:pt x="1204" y="268"/>
                </a:lnTo>
                <a:lnTo>
                  <a:pt x="1222" y="294"/>
                </a:lnTo>
                <a:lnTo>
                  <a:pt x="1240" y="321"/>
                </a:lnTo>
                <a:lnTo>
                  <a:pt x="1255" y="349"/>
                </a:lnTo>
                <a:lnTo>
                  <a:pt x="1271" y="378"/>
                </a:lnTo>
                <a:lnTo>
                  <a:pt x="1284" y="407"/>
                </a:lnTo>
                <a:lnTo>
                  <a:pt x="1296" y="438"/>
                </a:lnTo>
                <a:lnTo>
                  <a:pt x="1306" y="469"/>
                </a:lnTo>
                <a:lnTo>
                  <a:pt x="1316" y="500"/>
                </a:lnTo>
                <a:lnTo>
                  <a:pt x="1323" y="532"/>
                </a:lnTo>
                <a:lnTo>
                  <a:pt x="1329" y="565"/>
                </a:lnTo>
                <a:lnTo>
                  <a:pt x="1333" y="598"/>
                </a:lnTo>
                <a:lnTo>
                  <a:pt x="1335" y="632"/>
                </a:lnTo>
                <a:lnTo>
                  <a:pt x="1336" y="666"/>
                </a:lnTo>
                <a:lnTo>
                  <a:pt x="1336" y="699"/>
                </a:lnTo>
                <a:lnTo>
                  <a:pt x="1333" y="730"/>
                </a:lnTo>
                <a:lnTo>
                  <a:pt x="1330" y="760"/>
                </a:lnTo>
                <a:lnTo>
                  <a:pt x="1325" y="790"/>
                </a:lnTo>
                <a:lnTo>
                  <a:pt x="1319" y="820"/>
                </a:lnTo>
                <a:lnTo>
                  <a:pt x="1311" y="849"/>
                </a:lnTo>
                <a:lnTo>
                  <a:pt x="1302" y="878"/>
                </a:lnTo>
                <a:lnTo>
                  <a:pt x="1293" y="906"/>
                </a:lnTo>
                <a:lnTo>
                  <a:pt x="1281" y="934"/>
                </a:lnTo>
                <a:lnTo>
                  <a:pt x="1269" y="960"/>
                </a:lnTo>
                <a:lnTo>
                  <a:pt x="1254" y="986"/>
                </a:lnTo>
                <a:lnTo>
                  <a:pt x="1240" y="1012"/>
                </a:lnTo>
                <a:lnTo>
                  <a:pt x="1224" y="1037"/>
                </a:lnTo>
                <a:lnTo>
                  <a:pt x="1208" y="1061"/>
                </a:lnTo>
                <a:lnTo>
                  <a:pt x="1189" y="1084"/>
                </a:lnTo>
                <a:lnTo>
                  <a:pt x="1170" y="1106"/>
                </a:lnTo>
                <a:lnTo>
                  <a:pt x="1203" y="1128"/>
                </a:lnTo>
                <a:lnTo>
                  <a:pt x="1235" y="1149"/>
                </a:lnTo>
                <a:lnTo>
                  <a:pt x="1269" y="1171"/>
                </a:lnTo>
                <a:lnTo>
                  <a:pt x="1304" y="1192"/>
                </a:lnTo>
                <a:lnTo>
                  <a:pt x="1338" y="1212"/>
                </a:lnTo>
                <a:lnTo>
                  <a:pt x="1373" y="1231"/>
                </a:lnTo>
                <a:lnTo>
                  <a:pt x="1406" y="1248"/>
                </a:lnTo>
                <a:lnTo>
                  <a:pt x="1438" y="1263"/>
                </a:lnTo>
                <a:lnTo>
                  <a:pt x="1466" y="1274"/>
                </a:lnTo>
                <a:lnTo>
                  <a:pt x="1493" y="1283"/>
                </a:lnTo>
                <a:lnTo>
                  <a:pt x="1518" y="1291"/>
                </a:lnTo>
                <a:lnTo>
                  <a:pt x="1543" y="1297"/>
                </a:lnTo>
                <a:lnTo>
                  <a:pt x="1568" y="1302"/>
                </a:lnTo>
                <a:lnTo>
                  <a:pt x="1593" y="1306"/>
                </a:lnTo>
                <a:lnTo>
                  <a:pt x="1618" y="1309"/>
                </a:lnTo>
                <a:lnTo>
                  <a:pt x="1643" y="1312"/>
                </a:lnTo>
                <a:lnTo>
                  <a:pt x="1643" y="1312"/>
                </a:lnTo>
                <a:lnTo>
                  <a:pt x="1646" y="1312"/>
                </a:lnTo>
                <a:lnTo>
                  <a:pt x="1648" y="1312"/>
                </a:lnTo>
                <a:lnTo>
                  <a:pt x="1648" y="1312"/>
                </a:lnTo>
                <a:lnTo>
                  <a:pt x="1650" y="1312"/>
                </a:lnTo>
                <a:lnTo>
                  <a:pt x="1651" y="1313"/>
                </a:lnTo>
                <a:lnTo>
                  <a:pt x="1653" y="1313"/>
                </a:lnTo>
                <a:lnTo>
                  <a:pt x="1655" y="1313"/>
                </a:lnTo>
                <a:lnTo>
                  <a:pt x="1655" y="1313"/>
                </a:lnTo>
                <a:lnTo>
                  <a:pt x="1657" y="1313"/>
                </a:lnTo>
                <a:lnTo>
                  <a:pt x="1658" y="1313"/>
                </a:lnTo>
                <a:lnTo>
                  <a:pt x="1659" y="1313"/>
                </a:lnTo>
                <a:lnTo>
                  <a:pt x="1661" y="1314"/>
                </a:lnTo>
                <a:lnTo>
                  <a:pt x="1662" y="1314"/>
                </a:lnTo>
                <a:lnTo>
                  <a:pt x="1663" y="1314"/>
                </a:lnTo>
                <a:lnTo>
                  <a:pt x="1665" y="1314"/>
                </a:lnTo>
                <a:lnTo>
                  <a:pt x="1666" y="1314"/>
                </a:lnTo>
                <a:lnTo>
                  <a:pt x="1666" y="1314"/>
                </a:lnTo>
                <a:lnTo>
                  <a:pt x="1668" y="1314"/>
                </a:lnTo>
                <a:lnTo>
                  <a:pt x="1669" y="1314"/>
                </a:lnTo>
                <a:lnTo>
                  <a:pt x="1670" y="1315"/>
                </a:lnTo>
                <a:lnTo>
                  <a:pt x="1673" y="1315"/>
                </a:lnTo>
                <a:lnTo>
                  <a:pt x="1681" y="1317"/>
                </a:lnTo>
                <a:lnTo>
                  <a:pt x="1681" y="1317"/>
                </a:lnTo>
                <a:lnTo>
                  <a:pt x="1683" y="1317"/>
                </a:lnTo>
                <a:lnTo>
                  <a:pt x="1712" y="1320"/>
                </a:lnTo>
                <a:lnTo>
                  <a:pt x="1742" y="1322"/>
                </a:lnTo>
                <a:lnTo>
                  <a:pt x="1773" y="1324"/>
                </a:lnTo>
                <a:lnTo>
                  <a:pt x="1804" y="1326"/>
                </a:lnTo>
                <a:lnTo>
                  <a:pt x="1837" y="1327"/>
                </a:lnTo>
                <a:lnTo>
                  <a:pt x="1870" y="1327"/>
                </a:lnTo>
                <a:lnTo>
                  <a:pt x="1903" y="1325"/>
                </a:lnTo>
                <a:lnTo>
                  <a:pt x="1937" y="1322"/>
                </a:lnTo>
                <a:lnTo>
                  <a:pt x="1973" y="1317"/>
                </a:lnTo>
                <a:lnTo>
                  <a:pt x="2010" y="1310"/>
                </a:lnTo>
                <a:lnTo>
                  <a:pt x="2046" y="1301"/>
                </a:lnTo>
                <a:lnTo>
                  <a:pt x="2081" y="1291"/>
                </a:lnTo>
                <a:lnTo>
                  <a:pt x="2118" y="1279"/>
                </a:lnTo>
                <a:lnTo>
                  <a:pt x="2153" y="1266"/>
                </a:lnTo>
                <a:lnTo>
                  <a:pt x="2188" y="1251"/>
                </a:lnTo>
                <a:lnTo>
                  <a:pt x="2222" y="1235"/>
                </a:lnTo>
                <a:lnTo>
                  <a:pt x="2241" y="1226"/>
                </a:lnTo>
                <a:lnTo>
                  <a:pt x="2260" y="1217"/>
                </a:lnTo>
                <a:lnTo>
                  <a:pt x="2278" y="1207"/>
                </a:lnTo>
                <a:lnTo>
                  <a:pt x="2297" y="1197"/>
                </a:lnTo>
                <a:lnTo>
                  <a:pt x="2296" y="1186"/>
                </a:lnTo>
                <a:lnTo>
                  <a:pt x="2295" y="1174"/>
                </a:lnTo>
                <a:lnTo>
                  <a:pt x="2294" y="1161"/>
                </a:lnTo>
                <a:lnTo>
                  <a:pt x="2294" y="1150"/>
                </a:lnTo>
                <a:lnTo>
                  <a:pt x="2295" y="1126"/>
                </a:lnTo>
                <a:lnTo>
                  <a:pt x="2297" y="1102"/>
                </a:lnTo>
                <a:lnTo>
                  <a:pt x="2299" y="1078"/>
                </a:lnTo>
                <a:lnTo>
                  <a:pt x="2303" y="1056"/>
                </a:lnTo>
                <a:lnTo>
                  <a:pt x="2308" y="1034"/>
                </a:lnTo>
                <a:lnTo>
                  <a:pt x="2315" y="1012"/>
                </a:lnTo>
                <a:lnTo>
                  <a:pt x="2322" y="990"/>
                </a:lnTo>
                <a:lnTo>
                  <a:pt x="2330" y="969"/>
                </a:lnTo>
                <a:lnTo>
                  <a:pt x="2340" y="949"/>
                </a:lnTo>
                <a:lnTo>
                  <a:pt x="2350" y="928"/>
                </a:lnTo>
                <a:lnTo>
                  <a:pt x="2361" y="910"/>
                </a:lnTo>
                <a:lnTo>
                  <a:pt x="2374" y="891"/>
                </a:lnTo>
                <a:lnTo>
                  <a:pt x="2386" y="872"/>
                </a:lnTo>
                <a:lnTo>
                  <a:pt x="2400" y="855"/>
                </a:lnTo>
                <a:lnTo>
                  <a:pt x="2414" y="838"/>
                </a:lnTo>
                <a:lnTo>
                  <a:pt x="2430" y="822"/>
                </a:lnTo>
                <a:lnTo>
                  <a:pt x="2446" y="807"/>
                </a:lnTo>
                <a:lnTo>
                  <a:pt x="2463" y="793"/>
                </a:lnTo>
                <a:lnTo>
                  <a:pt x="2481" y="778"/>
                </a:lnTo>
                <a:lnTo>
                  <a:pt x="2498" y="766"/>
                </a:lnTo>
                <a:lnTo>
                  <a:pt x="2517" y="753"/>
                </a:lnTo>
                <a:lnTo>
                  <a:pt x="2537" y="742"/>
                </a:lnTo>
                <a:lnTo>
                  <a:pt x="2556" y="733"/>
                </a:lnTo>
                <a:lnTo>
                  <a:pt x="2577" y="723"/>
                </a:lnTo>
                <a:lnTo>
                  <a:pt x="2599" y="715"/>
                </a:lnTo>
                <a:lnTo>
                  <a:pt x="2620" y="708"/>
                </a:lnTo>
                <a:lnTo>
                  <a:pt x="2643" y="702"/>
                </a:lnTo>
                <a:lnTo>
                  <a:pt x="2664" y="696"/>
                </a:lnTo>
                <a:lnTo>
                  <a:pt x="2687" y="692"/>
                </a:lnTo>
                <a:lnTo>
                  <a:pt x="2711" y="689"/>
                </a:lnTo>
                <a:lnTo>
                  <a:pt x="2734" y="687"/>
                </a:lnTo>
                <a:lnTo>
                  <a:pt x="2758" y="686"/>
                </a:lnTo>
                <a:lnTo>
                  <a:pt x="2782" y="687"/>
                </a:lnTo>
                <a:lnTo>
                  <a:pt x="2805" y="689"/>
                </a:lnTo>
                <a:lnTo>
                  <a:pt x="2828" y="692"/>
                </a:lnTo>
                <a:lnTo>
                  <a:pt x="2851" y="696"/>
                </a:lnTo>
                <a:lnTo>
                  <a:pt x="2874" y="702"/>
                </a:lnTo>
                <a:lnTo>
                  <a:pt x="2896" y="708"/>
                </a:lnTo>
                <a:lnTo>
                  <a:pt x="2917" y="715"/>
                </a:lnTo>
                <a:lnTo>
                  <a:pt x="2938" y="723"/>
                </a:lnTo>
                <a:lnTo>
                  <a:pt x="2959" y="733"/>
                </a:lnTo>
                <a:lnTo>
                  <a:pt x="2979" y="742"/>
                </a:lnTo>
                <a:lnTo>
                  <a:pt x="2998" y="753"/>
                </a:lnTo>
                <a:lnTo>
                  <a:pt x="3017" y="766"/>
                </a:lnTo>
                <a:lnTo>
                  <a:pt x="3036" y="778"/>
                </a:lnTo>
                <a:lnTo>
                  <a:pt x="3053" y="793"/>
                </a:lnTo>
                <a:lnTo>
                  <a:pt x="3070" y="807"/>
                </a:lnTo>
                <a:lnTo>
                  <a:pt x="3086" y="822"/>
                </a:lnTo>
                <a:lnTo>
                  <a:pt x="3101" y="838"/>
                </a:lnTo>
                <a:lnTo>
                  <a:pt x="3116" y="855"/>
                </a:lnTo>
                <a:lnTo>
                  <a:pt x="3130" y="872"/>
                </a:lnTo>
                <a:lnTo>
                  <a:pt x="3143" y="891"/>
                </a:lnTo>
                <a:lnTo>
                  <a:pt x="3155" y="910"/>
                </a:lnTo>
                <a:lnTo>
                  <a:pt x="3165" y="928"/>
                </a:lnTo>
                <a:lnTo>
                  <a:pt x="3176" y="949"/>
                </a:lnTo>
                <a:lnTo>
                  <a:pt x="3185" y="969"/>
                </a:lnTo>
                <a:lnTo>
                  <a:pt x="3193" y="990"/>
                </a:lnTo>
                <a:lnTo>
                  <a:pt x="3201" y="1012"/>
                </a:lnTo>
                <a:lnTo>
                  <a:pt x="3207" y="1034"/>
                </a:lnTo>
                <a:lnTo>
                  <a:pt x="3212" y="1056"/>
                </a:lnTo>
                <a:lnTo>
                  <a:pt x="3216" y="1078"/>
                </a:lnTo>
                <a:lnTo>
                  <a:pt x="3219" y="1102"/>
                </a:lnTo>
                <a:lnTo>
                  <a:pt x="3221" y="1126"/>
                </a:lnTo>
                <a:lnTo>
                  <a:pt x="3221" y="1150"/>
                </a:lnTo>
                <a:lnTo>
                  <a:pt x="3221" y="1174"/>
                </a:lnTo>
                <a:lnTo>
                  <a:pt x="3219" y="1196"/>
                </a:lnTo>
                <a:lnTo>
                  <a:pt x="3216" y="1220"/>
                </a:lnTo>
                <a:lnTo>
                  <a:pt x="3212" y="1243"/>
                </a:lnTo>
                <a:lnTo>
                  <a:pt x="3207" y="1265"/>
                </a:lnTo>
                <a:lnTo>
                  <a:pt x="3201" y="1288"/>
                </a:lnTo>
                <a:lnTo>
                  <a:pt x="3193" y="1308"/>
                </a:lnTo>
                <a:lnTo>
                  <a:pt x="3185" y="1330"/>
                </a:lnTo>
                <a:lnTo>
                  <a:pt x="3176" y="1350"/>
                </a:lnTo>
                <a:lnTo>
                  <a:pt x="3165" y="1370"/>
                </a:lnTo>
                <a:lnTo>
                  <a:pt x="3155" y="1389"/>
                </a:lnTo>
                <a:lnTo>
                  <a:pt x="3143" y="1409"/>
                </a:lnTo>
                <a:lnTo>
                  <a:pt x="3130" y="1426"/>
                </a:lnTo>
                <a:lnTo>
                  <a:pt x="3116" y="1444"/>
                </a:lnTo>
                <a:lnTo>
                  <a:pt x="3101" y="1460"/>
                </a:lnTo>
                <a:lnTo>
                  <a:pt x="3086" y="1477"/>
                </a:lnTo>
                <a:lnTo>
                  <a:pt x="3070" y="1492"/>
                </a:lnTo>
                <a:lnTo>
                  <a:pt x="3053" y="1507"/>
                </a:lnTo>
                <a:lnTo>
                  <a:pt x="3036" y="1520"/>
                </a:lnTo>
                <a:lnTo>
                  <a:pt x="3017" y="1533"/>
                </a:lnTo>
                <a:lnTo>
                  <a:pt x="2998" y="1545"/>
                </a:lnTo>
                <a:lnTo>
                  <a:pt x="2979" y="1557"/>
                </a:lnTo>
                <a:lnTo>
                  <a:pt x="2959" y="1567"/>
                </a:lnTo>
                <a:lnTo>
                  <a:pt x="2938" y="1576"/>
                </a:lnTo>
                <a:lnTo>
                  <a:pt x="2917" y="1585"/>
                </a:lnTo>
                <a:lnTo>
                  <a:pt x="2896" y="1592"/>
                </a:lnTo>
                <a:lnTo>
                  <a:pt x="2874" y="1598"/>
                </a:lnTo>
                <a:lnTo>
                  <a:pt x="2851" y="1603"/>
                </a:lnTo>
                <a:lnTo>
                  <a:pt x="2828" y="1607"/>
                </a:lnTo>
                <a:lnTo>
                  <a:pt x="2805" y="1609"/>
                </a:lnTo>
                <a:lnTo>
                  <a:pt x="2782" y="1612"/>
                </a:lnTo>
                <a:lnTo>
                  <a:pt x="2758" y="1613"/>
                </a:lnTo>
                <a:lnTo>
                  <a:pt x="2737" y="1612"/>
                </a:lnTo>
                <a:lnTo>
                  <a:pt x="2716" y="1610"/>
                </a:lnTo>
                <a:lnTo>
                  <a:pt x="2695" y="1608"/>
                </a:lnTo>
                <a:lnTo>
                  <a:pt x="2676" y="1605"/>
                </a:lnTo>
                <a:lnTo>
                  <a:pt x="2655" y="1601"/>
                </a:lnTo>
                <a:lnTo>
                  <a:pt x="2635" y="1596"/>
                </a:lnTo>
                <a:lnTo>
                  <a:pt x="2617" y="1590"/>
                </a:lnTo>
                <a:lnTo>
                  <a:pt x="2597" y="1584"/>
                </a:lnTo>
                <a:lnTo>
                  <a:pt x="2579" y="1576"/>
                </a:lnTo>
                <a:lnTo>
                  <a:pt x="2561" y="1568"/>
                </a:lnTo>
                <a:lnTo>
                  <a:pt x="2543" y="1560"/>
                </a:lnTo>
                <a:lnTo>
                  <a:pt x="2525" y="1550"/>
                </a:lnTo>
                <a:lnTo>
                  <a:pt x="2509" y="1540"/>
                </a:lnTo>
                <a:lnTo>
                  <a:pt x="2492" y="1529"/>
                </a:lnTo>
                <a:lnTo>
                  <a:pt x="2477" y="1517"/>
                </a:lnTo>
                <a:lnTo>
                  <a:pt x="2461" y="1505"/>
                </a:lnTo>
                <a:lnTo>
                  <a:pt x="2446" y="1492"/>
                </a:lnTo>
                <a:lnTo>
                  <a:pt x="2432" y="1479"/>
                </a:lnTo>
                <a:lnTo>
                  <a:pt x="2418" y="1465"/>
                </a:lnTo>
                <a:lnTo>
                  <a:pt x="2405" y="1450"/>
                </a:lnTo>
                <a:lnTo>
                  <a:pt x="2393" y="1435"/>
                </a:lnTo>
                <a:lnTo>
                  <a:pt x="2381" y="1419"/>
                </a:lnTo>
                <a:lnTo>
                  <a:pt x="2370" y="1402"/>
                </a:lnTo>
                <a:lnTo>
                  <a:pt x="2359" y="1386"/>
                </a:lnTo>
                <a:lnTo>
                  <a:pt x="2350" y="1369"/>
                </a:lnTo>
                <a:lnTo>
                  <a:pt x="2341" y="1352"/>
                </a:lnTo>
                <a:lnTo>
                  <a:pt x="2332" y="1333"/>
                </a:lnTo>
                <a:lnTo>
                  <a:pt x="2325" y="1315"/>
                </a:lnTo>
                <a:lnTo>
                  <a:pt x="2318" y="1296"/>
                </a:lnTo>
                <a:lnTo>
                  <a:pt x="2312" y="1277"/>
                </a:lnTo>
                <a:lnTo>
                  <a:pt x="2306" y="1258"/>
                </a:lnTo>
                <a:lnTo>
                  <a:pt x="2302" y="1238"/>
                </a:lnTo>
                <a:lnTo>
                  <a:pt x="2274" y="1253"/>
                </a:lnTo>
                <a:lnTo>
                  <a:pt x="2246" y="1271"/>
                </a:lnTo>
                <a:lnTo>
                  <a:pt x="2217" y="1288"/>
                </a:lnTo>
                <a:lnTo>
                  <a:pt x="2188" y="1306"/>
                </a:lnTo>
                <a:lnTo>
                  <a:pt x="2160" y="1325"/>
                </a:lnTo>
                <a:lnTo>
                  <a:pt x="2132" y="1343"/>
                </a:lnTo>
                <a:lnTo>
                  <a:pt x="2105" y="1362"/>
                </a:lnTo>
                <a:lnTo>
                  <a:pt x="2080" y="1382"/>
                </a:lnTo>
                <a:lnTo>
                  <a:pt x="2061" y="1397"/>
                </a:lnTo>
                <a:lnTo>
                  <a:pt x="2041" y="1413"/>
                </a:lnTo>
                <a:lnTo>
                  <a:pt x="2023" y="1429"/>
                </a:lnTo>
                <a:lnTo>
                  <a:pt x="2007" y="1445"/>
                </a:lnTo>
                <a:lnTo>
                  <a:pt x="1990" y="1461"/>
                </a:lnTo>
                <a:lnTo>
                  <a:pt x="1974" y="1478"/>
                </a:lnTo>
                <a:lnTo>
                  <a:pt x="1960" y="1495"/>
                </a:lnTo>
                <a:lnTo>
                  <a:pt x="1945" y="1511"/>
                </a:lnTo>
                <a:lnTo>
                  <a:pt x="1917" y="1545"/>
                </a:lnTo>
                <a:lnTo>
                  <a:pt x="1889" y="1581"/>
                </a:lnTo>
                <a:lnTo>
                  <a:pt x="1862" y="1619"/>
                </a:lnTo>
                <a:lnTo>
                  <a:pt x="1834" y="1658"/>
                </a:lnTo>
                <a:lnTo>
                  <a:pt x="1804" y="1701"/>
                </a:lnTo>
                <a:lnTo>
                  <a:pt x="1774" y="1744"/>
                </a:lnTo>
                <a:lnTo>
                  <a:pt x="1743" y="1787"/>
                </a:lnTo>
                <a:lnTo>
                  <a:pt x="1712" y="1833"/>
                </a:lnTo>
                <a:lnTo>
                  <a:pt x="1682" y="1878"/>
                </a:lnTo>
                <a:lnTo>
                  <a:pt x="1653" y="1921"/>
                </a:lnTo>
                <a:lnTo>
                  <a:pt x="1626" y="1964"/>
                </a:lnTo>
                <a:lnTo>
                  <a:pt x="1601" y="2005"/>
                </a:lnTo>
                <a:lnTo>
                  <a:pt x="1579" y="2043"/>
                </a:lnTo>
                <a:lnTo>
                  <a:pt x="1560" y="2079"/>
                </a:lnTo>
                <a:lnTo>
                  <a:pt x="1543" y="2114"/>
                </a:lnTo>
                <a:lnTo>
                  <a:pt x="1528" y="2146"/>
                </a:lnTo>
                <a:lnTo>
                  <a:pt x="1515" y="2178"/>
                </a:lnTo>
                <a:lnTo>
                  <a:pt x="1503" y="2208"/>
                </a:lnTo>
                <a:lnTo>
                  <a:pt x="1492" y="2238"/>
                </a:lnTo>
                <a:lnTo>
                  <a:pt x="1482" y="2268"/>
                </a:lnTo>
                <a:lnTo>
                  <a:pt x="1471" y="2299"/>
                </a:lnTo>
                <a:lnTo>
                  <a:pt x="1461" y="2329"/>
                </a:lnTo>
                <a:lnTo>
                  <a:pt x="1452" y="2359"/>
                </a:lnTo>
                <a:lnTo>
                  <a:pt x="1442" y="2387"/>
                </a:lnTo>
                <a:lnTo>
                  <a:pt x="1463" y="2394"/>
                </a:lnTo>
                <a:lnTo>
                  <a:pt x="1484" y="2403"/>
                </a:lnTo>
                <a:lnTo>
                  <a:pt x="1503" y="2415"/>
                </a:lnTo>
                <a:lnTo>
                  <a:pt x="1522" y="2426"/>
                </a:lnTo>
                <a:lnTo>
                  <a:pt x="1540" y="2440"/>
                </a:lnTo>
                <a:lnTo>
                  <a:pt x="1555" y="2455"/>
                </a:lnTo>
                <a:lnTo>
                  <a:pt x="1571" y="2471"/>
                </a:lnTo>
                <a:lnTo>
                  <a:pt x="1584" y="2488"/>
                </a:lnTo>
                <a:lnTo>
                  <a:pt x="1597" y="2506"/>
                </a:lnTo>
                <a:lnTo>
                  <a:pt x="1608" y="2526"/>
                </a:lnTo>
                <a:lnTo>
                  <a:pt x="1618" y="2545"/>
                </a:lnTo>
                <a:lnTo>
                  <a:pt x="1626" y="2567"/>
                </a:lnTo>
                <a:lnTo>
                  <a:pt x="1632" y="2589"/>
                </a:lnTo>
                <a:lnTo>
                  <a:pt x="1637" y="2610"/>
                </a:lnTo>
                <a:lnTo>
                  <a:pt x="1640" y="2634"/>
                </a:lnTo>
                <a:lnTo>
                  <a:pt x="1640" y="2657"/>
                </a:lnTo>
                <a:lnTo>
                  <a:pt x="1640" y="2671"/>
                </a:lnTo>
                <a:lnTo>
                  <a:pt x="1639" y="2686"/>
                </a:lnTo>
                <a:lnTo>
                  <a:pt x="1637" y="2700"/>
                </a:lnTo>
                <a:lnTo>
                  <a:pt x="1635" y="2715"/>
                </a:lnTo>
                <a:lnTo>
                  <a:pt x="1632" y="2728"/>
                </a:lnTo>
                <a:lnTo>
                  <a:pt x="1628" y="2742"/>
                </a:lnTo>
                <a:lnTo>
                  <a:pt x="1624" y="2754"/>
                </a:lnTo>
                <a:lnTo>
                  <a:pt x="1619" y="2768"/>
                </a:lnTo>
                <a:lnTo>
                  <a:pt x="1612" y="2780"/>
                </a:lnTo>
                <a:lnTo>
                  <a:pt x="1606" y="2793"/>
                </a:lnTo>
                <a:lnTo>
                  <a:pt x="1600" y="2804"/>
                </a:lnTo>
                <a:lnTo>
                  <a:pt x="1593" y="2816"/>
                </a:lnTo>
                <a:lnTo>
                  <a:pt x="1584" y="2827"/>
                </a:lnTo>
                <a:lnTo>
                  <a:pt x="1576" y="2838"/>
                </a:lnTo>
                <a:lnTo>
                  <a:pt x="1567" y="2848"/>
                </a:lnTo>
                <a:lnTo>
                  <a:pt x="1557" y="2858"/>
                </a:lnTo>
                <a:lnTo>
                  <a:pt x="1548" y="2867"/>
                </a:lnTo>
                <a:lnTo>
                  <a:pt x="1538" y="2876"/>
                </a:lnTo>
                <a:lnTo>
                  <a:pt x="1526" y="2885"/>
                </a:lnTo>
                <a:lnTo>
                  <a:pt x="1516" y="2893"/>
                </a:lnTo>
                <a:lnTo>
                  <a:pt x="1504" y="2900"/>
                </a:lnTo>
                <a:lnTo>
                  <a:pt x="1492" y="2906"/>
                </a:lnTo>
                <a:lnTo>
                  <a:pt x="1480" y="2913"/>
                </a:lnTo>
                <a:lnTo>
                  <a:pt x="1467" y="2919"/>
                </a:lnTo>
                <a:lnTo>
                  <a:pt x="1455" y="2924"/>
                </a:lnTo>
                <a:lnTo>
                  <a:pt x="1441" y="2928"/>
                </a:lnTo>
                <a:lnTo>
                  <a:pt x="1428" y="2932"/>
                </a:lnTo>
                <a:lnTo>
                  <a:pt x="1414" y="2935"/>
                </a:lnTo>
                <a:lnTo>
                  <a:pt x="1400" y="2938"/>
                </a:lnTo>
                <a:lnTo>
                  <a:pt x="1385" y="2940"/>
                </a:lnTo>
                <a:lnTo>
                  <a:pt x="1372" y="2941"/>
                </a:lnTo>
                <a:lnTo>
                  <a:pt x="1356" y="2941"/>
                </a:lnTo>
                <a:lnTo>
                  <a:pt x="1342" y="2941"/>
                </a:lnTo>
                <a:lnTo>
                  <a:pt x="1327" y="2940"/>
                </a:lnTo>
                <a:lnTo>
                  <a:pt x="1314" y="2938"/>
                </a:lnTo>
                <a:lnTo>
                  <a:pt x="1299" y="2935"/>
                </a:lnTo>
                <a:lnTo>
                  <a:pt x="1286" y="2932"/>
                </a:lnTo>
                <a:lnTo>
                  <a:pt x="1272" y="2928"/>
                </a:lnTo>
                <a:lnTo>
                  <a:pt x="1259" y="2924"/>
                </a:lnTo>
                <a:lnTo>
                  <a:pt x="1246" y="2919"/>
                </a:lnTo>
                <a:lnTo>
                  <a:pt x="1234" y="2913"/>
                </a:lnTo>
                <a:lnTo>
                  <a:pt x="1221" y="2906"/>
                </a:lnTo>
                <a:lnTo>
                  <a:pt x="1209" y="2900"/>
                </a:lnTo>
                <a:lnTo>
                  <a:pt x="1197" y="2893"/>
                </a:lnTo>
                <a:lnTo>
                  <a:pt x="1186" y="2885"/>
                </a:lnTo>
                <a:lnTo>
                  <a:pt x="1176" y="2876"/>
                </a:lnTo>
                <a:lnTo>
                  <a:pt x="1165" y="2867"/>
                </a:lnTo>
                <a:lnTo>
                  <a:pt x="1156" y="2858"/>
                </a:lnTo>
                <a:lnTo>
                  <a:pt x="1146" y="2848"/>
                </a:lnTo>
                <a:lnTo>
                  <a:pt x="1137" y="2838"/>
                </a:lnTo>
                <a:lnTo>
                  <a:pt x="1129" y="2827"/>
                </a:lnTo>
                <a:lnTo>
                  <a:pt x="1121" y="2816"/>
                </a:lnTo>
                <a:lnTo>
                  <a:pt x="1113" y="2804"/>
                </a:lnTo>
                <a:lnTo>
                  <a:pt x="1106" y="2793"/>
                </a:lnTo>
                <a:lnTo>
                  <a:pt x="1100" y="2780"/>
                </a:lnTo>
                <a:lnTo>
                  <a:pt x="1095" y="2768"/>
                </a:lnTo>
                <a:lnTo>
                  <a:pt x="1089" y="2754"/>
                </a:lnTo>
                <a:lnTo>
                  <a:pt x="1085" y="2742"/>
                </a:lnTo>
                <a:lnTo>
                  <a:pt x="1081" y="2728"/>
                </a:lnTo>
                <a:lnTo>
                  <a:pt x="1078" y="2715"/>
                </a:lnTo>
                <a:lnTo>
                  <a:pt x="1076" y="2700"/>
                </a:lnTo>
                <a:lnTo>
                  <a:pt x="1074" y="2686"/>
                </a:lnTo>
                <a:lnTo>
                  <a:pt x="1073" y="2671"/>
                </a:lnTo>
                <a:lnTo>
                  <a:pt x="1072" y="2657"/>
                </a:lnTo>
                <a:lnTo>
                  <a:pt x="1073" y="2643"/>
                </a:lnTo>
                <a:lnTo>
                  <a:pt x="1074" y="2628"/>
                </a:lnTo>
                <a:lnTo>
                  <a:pt x="1076" y="2615"/>
                </a:lnTo>
                <a:lnTo>
                  <a:pt x="1078" y="2600"/>
                </a:lnTo>
                <a:lnTo>
                  <a:pt x="1081" y="2587"/>
                </a:lnTo>
                <a:lnTo>
                  <a:pt x="1085" y="2573"/>
                </a:lnTo>
                <a:lnTo>
                  <a:pt x="1089" y="2560"/>
                </a:lnTo>
                <a:lnTo>
                  <a:pt x="1095" y="2547"/>
                </a:lnTo>
                <a:lnTo>
                  <a:pt x="1100" y="2534"/>
                </a:lnTo>
                <a:lnTo>
                  <a:pt x="1106" y="2522"/>
                </a:lnTo>
                <a:lnTo>
                  <a:pt x="1113" y="2510"/>
                </a:lnTo>
                <a:lnTo>
                  <a:pt x="1121" y="2499"/>
                </a:lnTo>
                <a:lnTo>
                  <a:pt x="1129" y="2487"/>
                </a:lnTo>
                <a:lnTo>
                  <a:pt x="1137" y="2477"/>
                </a:lnTo>
                <a:lnTo>
                  <a:pt x="1146" y="2467"/>
                </a:lnTo>
                <a:lnTo>
                  <a:pt x="1156" y="2457"/>
                </a:lnTo>
                <a:lnTo>
                  <a:pt x="1165" y="2447"/>
                </a:lnTo>
                <a:lnTo>
                  <a:pt x="1176" y="2439"/>
                </a:lnTo>
                <a:lnTo>
                  <a:pt x="1186" y="2430"/>
                </a:lnTo>
                <a:lnTo>
                  <a:pt x="1197" y="2422"/>
                </a:lnTo>
                <a:lnTo>
                  <a:pt x="1209" y="2415"/>
                </a:lnTo>
                <a:lnTo>
                  <a:pt x="1221" y="2408"/>
                </a:lnTo>
                <a:lnTo>
                  <a:pt x="1234" y="2401"/>
                </a:lnTo>
                <a:lnTo>
                  <a:pt x="1246" y="2396"/>
                </a:lnTo>
                <a:lnTo>
                  <a:pt x="1259" y="2391"/>
                </a:lnTo>
                <a:lnTo>
                  <a:pt x="1272" y="2387"/>
                </a:lnTo>
                <a:lnTo>
                  <a:pt x="1286" y="2383"/>
                </a:lnTo>
                <a:lnTo>
                  <a:pt x="1299" y="2380"/>
                </a:lnTo>
                <a:lnTo>
                  <a:pt x="1314" y="2376"/>
                </a:lnTo>
                <a:lnTo>
                  <a:pt x="1327" y="2375"/>
                </a:lnTo>
                <a:lnTo>
                  <a:pt x="1342" y="2374"/>
                </a:lnTo>
                <a:lnTo>
                  <a:pt x="1356" y="2373"/>
                </a:lnTo>
                <a:lnTo>
                  <a:pt x="1366" y="2373"/>
                </a:lnTo>
                <a:lnTo>
                  <a:pt x="1377" y="2374"/>
                </a:lnTo>
                <a:lnTo>
                  <a:pt x="1387" y="2375"/>
                </a:lnTo>
                <a:lnTo>
                  <a:pt x="1398" y="2376"/>
                </a:lnTo>
                <a:lnTo>
                  <a:pt x="1406" y="2350"/>
                </a:lnTo>
                <a:lnTo>
                  <a:pt x="1413" y="2321"/>
                </a:lnTo>
                <a:lnTo>
                  <a:pt x="1421" y="2291"/>
                </a:lnTo>
                <a:lnTo>
                  <a:pt x="1430" y="2260"/>
                </a:lnTo>
                <a:lnTo>
                  <a:pt x="1438" y="2228"/>
                </a:lnTo>
                <a:lnTo>
                  <a:pt x="1445" y="2197"/>
                </a:lnTo>
                <a:lnTo>
                  <a:pt x="1452" y="2166"/>
                </a:lnTo>
                <a:lnTo>
                  <a:pt x="1458" y="2133"/>
                </a:lnTo>
                <a:lnTo>
                  <a:pt x="1462" y="2100"/>
                </a:lnTo>
                <a:lnTo>
                  <a:pt x="1466" y="2065"/>
                </a:lnTo>
                <a:lnTo>
                  <a:pt x="1468" y="2030"/>
                </a:lnTo>
                <a:lnTo>
                  <a:pt x="1469" y="1991"/>
                </a:lnTo>
                <a:lnTo>
                  <a:pt x="1469" y="1953"/>
                </a:lnTo>
                <a:lnTo>
                  <a:pt x="1467" y="1913"/>
                </a:lnTo>
                <a:lnTo>
                  <a:pt x="1464" y="1871"/>
                </a:lnTo>
                <a:lnTo>
                  <a:pt x="1461" y="1830"/>
                </a:lnTo>
                <a:lnTo>
                  <a:pt x="1457" y="1789"/>
                </a:lnTo>
                <a:lnTo>
                  <a:pt x="1452" y="1747"/>
                </a:lnTo>
                <a:lnTo>
                  <a:pt x="1446" y="1708"/>
                </a:lnTo>
                <a:lnTo>
                  <a:pt x="1442" y="1671"/>
                </a:lnTo>
                <a:lnTo>
                  <a:pt x="1441" y="1666"/>
                </a:lnTo>
                <a:lnTo>
                  <a:pt x="1441" y="1665"/>
                </a:lnTo>
                <a:lnTo>
                  <a:pt x="1441" y="1664"/>
                </a:lnTo>
                <a:lnTo>
                  <a:pt x="1439" y="1652"/>
                </a:lnTo>
                <a:lnTo>
                  <a:pt x="1439" y="1651"/>
                </a:lnTo>
                <a:lnTo>
                  <a:pt x="1435" y="1618"/>
                </a:lnTo>
                <a:lnTo>
                  <a:pt x="1431" y="1587"/>
                </a:lnTo>
                <a:lnTo>
                  <a:pt x="1427" y="1558"/>
                </a:lnTo>
                <a:lnTo>
                  <a:pt x="1421" y="1531"/>
                </a:lnTo>
                <a:lnTo>
                  <a:pt x="1416" y="1505"/>
                </a:lnTo>
                <a:lnTo>
                  <a:pt x="1411" y="1480"/>
                </a:lnTo>
                <a:lnTo>
                  <a:pt x="1405" y="1457"/>
                </a:lnTo>
                <a:lnTo>
                  <a:pt x="1398" y="1436"/>
                </a:lnTo>
                <a:lnTo>
                  <a:pt x="1389" y="1413"/>
                </a:lnTo>
                <a:lnTo>
                  <a:pt x="1379" y="1392"/>
                </a:lnTo>
                <a:lnTo>
                  <a:pt x="1366" y="1371"/>
                </a:lnTo>
                <a:lnTo>
                  <a:pt x="1353" y="1352"/>
                </a:lnTo>
                <a:lnTo>
                  <a:pt x="1335" y="1331"/>
                </a:lnTo>
                <a:lnTo>
                  <a:pt x="1317" y="1309"/>
                </a:lnTo>
                <a:lnTo>
                  <a:pt x="1293" y="1285"/>
                </a:lnTo>
                <a:lnTo>
                  <a:pt x="1267" y="1261"/>
                </a:lnTo>
                <a:lnTo>
                  <a:pt x="1237" y="1233"/>
                </a:lnTo>
                <a:lnTo>
                  <a:pt x="1204" y="1204"/>
                </a:lnTo>
                <a:lnTo>
                  <a:pt x="1169" y="1175"/>
                </a:lnTo>
                <a:lnTo>
                  <a:pt x="1134" y="1145"/>
                </a:lnTo>
                <a:lnTo>
                  <a:pt x="1111" y="1166"/>
                </a:lnTo>
                <a:lnTo>
                  <a:pt x="1087" y="1186"/>
                </a:lnTo>
                <a:lnTo>
                  <a:pt x="1062" y="1206"/>
                </a:lnTo>
                <a:lnTo>
                  <a:pt x="1037" y="1223"/>
                </a:lnTo>
                <a:lnTo>
                  <a:pt x="1010" y="1240"/>
                </a:lnTo>
                <a:lnTo>
                  <a:pt x="982" y="1255"/>
                </a:lnTo>
                <a:lnTo>
                  <a:pt x="954" y="1270"/>
                </a:lnTo>
                <a:lnTo>
                  <a:pt x="924" y="1283"/>
                </a:lnTo>
                <a:lnTo>
                  <a:pt x="894" y="1295"/>
                </a:lnTo>
                <a:lnTo>
                  <a:pt x="863" y="1304"/>
                </a:lnTo>
                <a:lnTo>
                  <a:pt x="832" y="1313"/>
                </a:lnTo>
                <a:lnTo>
                  <a:pt x="801" y="1321"/>
                </a:lnTo>
                <a:lnTo>
                  <a:pt x="768" y="1326"/>
                </a:lnTo>
                <a:lnTo>
                  <a:pt x="736" y="1330"/>
                </a:lnTo>
                <a:lnTo>
                  <a:pt x="702" y="1333"/>
                </a:lnTo>
                <a:lnTo>
                  <a:pt x="668" y="1333"/>
                </a:lnTo>
                <a:lnTo>
                  <a:pt x="634" y="1333"/>
                </a:lnTo>
                <a:lnTo>
                  <a:pt x="600" y="1330"/>
                </a:lnTo>
                <a:lnTo>
                  <a:pt x="567" y="1326"/>
                </a:lnTo>
                <a:lnTo>
                  <a:pt x="533" y="1320"/>
                </a:lnTo>
                <a:lnTo>
                  <a:pt x="501" y="1312"/>
                </a:lnTo>
                <a:lnTo>
                  <a:pt x="469" y="1303"/>
                </a:lnTo>
                <a:lnTo>
                  <a:pt x="439" y="1293"/>
                </a:lnTo>
                <a:lnTo>
                  <a:pt x="408" y="1281"/>
                </a:lnTo>
                <a:lnTo>
                  <a:pt x="379" y="1268"/>
                </a:lnTo>
                <a:lnTo>
                  <a:pt x="350" y="1253"/>
                </a:lnTo>
                <a:lnTo>
                  <a:pt x="322" y="1237"/>
                </a:lnTo>
                <a:lnTo>
                  <a:pt x="295" y="1219"/>
                </a:lnTo>
                <a:lnTo>
                  <a:pt x="269" y="1201"/>
                </a:lnTo>
                <a:lnTo>
                  <a:pt x="243" y="1181"/>
                </a:lnTo>
                <a:lnTo>
                  <a:pt x="219" y="1160"/>
                </a:lnTo>
                <a:lnTo>
                  <a:pt x="196" y="1138"/>
                </a:lnTo>
                <a:lnTo>
                  <a:pt x="173" y="1115"/>
                </a:lnTo>
                <a:lnTo>
                  <a:pt x="153" y="1091"/>
                </a:lnTo>
                <a:lnTo>
                  <a:pt x="133" y="1066"/>
                </a:lnTo>
                <a:lnTo>
                  <a:pt x="114" y="1039"/>
                </a:lnTo>
                <a:lnTo>
                  <a:pt x="97" y="1012"/>
                </a:lnTo>
                <a:lnTo>
                  <a:pt x="81" y="984"/>
                </a:lnTo>
                <a:lnTo>
                  <a:pt x="65" y="956"/>
                </a:lnTo>
                <a:lnTo>
                  <a:pt x="52" y="926"/>
                </a:lnTo>
                <a:lnTo>
                  <a:pt x="41" y="896"/>
                </a:lnTo>
                <a:lnTo>
                  <a:pt x="30" y="865"/>
                </a:lnTo>
                <a:lnTo>
                  <a:pt x="21" y="833"/>
                </a:lnTo>
                <a:lnTo>
                  <a:pt x="14" y="801"/>
                </a:lnTo>
                <a:lnTo>
                  <a:pt x="7" y="768"/>
                </a:lnTo>
                <a:lnTo>
                  <a:pt x="3" y="735"/>
                </a:lnTo>
                <a:lnTo>
                  <a:pt x="1" y="701"/>
                </a:lnTo>
                <a:lnTo>
                  <a:pt x="0" y="666"/>
                </a:lnTo>
                <a:lnTo>
                  <a:pt x="1" y="632"/>
                </a:lnTo>
                <a:lnTo>
                  <a:pt x="3" y="598"/>
                </a:lnTo>
                <a:lnTo>
                  <a:pt x="7" y="565"/>
                </a:lnTo>
                <a:lnTo>
                  <a:pt x="14" y="532"/>
                </a:lnTo>
                <a:lnTo>
                  <a:pt x="21" y="500"/>
                </a:lnTo>
                <a:lnTo>
                  <a:pt x="30" y="469"/>
                </a:lnTo>
                <a:lnTo>
                  <a:pt x="41" y="438"/>
                </a:lnTo>
                <a:lnTo>
                  <a:pt x="52" y="407"/>
                </a:lnTo>
                <a:lnTo>
                  <a:pt x="65" y="378"/>
                </a:lnTo>
                <a:lnTo>
                  <a:pt x="81" y="349"/>
                </a:lnTo>
                <a:lnTo>
                  <a:pt x="97" y="321"/>
                </a:lnTo>
                <a:lnTo>
                  <a:pt x="114" y="294"/>
                </a:lnTo>
                <a:lnTo>
                  <a:pt x="133" y="268"/>
                </a:lnTo>
                <a:lnTo>
                  <a:pt x="153" y="242"/>
                </a:lnTo>
                <a:lnTo>
                  <a:pt x="173" y="218"/>
                </a:lnTo>
                <a:lnTo>
                  <a:pt x="196" y="195"/>
                </a:lnTo>
                <a:lnTo>
                  <a:pt x="219" y="173"/>
                </a:lnTo>
                <a:lnTo>
                  <a:pt x="243" y="152"/>
                </a:lnTo>
                <a:lnTo>
                  <a:pt x="269" y="132"/>
                </a:lnTo>
                <a:lnTo>
                  <a:pt x="295" y="114"/>
                </a:lnTo>
                <a:lnTo>
                  <a:pt x="322" y="96"/>
                </a:lnTo>
                <a:lnTo>
                  <a:pt x="350" y="81"/>
                </a:lnTo>
                <a:lnTo>
                  <a:pt x="379" y="65"/>
                </a:lnTo>
                <a:lnTo>
                  <a:pt x="408" y="53"/>
                </a:lnTo>
                <a:lnTo>
                  <a:pt x="439" y="40"/>
                </a:lnTo>
                <a:lnTo>
                  <a:pt x="469" y="30"/>
                </a:lnTo>
                <a:lnTo>
                  <a:pt x="501" y="21"/>
                </a:lnTo>
                <a:lnTo>
                  <a:pt x="533" y="13"/>
                </a:lnTo>
                <a:lnTo>
                  <a:pt x="567" y="7"/>
                </a:lnTo>
                <a:lnTo>
                  <a:pt x="600" y="3"/>
                </a:lnTo>
                <a:lnTo>
                  <a:pt x="634" y="1"/>
                </a:lnTo>
                <a:lnTo>
                  <a:pt x="668" y="0"/>
                </a:lnTo>
                <a:close/>
                <a:moveTo>
                  <a:pt x="1524" y="1176"/>
                </a:moveTo>
                <a:lnTo>
                  <a:pt x="1533" y="1182"/>
                </a:lnTo>
                <a:lnTo>
                  <a:pt x="1543" y="1187"/>
                </a:lnTo>
                <a:lnTo>
                  <a:pt x="1553" y="1192"/>
                </a:lnTo>
                <a:lnTo>
                  <a:pt x="1565" y="1197"/>
                </a:lnTo>
                <a:lnTo>
                  <a:pt x="1576" y="1201"/>
                </a:lnTo>
                <a:lnTo>
                  <a:pt x="1587" y="1205"/>
                </a:lnTo>
                <a:lnTo>
                  <a:pt x="1599" y="1207"/>
                </a:lnTo>
                <a:lnTo>
                  <a:pt x="1611" y="1210"/>
                </a:lnTo>
                <a:lnTo>
                  <a:pt x="1637" y="1213"/>
                </a:lnTo>
                <a:lnTo>
                  <a:pt x="1663" y="1214"/>
                </a:lnTo>
                <a:lnTo>
                  <a:pt x="1689" y="1214"/>
                </a:lnTo>
                <a:lnTo>
                  <a:pt x="1716" y="1213"/>
                </a:lnTo>
                <a:lnTo>
                  <a:pt x="1742" y="1211"/>
                </a:lnTo>
                <a:lnTo>
                  <a:pt x="1768" y="1208"/>
                </a:lnTo>
                <a:lnTo>
                  <a:pt x="1792" y="1204"/>
                </a:lnTo>
                <a:lnTo>
                  <a:pt x="1815" y="1200"/>
                </a:lnTo>
                <a:lnTo>
                  <a:pt x="1836" y="1194"/>
                </a:lnTo>
                <a:lnTo>
                  <a:pt x="1856" y="1190"/>
                </a:lnTo>
                <a:lnTo>
                  <a:pt x="1873" y="1186"/>
                </a:lnTo>
                <a:lnTo>
                  <a:pt x="1886" y="1183"/>
                </a:lnTo>
                <a:lnTo>
                  <a:pt x="1906" y="1178"/>
                </a:lnTo>
                <a:lnTo>
                  <a:pt x="1916" y="1177"/>
                </a:lnTo>
                <a:lnTo>
                  <a:pt x="1919" y="1178"/>
                </a:lnTo>
                <a:lnTo>
                  <a:pt x="1922" y="1179"/>
                </a:lnTo>
                <a:lnTo>
                  <a:pt x="1924" y="1182"/>
                </a:lnTo>
                <a:lnTo>
                  <a:pt x="1925" y="1186"/>
                </a:lnTo>
                <a:lnTo>
                  <a:pt x="1930" y="1197"/>
                </a:lnTo>
                <a:lnTo>
                  <a:pt x="1935" y="1212"/>
                </a:lnTo>
                <a:lnTo>
                  <a:pt x="1940" y="1225"/>
                </a:lnTo>
                <a:lnTo>
                  <a:pt x="1945" y="1237"/>
                </a:lnTo>
                <a:lnTo>
                  <a:pt x="1950" y="1248"/>
                </a:lnTo>
                <a:lnTo>
                  <a:pt x="1950" y="1249"/>
                </a:lnTo>
                <a:lnTo>
                  <a:pt x="1953" y="1247"/>
                </a:lnTo>
                <a:lnTo>
                  <a:pt x="1972" y="1231"/>
                </a:lnTo>
                <a:lnTo>
                  <a:pt x="1993" y="1214"/>
                </a:lnTo>
                <a:lnTo>
                  <a:pt x="2020" y="1190"/>
                </a:lnTo>
                <a:lnTo>
                  <a:pt x="2035" y="1177"/>
                </a:lnTo>
                <a:lnTo>
                  <a:pt x="2048" y="1161"/>
                </a:lnTo>
                <a:lnTo>
                  <a:pt x="2063" y="1145"/>
                </a:lnTo>
                <a:lnTo>
                  <a:pt x="2076" y="1127"/>
                </a:lnTo>
                <a:lnTo>
                  <a:pt x="2090" y="1109"/>
                </a:lnTo>
                <a:lnTo>
                  <a:pt x="2101" y="1090"/>
                </a:lnTo>
                <a:lnTo>
                  <a:pt x="2112" y="1071"/>
                </a:lnTo>
                <a:lnTo>
                  <a:pt x="2122" y="1053"/>
                </a:lnTo>
                <a:lnTo>
                  <a:pt x="2138" y="1017"/>
                </a:lnTo>
                <a:lnTo>
                  <a:pt x="2150" y="990"/>
                </a:lnTo>
                <a:lnTo>
                  <a:pt x="2161" y="965"/>
                </a:lnTo>
                <a:lnTo>
                  <a:pt x="2162" y="961"/>
                </a:lnTo>
                <a:lnTo>
                  <a:pt x="2159" y="961"/>
                </a:lnTo>
                <a:lnTo>
                  <a:pt x="2137" y="967"/>
                </a:lnTo>
                <a:lnTo>
                  <a:pt x="2114" y="972"/>
                </a:lnTo>
                <a:lnTo>
                  <a:pt x="2084" y="979"/>
                </a:lnTo>
                <a:lnTo>
                  <a:pt x="2050" y="985"/>
                </a:lnTo>
                <a:lnTo>
                  <a:pt x="2013" y="990"/>
                </a:lnTo>
                <a:lnTo>
                  <a:pt x="1974" y="994"/>
                </a:lnTo>
                <a:lnTo>
                  <a:pt x="1938" y="996"/>
                </a:lnTo>
                <a:lnTo>
                  <a:pt x="1907" y="996"/>
                </a:lnTo>
                <a:lnTo>
                  <a:pt x="1883" y="996"/>
                </a:lnTo>
                <a:lnTo>
                  <a:pt x="1860" y="996"/>
                </a:lnTo>
                <a:lnTo>
                  <a:pt x="1857" y="996"/>
                </a:lnTo>
                <a:lnTo>
                  <a:pt x="1857" y="998"/>
                </a:lnTo>
                <a:lnTo>
                  <a:pt x="1862" y="1011"/>
                </a:lnTo>
                <a:lnTo>
                  <a:pt x="1868" y="1025"/>
                </a:lnTo>
                <a:lnTo>
                  <a:pt x="1874" y="1041"/>
                </a:lnTo>
                <a:lnTo>
                  <a:pt x="1880" y="1058"/>
                </a:lnTo>
                <a:lnTo>
                  <a:pt x="1884" y="1072"/>
                </a:lnTo>
                <a:lnTo>
                  <a:pt x="1889" y="1085"/>
                </a:lnTo>
                <a:lnTo>
                  <a:pt x="1890" y="1087"/>
                </a:lnTo>
                <a:lnTo>
                  <a:pt x="1887" y="1088"/>
                </a:lnTo>
                <a:lnTo>
                  <a:pt x="1870" y="1089"/>
                </a:lnTo>
                <a:lnTo>
                  <a:pt x="1850" y="1091"/>
                </a:lnTo>
                <a:lnTo>
                  <a:pt x="1822" y="1092"/>
                </a:lnTo>
                <a:lnTo>
                  <a:pt x="1803" y="1092"/>
                </a:lnTo>
                <a:lnTo>
                  <a:pt x="1782" y="1091"/>
                </a:lnTo>
                <a:lnTo>
                  <a:pt x="1759" y="1088"/>
                </a:lnTo>
                <a:lnTo>
                  <a:pt x="1732" y="1085"/>
                </a:lnTo>
                <a:lnTo>
                  <a:pt x="1702" y="1079"/>
                </a:lnTo>
                <a:lnTo>
                  <a:pt x="1669" y="1073"/>
                </a:lnTo>
                <a:lnTo>
                  <a:pt x="1636" y="1066"/>
                </a:lnTo>
                <a:lnTo>
                  <a:pt x="1602" y="1058"/>
                </a:lnTo>
                <a:lnTo>
                  <a:pt x="1570" y="1050"/>
                </a:lnTo>
                <a:lnTo>
                  <a:pt x="1539" y="1043"/>
                </a:lnTo>
                <a:lnTo>
                  <a:pt x="1512" y="1036"/>
                </a:lnTo>
                <a:lnTo>
                  <a:pt x="1488" y="1030"/>
                </a:lnTo>
                <a:lnTo>
                  <a:pt x="1456" y="1023"/>
                </a:lnTo>
                <a:lnTo>
                  <a:pt x="1439" y="1018"/>
                </a:lnTo>
                <a:lnTo>
                  <a:pt x="1433" y="1016"/>
                </a:lnTo>
                <a:lnTo>
                  <a:pt x="1433" y="1016"/>
                </a:lnTo>
                <a:lnTo>
                  <a:pt x="1434" y="1020"/>
                </a:lnTo>
                <a:lnTo>
                  <a:pt x="1443" y="1047"/>
                </a:lnTo>
                <a:lnTo>
                  <a:pt x="1448" y="1061"/>
                </a:lnTo>
                <a:lnTo>
                  <a:pt x="1454" y="1075"/>
                </a:lnTo>
                <a:lnTo>
                  <a:pt x="1461" y="1093"/>
                </a:lnTo>
                <a:lnTo>
                  <a:pt x="1470" y="1111"/>
                </a:lnTo>
                <a:lnTo>
                  <a:pt x="1481" y="1128"/>
                </a:lnTo>
                <a:lnTo>
                  <a:pt x="1493" y="1146"/>
                </a:lnTo>
                <a:lnTo>
                  <a:pt x="1500" y="1154"/>
                </a:lnTo>
                <a:lnTo>
                  <a:pt x="1508" y="1161"/>
                </a:lnTo>
                <a:lnTo>
                  <a:pt x="1516" y="1168"/>
                </a:lnTo>
                <a:lnTo>
                  <a:pt x="1524" y="1176"/>
                </a:lnTo>
                <a:close/>
                <a:moveTo>
                  <a:pt x="2147" y="1514"/>
                </a:moveTo>
                <a:lnTo>
                  <a:pt x="2136" y="1518"/>
                </a:lnTo>
                <a:lnTo>
                  <a:pt x="2126" y="1524"/>
                </a:lnTo>
                <a:lnTo>
                  <a:pt x="2117" y="1529"/>
                </a:lnTo>
                <a:lnTo>
                  <a:pt x="2106" y="1536"/>
                </a:lnTo>
                <a:lnTo>
                  <a:pt x="2097" y="1543"/>
                </a:lnTo>
                <a:lnTo>
                  <a:pt x="2087" y="1550"/>
                </a:lnTo>
                <a:lnTo>
                  <a:pt x="2078" y="1559"/>
                </a:lnTo>
                <a:lnTo>
                  <a:pt x="2070" y="1568"/>
                </a:lnTo>
                <a:lnTo>
                  <a:pt x="2053" y="1587"/>
                </a:lnTo>
                <a:lnTo>
                  <a:pt x="2037" y="1607"/>
                </a:lnTo>
                <a:lnTo>
                  <a:pt x="2022" y="1629"/>
                </a:lnTo>
                <a:lnTo>
                  <a:pt x="2009" y="1652"/>
                </a:lnTo>
                <a:lnTo>
                  <a:pt x="1996" y="1675"/>
                </a:lnTo>
                <a:lnTo>
                  <a:pt x="1985" y="1698"/>
                </a:lnTo>
                <a:lnTo>
                  <a:pt x="1974" y="1720"/>
                </a:lnTo>
                <a:lnTo>
                  <a:pt x="1965" y="1742"/>
                </a:lnTo>
                <a:lnTo>
                  <a:pt x="1957" y="1763"/>
                </a:lnTo>
                <a:lnTo>
                  <a:pt x="1950" y="1781"/>
                </a:lnTo>
                <a:lnTo>
                  <a:pt x="1944" y="1797"/>
                </a:lnTo>
                <a:lnTo>
                  <a:pt x="1939" y="1810"/>
                </a:lnTo>
                <a:lnTo>
                  <a:pt x="1932" y="1830"/>
                </a:lnTo>
                <a:lnTo>
                  <a:pt x="1928" y="1839"/>
                </a:lnTo>
                <a:lnTo>
                  <a:pt x="1925" y="1841"/>
                </a:lnTo>
                <a:lnTo>
                  <a:pt x="1923" y="1841"/>
                </a:lnTo>
                <a:lnTo>
                  <a:pt x="1918" y="1841"/>
                </a:lnTo>
                <a:lnTo>
                  <a:pt x="1914" y="1840"/>
                </a:lnTo>
                <a:lnTo>
                  <a:pt x="1903" y="1838"/>
                </a:lnTo>
                <a:lnTo>
                  <a:pt x="1888" y="1835"/>
                </a:lnTo>
                <a:lnTo>
                  <a:pt x="1874" y="1831"/>
                </a:lnTo>
                <a:lnTo>
                  <a:pt x="1861" y="1829"/>
                </a:lnTo>
                <a:lnTo>
                  <a:pt x="1850" y="1826"/>
                </a:lnTo>
                <a:lnTo>
                  <a:pt x="1848" y="1826"/>
                </a:lnTo>
                <a:lnTo>
                  <a:pt x="1849" y="1830"/>
                </a:lnTo>
                <a:lnTo>
                  <a:pt x="1851" y="1855"/>
                </a:lnTo>
                <a:lnTo>
                  <a:pt x="1853" y="1882"/>
                </a:lnTo>
                <a:lnTo>
                  <a:pt x="1858" y="1917"/>
                </a:lnTo>
                <a:lnTo>
                  <a:pt x="1862" y="1937"/>
                </a:lnTo>
                <a:lnTo>
                  <a:pt x="1867" y="1957"/>
                </a:lnTo>
                <a:lnTo>
                  <a:pt x="1873" y="1978"/>
                </a:lnTo>
                <a:lnTo>
                  <a:pt x="1879" y="1999"/>
                </a:lnTo>
                <a:lnTo>
                  <a:pt x="1887" y="2019"/>
                </a:lnTo>
                <a:lnTo>
                  <a:pt x="1897" y="2040"/>
                </a:lnTo>
                <a:lnTo>
                  <a:pt x="1907" y="2060"/>
                </a:lnTo>
                <a:lnTo>
                  <a:pt x="1916" y="2078"/>
                </a:lnTo>
                <a:lnTo>
                  <a:pt x="1936" y="2110"/>
                </a:lnTo>
                <a:lnTo>
                  <a:pt x="1952" y="2136"/>
                </a:lnTo>
                <a:lnTo>
                  <a:pt x="1967" y="2159"/>
                </a:lnTo>
                <a:lnTo>
                  <a:pt x="1969" y="2163"/>
                </a:lnTo>
                <a:lnTo>
                  <a:pt x="1970" y="2160"/>
                </a:lnTo>
                <a:lnTo>
                  <a:pt x="1979" y="2139"/>
                </a:lnTo>
                <a:lnTo>
                  <a:pt x="1987" y="2117"/>
                </a:lnTo>
                <a:lnTo>
                  <a:pt x="1998" y="2089"/>
                </a:lnTo>
                <a:lnTo>
                  <a:pt x="2013" y="2057"/>
                </a:lnTo>
                <a:lnTo>
                  <a:pt x="2029" y="2022"/>
                </a:lnTo>
                <a:lnTo>
                  <a:pt x="2048" y="1988"/>
                </a:lnTo>
                <a:lnTo>
                  <a:pt x="2066" y="1958"/>
                </a:lnTo>
                <a:lnTo>
                  <a:pt x="2083" y="1931"/>
                </a:lnTo>
                <a:lnTo>
                  <a:pt x="2096" y="1912"/>
                </a:lnTo>
                <a:lnTo>
                  <a:pt x="2109" y="1893"/>
                </a:lnTo>
                <a:lnTo>
                  <a:pt x="2110" y="1890"/>
                </a:lnTo>
                <a:lnTo>
                  <a:pt x="2109" y="1890"/>
                </a:lnTo>
                <a:lnTo>
                  <a:pt x="2095" y="1886"/>
                </a:lnTo>
                <a:lnTo>
                  <a:pt x="2081" y="1883"/>
                </a:lnTo>
                <a:lnTo>
                  <a:pt x="2064" y="1879"/>
                </a:lnTo>
                <a:lnTo>
                  <a:pt x="2046" y="1874"/>
                </a:lnTo>
                <a:lnTo>
                  <a:pt x="2033" y="1870"/>
                </a:lnTo>
                <a:lnTo>
                  <a:pt x="2019" y="1867"/>
                </a:lnTo>
                <a:lnTo>
                  <a:pt x="2017" y="1867"/>
                </a:lnTo>
                <a:lnTo>
                  <a:pt x="2018" y="1865"/>
                </a:lnTo>
                <a:lnTo>
                  <a:pt x="2026" y="1849"/>
                </a:lnTo>
                <a:lnTo>
                  <a:pt x="2036" y="1832"/>
                </a:lnTo>
                <a:lnTo>
                  <a:pt x="2050" y="1807"/>
                </a:lnTo>
                <a:lnTo>
                  <a:pt x="2061" y="1793"/>
                </a:lnTo>
                <a:lnTo>
                  <a:pt x="2074" y="1776"/>
                </a:lnTo>
                <a:lnTo>
                  <a:pt x="2089" y="1757"/>
                </a:lnTo>
                <a:lnTo>
                  <a:pt x="2107" y="1737"/>
                </a:lnTo>
                <a:lnTo>
                  <a:pt x="2128" y="1715"/>
                </a:lnTo>
                <a:lnTo>
                  <a:pt x="2151" y="1692"/>
                </a:lnTo>
                <a:lnTo>
                  <a:pt x="2176" y="1668"/>
                </a:lnTo>
                <a:lnTo>
                  <a:pt x="2201" y="1645"/>
                </a:lnTo>
                <a:lnTo>
                  <a:pt x="2225" y="1622"/>
                </a:lnTo>
                <a:lnTo>
                  <a:pt x="2248" y="1600"/>
                </a:lnTo>
                <a:lnTo>
                  <a:pt x="2270" y="1581"/>
                </a:lnTo>
                <a:lnTo>
                  <a:pt x="2288" y="1565"/>
                </a:lnTo>
                <a:lnTo>
                  <a:pt x="2313" y="1543"/>
                </a:lnTo>
                <a:lnTo>
                  <a:pt x="2325" y="1532"/>
                </a:lnTo>
                <a:lnTo>
                  <a:pt x="2329" y="1528"/>
                </a:lnTo>
                <a:lnTo>
                  <a:pt x="2330" y="1527"/>
                </a:lnTo>
                <a:lnTo>
                  <a:pt x="2330" y="1527"/>
                </a:lnTo>
                <a:lnTo>
                  <a:pt x="2326" y="1526"/>
                </a:lnTo>
                <a:lnTo>
                  <a:pt x="2317" y="1524"/>
                </a:lnTo>
                <a:lnTo>
                  <a:pt x="2298" y="1518"/>
                </a:lnTo>
                <a:lnTo>
                  <a:pt x="2285" y="1515"/>
                </a:lnTo>
                <a:lnTo>
                  <a:pt x="2269" y="1512"/>
                </a:lnTo>
                <a:lnTo>
                  <a:pt x="2251" y="1508"/>
                </a:lnTo>
                <a:lnTo>
                  <a:pt x="2232" y="1506"/>
                </a:lnTo>
                <a:lnTo>
                  <a:pt x="2211" y="1505"/>
                </a:lnTo>
                <a:lnTo>
                  <a:pt x="2189" y="1505"/>
                </a:lnTo>
                <a:lnTo>
                  <a:pt x="2179" y="1506"/>
                </a:lnTo>
                <a:lnTo>
                  <a:pt x="2167" y="1508"/>
                </a:lnTo>
                <a:lnTo>
                  <a:pt x="2157" y="1511"/>
                </a:lnTo>
                <a:lnTo>
                  <a:pt x="2147" y="1514"/>
                </a:lnTo>
                <a:close/>
                <a:moveTo>
                  <a:pt x="1312" y="2009"/>
                </a:moveTo>
                <a:lnTo>
                  <a:pt x="1318" y="1999"/>
                </a:lnTo>
                <a:lnTo>
                  <a:pt x="1323" y="1988"/>
                </a:lnTo>
                <a:lnTo>
                  <a:pt x="1327" y="1978"/>
                </a:lnTo>
                <a:lnTo>
                  <a:pt x="1330" y="1967"/>
                </a:lnTo>
                <a:lnTo>
                  <a:pt x="1332" y="1955"/>
                </a:lnTo>
                <a:lnTo>
                  <a:pt x="1335" y="1943"/>
                </a:lnTo>
                <a:lnTo>
                  <a:pt x="1336" y="1931"/>
                </a:lnTo>
                <a:lnTo>
                  <a:pt x="1337" y="1919"/>
                </a:lnTo>
                <a:lnTo>
                  <a:pt x="1338" y="1893"/>
                </a:lnTo>
                <a:lnTo>
                  <a:pt x="1337" y="1867"/>
                </a:lnTo>
                <a:lnTo>
                  <a:pt x="1334" y="1840"/>
                </a:lnTo>
                <a:lnTo>
                  <a:pt x="1331" y="1814"/>
                </a:lnTo>
                <a:lnTo>
                  <a:pt x="1326" y="1789"/>
                </a:lnTo>
                <a:lnTo>
                  <a:pt x="1320" y="1764"/>
                </a:lnTo>
                <a:lnTo>
                  <a:pt x="1314" y="1740"/>
                </a:lnTo>
                <a:lnTo>
                  <a:pt x="1306" y="1717"/>
                </a:lnTo>
                <a:lnTo>
                  <a:pt x="1300" y="1696"/>
                </a:lnTo>
                <a:lnTo>
                  <a:pt x="1294" y="1678"/>
                </a:lnTo>
                <a:lnTo>
                  <a:pt x="1288" y="1662"/>
                </a:lnTo>
                <a:lnTo>
                  <a:pt x="1282" y="1649"/>
                </a:lnTo>
                <a:lnTo>
                  <a:pt x="1276" y="1629"/>
                </a:lnTo>
                <a:lnTo>
                  <a:pt x="1273" y="1619"/>
                </a:lnTo>
                <a:lnTo>
                  <a:pt x="1274" y="1616"/>
                </a:lnTo>
                <a:lnTo>
                  <a:pt x="1276" y="1614"/>
                </a:lnTo>
                <a:lnTo>
                  <a:pt x="1278" y="1612"/>
                </a:lnTo>
                <a:lnTo>
                  <a:pt x="1282" y="1609"/>
                </a:lnTo>
                <a:lnTo>
                  <a:pt x="1294" y="1604"/>
                </a:lnTo>
                <a:lnTo>
                  <a:pt x="1306" y="1597"/>
                </a:lnTo>
                <a:lnTo>
                  <a:pt x="1320" y="1591"/>
                </a:lnTo>
                <a:lnTo>
                  <a:pt x="1331" y="1585"/>
                </a:lnTo>
                <a:lnTo>
                  <a:pt x="1342" y="1579"/>
                </a:lnTo>
                <a:lnTo>
                  <a:pt x="1343" y="1578"/>
                </a:lnTo>
                <a:lnTo>
                  <a:pt x="1341" y="1576"/>
                </a:lnTo>
                <a:lnTo>
                  <a:pt x="1322" y="1558"/>
                </a:lnTo>
                <a:lnTo>
                  <a:pt x="1303" y="1539"/>
                </a:lnTo>
                <a:lnTo>
                  <a:pt x="1276" y="1515"/>
                </a:lnTo>
                <a:lnTo>
                  <a:pt x="1262" y="1503"/>
                </a:lnTo>
                <a:lnTo>
                  <a:pt x="1245" y="1489"/>
                </a:lnTo>
                <a:lnTo>
                  <a:pt x="1227" y="1477"/>
                </a:lnTo>
                <a:lnTo>
                  <a:pt x="1208" y="1466"/>
                </a:lnTo>
                <a:lnTo>
                  <a:pt x="1188" y="1454"/>
                </a:lnTo>
                <a:lnTo>
                  <a:pt x="1168" y="1445"/>
                </a:lnTo>
                <a:lnTo>
                  <a:pt x="1149" y="1436"/>
                </a:lnTo>
                <a:lnTo>
                  <a:pt x="1129" y="1428"/>
                </a:lnTo>
                <a:lnTo>
                  <a:pt x="1093" y="1416"/>
                </a:lnTo>
                <a:lnTo>
                  <a:pt x="1065" y="1407"/>
                </a:lnTo>
                <a:lnTo>
                  <a:pt x="1038" y="1398"/>
                </a:lnTo>
                <a:lnTo>
                  <a:pt x="1033" y="1397"/>
                </a:lnTo>
                <a:lnTo>
                  <a:pt x="1034" y="1400"/>
                </a:lnTo>
                <a:lnTo>
                  <a:pt x="1042" y="1421"/>
                </a:lnTo>
                <a:lnTo>
                  <a:pt x="1049" y="1443"/>
                </a:lnTo>
                <a:lnTo>
                  <a:pt x="1059" y="1473"/>
                </a:lnTo>
                <a:lnTo>
                  <a:pt x="1069" y="1506"/>
                </a:lnTo>
                <a:lnTo>
                  <a:pt x="1078" y="1543"/>
                </a:lnTo>
                <a:lnTo>
                  <a:pt x="1085" y="1580"/>
                </a:lnTo>
                <a:lnTo>
                  <a:pt x="1090" y="1616"/>
                </a:lnTo>
                <a:lnTo>
                  <a:pt x="1095" y="1647"/>
                </a:lnTo>
                <a:lnTo>
                  <a:pt x="1097" y="1671"/>
                </a:lnTo>
                <a:lnTo>
                  <a:pt x="1100" y="1693"/>
                </a:lnTo>
                <a:lnTo>
                  <a:pt x="1100" y="1696"/>
                </a:lnTo>
                <a:lnTo>
                  <a:pt x="1102" y="1696"/>
                </a:lnTo>
                <a:lnTo>
                  <a:pt x="1114" y="1690"/>
                </a:lnTo>
                <a:lnTo>
                  <a:pt x="1128" y="1683"/>
                </a:lnTo>
                <a:lnTo>
                  <a:pt x="1143" y="1676"/>
                </a:lnTo>
                <a:lnTo>
                  <a:pt x="1159" y="1667"/>
                </a:lnTo>
                <a:lnTo>
                  <a:pt x="1172" y="1661"/>
                </a:lnTo>
                <a:lnTo>
                  <a:pt x="1185" y="1655"/>
                </a:lnTo>
                <a:lnTo>
                  <a:pt x="1187" y="1655"/>
                </a:lnTo>
                <a:lnTo>
                  <a:pt x="1188" y="1657"/>
                </a:lnTo>
                <a:lnTo>
                  <a:pt x="1191" y="1675"/>
                </a:lnTo>
                <a:lnTo>
                  <a:pt x="1195" y="1693"/>
                </a:lnTo>
                <a:lnTo>
                  <a:pt x="1199" y="1722"/>
                </a:lnTo>
                <a:lnTo>
                  <a:pt x="1200" y="1740"/>
                </a:lnTo>
                <a:lnTo>
                  <a:pt x="1201" y="1761"/>
                </a:lnTo>
                <a:lnTo>
                  <a:pt x="1201" y="1784"/>
                </a:lnTo>
                <a:lnTo>
                  <a:pt x="1200" y="1812"/>
                </a:lnTo>
                <a:lnTo>
                  <a:pt x="1198" y="1842"/>
                </a:lnTo>
                <a:lnTo>
                  <a:pt x="1195" y="1875"/>
                </a:lnTo>
                <a:lnTo>
                  <a:pt x="1192" y="1909"/>
                </a:lnTo>
                <a:lnTo>
                  <a:pt x="1188" y="1943"/>
                </a:lnTo>
                <a:lnTo>
                  <a:pt x="1183" y="1976"/>
                </a:lnTo>
                <a:lnTo>
                  <a:pt x="1179" y="2008"/>
                </a:lnTo>
                <a:lnTo>
                  <a:pt x="1176" y="2036"/>
                </a:lnTo>
                <a:lnTo>
                  <a:pt x="1171" y="2060"/>
                </a:lnTo>
                <a:lnTo>
                  <a:pt x="1167" y="2092"/>
                </a:lnTo>
                <a:lnTo>
                  <a:pt x="1164" y="2109"/>
                </a:lnTo>
                <a:lnTo>
                  <a:pt x="1163" y="2116"/>
                </a:lnTo>
                <a:lnTo>
                  <a:pt x="1163" y="2116"/>
                </a:lnTo>
                <a:lnTo>
                  <a:pt x="1167" y="2115"/>
                </a:lnTo>
                <a:lnTo>
                  <a:pt x="1193" y="2102"/>
                </a:lnTo>
                <a:lnTo>
                  <a:pt x="1206" y="2096"/>
                </a:lnTo>
                <a:lnTo>
                  <a:pt x="1220" y="2089"/>
                </a:lnTo>
                <a:lnTo>
                  <a:pt x="1237" y="2079"/>
                </a:lnTo>
                <a:lnTo>
                  <a:pt x="1253" y="2069"/>
                </a:lnTo>
                <a:lnTo>
                  <a:pt x="1270" y="2057"/>
                </a:lnTo>
                <a:lnTo>
                  <a:pt x="1286" y="2043"/>
                </a:lnTo>
                <a:lnTo>
                  <a:pt x="1293" y="2035"/>
                </a:lnTo>
                <a:lnTo>
                  <a:pt x="1300" y="2027"/>
                </a:lnTo>
                <a:lnTo>
                  <a:pt x="1307" y="2018"/>
                </a:lnTo>
                <a:lnTo>
                  <a:pt x="1312" y="2009"/>
                </a:lnTo>
                <a:close/>
                <a:moveTo>
                  <a:pt x="763" y="998"/>
                </a:moveTo>
                <a:lnTo>
                  <a:pt x="671" y="998"/>
                </a:lnTo>
                <a:lnTo>
                  <a:pt x="671" y="417"/>
                </a:lnTo>
                <a:lnTo>
                  <a:pt x="654" y="433"/>
                </a:lnTo>
                <a:lnTo>
                  <a:pt x="633" y="448"/>
                </a:lnTo>
                <a:lnTo>
                  <a:pt x="610" y="464"/>
                </a:lnTo>
                <a:lnTo>
                  <a:pt x="585" y="480"/>
                </a:lnTo>
                <a:lnTo>
                  <a:pt x="559" y="495"/>
                </a:lnTo>
                <a:lnTo>
                  <a:pt x="534" y="507"/>
                </a:lnTo>
                <a:lnTo>
                  <a:pt x="511" y="517"/>
                </a:lnTo>
                <a:lnTo>
                  <a:pt x="489" y="527"/>
                </a:lnTo>
                <a:lnTo>
                  <a:pt x="489" y="439"/>
                </a:lnTo>
                <a:lnTo>
                  <a:pt x="507" y="429"/>
                </a:lnTo>
                <a:lnTo>
                  <a:pt x="526" y="420"/>
                </a:lnTo>
                <a:lnTo>
                  <a:pt x="544" y="410"/>
                </a:lnTo>
                <a:lnTo>
                  <a:pt x="560" y="398"/>
                </a:lnTo>
                <a:lnTo>
                  <a:pt x="577" y="388"/>
                </a:lnTo>
                <a:lnTo>
                  <a:pt x="592" y="376"/>
                </a:lnTo>
                <a:lnTo>
                  <a:pt x="608" y="364"/>
                </a:lnTo>
                <a:lnTo>
                  <a:pt x="623" y="352"/>
                </a:lnTo>
                <a:lnTo>
                  <a:pt x="636" y="338"/>
                </a:lnTo>
                <a:lnTo>
                  <a:pt x="650" y="326"/>
                </a:lnTo>
                <a:lnTo>
                  <a:pt x="661" y="313"/>
                </a:lnTo>
                <a:lnTo>
                  <a:pt x="671" y="301"/>
                </a:lnTo>
                <a:lnTo>
                  <a:pt x="682" y="289"/>
                </a:lnTo>
                <a:lnTo>
                  <a:pt x="690" y="276"/>
                </a:lnTo>
                <a:lnTo>
                  <a:pt x="697" y="265"/>
                </a:lnTo>
                <a:lnTo>
                  <a:pt x="705" y="252"/>
                </a:lnTo>
                <a:lnTo>
                  <a:pt x="763" y="252"/>
                </a:lnTo>
                <a:lnTo>
                  <a:pt x="763" y="998"/>
                </a:lnTo>
                <a:close/>
                <a:moveTo>
                  <a:pt x="1302" y="2688"/>
                </a:moveTo>
                <a:lnTo>
                  <a:pt x="1328" y="2685"/>
                </a:lnTo>
                <a:lnTo>
                  <a:pt x="1331" y="2695"/>
                </a:lnTo>
                <a:lnTo>
                  <a:pt x="1334" y="2704"/>
                </a:lnTo>
                <a:lnTo>
                  <a:pt x="1338" y="2711"/>
                </a:lnTo>
                <a:lnTo>
                  <a:pt x="1344" y="2717"/>
                </a:lnTo>
                <a:lnTo>
                  <a:pt x="1350" y="2721"/>
                </a:lnTo>
                <a:lnTo>
                  <a:pt x="1356" y="2724"/>
                </a:lnTo>
                <a:lnTo>
                  <a:pt x="1363" y="2726"/>
                </a:lnTo>
                <a:lnTo>
                  <a:pt x="1371" y="2726"/>
                </a:lnTo>
                <a:lnTo>
                  <a:pt x="1380" y="2726"/>
                </a:lnTo>
                <a:lnTo>
                  <a:pt x="1387" y="2723"/>
                </a:lnTo>
                <a:lnTo>
                  <a:pt x="1395" y="2719"/>
                </a:lnTo>
                <a:lnTo>
                  <a:pt x="1402" y="2714"/>
                </a:lnTo>
                <a:lnTo>
                  <a:pt x="1408" y="2707"/>
                </a:lnTo>
                <a:lnTo>
                  <a:pt x="1411" y="2699"/>
                </a:lnTo>
                <a:lnTo>
                  <a:pt x="1414" y="2691"/>
                </a:lnTo>
                <a:lnTo>
                  <a:pt x="1414" y="2682"/>
                </a:lnTo>
                <a:lnTo>
                  <a:pt x="1414" y="2674"/>
                </a:lnTo>
                <a:lnTo>
                  <a:pt x="1412" y="2665"/>
                </a:lnTo>
                <a:lnTo>
                  <a:pt x="1408" y="2659"/>
                </a:lnTo>
                <a:lnTo>
                  <a:pt x="1403" y="2652"/>
                </a:lnTo>
                <a:lnTo>
                  <a:pt x="1397" y="2647"/>
                </a:lnTo>
                <a:lnTo>
                  <a:pt x="1389" y="2644"/>
                </a:lnTo>
                <a:lnTo>
                  <a:pt x="1381" y="2641"/>
                </a:lnTo>
                <a:lnTo>
                  <a:pt x="1373" y="2640"/>
                </a:lnTo>
                <a:lnTo>
                  <a:pt x="1364" y="2641"/>
                </a:lnTo>
                <a:lnTo>
                  <a:pt x="1354" y="2644"/>
                </a:lnTo>
                <a:lnTo>
                  <a:pt x="1357" y="2621"/>
                </a:lnTo>
                <a:lnTo>
                  <a:pt x="1359" y="2621"/>
                </a:lnTo>
                <a:lnTo>
                  <a:pt x="1361" y="2621"/>
                </a:lnTo>
                <a:lnTo>
                  <a:pt x="1370" y="2621"/>
                </a:lnTo>
                <a:lnTo>
                  <a:pt x="1377" y="2619"/>
                </a:lnTo>
                <a:lnTo>
                  <a:pt x="1385" y="2616"/>
                </a:lnTo>
                <a:lnTo>
                  <a:pt x="1391" y="2612"/>
                </a:lnTo>
                <a:lnTo>
                  <a:pt x="1398" y="2607"/>
                </a:lnTo>
                <a:lnTo>
                  <a:pt x="1402" y="2601"/>
                </a:lnTo>
                <a:lnTo>
                  <a:pt x="1404" y="2594"/>
                </a:lnTo>
                <a:lnTo>
                  <a:pt x="1405" y="2586"/>
                </a:lnTo>
                <a:lnTo>
                  <a:pt x="1405" y="2578"/>
                </a:lnTo>
                <a:lnTo>
                  <a:pt x="1403" y="2572"/>
                </a:lnTo>
                <a:lnTo>
                  <a:pt x="1400" y="2566"/>
                </a:lnTo>
                <a:lnTo>
                  <a:pt x="1395" y="2562"/>
                </a:lnTo>
                <a:lnTo>
                  <a:pt x="1390" y="2558"/>
                </a:lnTo>
                <a:lnTo>
                  <a:pt x="1384" y="2555"/>
                </a:lnTo>
                <a:lnTo>
                  <a:pt x="1378" y="2552"/>
                </a:lnTo>
                <a:lnTo>
                  <a:pt x="1370" y="2551"/>
                </a:lnTo>
                <a:lnTo>
                  <a:pt x="1362" y="2552"/>
                </a:lnTo>
                <a:lnTo>
                  <a:pt x="1356" y="2555"/>
                </a:lnTo>
                <a:lnTo>
                  <a:pt x="1350" y="2558"/>
                </a:lnTo>
                <a:lnTo>
                  <a:pt x="1345" y="2562"/>
                </a:lnTo>
                <a:lnTo>
                  <a:pt x="1339" y="2567"/>
                </a:lnTo>
                <a:lnTo>
                  <a:pt x="1336" y="2574"/>
                </a:lnTo>
                <a:lnTo>
                  <a:pt x="1333" y="2581"/>
                </a:lnTo>
                <a:lnTo>
                  <a:pt x="1331" y="2591"/>
                </a:lnTo>
                <a:lnTo>
                  <a:pt x="1305" y="2586"/>
                </a:lnTo>
                <a:lnTo>
                  <a:pt x="1308" y="2573"/>
                </a:lnTo>
                <a:lnTo>
                  <a:pt x="1312" y="2563"/>
                </a:lnTo>
                <a:lnTo>
                  <a:pt x="1316" y="2558"/>
                </a:lnTo>
                <a:lnTo>
                  <a:pt x="1319" y="2552"/>
                </a:lnTo>
                <a:lnTo>
                  <a:pt x="1323" y="2548"/>
                </a:lnTo>
                <a:lnTo>
                  <a:pt x="1327" y="2545"/>
                </a:lnTo>
                <a:lnTo>
                  <a:pt x="1331" y="2541"/>
                </a:lnTo>
                <a:lnTo>
                  <a:pt x="1336" y="2539"/>
                </a:lnTo>
                <a:lnTo>
                  <a:pt x="1341" y="2536"/>
                </a:lnTo>
                <a:lnTo>
                  <a:pt x="1346" y="2534"/>
                </a:lnTo>
                <a:lnTo>
                  <a:pt x="1357" y="2532"/>
                </a:lnTo>
                <a:lnTo>
                  <a:pt x="1370" y="2531"/>
                </a:lnTo>
                <a:lnTo>
                  <a:pt x="1378" y="2531"/>
                </a:lnTo>
                <a:lnTo>
                  <a:pt x="1386" y="2533"/>
                </a:lnTo>
                <a:lnTo>
                  <a:pt x="1394" y="2535"/>
                </a:lnTo>
                <a:lnTo>
                  <a:pt x="1402" y="2538"/>
                </a:lnTo>
                <a:lnTo>
                  <a:pt x="1409" y="2542"/>
                </a:lnTo>
                <a:lnTo>
                  <a:pt x="1414" y="2546"/>
                </a:lnTo>
                <a:lnTo>
                  <a:pt x="1419" y="2552"/>
                </a:lnTo>
                <a:lnTo>
                  <a:pt x="1425" y="2559"/>
                </a:lnTo>
                <a:lnTo>
                  <a:pt x="1428" y="2565"/>
                </a:lnTo>
                <a:lnTo>
                  <a:pt x="1430" y="2572"/>
                </a:lnTo>
                <a:lnTo>
                  <a:pt x="1432" y="2578"/>
                </a:lnTo>
                <a:lnTo>
                  <a:pt x="1432" y="2586"/>
                </a:lnTo>
                <a:lnTo>
                  <a:pt x="1432" y="2593"/>
                </a:lnTo>
                <a:lnTo>
                  <a:pt x="1430" y="2599"/>
                </a:lnTo>
                <a:lnTo>
                  <a:pt x="1428" y="2605"/>
                </a:lnTo>
                <a:lnTo>
                  <a:pt x="1425" y="2610"/>
                </a:lnTo>
                <a:lnTo>
                  <a:pt x="1420" y="2617"/>
                </a:lnTo>
                <a:lnTo>
                  <a:pt x="1415" y="2621"/>
                </a:lnTo>
                <a:lnTo>
                  <a:pt x="1409" y="2625"/>
                </a:lnTo>
                <a:lnTo>
                  <a:pt x="1403" y="2629"/>
                </a:lnTo>
                <a:lnTo>
                  <a:pt x="1411" y="2632"/>
                </a:lnTo>
                <a:lnTo>
                  <a:pt x="1419" y="2635"/>
                </a:lnTo>
                <a:lnTo>
                  <a:pt x="1427" y="2640"/>
                </a:lnTo>
                <a:lnTo>
                  <a:pt x="1432" y="2647"/>
                </a:lnTo>
                <a:lnTo>
                  <a:pt x="1437" y="2655"/>
                </a:lnTo>
                <a:lnTo>
                  <a:pt x="1440" y="2662"/>
                </a:lnTo>
                <a:lnTo>
                  <a:pt x="1442" y="2671"/>
                </a:lnTo>
                <a:lnTo>
                  <a:pt x="1442" y="2682"/>
                </a:lnTo>
                <a:lnTo>
                  <a:pt x="1442" y="2688"/>
                </a:lnTo>
                <a:lnTo>
                  <a:pt x="1441" y="2695"/>
                </a:lnTo>
                <a:lnTo>
                  <a:pt x="1440" y="2702"/>
                </a:lnTo>
                <a:lnTo>
                  <a:pt x="1437" y="2708"/>
                </a:lnTo>
                <a:lnTo>
                  <a:pt x="1435" y="2713"/>
                </a:lnTo>
                <a:lnTo>
                  <a:pt x="1431" y="2719"/>
                </a:lnTo>
                <a:lnTo>
                  <a:pt x="1427" y="2724"/>
                </a:lnTo>
                <a:lnTo>
                  <a:pt x="1422" y="2729"/>
                </a:lnTo>
                <a:lnTo>
                  <a:pt x="1416" y="2734"/>
                </a:lnTo>
                <a:lnTo>
                  <a:pt x="1411" y="2738"/>
                </a:lnTo>
                <a:lnTo>
                  <a:pt x="1405" y="2741"/>
                </a:lnTo>
                <a:lnTo>
                  <a:pt x="1399" y="2744"/>
                </a:lnTo>
                <a:lnTo>
                  <a:pt x="1392" y="2746"/>
                </a:lnTo>
                <a:lnTo>
                  <a:pt x="1385" y="2747"/>
                </a:lnTo>
                <a:lnTo>
                  <a:pt x="1378" y="2748"/>
                </a:lnTo>
                <a:lnTo>
                  <a:pt x="1371" y="2748"/>
                </a:lnTo>
                <a:lnTo>
                  <a:pt x="1363" y="2748"/>
                </a:lnTo>
                <a:lnTo>
                  <a:pt x="1357" y="2747"/>
                </a:lnTo>
                <a:lnTo>
                  <a:pt x="1351" y="2746"/>
                </a:lnTo>
                <a:lnTo>
                  <a:pt x="1345" y="2744"/>
                </a:lnTo>
                <a:lnTo>
                  <a:pt x="1338" y="2742"/>
                </a:lnTo>
                <a:lnTo>
                  <a:pt x="1333" y="2739"/>
                </a:lnTo>
                <a:lnTo>
                  <a:pt x="1328" y="2736"/>
                </a:lnTo>
                <a:lnTo>
                  <a:pt x="1324" y="2732"/>
                </a:lnTo>
                <a:lnTo>
                  <a:pt x="1319" y="2727"/>
                </a:lnTo>
                <a:lnTo>
                  <a:pt x="1316" y="2722"/>
                </a:lnTo>
                <a:lnTo>
                  <a:pt x="1311" y="2718"/>
                </a:lnTo>
                <a:lnTo>
                  <a:pt x="1308" y="2713"/>
                </a:lnTo>
                <a:lnTo>
                  <a:pt x="1306" y="2707"/>
                </a:lnTo>
                <a:lnTo>
                  <a:pt x="1304" y="2700"/>
                </a:lnTo>
                <a:lnTo>
                  <a:pt x="1303" y="2694"/>
                </a:lnTo>
                <a:lnTo>
                  <a:pt x="1302" y="2688"/>
                </a:lnTo>
                <a:close/>
                <a:moveTo>
                  <a:pt x="2898" y="1302"/>
                </a:moveTo>
                <a:lnTo>
                  <a:pt x="2898" y="1352"/>
                </a:lnTo>
                <a:lnTo>
                  <a:pt x="2615" y="1352"/>
                </a:lnTo>
                <a:lnTo>
                  <a:pt x="2615" y="1342"/>
                </a:lnTo>
                <a:lnTo>
                  <a:pt x="2616" y="1333"/>
                </a:lnTo>
                <a:lnTo>
                  <a:pt x="2618" y="1325"/>
                </a:lnTo>
                <a:lnTo>
                  <a:pt x="2621" y="1315"/>
                </a:lnTo>
                <a:lnTo>
                  <a:pt x="2627" y="1301"/>
                </a:lnTo>
                <a:lnTo>
                  <a:pt x="2635" y="1286"/>
                </a:lnTo>
                <a:lnTo>
                  <a:pt x="2645" y="1273"/>
                </a:lnTo>
                <a:lnTo>
                  <a:pt x="2656" y="1259"/>
                </a:lnTo>
                <a:lnTo>
                  <a:pt x="2668" y="1244"/>
                </a:lnTo>
                <a:lnTo>
                  <a:pt x="2685" y="1229"/>
                </a:lnTo>
                <a:lnTo>
                  <a:pt x="2704" y="1212"/>
                </a:lnTo>
                <a:lnTo>
                  <a:pt x="2725" y="1194"/>
                </a:lnTo>
                <a:lnTo>
                  <a:pt x="2757" y="1167"/>
                </a:lnTo>
                <a:lnTo>
                  <a:pt x="2783" y="1143"/>
                </a:lnTo>
                <a:lnTo>
                  <a:pt x="2794" y="1132"/>
                </a:lnTo>
                <a:lnTo>
                  <a:pt x="2803" y="1122"/>
                </a:lnTo>
                <a:lnTo>
                  <a:pt x="2812" y="1113"/>
                </a:lnTo>
                <a:lnTo>
                  <a:pt x="2819" y="1103"/>
                </a:lnTo>
                <a:lnTo>
                  <a:pt x="2824" y="1095"/>
                </a:lnTo>
                <a:lnTo>
                  <a:pt x="2829" y="1088"/>
                </a:lnTo>
                <a:lnTo>
                  <a:pt x="2833" y="1079"/>
                </a:lnTo>
                <a:lnTo>
                  <a:pt x="2838" y="1071"/>
                </a:lnTo>
                <a:lnTo>
                  <a:pt x="2840" y="1063"/>
                </a:lnTo>
                <a:lnTo>
                  <a:pt x="2842" y="1056"/>
                </a:lnTo>
                <a:lnTo>
                  <a:pt x="2843" y="1048"/>
                </a:lnTo>
                <a:lnTo>
                  <a:pt x="2844" y="1040"/>
                </a:lnTo>
                <a:lnTo>
                  <a:pt x="2843" y="1033"/>
                </a:lnTo>
                <a:lnTo>
                  <a:pt x="2842" y="1026"/>
                </a:lnTo>
                <a:lnTo>
                  <a:pt x="2841" y="1018"/>
                </a:lnTo>
                <a:lnTo>
                  <a:pt x="2838" y="1012"/>
                </a:lnTo>
                <a:lnTo>
                  <a:pt x="2834" y="1005"/>
                </a:lnTo>
                <a:lnTo>
                  <a:pt x="2831" y="1000"/>
                </a:lnTo>
                <a:lnTo>
                  <a:pt x="2826" y="994"/>
                </a:lnTo>
                <a:lnTo>
                  <a:pt x="2821" y="988"/>
                </a:lnTo>
                <a:lnTo>
                  <a:pt x="2815" y="983"/>
                </a:lnTo>
                <a:lnTo>
                  <a:pt x="2809" y="979"/>
                </a:lnTo>
                <a:lnTo>
                  <a:pt x="2802" y="975"/>
                </a:lnTo>
                <a:lnTo>
                  <a:pt x="2795" y="972"/>
                </a:lnTo>
                <a:lnTo>
                  <a:pt x="2788" y="970"/>
                </a:lnTo>
                <a:lnTo>
                  <a:pt x="2780" y="968"/>
                </a:lnTo>
                <a:lnTo>
                  <a:pt x="2771" y="967"/>
                </a:lnTo>
                <a:lnTo>
                  <a:pt x="2763" y="967"/>
                </a:lnTo>
                <a:lnTo>
                  <a:pt x="2754" y="967"/>
                </a:lnTo>
                <a:lnTo>
                  <a:pt x="2744" y="968"/>
                </a:lnTo>
                <a:lnTo>
                  <a:pt x="2736" y="970"/>
                </a:lnTo>
                <a:lnTo>
                  <a:pt x="2729" y="972"/>
                </a:lnTo>
                <a:lnTo>
                  <a:pt x="2720" y="975"/>
                </a:lnTo>
                <a:lnTo>
                  <a:pt x="2714" y="979"/>
                </a:lnTo>
                <a:lnTo>
                  <a:pt x="2708" y="984"/>
                </a:lnTo>
                <a:lnTo>
                  <a:pt x="2702" y="989"/>
                </a:lnTo>
                <a:lnTo>
                  <a:pt x="2697" y="996"/>
                </a:lnTo>
                <a:lnTo>
                  <a:pt x="2691" y="1002"/>
                </a:lnTo>
                <a:lnTo>
                  <a:pt x="2687" y="1009"/>
                </a:lnTo>
                <a:lnTo>
                  <a:pt x="2684" y="1016"/>
                </a:lnTo>
                <a:lnTo>
                  <a:pt x="2682" y="1025"/>
                </a:lnTo>
                <a:lnTo>
                  <a:pt x="2680" y="1033"/>
                </a:lnTo>
                <a:lnTo>
                  <a:pt x="2679" y="1042"/>
                </a:lnTo>
                <a:lnTo>
                  <a:pt x="2679" y="1052"/>
                </a:lnTo>
                <a:lnTo>
                  <a:pt x="2625" y="1046"/>
                </a:lnTo>
                <a:lnTo>
                  <a:pt x="2626" y="1032"/>
                </a:lnTo>
                <a:lnTo>
                  <a:pt x="2629" y="1018"/>
                </a:lnTo>
                <a:lnTo>
                  <a:pt x="2633" y="1005"/>
                </a:lnTo>
                <a:lnTo>
                  <a:pt x="2637" y="994"/>
                </a:lnTo>
                <a:lnTo>
                  <a:pt x="2644" y="982"/>
                </a:lnTo>
                <a:lnTo>
                  <a:pt x="2650" y="972"/>
                </a:lnTo>
                <a:lnTo>
                  <a:pt x="2658" y="962"/>
                </a:lnTo>
                <a:lnTo>
                  <a:pt x="2666" y="954"/>
                </a:lnTo>
                <a:lnTo>
                  <a:pt x="2676" y="947"/>
                </a:lnTo>
                <a:lnTo>
                  <a:pt x="2686" y="941"/>
                </a:lnTo>
                <a:lnTo>
                  <a:pt x="2698" y="936"/>
                </a:lnTo>
                <a:lnTo>
                  <a:pt x="2709" y="930"/>
                </a:lnTo>
                <a:lnTo>
                  <a:pt x="2721" y="927"/>
                </a:lnTo>
                <a:lnTo>
                  <a:pt x="2735" y="925"/>
                </a:lnTo>
                <a:lnTo>
                  <a:pt x="2748" y="923"/>
                </a:lnTo>
                <a:lnTo>
                  <a:pt x="2764" y="923"/>
                </a:lnTo>
                <a:lnTo>
                  <a:pt x="2778" y="923"/>
                </a:lnTo>
                <a:lnTo>
                  <a:pt x="2793" y="925"/>
                </a:lnTo>
                <a:lnTo>
                  <a:pt x="2806" y="927"/>
                </a:lnTo>
                <a:lnTo>
                  <a:pt x="2819" y="931"/>
                </a:lnTo>
                <a:lnTo>
                  <a:pt x="2830" y="937"/>
                </a:lnTo>
                <a:lnTo>
                  <a:pt x="2842" y="942"/>
                </a:lnTo>
                <a:lnTo>
                  <a:pt x="2852" y="949"/>
                </a:lnTo>
                <a:lnTo>
                  <a:pt x="2861" y="957"/>
                </a:lnTo>
                <a:lnTo>
                  <a:pt x="2870" y="966"/>
                </a:lnTo>
                <a:lnTo>
                  <a:pt x="2877" y="975"/>
                </a:lnTo>
                <a:lnTo>
                  <a:pt x="2883" y="985"/>
                </a:lnTo>
                <a:lnTo>
                  <a:pt x="2888" y="996"/>
                </a:lnTo>
                <a:lnTo>
                  <a:pt x="2893" y="1006"/>
                </a:lnTo>
                <a:lnTo>
                  <a:pt x="2895" y="1017"/>
                </a:lnTo>
                <a:lnTo>
                  <a:pt x="2897" y="1030"/>
                </a:lnTo>
                <a:lnTo>
                  <a:pt x="2898" y="1042"/>
                </a:lnTo>
                <a:lnTo>
                  <a:pt x="2897" y="1055"/>
                </a:lnTo>
                <a:lnTo>
                  <a:pt x="2895" y="1067"/>
                </a:lnTo>
                <a:lnTo>
                  <a:pt x="2892" y="1079"/>
                </a:lnTo>
                <a:lnTo>
                  <a:pt x="2886" y="1092"/>
                </a:lnTo>
                <a:lnTo>
                  <a:pt x="2880" y="1104"/>
                </a:lnTo>
                <a:lnTo>
                  <a:pt x="2873" y="1118"/>
                </a:lnTo>
                <a:lnTo>
                  <a:pt x="2864" y="1131"/>
                </a:lnTo>
                <a:lnTo>
                  <a:pt x="2852" y="1145"/>
                </a:lnTo>
                <a:lnTo>
                  <a:pt x="2838" y="1159"/>
                </a:lnTo>
                <a:lnTo>
                  <a:pt x="2819" y="1177"/>
                </a:lnTo>
                <a:lnTo>
                  <a:pt x="2797" y="1197"/>
                </a:lnTo>
                <a:lnTo>
                  <a:pt x="2771" y="1219"/>
                </a:lnTo>
                <a:lnTo>
                  <a:pt x="2749" y="1238"/>
                </a:lnTo>
                <a:lnTo>
                  <a:pt x="2732" y="1253"/>
                </a:lnTo>
                <a:lnTo>
                  <a:pt x="2718" y="1265"/>
                </a:lnTo>
                <a:lnTo>
                  <a:pt x="2710" y="1273"/>
                </a:lnTo>
                <a:lnTo>
                  <a:pt x="2698" y="1288"/>
                </a:lnTo>
                <a:lnTo>
                  <a:pt x="2687" y="1302"/>
                </a:lnTo>
                <a:lnTo>
                  <a:pt x="2898" y="1302"/>
                </a:lnTo>
                <a:close/>
                <a:moveTo>
                  <a:pt x="1422" y="2451"/>
                </a:moveTo>
                <a:lnTo>
                  <a:pt x="1421" y="2451"/>
                </a:lnTo>
                <a:lnTo>
                  <a:pt x="1420" y="2451"/>
                </a:lnTo>
                <a:lnTo>
                  <a:pt x="1420" y="2450"/>
                </a:lnTo>
                <a:lnTo>
                  <a:pt x="1419" y="2450"/>
                </a:lnTo>
                <a:lnTo>
                  <a:pt x="1418" y="2450"/>
                </a:lnTo>
                <a:lnTo>
                  <a:pt x="1418" y="2450"/>
                </a:lnTo>
                <a:lnTo>
                  <a:pt x="1417" y="2450"/>
                </a:lnTo>
                <a:lnTo>
                  <a:pt x="1417" y="2449"/>
                </a:lnTo>
                <a:lnTo>
                  <a:pt x="1416" y="2449"/>
                </a:lnTo>
                <a:lnTo>
                  <a:pt x="1416" y="2449"/>
                </a:lnTo>
                <a:lnTo>
                  <a:pt x="1415" y="2449"/>
                </a:lnTo>
                <a:lnTo>
                  <a:pt x="1415" y="2449"/>
                </a:lnTo>
                <a:lnTo>
                  <a:pt x="1414" y="2449"/>
                </a:lnTo>
                <a:lnTo>
                  <a:pt x="1413" y="2448"/>
                </a:lnTo>
                <a:lnTo>
                  <a:pt x="1413" y="2448"/>
                </a:lnTo>
                <a:lnTo>
                  <a:pt x="1412" y="2448"/>
                </a:lnTo>
                <a:lnTo>
                  <a:pt x="1411" y="2448"/>
                </a:lnTo>
                <a:lnTo>
                  <a:pt x="1411" y="2448"/>
                </a:lnTo>
                <a:lnTo>
                  <a:pt x="1411" y="2448"/>
                </a:lnTo>
                <a:lnTo>
                  <a:pt x="1410" y="2448"/>
                </a:lnTo>
                <a:lnTo>
                  <a:pt x="1409" y="2447"/>
                </a:lnTo>
                <a:lnTo>
                  <a:pt x="1409" y="2447"/>
                </a:lnTo>
                <a:lnTo>
                  <a:pt x="1408" y="2447"/>
                </a:lnTo>
                <a:lnTo>
                  <a:pt x="1407" y="2447"/>
                </a:lnTo>
                <a:lnTo>
                  <a:pt x="1407" y="2447"/>
                </a:lnTo>
                <a:lnTo>
                  <a:pt x="1406" y="2447"/>
                </a:lnTo>
                <a:lnTo>
                  <a:pt x="1406" y="2447"/>
                </a:lnTo>
                <a:lnTo>
                  <a:pt x="1405" y="2446"/>
                </a:lnTo>
                <a:lnTo>
                  <a:pt x="1405" y="2446"/>
                </a:lnTo>
                <a:lnTo>
                  <a:pt x="1404" y="2446"/>
                </a:lnTo>
                <a:lnTo>
                  <a:pt x="1403" y="2446"/>
                </a:lnTo>
                <a:lnTo>
                  <a:pt x="1403" y="2446"/>
                </a:lnTo>
                <a:lnTo>
                  <a:pt x="1402" y="2446"/>
                </a:lnTo>
                <a:lnTo>
                  <a:pt x="1399" y="2445"/>
                </a:lnTo>
                <a:lnTo>
                  <a:pt x="1399" y="2445"/>
                </a:lnTo>
                <a:lnTo>
                  <a:pt x="1398" y="2445"/>
                </a:lnTo>
                <a:lnTo>
                  <a:pt x="1397" y="2445"/>
                </a:lnTo>
                <a:lnTo>
                  <a:pt x="1395" y="2445"/>
                </a:lnTo>
                <a:lnTo>
                  <a:pt x="1393" y="2444"/>
                </a:lnTo>
                <a:lnTo>
                  <a:pt x="1392" y="2444"/>
                </a:lnTo>
                <a:lnTo>
                  <a:pt x="1391" y="2444"/>
                </a:lnTo>
                <a:lnTo>
                  <a:pt x="1391" y="2444"/>
                </a:lnTo>
                <a:lnTo>
                  <a:pt x="1390" y="2444"/>
                </a:lnTo>
                <a:lnTo>
                  <a:pt x="1389" y="2443"/>
                </a:lnTo>
                <a:lnTo>
                  <a:pt x="1388" y="2443"/>
                </a:lnTo>
                <a:lnTo>
                  <a:pt x="1387" y="2443"/>
                </a:lnTo>
                <a:lnTo>
                  <a:pt x="1387" y="2443"/>
                </a:lnTo>
                <a:lnTo>
                  <a:pt x="1386" y="2443"/>
                </a:lnTo>
                <a:lnTo>
                  <a:pt x="1385" y="2443"/>
                </a:lnTo>
                <a:lnTo>
                  <a:pt x="1384" y="2443"/>
                </a:lnTo>
                <a:lnTo>
                  <a:pt x="1383" y="2443"/>
                </a:lnTo>
                <a:lnTo>
                  <a:pt x="1382" y="2443"/>
                </a:lnTo>
                <a:lnTo>
                  <a:pt x="1382" y="2443"/>
                </a:lnTo>
                <a:lnTo>
                  <a:pt x="1381" y="2442"/>
                </a:lnTo>
                <a:lnTo>
                  <a:pt x="1380" y="2442"/>
                </a:lnTo>
                <a:lnTo>
                  <a:pt x="1380" y="2442"/>
                </a:lnTo>
                <a:lnTo>
                  <a:pt x="1378" y="2442"/>
                </a:lnTo>
                <a:lnTo>
                  <a:pt x="1367" y="2441"/>
                </a:lnTo>
                <a:lnTo>
                  <a:pt x="1356" y="2441"/>
                </a:lnTo>
                <a:lnTo>
                  <a:pt x="1346" y="2441"/>
                </a:lnTo>
                <a:lnTo>
                  <a:pt x="1334" y="2442"/>
                </a:lnTo>
                <a:lnTo>
                  <a:pt x="1324" y="2444"/>
                </a:lnTo>
                <a:lnTo>
                  <a:pt x="1312" y="2445"/>
                </a:lnTo>
                <a:lnTo>
                  <a:pt x="1302" y="2448"/>
                </a:lnTo>
                <a:lnTo>
                  <a:pt x="1292" y="2451"/>
                </a:lnTo>
                <a:lnTo>
                  <a:pt x="1282" y="2454"/>
                </a:lnTo>
                <a:lnTo>
                  <a:pt x="1272" y="2458"/>
                </a:lnTo>
                <a:lnTo>
                  <a:pt x="1253" y="2467"/>
                </a:lnTo>
                <a:lnTo>
                  <a:pt x="1235" y="2478"/>
                </a:lnTo>
                <a:lnTo>
                  <a:pt x="1218" y="2490"/>
                </a:lnTo>
                <a:lnTo>
                  <a:pt x="1204" y="2504"/>
                </a:lnTo>
                <a:lnTo>
                  <a:pt x="1189" y="2519"/>
                </a:lnTo>
                <a:lnTo>
                  <a:pt x="1177" y="2536"/>
                </a:lnTo>
                <a:lnTo>
                  <a:pt x="1166" y="2555"/>
                </a:lnTo>
                <a:lnTo>
                  <a:pt x="1157" y="2573"/>
                </a:lnTo>
                <a:lnTo>
                  <a:pt x="1153" y="2582"/>
                </a:lnTo>
                <a:lnTo>
                  <a:pt x="1150" y="2593"/>
                </a:lnTo>
                <a:lnTo>
                  <a:pt x="1146" y="2603"/>
                </a:lnTo>
                <a:lnTo>
                  <a:pt x="1144" y="2614"/>
                </a:lnTo>
                <a:lnTo>
                  <a:pt x="1142" y="2624"/>
                </a:lnTo>
                <a:lnTo>
                  <a:pt x="1140" y="2635"/>
                </a:lnTo>
                <a:lnTo>
                  <a:pt x="1140" y="2647"/>
                </a:lnTo>
                <a:lnTo>
                  <a:pt x="1139" y="2657"/>
                </a:lnTo>
                <a:lnTo>
                  <a:pt x="1140" y="2668"/>
                </a:lnTo>
                <a:lnTo>
                  <a:pt x="1140" y="2680"/>
                </a:lnTo>
                <a:lnTo>
                  <a:pt x="1142" y="2690"/>
                </a:lnTo>
                <a:lnTo>
                  <a:pt x="1144" y="2700"/>
                </a:lnTo>
                <a:lnTo>
                  <a:pt x="1146" y="2712"/>
                </a:lnTo>
                <a:lnTo>
                  <a:pt x="1150" y="2721"/>
                </a:lnTo>
                <a:lnTo>
                  <a:pt x="1153" y="2732"/>
                </a:lnTo>
                <a:lnTo>
                  <a:pt x="1157" y="2742"/>
                </a:lnTo>
                <a:lnTo>
                  <a:pt x="1166" y="2761"/>
                </a:lnTo>
                <a:lnTo>
                  <a:pt x="1177" y="2778"/>
                </a:lnTo>
                <a:lnTo>
                  <a:pt x="1189" y="2795"/>
                </a:lnTo>
                <a:lnTo>
                  <a:pt x="1204" y="2810"/>
                </a:lnTo>
                <a:lnTo>
                  <a:pt x="1218" y="2825"/>
                </a:lnTo>
                <a:lnTo>
                  <a:pt x="1235" y="2837"/>
                </a:lnTo>
                <a:lnTo>
                  <a:pt x="1253" y="2847"/>
                </a:lnTo>
                <a:lnTo>
                  <a:pt x="1272" y="2857"/>
                </a:lnTo>
                <a:lnTo>
                  <a:pt x="1282" y="2861"/>
                </a:lnTo>
                <a:lnTo>
                  <a:pt x="1292" y="2864"/>
                </a:lnTo>
                <a:lnTo>
                  <a:pt x="1302" y="2867"/>
                </a:lnTo>
                <a:lnTo>
                  <a:pt x="1312" y="2869"/>
                </a:lnTo>
                <a:lnTo>
                  <a:pt x="1324" y="2871"/>
                </a:lnTo>
                <a:lnTo>
                  <a:pt x="1334" y="2872"/>
                </a:lnTo>
                <a:lnTo>
                  <a:pt x="1346" y="2873"/>
                </a:lnTo>
                <a:lnTo>
                  <a:pt x="1356" y="2873"/>
                </a:lnTo>
                <a:lnTo>
                  <a:pt x="1367" y="2873"/>
                </a:lnTo>
                <a:lnTo>
                  <a:pt x="1379" y="2872"/>
                </a:lnTo>
                <a:lnTo>
                  <a:pt x="1389" y="2871"/>
                </a:lnTo>
                <a:lnTo>
                  <a:pt x="1401" y="2869"/>
                </a:lnTo>
                <a:lnTo>
                  <a:pt x="1411" y="2867"/>
                </a:lnTo>
                <a:lnTo>
                  <a:pt x="1421" y="2864"/>
                </a:lnTo>
                <a:lnTo>
                  <a:pt x="1431" y="2861"/>
                </a:lnTo>
                <a:lnTo>
                  <a:pt x="1441" y="2857"/>
                </a:lnTo>
                <a:lnTo>
                  <a:pt x="1460" y="2847"/>
                </a:lnTo>
                <a:lnTo>
                  <a:pt x="1477" y="2837"/>
                </a:lnTo>
                <a:lnTo>
                  <a:pt x="1494" y="2825"/>
                </a:lnTo>
                <a:lnTo>
                  <a:pt x="1510" y="2810"/>
                </a:lnTo>
                <a:lnTo>
                  <a:pt x="1524" y="2795"/>
                </a:lnTo>
                <a:lnTo>
                  <a:pt x="1537" y="2778"/>
                </a:lnTo>
                <a:lnTo>
                  <a:pt x="1547" y="2761"/>
                </a:lnTo>
                <a:lnTo>
                  <a:pt x="1556" y="2742"/>
                </a:lnTo>
                <a:lnTo>
                  <a:pt x="1560" y="2732"/>
                </a:lnTo>
                <a:lnTo>
                  <a:pt x="1564" y="2721"/>
                </a:lnTo>
                <a:lnTo>
                  <a:pt x="1567" y="2712"/>
                </a:lnTo>
                <a:lnTo>
                  <a:pt x="1569" y="2700"/>
                </a:lnTo>
                <a:lnTo>
                  <a:pt x="1571" y="2690"/>
                </a:lnTo>
                <a:lnTo>
                  <a:pt x="1573" y="2680"/>
                </a:lnTo>
                <a:lnTo>
                  <a:pt x="1573" y="2668"/>
                </a:lnTo>
                <a:lnTo>
                  <a:pt x="1574" y="2657"/>
                </a:lnTo>
                <a:lnTo>
                  <a:pt x="1573" y="2639"/>
                </a:lnTo>
                <a:lnTo>
                  <a:pt x="1571" y="2622"/>
                </a:lnTo>
                <a:lnTo>
                  <a:pt x="1567" y="2604"/>
                </a:lnTo>
                <a:lnTo>
                  <a:pt x="1563" y="2588"/>
                </a:lnTo>
                <a:lnTo>
                  <a:pt x="1556" y="2572"/>
                </a:lnTo>
                <a:lnTo>
                  <a:pt x="1549" y="2557"/>
                </a:lnTo>
                <a:lnTo>
                  <a:pt x="1541" y="2542"/>
                </a:lnTo>
                <a:lnTo>
                  <a:pt x="1530" y="2529"/>
                </a:lnTo>
                <a:lnTo>
                  <a:pt x="1520" y="2515"/>
                </a:lnTo>
                <a:lnTo>
                  <a:pt x="1509" y="2503"/>
                </a:lnTo>
                <a:lnTo>
                  <a:pt x="1496" y="2491"/>
                </a:lnTo>
                <a:lnTo>
                  <a:pt x="1483" y="2481"/>
                </a:lnTo>
                <a:lnTo>
                  <a:pt x="1469" y="2472"/>
                </a:lnTo>
                <a:lnTo>
                  <a:pt x="1454" y="2463"/>
                </a:lnTo>
                <a:lnTo>
                  <a:pt x="1438" y="2457"/>
                </a:lnTo>
                <a:lnTo>
                  <a:pt x="1422" y="2451"/>
                </a:lnTo>
                <a:close/>
                <a:moveTo>
                  <a:pt x="2758" y="749"/>
                </a:moveTo>
                <a:lnTo>
                  <a:pt x="2778" y="749"/>
                </a:lnTo>
                <a:lnTo>
                  <a:pt x="2799" y="751"/>
                </a:lnTo>
                <a:lnTo>
                  <a:pt x="2819" y="753"/>
                </a:lnTo>
                <a:lnTo>
                  <a:pt x="2839" y="757"/>
                </a:lnTo>
                <a:lnTo>
                  <a:pt x="2858" y="762"/>
                </a:lnTo>
                <a:lnTo>
                  <a:pt x="2877" y="767"/>
                </a:lnTo>
                <a:lnTo>
                  <a:pt x="2896" y="773"/>
                </a:lnTo>
                <a:lnTo>
                  <a:pt x="2914" y="780"/>
                </a:lnTo>
                <a:lnTo>
                  <a:pt x="2932" y="789"/>
                </a:lnTo>
                <a:lnTo>
                  <a:pt x="2950" y="797"/>
                </a:lnTo>
                <a:lnTo>
                  <a:pt x="2966" y="807"/>
                </a:lnTo>
                <a:lnTo>
                  <a:pt x="2983" y="818"/>
                </a:lnTo>
                <a:lnTo>
                  <a:pt x="2998" y="828"/>
                </a:lnTo>
                <a:lnTo>
                  <a:pt x="3013" y="840"/>
                </a:lnTo>
                <a:lnTo>
                  <a:pt x="3028" y="853"/>
                </a:lnTo>
                <a:lnTo>
                  <a:pt x="3042" y="866"/>
                </a:lnTo>
                <a:lnTo>
                  <a:pt x="3055" y="880"/>
                </a:lnTo>
                <a:lnTo>
                  <a:pt x="3068" y="894"/>
                </a:lnTo>
                <a:lnTo>
                  <a:pt x="3079" y="910"/>
                </a:lnTo>
                <a:lnTo>
                  <a:pt x="3091" y="925"/>
                </a:lnTo>
                <a:lnTo>
                  <a:pt x="3101" y="942"/>
                </a:lnTo>
                <a:lnTo>
                  <a:pt x="3111" y="958"/>
                </a:lnTo>
                <a:lnTo>
                  <a:pt x="3120" y="976"/>
                </a:lnTo>
                <a:lnTo>
                  <a:pt x="3128" y="994"/>
                </a:lnTo>
                <a:lnTo>
                  <a:pt x="3135" y="1011"/>
                </a:lnTo>
                <a:lnTo>
                  <a:pt x="3142" y="1030"/>
                </a:lnTo>
                <a:lnTo>
                  <a:pt x="3147" y="1049"/>
                </a:lnTo>
                <a:lnTo>
                  <a:pt x="3151" y="1069"/>
                </a:lnTo>
                <a:lnTo>
                  <a:pt x="3155" y="1089"/>
                </a:lnTo>
                <a:lnTo>
                  <a:pt x="3157" y="1108"/>
                </a:lnTo>
                <a:lnTo>
                  <a:pt x="3159" y="1129"/>
                </a:lnTo>
                <a:lnTo>
                  <a:pt x="3159" y="1150"/>
                </a:lnTo>
                <a:lnTo>
                  <a:pt x="3159" y="1170"/>
                </a:lnTo>
                <a:lnTo>
                  <a:pt x="3157" y="1190"/>
                </a:lnTo>
                <a:lnTo>
                  <a:pt x="3155" y="1211"/>
                </a:lnTo>
                <a:lnTo>
                  <a:pt x="3151" y="1231"/>
                </a:lnTo>
                <a:lnTo>
                  <a:pt x="3147" y="1249"/>
                </a:lnTo>
                <a:lnTo>
                  <a:pt x="3142" y="1269"/>
                </a:lnTo>
                <a:lnTo>
                  <a:pt x="3135" y="1288"/>
                </a:lnTo>
                <a:lnTo>
                  <a:pt x="3128" y="1305"/>
                </a:lnTo>
                <a:lnTo>
                  <a:pt x="3120" y="1323"/>
                </a:lnTo>
                <a:lnTo>
                  <a:pt x="3111" y="1340"/>
                </a:lnTo>
                <a:lnTo>
                  <a:pt x="3101" y="1357"/>
                </a:lnTo>
                <a:lnTo>
                  <a:pt x="3091" y="1373"/>
                </a:lnTo>
                <a:lnTo>
                  <a:pt x="3079" y="1389"/>
                </a:lnTo>
                <a:lnTo>
                  <a:pt x="3068" y="1404"/>
                </a:lnTo>
                <a:lnTo>
                  <a:pt x="3055" y="1419"/>
                </a:lnTo>
                <a:lnTo>
                  <a:pt x="3042" y="1432"/>
                </a:lnTo>
                <a:lnTo>
                  <a:pt x="3028" y="1446"/>
                </a:lnTo>
                <a:lnTo>
                  <a:pt x="3013" y="1458"/>
                </a:lnTo>
                <a:lnTo>
                  <a:pt x="2998" y="1471"/>
                </a:lnTo>
                <a:lnTo>
                  <a:pt x="2983" y="1482"/>
                </a:lnTo>
                <a:lnTo>
                  <a:pt x="2966" y="1492"/>
                </a:lnTo>
                <a:lnTo>
                  <a:pt x="2950" y="1502"/>
                </a:lnTo>
                <a:lnTo>
                  <a:pt x="2932" y="1510"/>
                </a:lnTo>
                <a:lnTo>
                  <a:pt x="2914" y="1518"/>
                </a:lnTo>
                <a:lnTo>
                  <a:pt x="2896" y="1526"/>
                </a:lnTo>
                <a:lnTo>
                  <a:pt x="2877" y="1532"/>
                </a:lnTo>
                <a:lnTo>
                  <a:pt x="2858" y="1537"/>
                </a:lnTo>
                <a:lnTo>
                  <a:pt x="2839" y="1542"/>
                </a:lnTo>
                <a:lnTo>
                  <a:pt x="2819" y="1545"/>
                </a:lnTo>
                <a:lnTo>
                  <a:pt x="2799" y="1548"/>
                </a:lnTo>
                <a:lnTo>
                  <a:pt x="2778" y="1549"/>
                </a:lnTo>
                <a:lnTo>
                  <a:pt x="2758" y="1550"/>
                </a:lnTo>
                <a:lnTo>
                  <a:pt x="2739" y="1549"/>
                </a:lnTo>
                <a:lnTo>
                  <a:pt x="2720" y="1548"/>
                </a:lnTo>
                <a:lnTo>
                  <a:pt x="2702" y="1546"/>
                </a:lnTo>
                <a:lnTo>
                  <a:pt x="2684" y="1543"/>
                </a:lnTo>
                <a:lnTo>
                  <a:pt x="2666" y="1539"/>
                </a:lnTo>
                <a:lnTo>
                  <a:pt x="2649" y="1535"/>
                </a:lnTo>
                <a:lnTo>
                  <a:pt x="2631" y="1530"/>
                </a:lnTo>
                <a:lnTo>
                  <a:pt x="2615" y="1524"/>
                </a:lnTo>
                <a:lnTo>
                  <a:pt x="2598" y="1517"/>
                </a:lnTo>
                <a:lnTo>
                  <a:pt x="2581" y="1509"/>
                </a:lnTo>
                <a:lnTo>
                  <a:pt x="2566" y="1501"/>
                </a:lnTo>
                <a:lnTo>
                  <a:pt x="2550" y="1492"/>
                </a:lnTo>
                <a:lnTo>
                  <a:pt x="2536" y="1483"/>
                </a:lnTo>
                <a:lnTo>
                  <a:pt x="2521" y="1473"/>
                </a:lnTo>
                <a:lnTo>
                  <a:pt x="2507" y="1462"/>
                </a:lnTo>
                <a:lnTo>
                  <a:pt x="2493" y="1451"/>
                </a:lnTo>
                <a:lnTo>
                  <a:pt x="2481" y="1439"/>
                </a:lnTo>
                <a:lnTo>
                  <a:pt x="2468" y="1426"/>
                </a:lnTo>
                <a:lnTo>
                  <a:pt x="2456" y="1414"/>
                </a:lnTo>
                <a:lnTo>
                  <a:pt x="2444" y="1400"/>
                </a:lnTo>
                <a:lnTo>
                  <a:pt x="2434" y="1386"/>
                </a:lnTo>
                <a:lnTo>
                  <a:pt x="2424" y="1371"/>
                </a:lnTo>
                <a:lnTo>
                  <a:pt x="2414" y="1357"/>
                </a:lnTo>
                <a:lnTo>
                  <a:pt x="2406" y="1341"/>
                </a:lnTo>
                <a:lnTo>
                  <a:pt x="2398" y="1326"/>
                </a:lnTo>
                <a:lnTo>
                  <a:pt x="2389" y="1309"/>
                </a:lnTo>
                <a:lnTo>
                  <a:pt x="2383" y="1293"/>
                </a:lnTo>
                <a:lnTo>
                  <a:pt x="2377" y="1276"/>
                </a:lnTo>
                <a:lnTo>
                  <a:pt x="2372" y="1259"/>
                </a:lnTo>
                <a:lnTo>
                  <a:pt x="2368" y="1241"/>
                </a:lnTo>
                <a:lnTo>
                  <a:pt x="2363" y="1223"/>
                </a:lnTo>
                <a:lnTo>
                  <a:pt x="2360" y="1206"/>
                </a:lnTo>
                <a:lnTo>
                  <a:pt x="2360" y="1205"/>
                </a:lnTo>
                <a:lnTo>
                  <a:pt x="2360" y="1204"/>
                </a:lnTo>
                <a:lnTo>
                  <a:pt x="2360" y="1204"/>
                </a:lnTo>
                <a:lnTo>
                  <a:pt x="2360" y="1203"/>
                </a:lnTo>
                <a:lnTo>
                  <a:pt x="2359" y="1199"/>
                </a:lnTo>
                <a:lnTo>
                  <a:pt x="2359" y="1199"/>
                </a:lnTo>
                <a:lnTo>
                  <a:pt x="2359" y="1197"/>
                </a:lnTo>
                <a:lnTo>
                  <a:pt x="2359" y="1197"/>
                </a:lnTo>
                <a:lnTo>
                  <a:pt x="2359" y="1196"/>
                </a:lnTo>
                <a:lnTo>
                  <a:pt x="2359" y="1195"/>
                </a:lnTo>
                <a:lnTo>
                  <a:pt x="2359" y="1195"/>
                </a:lnTo>
                <a:lnTo>
                  <a:pt x="2359" y="1194"/>
                </a:lnTo>
                <a:lnTo>
                  <a:pt x="2359" y="1194"/>
                </a:lnTo>
                <a:lnTo>
                  <a:pt x="2359" y="1193"/>
                </a:lnTo>
                <a:lnTo>
                  <a:pt x="2359" y="1192"/>
                </a:lnTo>
                <a:lnTo>
                  <a:pt x="2358" y="1189"/>
                </a:lnTo>
                <a:lnTo>
                  <a:pt x="2358" y="1188"/>
                </a:lnTo>
                <a:lnTo>
                  <a:pt x="2358" y="1187"/>
                </a:lnTo>
                <a:lnTo>
                  <a:pt x="2358" y="1187"/>
                </a:lnTo>
                <a:lnTo>
                  <a:pt x="2358" y="1186"/>
                </a:lnTo>
                <a:lnTo>
                  <a:pt x="2358" y="1185"/>
                </a:lnTo>
                <a:lnTo>
                  <a:pt x="2358" y="1185"/>
                </a:lnTo>
                <a:lnTo>
                  <a:pt x="2358" y="1184"/>
                </a:lnTo>
                <a:lnTo>
                  <a:pt x="2358" y="1184"/>
                </a:lnTo>
                <a:lnTo>
                  <a:pt x="2358" y="1183"/>
                </a:lnTo>
                <a:lnTo>
                  <a:pt x="2357" y="1178"/>
                </a:lnTo>
                <a:lnTo>
                  <a:pt x="2357" y="1177"/>
                </a:lnTo>
                <a:lnTo>
                  <a:pt x="2357" y="1177"/>
                </a:lnTo>
                <a:lnTo>
                  <a:pt x="2357" y="1176"/>
                </a:lnTo>
                <a:lnTo>
                  <a:pt x="2357" y="1175"/>
                </a:lnTo>
                <a:lnTo>
                  <a:pt x="2357" y="1175"/>
                </a:lnTo>
                <a:lnTo>
                  <a:pt x="2357" y="1174"/>
                </a:lnTo>
                <a:lnTo>
                  <a:pt x="2357" y="1174"/>
                </a:lnTo>
                <a:lnTo>
                  <a:pt x="2357" y="1173"/>
                </a:lnTo>
                <a:lnTo>
                  <a:pt x="2357" y="1172"/>
                </a:lnTo>
                <a:lnTo>
                  <a:pt x="2357" y="1172"/>
                </a:lnTo>
                <a:lnTo>
                  <a:pt x="2357" y="1168"/>
                </a:lnTo>
                <a:lnTo>
                  <a:pt x="2357" y="1167"/>
                </a:lnTo>
                <a:lnTo>
                  <a:pt x="2357" y="1166"/>
                </a:lnTo>
                <a:lnTo>
                  <a:pt x="2357" y="1166"/>
                </a:lnTo>
                <a:lnTo>
                  <a:pt x="2357" y="1165"/>
                </a:lnTo>
                <a:lnTo>
                  <a:pt x="2357" y="1164"/>
                </a:lnTo>
                <a:lnTo>
                  <a:pt x="2357" y="1164"/>
                </a:lnTo>
                <a:lnTo>
                  <a:pt x="2356" y="1157"/>
                </a:lnTo>
                <a:lnTo>
                  <a:pt x="2356" y="1150"/>
                </a:lnTo>
                <a:lnTo>
                  <a:pt x="2357" y="1129"/>
                </a:lnTo>
                <a:lnTo>
                  <a:pt x="2358" y="1108"/>
                </a:lnTo>
                <a:lnTo>
                  <a:pt x="2361" y="1089"/>
                </a:lnTo>
                <a:lnTo>
                  <a:pt x="2365" y="1069"/>
                </a:lnTo>
                <a:lnTo>
                  <a:pt x="2369" y="1049"/>
                </a:lnTo>
                <a:lnTo>
                  <a:pt x="2375" y="1030"/>
                </a:lnTo>
                <a:lnTo>
                  <a:pt x="2381" y="1011"/>
                </a:lnTo>
                <a:lnTo>
                  <a:pt x="2388" y="994"/>
                </a:lnTo>
                <a:lnTo>
                  <a:pt x="2396" y="976"/>
                </a:lnTo>
                <a:lnTo>
                  <a:pt x="2405" y="958"/>
                </a:lnTo>
                <a:lnTo>
                  <a:pt x="2414" y="942"/>
                </a:lnTo>
                <a:lnTo>
                  <a:pt x="2425" y="925"/>
                </a:lnTo>
                <a:lnTo>
                  <a:pt x="2436" y="910"/>
                </a:lnTo>
                <a:lnTo>
                  <a:pt x="2449" y="894"/>
                </a:lnTo>
                <a:lnTo>
                  <a:pt x="2461" y="880"/>
                </a:lnTo>
                <a:lnTo>
                  <a:pt x="2474" y="866"/>
                </a:lnTo>
                <a:lnTo>
                  <a:pt x="2488" y="853"/>
                </a:lnTo>
                <a:lnTo>
                  <a:pt x="2502" y="840"/>
                </a:lnTo>
                <a:lnTo>
                  <a:pt x="2518" y="828"/>
                </a:lnTo>
                <a:lnTo>
                  <a:pt x="2534" y="818"/>
                </a:lnTo>
                <a:lnTo>
                  <a:pt x="2550" y="807"/>
                </a:lnTo>
                <a:lnTo>
                  <a:pt x="2567" y="797"/>
                </a:lnTo>
                <a:lnTo>
                  <a:pt x="2584" y="789"/>
                </a:lnTo>
                <a:lnTo>
                  <a:pt x="2602" y="780"/>
                </a:lnTo>
                <a:lnTo>
                  <a:pt x="2620" y="773"/>
                </a:lnTo>
                <a:lnTo>
                  <a:pt x="2638" y="767"/>
                </a:lnTo>
                <a:lnTo>
                  <a:pt x="2658" y="762"/>
                </a:lnTo>
                <a:lnTo>
                  <a:pt x="2677" y="757"/>
                </a:lnTo>
                <a:lnTo>
                  <a:pt x="2697" y="753"/>
                </a:lnTo>
                <a:lnTo>
                  <a:pt x="2717" y="751"/>
                </a:lnTo>
                <a:lnTo>
                  <a:pt x="2737" y="749"/>
                </a:lnTo>
                <a:lnTo>
                  <a:pt x="2758" y="749"/>
                </a:lnTo>
                <a:close/>
                <a:moveTo>
                  <a:pt x="668" y="73"/>
                </a:moveTo>
                <a:lnTo>
                  <a:pt x="699" y="73"/>
                </a:lnTo>
                <a:lnTo>
                  <a:pt x="729" y="76"/>
                </a:lnTo>
                <a:lnTo>
                  <a:pt x="758" y="80"/>
                </a:lnTo>
                <a:lnTo>
                  <a:pt x="789" y="85"/>
                </a:lnTo>
                <a:lnTo>
                  <a:pt x="817" y="92"/>
                </a:lnTo>
                <a:lnTo>
                  <a:pt x="846" y="99"/>
                </a:lnTo>
                <a:lnTo>
                  <a:pt x="873" y="110"/>
                </a:lnTo>
                <a:lnTo>
                  <a:pt x="900" y="120"/>
                </a:lnTo>
                <a:lnTo>
                  <a:pt x="927" y="131"/>
                </a:lnTo>
                <a:lnTo>
                  <a:pt x="951" y="145"/>
                </a:lnTo>
                <a:lnTo>
                  <a:pt x="976" y="159"/>
                </a:lnTo>
                <a:lnTo>
                  <a:pt x="1001" y="175"/>
                </a:lnTo>
                <a:lnTo>
                  <a:pt x="1024" y="191"/>
                </a:lnTo>
                <a:lnTo>
                  <a:pt x="1047" y="209"/>
                </a:lnTo>
                <a:lnTo>
                  <a:pt x="1069" y="228"/>
                </a:lnTo>
                <a:lnTo>
                  <a:pt x="1089" y="247"/>
                </a:lnTo>
                <a:lnTo>
                  <a:pt x="1109" y="268"/>
                </a:lnTo>
                <a:lnTo>
                  <a:pt x="1128" y="289"/>
                </a:lnTo>
                <a:lnTo>
                  <a:pt x="1145" y="311"/>
                </a:lnTo>
                <a:lnTo>
                  <a:pt x="1162" y="335"/>
                </a:lnTo>
                <a:lnTo>
                  <a:pt x="1177" y="359"/>
                </a:lnTo>
                <a:lnTo>
                  <a:pt x="1191" y="384"/>
                </a:lnTo>
                <a:lnTo>
                  <a:pt x="1205" y="410"/>
                </a:lnTo>
                <a:lnTo>
                  <a:pt x="1216" y="436"/>
                </a:lnTo>
                <a:lnTo>
                  <a:pt x="1227" y="463"/>
                </a:lnTo>
                <a:lnTo>
                  <a:pt x="1237" y="490"/>
                </a:lnTo>
                <a:lnTo>
                  <a:pt x="1244" y="518"/>
                </a:lnTo>
                <a:lnTo>
                  <a:pt x="1251" y="547"/>
                </a:lnTo>
                <a:lnTo>
                  <a:pt x="1256" y="576"/>
                </a:lnTo>
                <a:lnTo>
                  <a:pt x="1261" y="606"/>
                </a:lnTo>
                <a:lnTo>
                  <a:pt x="1263" y="636"/>
                </a:lnTo>
                <a:lnTo>
                  <a:pt x="1263" y="666"/>
                </a:lnTo>
                <a:lnTo>
                  <a:pt x="1263" y="695"/>
                </a:lnTo>
                <a:lnTo>
                  <a:pt x="1261" y="723"/>
                </a:lnTo>
                <a:lnTo>
                  <a:pt x="1258" y="751"/>
                </a:lnTo>
                <a:lnTo>
                  <a:pt x="1252" y="778"/>
                </a:lnTo>
                <a:lnTo>
                  <a:pt x="1247" y="805"/>
                </a:lnTo>
                <a:lnTo>
                  <a:pt x="1240" y="832"/>
                </a:lnTo>
                <a:lnTo>
                  <a:pt x="1232" y="858"/>
                </a:lnTo>
                <a:lnTo>
                  <a:pt x="1222" y="883"/>
                </a:lnTo>
                <a:lnTo>
                  <a:pt x="1212" y="908"/>
                </a:lnTo>
                <a:lnTo>
                  <a:pt x="1200" y="932"/>
                </a:lnTo>
                <a:lnTo>
                  <a:pt x="1188" y="955"/>
                </a:lnTo>
                <a:lnTo>
                  <a:pt x="1175" y="979"/>
                </a:lnTo>
                <a:lnTo>
                  <a:pt x="1160" y="1001"/>
                </a:lnTo>
                <a:lnTo>
                  <a:pt x="1144" y="1023"/>
                </a:lnTo>
                <a:lnTo>
                  <a:pt x="1128" y="1043"/>
                </a:lnTo>
                <a:lnTo>
                  <a:pt x="1110" y="1064"/>
                </a:lnTo>
                <a:lnTo>
                  <a:pt x="1110" y="1064"/>
                </a:lnTo>
                <a:lnTo>
                  <a:pt x="1107" y="1067"/>
                </a:lnTo>
                <a:lnTo>
                  <a:pt x="1107" y="1067"/>
                </a:lnTo>
                <a:lnTo>
                  <a:pt x="1106" y="1068"/>
                </a:lnTo>
                <a:lnTo>
                  <a:pt x="1106" y="1068"/>
                </a:lnTo>
                <a:lnTo>
                  <a:pt x="1106" y="1069"/>
                </a:lnTo>
                <a:lnTo>
                  <a:pt x="1105" y="1070"/>
                </a:lnTo>
                <a:lnTo>
                  <a:pt x="1101" y="1074"/>
                </a:lnTo>
                <a:lnTo>
                  <a:pt x="1101" y="1074"/>
                </a:lnTo>
                <a:lnTo>
                  <a:pt x="1100" y="1075"/>
                </a:lnTo>
                <a:lnTo>
                  <a:pt x="1098" y="1077"/>
                </a:lnTo>
                <a:lnTo>
                  <a:pt x="1098" y="1077"/>
                </a:lnTo>
                <a:lnTo>
                  <a:pt x="1097" y="1078"/>
                </a:lnTo>
                <a:lnTo>
                  <a:pt x="1097" y="1078"/>
                </a:lnTo>
                <a:lnTo>
                  <a:pt x="1092" y="1084"/>
                </a:lnTo>
                <a:lnTo>
                  <a:pt x="1090" y="1085"/>
                </a:lnTo>
                <a:lnTo>
                  <a:pt x="1090" y="1086"/>
                </a:lnTo>
                <a:lnTo>
                  <a:pt x="1090" y="1086"/>
                </a:lnTo>
                <a:lnTo>
                  <a:pt x="1088" y="1087"/>
                </a:lnTo>
                <a:lnTo>
                  <a:pt x="1088" y="1088"/>
                </a:lnTo>
                <a:lnTo>
                  <a:pt x="1087" y="1088"/>
                </a:lnTo>
                <a:lnTo>
                  <a:pt x="1087" y="1089"/>
                </a:lnTo>
                <a:lnTo>
                  <a:pt x="1086" y="1089"/>
                </a:lnTo>
                <a:lnTo>
                  <a:pt x="1080" y="1095"/>
                </a:lnTo>
                <a:lnTo>
                  <a:pt x="1080" y="1095"/>
                </a:lnTo>
                <a:lnTo>
                  <a:pt x="1077" y="1098"/>
                </a:lnTo>
                <a:lnTo>
                  <a:pt x="1057" y="1116"/>
                </a:lnTo>
                <a:lnTo>
                  <a:pt x="1035" y="1133"/>
                </a:lnTo>
                <a:lnTo>
                  <a:pt x="1014" y="1150"/>
                </a:lnTo>
                <a:lnTo>
                  <a:pt x="991" y="1165"/>
                </a:lnTo>
                <a:lnTo>
                  <a:pt x="967" y="1180"/>
                </a:lnTo>
                <a:lnTo>
                  <a:pt x="943" y="1193"/>
                </a:lnTo>
                <a:lnTo>
                  <a:pt x="918" y="1206"/>
                </a:lnTo>
                <a:lnTo>
                  <a:pt x="892" y="1217"/>
                </a:lnTo>
                <a:lnTo>
                  <a:pt x="866" y="1226"/>
                </a:lnTo>
                <a:lnTo>
                  <a:pt x="839" y="1236"/>
                </a:lnTo>
                <a:lnTo>
                  <a:pt x="812" y="1243"/>
                </a:lnTo>
                <a:lnTo>
                  <a:pt x="784" y="1249"/>
                </a:lnTo>
                <a:lnTo>
                  <a:pt x="755" y="1254"/>
                </a:lnTo>
                <a:lnTo>
                  <a:pt x="727" y="1258"/>
                </a:lnTo>
                <a:lnTo>
                  <a:pt x="698" y="1260"/>
                </a:lnTo>
                <a:lnTo>
                  <a:pt x="668" y="1261"/>
                </a:lnTo>
                <a:lnTo>
                  <a:pt x="638" y="1260"/>
                </a:lnTo>
                <a:lnTo>
                  <a:pt x="607" y="1258"/>
                </a:lnTo>
                <a:lnTo>
                  <a:pt x="578" y="1253"/>
                </a:lnTo>
                <a:lnTo>
                  <a:pt x="548" y="1248"/>
                </a:lnTo>
                <a:lnTo>
                  <a:pt x="520" y="1242"/>
                </a:lnTo>
                <a:lnTo>
                  <a:pt x="492" y="1234"/>
                </a:lnTo>
                <a:lnTo>
                  <a:pt x="464" y="1224"/>
                </a:lnTo>
                <a:lnTo>
                  <a:pt x="437" y="1214"/>
                </a:lnTo>
                <a:lnTo>
                  <a:pt x="410" y="1202"/>
                </a:lnTo>
                <a:lnTo>
                  <a:pt x="385" y="1188"/>
                </a:lnTo>
                <a:lnTo>
                  <a:pt x="360" y="1175"/>
                </a:lnTo>
                <a:lnTo>
                  <a:pt x="335" y="1159"/>
                </a:lnTo>
                <a:lnTo>
                  <a:pt x="312" y="1143"/>
                </a:lnTo>
                <a:lnTo>
                  <a:pt x="290" y="1125"/>
                </a:lnTo>
                <a:lnTo>
                  <a:pt x="268" y="1106"/>
                </a:lnTo>
                <a:lnTo>
                  <a:pt x="248" y="1087"/>
                </a:lnTo>
                <a:lnTo>
                  <a:pt x="228" y="1066"/>
                </a:lnTo>
                <a:lnTo>
                  <a:pt x="210" y="1044"/>
                </a:lnTo>
                <a:lnTo>
                  <a:pt x="192" y="1021"/>
                </a:lnTo>
                <a:lnTo>
                  <a:pt x="175" y="999"/>
                </a:lnTo>
                <a:lnTo>
                  <a:pt x="160" y="975"/>
                </a:lnTo>
                <a:lnTo>
                  <a:pt x="145" y="950"/>
                </a:lnTo>
                <a:lnTo>
                  <a:pt x="132" y="924"/>
                </a:lnTo>
                <a:lnTo>
                  <a:pt x="120" y="897"/>
                </a:lnTo>
                <a:lnTo>
                  <a:pt x="109" y="870"/>
                </a:lnTo>
                <a:lnTo>
                  <a:pt x="100" y="843"/>
                </a:lnTo>
                <a:lnTo>
                  <a:pt x="92" y="816"/>
                </a:lnTo>
                <a:lnTo>
                  <a:pt x="85" y="787"/>
                </a:lnTo>
                <a:lnTo>
                  <a:pt x="80" y="758"/>
                </a:lnTo>
                <a:lnTo>
                  <a:pt x="77" y="728"/>
                </a:lnTo>
                <a:lnTo>
                  <a:pt x="74" y="698"/>
                </a:lnTo>
                <a:lnTo>
                  <a:pt x="74" y="666"/>
                </a:lnTo>
                <a:lnTo>
                  <a:pt x="74" y="636"/>
                </a:lnTo>
                <a:lnTo>
                  <a:pt x="77" y="606"/>
                </a:lnTo>
                <a:lnTo>
                  <a:pt x="80" y="576"/>
                </a:lnTo>
                <a:lnTo>
                  <a:pt x="85" y="547"/>
                </a:lnTo>
                <a:lnTo>
                  <a:pt x="92" y="518"/>
                </a:lnTo>
                <a:lnTo>
                  <a:pt x="100" y="490"/>
                </a:lnTo>
                <a:lnTo>
                  <a:pt x="109" y="463"/>
                </a:lnTo>
                <a:lnTo>
                  <a:pt x="120" y="436"/>
                </a:lnTo>
                <a:lnTo>
                  <a:pt x="132" y="410"/>
                </a:lnTo>
                <a:lnTo>
                  <a:pt x="145" y="384"/>
                </a:lnTo>
                <a:lnTo>
                  <a:pt x="160" y="359"/>
                </a:lnTo>
                <a:lnTo>
                  <a:pt x="175" y="335"/>
                </a:lnTo>
                <a:lnTo>
                  <a:pt x="191" y="311"/>
                </a:lnTo>
                <a:lnTo>
                  <a:pt x="210" y="289"/>
                </a:lnTo>
                <a:lnTo>
                  <a:pt x="228" y="268"/>
                </a:lnTo>
                <a:lnTo>
                  <a:pt x="248" y="247"/>
                </a:lnTo>
                <a:lnTo>
                  <a:pt x="268" y="228"/>
                </a:lnTo>
                <a:lnTo>
                  <a:pt x="290" y="209"/>
                </a:lnTo>
                <a:lnTo>
                  <a:pt x="312" y="191"/>
                </a:lnTo>
                <a:lnTo>
                  <a:pt x="335" y="175"/>
                </a:lnTo>
                <a:lnTo>
                  <a:pt x="360" y="159"/>
                </a:lnTo>
                <a:lnTo>
                  <a:pt x="385" y="145"/>
                </a:lnTo>
                <a:lnTo>
                  <a:pt x="410" y="131"/>
                </a:lnTo>
                <a:lnTo>
                  <a:pt x="437" y="120"/>
                </a:lnTo>
                <a:lnTo>
                  <a:pt x="464" y="110"/>
                </a:lnTo>
                <a:lnTo>
                  <a:pt x="492" y="99"/>
                </a:lnTo>
                <a:lnTo>
                  <a:pt x="520" y="92"/>
                </a:lnTo>
                <a:lnTo>
                  <a:pt x="548" y="85"/>
                </a:lnTo>
                <a:lnTo>
                  <a:pt x="578" y="80"/>
                </a:lnTo>
                <a:lnTo>
                  <a:pt x="607" y="76"/>
                </a:lnTo>
                <a:lnTo>
                  <a:pt x="638" y="73"/>
                </a:lnTo>
                <a:lnTo>
                  <a:pt x="668" y="7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+mn-ea"/>
            </a:endParaRPr>
          </a:p>
        </p:txBody>
      </p:sp>
      <p:grpSp>
        <p:nvGrpSpPr>
          <p:cNvPr id="19" name="Group 71"/>
          <p:cNvGrpSpPr/>
          <p:nvPr/>
        </p:nvGrpSpPr>
        <p:grpSpPr>
          <a:xfrm>
            <a:off x="4297467" y="2612248"/>
            <a:ext cx="809665" cy="808261"/>
            <a:chOff x="3810000" y="2265363"/>
            <a:chExt cx="915988" cy="914400"/>
          </a:xfrm>
          <a:solidFill>
            <a:schemeClr val="bg1"/>
          </a:solidFill>
        </p:grpSpPr>
        <p:sp>
          <p:nvSpPr>
            <p:cNvPr id="20" name="Rectangle 118"/>
            <p:cNvSpPr>
              <a:spLocks noChangeArrowheads="1"/>
            </p:cNvSpPr>
            <p:nvPr/>
          </p:nvSpPr>
          <p:spPr bwMode="auto">
            <a:xfrm>
              <a:off x="4724400" y="266223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21" name="Freeform 119"/>
            <p:cNvSpPr/>
            <p:nvPr/>
          </p:nvSpPr>
          <p:spPr bwMode="auto">
            <a:xfrm>
              <a:off x="3844925" y="2951163"/>
              <a:ext cx="841375" cy="228600"/>
            </a:xfrm>
            <a:custGeom>
              <a:avLst/>
              <a:gdLst>
                <a:gd name="T0" fmla="*/ 334 w 530"/>
                <a:gd name="T1" fmla="*/ 0 h 144"/>
                <a:gd name="T2" fmla="*/ 196 w 530"/>
                <a:gd name="T3" fmla="*/ 0 h 144"/>
                <a:gd name="T4" fmla="*/ 184 w 530"/>
                <a:gd name="T5" fmla="*/ 10 h 144"/>
                <a:gd name="T6" fmla="*/ 0 w 530"/>
                <a:gd name="T7" fmla="*/ 144 h 144"/>
                <a:gd name="T8" fmla="*/ 530 w 530"/>
                <a:gd name="T9" fmla="*/ 144 h 144"/>
                <a:gd name="T10" fmla="*/ 348 w 530"/>
                <a:gd name="T11" fmla="*/ 10 h 144"/>
                <a:gd name="T12" fmla="*/ 334 w 530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0" h="144">
                  <a:moveTo>
                    <a:pt x="334" y="0"/>
                  </a:moveTo>
                  <a:lnTo>
                    <a:pt x="196" y="0"/>
                  </a:lnTo>
                  <a:lnTo>
                    <a:pt x="184" y="10"/>
                  </a:lnTo>
                  <a:lnTo>
                    <a:pt x="0" y="144"/>
                  </a:lnTo>
                  <a:lnTo>
                    <a:pt x="530" y="144"/>
                  </a:lnTo>
                  <a:lnTo>
                    <a:pt x="348" y="10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22" name="Freeform 120"/>
            <p:cNvSpPr/>
            <p:nvPr/>
          </p:nvSpPr>
          <p:spPr bwMode="auto">
            <a:xfrm>
              <a:off x="4438650" y="2725738"/>
              <a:ext cx="285750" cy="419100"/>
            </a:xfrm>
            <a:custGeom>
              <a:avLst/>
              <a:gdLst>
                <a:gd name="T0" fmla="*/ 2 w 180"/>
                <a:gd name="T1" fmla="*/ 132 h 264"/>
                <a:gd name="T2" fmla="*/ 0 w 180"/>
                <a:gd name="T3" fmla="*/ 132 h 264"/>
                <a:gd name="T4" fmla="*/ 180 w 180"/>
                <a:gd name="T5" fmla="*/ 264 h 264"/>
                <a:gd name="T6" fmla="*/ 180 w 180"/>
                <a:gd name="T7" fmla="*/ 0 h 264"/>
                <a:gd name="T8" fmla="*/ 104 w 180"/>
                <a:gd name="T9" fmla="*/ 56 h 264"/>
                <a:gd name="T10" fmla="*/ 2 w 180"/>
                <a:gd name="T11" fmla="*/ 132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" h="264">
                  <a:moveTo>
                    <a:pt x="2" y="132"/>
                  </a:moveTo>
                  <a:lnTo>
                    <a:pt x="0" y="132"/>
                  </a:lnTo>
                  <a:lnTo>
                    <a:pt x="180" y="264"/>
                  </a:lnTo>
                  <a:lnTo>
                    <a:pt x="180" y="0"/>
                  </a:lnTo>
                  <a:lnTo>
                    <a:pt x="104" y="56"/>
                  </a:lnTo>
                  <a:lnTo>
                    <a:pt x="2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23" name="Freeform 121"/>
            <p:cNvSpPr/>
            <p:nvPr/>
          </p:nvSpPr>
          <p:spPr bwMode="auto">
            <a:xfrm>
              <a:off x="4603750" y="2576513"/>
              <a:ext cx="120650" cy="174625"/>
            </a:xfrm>
            <a:custGeom>
              <a:avLst/>
              <a:gdLst>
                <a:gd name="T0" fmla="*/ 76 w 76"/>
                <a:gd name="T1" fmla="*/ 54 h 110"/>
                <a:gd name="T2" fmla="*/ 76 w 76"/>
                <a:gd name="T3" fmla="*/ 54 h 110"/>
                <a:gd name="T4" fmla="*/ 76 w 76"/>
                <a:gd name="T5" fmla="*/ 54 h 110"/>
                <a:gd name="T6" fmla="*/ 0 w 76"/>
                <a:gd name="T7" fmla="*/ 0 h 110"/>
                <a:gd name="T8" fmla="*/ 0 w 76"/>
                <a:gd name="T9" fmla="*/ 110 h 110"/>
                <a:gd name="T10" fmla="*/ 76 w 76"/>
                <a:gd name="T11" fmla="*/ 56 h 110"/>
                <a:gd name="T12" fmla="*/ 76 w 76"/>
                <a:gd name="T13" fmla="*/ 56 h 110"/>
                <a:gd name="T14" fmla="*/ 76 w 76"/>
                <a:gd name="T15" fmla="*/ 56 h 110"/>
                <a:gd name="T16" fmla="*/ 76 w 76"/>
                <a:gd name="T17" fmla="*/ 56 h 110"/>
                <a:gd name="T18" fmla="*/ 76 w 76"/>
                <a:gd name="T19" fmla="*/ 5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110">
                  <a:moveTo>
                    <a:pt x="76" y="54"/>
                  </a:moveTo>
                  <a:lnTo>
                    <a:pt x="76" y="54"/>
                  </a:lnTo>
                  <a:lnTo>
                    <a:pt x="76" y="54"/>
                  </a:lnTo>
                  <a:lnTo>
                    <a:pt x="0" y="0"/>
                  </a:lnTo>
                  <a:lnTo>
                    <a:pt x="0" y="110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6"/>
                  </a:lnTo>
                  <a:lnTo>
                    <a:pt x="76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24" name="Freeform 122"/>
            <p:cNvSpPr/>
            <p:nvPr/>
          </p:nvSpPr>
          <p:spPr bwMode="auto">
            <a:xfrm>
              <a:off x="3810000" y="2725738"/>
              <a:ext cx="282575" cy="419100"/>
            </a:xfrm>
            <a:custGeom>
              <a:avLst/>
              <a:gdLst>
                <a:gd name="T0" fmla="*/ 178 w 178"/>
                <a:gd name="T1" fmla="*/ 132 h 264"/>
                <a:gd name="T2" fmla="*/ 76 w 178"/>
                <a:gd name="T3" fmla="*/ 56 h 264"/>
                <a:gd name="T4" fmla="*/ 0 w 178"/>
                <a:gd name="T5" fmla="*/ 0 h 264"/>
                <a:gd name="T6" fmla="*/ 0 w 178"/>
                <a:gd name="T7" fmla="*/ 0 h 264"/>
                <a:gd name="T8" fmla="*/ 0 w 178"/>
                <a:gd name="T9" fmla="*/ 264 h 264"/>
                <a:gd name="T10" fmla="*/ 178 w 178"/>
                <a:gd name="T11" fmla="*/ 132 h 264"/>
                <a:gd name="T12" fmla="*/ 178 w 178"/>
                <a:gd name="T13" fmla="*/ 132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264">
                  <a:moveTo>
                    <a:pt x="178" y="132"/>
                  </a:moveTo>
                  <a:lnTo>
                    <a:pt x="76" y="5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64"/>
                  </a:lnTo>
                  <a:lnTo>
                    <a:pt x="178" y="132"/>
                  </a:lnTo>
                  <a:lnTo>
                    <a:pt x="17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25" name="Freeform 123"/>
            <p:cNvSpPr/>
            <p:nvPr/>
          </p:nvSpPr>
          <p:spPr bwMode="auto">
            <a:xfrm>
              <a:off x="3810000" y="2576513"/>
              <a:ext cx="120650" cy="174625"/>
            </a:xfrm>
            <a:custGeom>
              <a:avLst/>
              <a:gdLst>
                <a:gd name="T0" fmla="*/ 76 w 76"/>
                <a:gd name="T1" fmla="*/ 0 h 110"/>
                <a:gd name="T2" fmla="*/ 0 w 76"/>
                <a:gd name="T3" fmla="*/ 54 h 110"/>
                <a:gd name="T4" fmla="*/ 76 w 76"/>
                <a:gd name="T5" fmla="*/ 110 h 110"/>
                <a:gd name="T6" fmla="*/ 76 w 76"/>
                <a:gd name="T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110">
                  <a:moveTo>
                    <a:pt x="76" y="0"/>
                  </a:moveTo>
                  <a:lnTo>
                    <a:pt x="0" y="54"/>
                  </a:lnTo>
                  <a:lnTo>
                    <a:pt x="76" y="110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26" name="Freeform 124"/>
            <p:cNvSpPr/>
            <p:nvPr/>
          </p:nvSpPr>
          <p:spPr bwMode="auto">
            <a:xfrm>
              <a:off x="3981450" y="2265363"/>
              <a:ext cx="571500" cy="638175"/>
            </a:xfrm>
            <a:custGeom>
              <a:avLst/>
              <a:gdLst>
                <a:gd name="T0" fmla="*/ 104 w 360"/>
                <a:gd name="T1" fmla="*/ 72 h 402"/>
                <a:gd name="T2" fmla="*/ 104 w 360"/>
                <a:gd name="T3" fmla="*/ 104 h 402"/>
                <a:gd name="T4" fmla="*/ 72 w 360"/>
                <a:gd name="T5" fmla="*/ 104 h 402"/>
                <a:gd name="T6" fmla="*/ 0 w 360"/>
                <a:gd name="T7" fmla="*/ 104 h 402"/>
                <a:gd name="T8" fmla="*/ 0 w 360"/>
                <a:gd name="T9" fmla="*/ 330 h 402"/>
                <a:gd name="T10" fmla="*/ 98 w 360"/>
                <a:gd name="T11" fmla="*/ 402 h 402"/>
                <a:gd name="T12" fmla="*/ 262 w 360"/>
                <a:gd name="T13" fmla="*/ 402 h 402"/>
                <a:gd name="T14" fmla="*/ 360 w 360"/>
                <a:gd name="T15" fmla="*/ 330 h 402"/>
                <a:gd name="T16" fmla="*/ 360 w 360"/>
                <a:gd name="T17" fmla="*/ 0 h 402"/>
                <a:gd name="T18" fmla="*/ 104 w 360"/>
                <a:gd name="T19" fmla="*/ 0 h 402"/>
                <a:gd name="T20" fmla="*/ 104 w 360"/>
                <a:gd name="T21" fmla="*/ 0 h 402"/>
                <a:gd name="T22" fmla="*/ 104 w 360"/>
                <a:gd name="T23" fmla="*/ 7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0" h="402">
                  <a:moveTo>
                    <a:pt x="104" y="72"/>
                  </a:moveTo>
                  <a:lnTo>
                    <a:pt x="104" y="104"/>
                  </a:lnTo>
                  <a:lnTo>
                    <a:pt x="72" y="104"/>
                  </a:lnTo>
                  <a:lnTo>
                    <a:pt x="0" y="104"/>
                  </a:lnTo>
                  <a:lnTo>
                    <a:pt x="0" y="330"/>
                  </a:lnTo>
                  <a:lnTo>
                    <a:pt x="98" y="402"/>
                  </a:lnTo>
                  <a:lnTo>
                    <a:pt x="262" y="402"/>
                  </a:lnTo>
                  <a:lnTo>
                    <a:pt x="360" y="330"/>
                  </a:lnTo>
                  <a:lnTo>
                    <a:pt x="360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4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27" name="Freeform 125"/>
            <p:cNvSpPr/>
            <p:nvPr/>
          </p:nvSpPr>
          <p:spPr bwMode="auto">
            <a:xfrm>
              <a:off x="3981450" y="2265363"/>
              <a:ext cx="114300" cy="114300"/>
            </a:xfrm>
            <a:custGeom>
              <a:avLst/>
              <a:gdLst>
                <a:gd name="T0" fmla="*/ 0 w 72"/>
                <a:gd name="T1" fmla="*/ 72 h 72"/>
                <a:gd name="T2" fmla="*/ 72 w 72"/>
                <a:gd name="T3" fmla="*/ 72 h 72"/>
                <a:gd name="T4" fmla="*/ 72 w 72"/>
                <a:gd name="T5" fmla="*/ 0 h 72"/>
                <a:gd name="T6" fmla="*/ 0 w 72"/>
                <a:gd name="T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72">
                  <a:moveTo>
                    <a:pt x="0" y="72"/>
                  </a:moveTo>
                  <a:lnTo>
                    <a:pt x="72" y="72"/>
                  </a:lnTo>
                  <a:lnTo>
                    <a:pt x="72" y="0"/>
                  </a:lnTo>
                  <a:lnTo>
                    <a:pt x="0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</p:grpSp>
      <p:grpSp>
        <p:nvGrpSpPr>
          <p:cNvPr id="28" name="Group 173"/>
          <p:cNvGrpSpPr/>
          <p:nvPr/>
        </p:nvGrpSpPr>
        <p:grpSpPr>
          <a:xfrm>
            <a:off x="9840906" y="2484469"/>
            <a:ext cx="1071624" cy="1063820"/>
            <a:chOff x="6400800" y="1195388"/>
            <a:chExt cx="654050" cy="649287"/>
          </a:xfrm>
          <a:solidFill>
            <a:schemeClr val="bg1"/>
          </a:solidFill>
        </p:grpSpPr>
        <p:sp>
          <p:nvSpPr>
            <p:cNvPr id="29" name="Freeform 289"/>
            <p:cNvSpPr>
              <a:spLocks noEditPoints="1"/>
            </p:cNvSpPr>
            <p:nvPr/>
          </p:nvSpPr>
          <p:spPr bwMode="auto">
            <a:xfrm>
              <a:off x="6400800" y="1195388"/>
              <a:ext cx="654050" cy="649287"/>
            </a:xfrm>
            <a:custGeom>
              <a:avLst/>
              <a:gdLst>
                <a:gd name="T0" fmla="*/ 361 w 412"/>
                <a:gd name="T1" fmla="*/ 47 h 409"/>
                <a:gd name="T2" fmla="*/ 359 w 412"/>
                <a:gd name="T3" fmla="*/ 39 h 409"/>
                <a:gd name="T4" fmla="*/ 355 w 412"/>
                <a:gd name="T5" fmla="*/ 23 h 409"/>
                <a:gd name="T6" fmla="*/ 343 w 412"/>
                <a:gd name="T7" fmla="*/ 10 h 409"/>
                <a:gd name="T8" fmla="*/ 328 w 412"/>
                <a:gd name="T9" fmla="*/ 1 h 409"/>
                <a:gd name="T10" fmla="*/ 66 w 412"/>
                <a:gd name="T11" fmla="*/ 0 h 409"/>
                <a:gd name="T12" fmla="*/ 60 w 412"/>
                <a:gd name="T13" fmla="*/ 0 h 409"/>
                <a:gd name="T14" fmla="*/ 40 w 412"/>
                <a:gd name="T15" fmla="*/ 4 h 409"/>
                <a:gd name="T16" fmla="*/ 29 w 412"/>
                <a:gd name="T17" fmla="*/ 13 h 409"/>
                <a:gd name="T18" fmla="*/ 21 w 412"/>
                <a:gd name="T19" fmla="*/ 20 h 409"/>
                <a:gd name="T20" fmla="*/ 11 w 412"/>
                <a:gd name="T21" fmla="*/ 37 h 409"/>
                <a:gd name="T22" fmla="*/ 4 w 412"/>
                <a:gd name="T23" fmla="*/ 59 h 409"/>
                <a:gd name="T24" fmla="*/ 1 w 412"/>
                <a:gd name="T25" fmla="*/ 86 h 409"/>
                <a:gd name="T26" fmla="*/ 0 w 412"/>
                <a:gd name="T27" fmla="*/ 113 h 409"/>
                <a:gd name="T28" fmla="*/ 52 w 412"/>
                <a:gd name="T29" fmla="*/ 366 h 409"/>
                <a:gd name="T30" fmla="*/ 52 w 412"/>
                <a:gd name="T31" fmla="*/ 378 h 409"/>
                <a:gd name="T32" fmla="*/ 59 w 412"/>
                <a:gd name="T33" fmla="*/ 395 h 409"/>
                <a:gd name="T34" fmla="*/ 63 w 412"/>
                <a:gd name="T35" fmla="*/ 400 h 409"/>
                <a:gd name="T36" fmla="*/ 73 w 412"/>
                <a:gd name="T37" fmla="*/ 408 h 409"/>
                <a:gd name="T38" fmla="*/ 82 w 412"/>
                <a:gd name="T39" fmla="*/ 409 h 409"/>
                <a:gd name="T40" fmla="*/ 348 w 412"/>
                <a:gd name="T41" fmla="*/ 409 h 409"/>
                <a:gd name="T42" fmla="*/ 365 w 412"/>
                <a:gd name="T43" fmla="*/ 408 h 409"/>
                <a:gd name="T44" fmla="*/ 379 w 412"/>
                <a:gd name="T45" fmla="*/ 400 h 409"/>
                <a:gd name="T46" fmla="*/ 391 w 412"/>
                <a:gd name="T47" fmla="*/ 392 h 409"/>
                <a:gd name="T48" fmla="*/ 405 w 412"/>
                <a:gd name="T49" fmla="*/ 368 h 409"/>
                <a:gd name="T50" fmla="*/ 411 w 412"/>
                <a:gd name="T51" fmla="*/ 342 h 409"/>
                <a:gd name="T52" fmla="*/ 412 w 412"/>
                <a:gd name="T53" fmla="*/ 317 h 409"/>
                <a:gd name="T54" fmla="*/ 26 w 412"/>
                <a:gd name="T55" fmla="*/ 87 h 409"/>
                <a:gd name="T56" fmla="*/ 29 w 412"/>
                <a:gd name="T57" fmla="*/ 67 h 409"/>
                <a:gd name="T58" fmla="*/ 39 w 412"/>
                <a:gd name="T59" fmla="*/ 41 h 409"/>
                <a:gd name="T60" fmla="*/ 44 w 412"/>
                <a:gd name="T61" fmla="*/ 33 h 409"/>
                <a:gd name="T62" fmla="*/ 49 w 412"/>
                <a:gd name="T63" fmla="*/ 41 h 409"/>
                <a:gd name="T64" fmla="*/ 52 w 412"/>
                <a:gd name="T65" fmla="*/ 60 h 409"/>
                <a:gd name="T66" fmla="*/ 26 w 412"/>
                <a:gd name="T67" fmla="*/ 87 h 409"/>
                <a:gd name="T68" fmla="*/ 103 w 412"/>
                <a:gd name="T69" fmla="*/ 330 h 409"/>
                <a:gd name="T70" fmla="*/ 102 w 412"/>
                <a:gd name="T71" fmla="*/ 356 h 409"/>
                <a:gd name="T72" fmla="*/ 96 w 412"/>
                <a:gd name="T73" fmla="*/ 372 h 409"/>
                <a:gd name="T74" fmla="*/ 90 w 412"/>
                <a:gd name="T75" fmla="*/ 380 h 409"/>
                <a:gd name="T76" fmla="*/ 83 w 412"/>
                <a:gd name="T77" fmla="*/ 385 h 409"/>
                <a:gd name="T78" fmla="*/ 82 w 412"/>
                <a:gd name="T79" fmla="*/ 383 h 409"/>
                <a:gd name="T80" fmla="*/ 77 w 412"/>
                <a:gd name="T81" fmla="*/ 375 h 409"/>
                <a:gd name="T82" fmla="*/ 77 w 412"/>
                <a:gd name="T83" fmla="*/ 60 h 409"/>
                <a:gd name="T84" fmla="*/ 76 w 412"/>
                <a:gd name="T85" fmla="*/ 49 h 409"/>
                <a:gd name="T86" fmla="*/ 72 w 412"/>
                <a:gd name="T87" fmla="*/ 31 h 409"/>
                <a:gd name="T88" fmla="*/ 316 w 412"/>
                <a:gd name="T89" fmla="*/ 26 h 409"/>
                <a:gd name="T90" fmla="*/ 322 w 412"/>
                <a:gd name="T91" fmla="*/ 26 h 409"/>
                <a:gd name="T92" fmla="*/ 329 w 412"/>
                <a:gd name="T93" fmla="*/ 30 h 409"/>
                <a:gd name="T94" fmla="*/ 333 w 412"/>
                <a:gd name="T95" fmla="*/ 41 h 409"/>
                <a:gd name="T96" fmla="*/ 335 w 412"/>
                <a:gd name="T97" fmla="*/ 317 h 409"/>
                <a:gd name="T98" fmla="*/ 103 w 412"/>
                <a:gd name="T99" fmla="*/ 330 h 409"/>
                <a:gd name="T100" fmla="*/ 119 w 412"/>
                <a:gd name="T101" fmla="*/ 385 h 409"/>
                <a:gd name="T102" fmla="*/ 122 w 412"/>
                <a:gd name="T103" fmla="*/ 376 h 409"/>
                <a:gd name="T104" fmla="*/ 127 w 412"/>
                <a:gd name="T105" fmla="*/ 356 h 409"/>
                <a:gd name="T106" fmla="*/ 385 w 412"/>
                <a:gd name="T107" fmla="*/ 343 h 409"/>
                <a:gd name="T108" fmla="*/ 382 w 412"/>
                <a:gd name="T109" fmla="*/ 356 h 409"/>
                <a:gd name="T110" fmla="*/ 376 w 412"/>
                <a:gd name="T111" fmla="*/ 369 h 409"/>
                <a:gd name="T112" fmla="*/ 365 w 412"/>
                <a:gd name="T113" fmla="*/ 380 h 409"/>
                <a:gd name="T114" fmla="*/ 348 w 412"/>
                <a:gd name="T115" fmla="*/ 385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12" h="409">
                  <a:moveTo>
                    <a:pt x="361" y="317"/>
                  </a:moveTo>
                  <a:lnTo>
                    <a:pt x="361" y="47"/>
                  </a:lnTo>
                  <a:lnTo>
                    <a:pt x="361" y="47"/>
                  </a:lnTo>
                  <a:lnTo>
                    <a:pt x="359" y="39"/>
                  </a:lnTo>
                  <a:lnTo>
                    <a:pt x="358" y="31"/>
                  </a:lnTo>
                  <a:lnTo>
                    <a:pt x="355" y="23"/>
                  </a:lnTo>
                  <a:lnTo>
                    <a:pt x="350" y="16"/>
                  </a:lnTo>
                  <a:lnTo>
                    <a:pt x="343" y="10"/>
                  </a:lnTo>
                  <a:lnTo>
                    <a:pt x="336" y="4"/>
                  </a:lnTo>
                  <a:lnTo>
                    <a:pt x="328" y="1"/>
                  </a:lnTo>
                  <a:lnTo>
                    <a:pt x="316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60" y="0"/>
                  </a:lnTo>
                  <a:lnTo>
                    <a:pt x="52" y="1"/>
                  </a:lnTo>
                  <a:lnTo>
                    <a:pt x="40" y="4"/>
                  </a:lnTo>
                  <a:lnTo>
                    <a:pt x="34" y="9"/>
                  </a:lnTo>
                  <a:lnTo>
                    <a:pt x="29" y="13"/>
                  </a:lnTo>
                  <a:lnTo>
                    <a:pt x="29" y="13"/>
                  </a:lnTo>
                  <a:lnTo>
                    <a:pt x="21" y="20"/>
                  </a:lnTo>
                  <a:lnTo>
                    <a:pt x="16" y="27"/>
                  </a:lnTo>
                  <a:lnTo>
                    <a:pt x="11" y="37"/>
                  </a:lnTo>
                  <a:lnTo>
                    <a:pt x="7" y="47"/>
                  </a:lnTo>
                  <a:lnTo>
                    <a:pt x="4" y="59"/>
                  </a:lnTo>
                  <a:lnTo>
                    <a:pt x="1" y="72"/>
                  </a:lnTo>
                  <a:lnTo>
                    <a:pt x="1" y="86"/>
                  </a:lnTo>
                  <a:lnTo>
                    <a:pt x="0" y="100"/>
                  </a:lnTo>
                  <a:lnTo>
                    <a:pt x="0" y="113"/>
                  </a:lnTo>
                  <a:lnTo>
                    <a:pt x="52" y="113"/>
                  </a:lnTo>
                  <a:lnTo>
                    <a:pt x="52" y="366"/>
                  </a:lnTo>
                  <a:lnTo>
                    <a:pt x="52" y="366"/>
                  </a:lnTo>
                  <a:lnTo>
                    <a:pt x="52" y="378"/>
                  </a:lnTo>
                  <a:lnTo>
                    <a:pt x="54" y="386"/>
                  </a:lnTo>
                  <a:lnTo>
                    <a:pt x="59" y="395"/>
                  </a:lnTo>
                  <a:lnTo>
                    <a:pt x="63" y="400"/>
                  </a:lnTo>
                  <a:lnTo>
                    <a:pt x="63" y="400"/>
                  </a:lnTo>
                  <a:lnTo>
                    <a:pt x="69" y="405"/>
                  </a:lnTo>
                  <a:lnTo>
                    <a:pt x="73" y="408"/>
                  </a:lnTo>
                  <a:lnTo>
                    <a:pt x="82" y="409"/>
                  </a:lnTo>
                  <a:lnTo>
                    <a:pt x="82" y="409"/>
                  </a:lnTo>
                  <a:lnTo>
                    <a:pt x="348" y="409"/>
                  </a:lnTo>
                  <a:lnTo>
                    <a:pt x="348" y="409"/>
                  </a:lnTo>
                  <a:lnTo>
                    <a:pt x="358" y="409"/>
                  </a:lnTo>
                  <a:lnTo>
                    <a:pt x="365" y="408"/>
                  </a:lnTo>
                  <a:lnTo>
                    <a:pt x="373" y="405"/>
                  </a:lnTo>
                  <a:lnTo>
                    <a:pt x="379" y="400"/>
                  </a:lnTo>
                  <a:lnTo>
                    <a:pt x="385" y="396"/>
                  </a:lnTo>
                  <a:lnTo>
                    <a:pt x="391" y="392"/>
                  </a:lnTo>
                  <a:lnTo>
                    <a:pt x="399" y="380"/>
                  </a:lnTo>
                  <a:lnTo>
                    <a:pt x="405" y="368"/>
                  </a:lnTo>
                  <a:lnTo>
                    <a:pt x="409" y="355"/>
                  </a:lnTo>
                  <a:lnTo>
                    <a:pt x="411" y="342"/>
                  </a:lnTo>
                  <a:lnTo>
                    <a:pt x="412" y="330"/>
                  </a:lnTo>
                  <a:lnTo>
                    <a:pt x="412" y="317"/>
                  </a:lnTo>
                  <a:lnTo>
                    <a:pt x="361" y="317"/>
                  </a:lnTo>
                  <a:close/>
                  <a:moveTo>
                    <a:pt x="26" y="87"/>
                  </a:moveTo>
                  <a:lnTo>
                    <a:pt x="26" y="87"/>
                  </a:lnTo>
                  <a:lnTo>
                    <a:pt x="29" y="67"/>
                  </a:lnTo>
                  <a:lnTo>
                    <a:pt x="33" y="51"/>
                  </a:lnTo>
                  <a:lnTo>
                    <a:pt x="39" y="41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7" y="37"/>
                  </a:lnTo>
                  <a:lnTo>
                    <a:pt x="49" y="41"/>
                  </a:lnTo>
                  <a:lnTo>
                    <a:pt x="50" y="49"/>
                  </a:lnTo>
                  <a:lnTo>
                    <a:pt x="52" y="60"/>
                  </a:lnTo>
                  <a:lnTo>
                    <a:pt x="52" y="87"/>
                  </a:lnTo>
                  <a:lnTo>
                    <a:pt x="26" y="87"/>
                  </a:lnTo>
                  <a:close/>
                  <a:moveTo>
                    <a:pt x="103" y="330"/>
                  </a:moveTo>
                  <a:lnTo>
                    <a:pt x="103" y="330"/>
                  </a:lnTo>
                  <a:lnTo>
                    <a:pt x="103" y="345"/>
                  </a:lnTo>
                  <a:lnTo>
                    <a:pt x="102" y="356"/>
                  </a:lnTo>
                  <a:lnTo>
                    <a:pt x="99" y="365"/>
                  </a:lnTo>
                  <a:lnTo>
                    <a:pt x="96" y="372"/>
                  </a:lnTo>
                  <a:lnTo>
                    <a:pt x="93" y="378"/>
                  </a:lnTo>
                  <a:lnTo>
                    <a:pt x="90" y="380"/>
                  </a:lnTo>
                  <a:lnTo>
                    <a:pt x="87" y="383"/>
                  </a:lnTo>
                  <a:lnTo>
                    <a:pt x="83" y="385"/>
                  </a:lnTo>
                  <a:lnTo>
                    <a:pt x="83" y="385"/>
                  </a:lnTo>
                  <a:lnTo>
                    <a:pt x="82" y="383"/>
                  </a:lnTo>
                  <a:lnTo>
                    <a:pt x="79" y="379"/>
                  </a:lnTo>
                  <a:lnTo>
                    <a:pt x="77" y="375"/>
                  </a:lnTo>
                  <a:lnTo>
                    <a:pt x="77" y="366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6" y="49"/>
                  </a:lnTo>
                  <a:lnTo>
                    <a:pt x="74" y="40"/>
                  </a:lnTo>
                  <a:lnTo>
                    <a:pt x="72" y="31"/>
                  </a:lnTo>
                  <a:lnTo>
                    <a:pt x="69" y="24"/>
                  </a:lnTo>
                  <a:lnTo>
                    <a:pt x="316" y="26"/>
                  </a:lnTo>
                  <a:lnTo>
                    <a:pt x="316" y="26"/>
                  </a:lnTo>
                  <a:lnTo>
                    <a:pt x="322" y="26"/>
                  </a:lnTo>
                  <a:lnTo>
                    <a:pt x="326" y="27"/>
                  </a:lnTo>
                  <a:lnTo>
                    <a:pt x="329" y="30"/>
                  </a:lnTo>
                  <a:lnTo>
                    <a:pt x="332" y="34"/>
                  </a:lnTo>
                  <a:lnTo>
                    <a:pt x="333" y="41"/>
                  </a:lnTo>
                  <a:lnTo>
                    <a:pt x="335" y="47"/>
                  </a:lnTo>
                  <a:lnTo>
                    <a:pt x="335" y="317"/>
                  </a:lnTo>
                  <a:lnTo>
                    <a:pt x="103" y="319"/>
                  </a:lnTo>
                  <a:lnTo>
                    <a:pt x="103" y="330"/>
                  </a:lnTo>
                  <a:close/>
                  <a:moveTo>
                    <a:pt x="348" y="385"/>
                  </a:moveTo>
                  <a:lnTo>
                    <a:pt x="119" y="385"/>
                  </a:lnTo>
                  <a:lnTo>
                    <a:pt x="119" y="385"/>
                  </a:lnTo>
                  <a:lnTo>
                    <a:pt x="122" y="376"/>
                  </a:lnTo>
                  <a:lnTo>
                    <a:pt x="124" y="368"/>
                  </a:lnTo>
                  <a:lnTo>
                    <a:pt x="127" y="356"/>
                  </a:lnTo>
                  <a:lnTo>
                    <a:pt x="129" y="343"/>
                  </a:lnTo>
                  <a:lnTo>
                    <a:pt x="385" y="343"/>
                  </a:lnTo>
                  <a:lnTo>
                    <a:pt x="385" y="343"/>
                  </a:lnTo>
                  <a:lnTo>
                    <a:pt x="382" y="356"/>
                  </a:lnTo>
                  <a:lnTo>
                    <a:pt x="379" y="363"/>
                  </a:lnTo>
                  <a:lnTo>
                    <a:pt x="376" y="369"/>
                  </a:lnTo>
                  <a:lnTo>
                    <a:pt x="371" y="375"/>
                  </a:lnTo>
                  <a:lnTo>
                    <a:pt x="365" y="380"/>
                  </a:lnTo>
                  <a:lnTo>
                    <a:pt x="358" y="383"/>
                  </a:lnTo>
                  <a:lnTo>
                    <a:pt x="348" y="385"/>
                  </a:lnTo>
                  <a:lnTo>
                    <a:pt x="348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30" name="Rectangle 290"/>
            <p:cNvSpPr>
              <a:spLocks noChangeArrowheads="1"/>
            </p:cNvSpPr>
            <p:nvPr/>
          </p:nvSpPr>
          <p:spPr bwMode="auto">
            <a:xfrm>
              <a:off x="6597650" y="1320800"/>
              <a:ext cx="26828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31" name="Rectangle 291"/>
            <p:cNvSpPr>
              <a:spLocks noChangeArrowheads="1"/>
            </p:cNvSpPr>
            <p:nvPr/>
          </p:nvSpPr>
          <p:spPr bwMode="auto">
            <a:xfrm>
              <a:off x="6597650" y="1408113"/>
              <a:ext cx="268288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32" name="Rectangle 292"/>
            <p:cNvSpPr>
              <a:spLocks noChangeArrowheads="1"/>
            </p:cNvSpPr>
            <p:nvPr/>
          </p:nvSpPr>
          <p:spPr bwMode="auto">
            <a:xfrm>
              <a:off x="6597650" y="1500188"/>
              <a:ext cx="268288" cy="396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33" name="Rectangle 293"/>
            <p:cNvSpPr>
              <a:spLocks noChangeArrowheads="1"/>
            </p:cNvSpPr>
            <p:nvPr/>
          </p:nvSpPr>
          <p:spPr bwMode="auto">
            <a:xfrm>
              <a:off x="6597650" y="1587500"/>
              <a:ext cx="268288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</p:grpSp>
      <p:grpSp>
        <p:nvGrpSpPr>
          <p:cNvPr id="34" name="Group 162"/>
          <p:cNvGrpSpPr/>
          <p:nvPr/>
        </p:nvGrpSpPr>
        <p:grpSpPr>
          <a:xfrm>
            <a:off x="1474826" y="2524808"/>
            <a:ext cx="837476" cy="895702"/>
            <a:chOff x="4267200" y="1196975"/>
            <a:chExt cx="593725" cy="635001"/>
          </a:xfrm>
          <a:solidFill>
            <a:schemeClr val="bg1"/>
          </a:solidFill>
        </p:grpSpPr>
        <p:sp>
          <p:nvSpPr>
            <p:cNvPr id="35" name="Freeform 272"/>
            <p:cNvSpPr/>
            <p:nvPr/>
          </p:nvSpPr>
          <p:spPr bwMode="auto">
            <a:xfrm>
              <a:off x="4267200" y="1566863"/>
              <a:ext cx="593725" cy="265113"/>
            </a:xfrm>
            <a:custGeom>
              <a:avLst/>
              <a:gdLst>
                <a:gd name="T0" fmla="*/ 364 w 374"/>
                <a:gd name="T1" fmla="*/ 47 h 167"/>
                <a:gd name="T2" fmla="*/ 350 w 374"/>
                <a:gd name="T3" fmla="*/ 33 h 167"/>
                <a:gd name="T4" fmla="*/ 332 w 374"/>
                <a:gd name="T5" fmla="*/ 22 h 167"/>
                <a:gd name="T6" fmla="*/ 295 w 374"/>
                <a:gd name="T7" fmla="*/ 8 h 167"/>
                <a:gd name="T8" fmla="*/ 265 w 374"/>
                <a:gd name="T9" fmla="*/ 1 h 167"/>
                <a:gd name="T10" fmla="*/ 253 w 374"/>
                <a:gd name="T11" fmla="*/ 26 h 167"/>
                <a:gd name="T12" fmla="*/ 269 w 374"/>
                <a:gd name="T13" fmla="*/ 30 h 167"/>
                <a:gd name="T14" fmla="*/ 284 w 374"/>
                <a:gd name="T15" fmla="*/ 37 h 167"/>
                <a:gd name="T16" fmla="*/ 305 w 374"/>
                <a:gd name="T17" fmla="*/ 49 h 167"/>
                <a:gd name="T18" fmla="*/ 310 w 374"/>
                <a:gd name="T19" fmla="*/ 56 h 167"/>
                <a:gd name="T20" fmla="*/ 316 w 374"/>
                <a:gd name="T21" fmla="*/ 66 h 167"/>
                <a:gd name="T22" fmla="*/ 316 w 374"/>
                <a:gd name="T23" fmla="*/ 70 h 167"/>
                <a:gd name="T24" fmla="*/ 303 w 374"/>
                <a:gd name="T25" fmla="*/ 83 h 167"/>
                <a:gd name="T26" fmla="*/ 295 w 374"/>
                <a:gd name="T27" fmla="*/ 88 h 167"/>
                <a:gd name="T28" fmla="*/ 266 w 374"/>
                <a:gd name="T29" fmla="*/ 101 h 167"/>
                <a:gd name="T30" fmla="*/ 224 w 374"/>
                <a:gd name="T31" fmla="*/ 107 h 167"/>
                <a:gd name="T32" fmla="*/ 202 w 374"/>
                <a:gd name="T33" fmla="*/ 109 h 167"/>
                <a:gd name="T34" fmla="*/ 158 w 374"/>
                <a:gd name="T35" fmla="*/ 109 h 167"/>
                <a:gd name="T36" fmla="*/ 136 w 374"/>
                <a:gd name="T37" fmla="*/ 105 h 167"/>
                <a:gd name="T38" fmla="*/ 94 w 374"/>
                <a:gd name="T39" fmla="*/ 94 h 167"/>
                <a:gd name="T40" fmla="*/ 84 w 374"/>
                <a:gd name="T41" fmla="*/ 91 h 167"/>
                <a:gd name="T42" fmla="*/ 68 w 374"/>
                <a:gd name="T43" fmla="*/ 80 h 167"/>
                <a:gd name="T44" fmla="*/ 62 w 374"/>
                <a:gd name="T45" fmla="*/ 73 h 167"/>
                <a:gd name="T46" fmla="*/ 58 w 374"/>
                <a:gd name="T47" fmla="*/ 66 h 167"/>
                <a:gd name="T48" fmla="*/ 58 w 374"/>
                <a:gd name="T49" fmla="*/ 65 h 167"/>
                <a:gd name="T50" fmla="*/ 60 w 374"/>
                <a:gd name="T51" fmla="*/ 59 h 167"/>
                <a:gd name="T52" fmla="*/ 72 w 374"/>
                <a:gd name="T53" fmla="*/ 47 h 167"/>
                <a:gd name="T54" fmla="*/ 83 w 374"/>
                <a:gd name="T55" fmla="*/ 38 h 167"/>
                <a:gd name="T56" fmla="*/ 108 w 374"/>
                <a:gd name="T57" fmla="*/ 29 h 167"/>
                <a:gd name="T58" fmla="*/ 121 w 374"/>
                <a:gd name="T59" fmla="*/ 26 h 167"/>
                <a:gd name="T60" fmla="*/ 109 w 374"/>
                <a:gd name="T61" fmla="*/ 0 h 167"/>
                <a:gd name="T62" fmla="*/ 68 w 374"/>
                <a:gd name="T63" fmla="*/ 11 h 167"/>
                <a:gd name="T64" fmla="*/ 29 w 374"/>
                <a:gd name="T65" fmla="*/ 27 h 167"/>
                <a:gd name="T66" fmla="*/ 22 w 374"/>
                <a:gd name="T67" fmla="*/ 33 h 167"/>
                <a:gd name="T68" fmla="*/ 8 w 374"/>
                <a:gd name="T69" fmla="*/ 47 h 167"/>
                <a:gd name="T70" fmla="*/ 3 w 374"/>
                <a:gd name="T71" fmla="*/ 55 h 167"/>
                <a:gd name="T72" fmla="*/ 0 w 374"/>
                <a:gd name="T73" fmla="*/ 71 h 167"/>
                <a:gd name="T74" fmla="*/ 1 w 374"/>
                <a:gd name="T75" fmla="*/ 83 h 167"/>
                <a:gd name="T76" fmla="*/ 4 w 374"/>
                <a:gd name="T77" fmla="*/ 94 h 167"/>
                <a:gd name="T78" fmla="*/ 12 w 374"/>
                <a:gd name="T79" fmla="*/ 109 h 167"/>
                <a:gd name="T80" fmla="*/ 25 w 374"/>
                <a:gd name="T81" fmla="*/ 123 h 167"/>
                <a:gd name="T82" fmla="*/ 55 w 374"/>
                <a:gd name="T83" fmla="*/ 143 h 167"/>
                <a:gd name="T84" fmla="*/ 73 w 374"/>
                <a:gd name="T85" fmla="*/ 150 h 167"/>
                <a:gd name="T86" fmla="*/ 111 w 374"/>
                <a:gd name="T87" fmla="*/ 160 h 167"/>
                <a:gd name="T88" fmla="*/ 150 w 374"/>
                <a:gd name="T89" fmla="*/ 166 h 167"/>
                <a:gd name="T90" fmla="*/ 206 w 374"/>
                <a:gd name="T91" fmla="*/ 167 h 167"/>
                <a:gd name="T92" fmla="*/ 241 w 374"/>
                <a:gd name="T93" fmla="*/ 164 h 167"/>
                <a:gd name="T94" fmla="*/ 276 w 374"/>
                <a:gd name="T95" fmla="*/ 159 h 167"/>
                <a:gd name="T96" fmla="*/ 310 w 374"/>
                <a:gd name="T97" fmla="*/ 148 h 167"/>
                <a:gd name="T98" fmla="*/ 341 w 374"/>
                <a:gd name="T99" fmla="*/ 132 h 167"/>
                <a:gd name="T100" fmla="*/ 352 w 374"/>
                <a:gd name="T101" fmla="*/ 124 h 167"/>
                <a:gd name="T102" fmla="*/ 367 w 374"/>
                <a:gd name="T103" fmla="*/ 102 h 167"/>
                <a:gd name="T104" fmla="*/ 371 w 374"/>
                <a:gd name="T105" fmla="*/ 89 h 167"/>
                <a:gd name="T106" fmla="*/ 374 w 374"/>
                <a:gd name="T107" fmla="*/ 74 h 167"/>
                <a:gd name="T108" fmla="*/ 374 w 374"/>
                <a:gd name="T109" fmla="*/ 67 h 167"/>
                <a:gd name="T110" fmla="*/ 368 w 374"/>
                <a:gd name="T111" fmla="*/ 54 h 167"/>
                <a:gd name="T112" fmla="*/ 364 w 374"/>
                <a:gd name="T113" fmla="*/ 4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4" h="167">
                  <a:moveTo>
                    <a:pt x="364" y="47"/>
                  </a:moveTo>
                  <a:lnTo>
                    <a:pt x="364" y="47"/>
                  </a:lnTo>
                  <a:lnTo>
                    <a:pt x="357" y="40"/>
                  </a:lnTo>
                  <a:lnTo>
                    <a:pt x="350" y="33"/>
                  </a:lnTo>
                  <a:lnTo>
                    <a:pt x="342" y="27"/>
                  </a:lnTo>
                  <a:lnTo>
                    <a:pt x="332" y="22"/>
                  </a:lnTo>
                  <a:lnTo>
                    <a:pt x="314" y="15"/>
                  </a:lnTo>
                  <a:lnTo>
                    <a:pt x="295" y="8"/>
                  </a:lnTo>
                  <a:lnTo>
                    <a:pt x="295" y="8"/>
                  </a:lnTo>
                  <a:lnTo>
                    <a:pt x="265" y="1"/>
                  </a:lnTo>
                  <a:lnTo>
                    <a:pt x="265" y="1"/>
                  </a:lnTo>
                  <a:lnTo>
                    <a:pt x="253" y="26"/>
                  </a:lnTo>
                  <a:lnTo>
                    <a:pt x="253" y="26"/>
                  </a:lnTo>
                  <a:lnTo>
                    <a:pt x="269" y="30"/>
                  </a:lnTo>
                  <a:lnTo>
                    <a:pt x="284" y="37"/>
                  </a:lnTo>
                  <a:lnTo>
                    <a:pt x="284" y="37"/>
                  </a:lnTo>
                  <a:lnTo>
                    <a:pt x="299" y="45"/>
                  </a:lnTo>
                  <a:lnTo>
                    <a:pt x="305" y="49"/>
                  </a:lnTo>
                  <a:lnTo>
                    <a:pt x="310" y="56"/>
                  </a:lnTo>
                  <a:lnTo>
                    <a:pt x="310" y="56"/>
                  </a:lnTo>
                  <a:lnTo>
                    <a:pt x="316" y="63"/>
                  </a:lnTo>
                  <a:lnTo>
                    <a:pt x="316" y="66"/>
                  </a:lnTo>
                  <a:lnTo>
                    <a:pt x="316" y="70"/>
                  </a:lnTo>
                  <a:lnTo>
                    <a:pt x="316" y="70"/>
                  </a:lnTo>
                  <a:lnTo>
                    <a:pt x="310" y="77"/>
                  </a:lnTo>
                  <a:lnTo>
                    <a:pt x="303" y="83"/>
                  </a:lnTo>
                  <a:lnTo>
                    <a:pt x="303" y="83"/>
                  </a:lnTo>
                  <a:lnTo>
                    <a:pt x="295" y="88"/>
                  </a:lnTo>
                  <a:lnTo>
                    <a:pt x="285" y="94"/>
                  </a:lnTo>
                  <a:lnTo>
                    <a:pt x="266" y="101"/>
                  </a:lnTo>
                  <a:lnTo>
                    <a:pt x="245" y="105"/>
                  </a:lnTo>
                  <a:lnTo>
                    <a:pt x="224" y="107"/>
                  </a:lnTo>
                  <a:lnTo>
                    <a:pt x="224" y="107"/>
                  </a:lnTo>
                  <a:lnTo>
                    <a:pt x="202" y="109"/>
                  </a:lnTo>
                  <a:lnTo>
                    <a:pt x="180" y="110"/>
                  </a:lnTo>
                  <a:lnTo>
                    <a:pt x="158" y="109"/>
                  </a:lnTo>
                  <a:lnTo>
                    <a:pt x="136" y="105"/>
                  </a:lnTo>
                  <a:lnTo>
                    <a:pt x="136" y="105"/>
                  </a:lnTo>
                  <a:lnTo>
                    <a:pt x="115" y="101"/>
                  </a:lnTo>
                  <a:lnTo>
                    <a:pt x="94" y="94"/>
                  </a:lnTo>
                  <a:lnTo>
                    <a:pt x="94" y="94"/>
                  </a:lnTo>
                  <a:lnTo>
                    <a:pt x="84" y="91"/>
                  </a:lnTo>
                  <a:lnTo>
                    <a:pt x="76" y="85"/>
                  </a:lnTo>
                  <a:lnTo>
                    <a:pt x="68" y="80"/>
                  </a:lnTo>
                  <a:lnTo>
                    <a:pt x="62" y="73"/>
                  </a:lnTo>
                  <a:lnTo>
                    <a:pt x="62" y="73"/>
                  </a:lnTo>
                  <a:lnTo>
                    <a:pt x="58" y="69"/>
                  </a:lnTo>
                  <a:lnTo>
                    <a:pt x="58" y="66"/>
                  </a:lnTo>
                  <a:lnTo>
                    <a:pt x="58" y="65"/>
                  </a:lnTo>
                  <a:lnTo>
                    <a:pt x="58" y="65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5" y="52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38"/>
                  </a:lnTo>
                  <a:lnTo>
                    <a:pt x="96" y="33"/>
                  </a:lnTo>
                  <a:lnTo>
                    <a:pt x="108" y="29"/>
                  </a:lnTo>
                  <a:lnTo>
                    <a:pt x="121" y="26"/>
                  </a:lnTo>
                  <a:lnTo>
                    <a:pt x="121" y="26"/>
                  </a:lnTo>
                  <a:lnTo>
                    <a:pt x="109" y="0"/>
                  </a:lnTo>
                  <a:lnTo>
                    <a:pt x="109" y="0"/>
                  </a:lnTo>
                  <a:lnTo>
                    <a:pt x="89" y="4"/>
                  </a:lnTo>
                  <a:lnTo>
                    <a:pt x="68" y="11"/>
                  </a:lnTo>
                  <a:lnTo>
                    <a:pt x="48" y="18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2" y="33"/>
                  </a:lnTo>
                  <a:lnTo>
                    <a:pt x="14" y="40"/>
                  </a:lnTo>
                  <a:lnTo>
                    <a:pt x="8" y="47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0" y="63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" y="83"/>
                  </a:lnTo>
                  <a:lnTo>
                    <a:pt x="4" y="94"/>
                  </a:lnTo>
                  <a:lnTo>
                    <a:pt x="4" y="94"/>
                  </a:lnTo>
                  <a:lnTo>
                    <a:pt x="7" y="102"/>
                  </a:lnTo>
                  <a:lnTo>
                    <a:pt x="12" y="109"/>
                  </a:lnTo>
                  <a:lnTo>
                    <a:pt x="18" y="117"/>
                  </a:lnTo>
                  <a:lnTo>
                    <a:pt x="25" y="123"/>
                  </a:lnTo>
                  <a:lnTo>
                    <a:pt x="40" y="135"/>
                  </a:lnTo>
                  <a:lnTo>
                    <a:pt x="55" y="143"/>
                  </a:lnTo>
                  <a:lnTo>
                    <a:pt x="55" y="143"/>
                  </a:lnTo>
                  <a:lnTo>
                    <a:pt x="73" y="150"/>
                  </a:lnTo>
                  <a:lnTo>
                    <a:pt x="91" y="156"/>
                  </a:lnTo>
                  <a:lnTo>
                    <a:pt x="111" y="160"/>
                  </a:lnTo>
                  <a:lnTo>
                    <a:pt x="130" y="163"/>
                  </a:lnTo>
                  <a:lnTo>
                    <a:pt x="150" y="166"/>
                  </a:lnTo>
                  <a:lnTo>
                    <a:pt x="168" y="167"/>
                  </a:lnTo>
                  <a:lnTo>
                    <a:pt x="206" y="167"/>
                  </a:lnTo>
                  <a:lnTo>
                    <a:pt x="206" y="167"/>
                  </a:lnTo>
                  <a:lnTo>
                    <a:pt x="241" y="164"/>
                  </a:lnTo>
                  <a:lnTo>
                    <a:pt x="259" y="161"/>
                  </a:lnTo>
                  <a:lnTo>
                    <a:pt x="276" y="159"/>
                  </a:lnTo>
                  <a:lnTo>
                    <a:pt x="294" y="153"/>
                  </a:lnTo>
                  <a:lnTo>
                    <a:pt x="310" y="148"/>
                  </a:lnTo>
                  <a:lnTo>
                    <a:pt x="326" y="141"/>
                  </a:lnTo>
                  <a:lnTo>
                    <a:pt x="341" y="132"/>
                  </a:lnTo>
                  <a:lnTo>
                    <a:pt x="341" y="132"/>
                  </a:lnTo>
                  <a:lnTo>
                    <a:pt x="352" y="124"/>
                  </a:lnTo>
                  <a:lnTo>
                    <a:pt x="360" y="114"/>
                  </a:lnTo>
                  <a:lnTo>
                    <a:pt x="367" y="102"/>
                  </a:lnTo>
                  <a:lnTo>
                    <a:pt x="370" y="95"/>
                  </a:lnTo>
                  <a:lnTo>
                    <a:pt x="371" y="89"/>
                  </a:lnTo>
                  <a:lnTo>
                    <a:pt x="371" y="89"/>
                  </a:lnTo>
                  <a:lnTo>
                    <a:pt x="374" y="74"/>
                  </a:lnTo>
                  <a:lnTo>
                    <a:pt x="374" y="74"/>
                  </a:lnTo>
                  <a:lnTo>
                    <a:pt x="374" y="67"/>
                  </a:lnTo>
                  <a:lnTo>
                    <a:pt x="373" y="60"/>
                  </a:lnTo>
                  <a:lnTo>
                    <a:pt x="368" y="54"/>
                  </a:lnTo>
                  <a:lnTo>
                    <a:pt x="364" y="47"/>
                  </a:lnTo>
                  <a:lnTo>
                    <a:pt x="364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36" name="Rectangle 273"/>
            <p:cNvSpPr>
              <a:spLocks noChangeArrowheads="1"/>
            </p:cNvSpPr>
            <p:nvPr/>
          </p:nvSpPr>
          <p:spPr bwMode="auto">
            <a:xfrm>
              <a:off x="4845050" y="1641475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  <p:sp>
          <p:nvSpPr>
            <p:cNvPr id="37" name="Freeform 274"/>
            <p:cNvSpPr>
              <a:spLocks noEditPoints="1"/>
            </p:cNvSpPr>
            <p:nvPr/>
          </p:nvSpPr>
          <p:spPr bwMode="auto">
            <a:xfrm>
              <a:off x="4422775" y="1196975"/>
              <a:ext cx="282575" cy="508000"/>
            </a:xfrm>
            <a:custGeom>
              <a:avLst/>
              <a:gdLst>
                <a:gd name="T0" fmla="*/ 89 w 178"/>
                <a:gd name="T1" fmla="*/ 320 h 320"/>
                <a:gd name="T2" fmla="*/ 133 w 178"/>
                <a:gd name="T3" fmla="*/ 221 h 320"/>
                <a:gd name="T4" fmla="*/ 164 w 178"/>
                <a:gd name="T5" fmla="*/ 144 h 320"/>
                <a:gd name="T6" fmla="*/ 176 w 178"/>
                <a:gd name="T7" fmla="*/ 98 h 320"/>
                <a:gd name="T8" fmla="*/ 178 w 178"/>
                <a:gd name="T9" fmla="*/ 87 h 320"/>
                <a:gd name="T10" fmla="*/ 176 w 178"/>
                <a:gd name="T11" fmla="*/ 71 h 320"/>
                <a:gd name="T12" fmla="*/ 171 w 178"/>
                <a:gd name="T13" fmla="*/ 54 h 320"/>
                <a:gd name="T14" fmla="*/ 153 w 178"/>
                <a:gd name="T15" fmla="*/ 26 h 320"/>
                <a:gd name="T16" fmla="*/ 125 w 178"/>
                <a:gd name="T17" fmla="*/ 7 h 320"/>
                <a:gd name="T18" fmla="*/ 108 w 178"/>
                <a:gd name="T19" fmla="*/ 3 h 320"/>
                <a:gd name="T20" fmla="*/ 90 w 178"/>
                <a:gd name="T21" fmla="*/ 0 h 320"/>
                <a:gd name="T22" fmla="*/ 89 w 178"/>
                <a:gd name="T23" fmla="*/ 0 h 320"/>
                <a:gd name="T24" fmla="*/ 89 w 178"/>
                <a:gd name="T25" fmla="*/ 0 h 320"/>
                <a:gd name="T26" fmla="*/ 89 w 178"/>
                <a:gd name="T27" fmla="*/ 0 h 320"/>
                <a:gd name="T28" fmla="*/ 88 w 178"/>
                <a:gd name="T29" fmla="*/ 0 h 320"/>
                <a:gd name="T30" fmla="*/ 78 w 178"/>
                <a:gd name="T31" fmla="*/ 1 h 320"/>
                <a:gd name="T32" fmla="*/ 61 w 178"/>
                <a:gd name="T33" fmla="*/ 4 h 320"/>
                <a:gd name="T34" fmla="*/ 39 w 178"/>
                <a:gd name="T35" fmla="*/ 15 h 320"/>
                <a:gd name="T36" fmla="*/ 16 w 178"/>
                <a:gd name="T37" fmla="*/ 39 h 320"/>
                <a:gd name="T38" fmla="*/ 5 w 178"/>
                <a:gd name="T39" fmla="*/ 62 h 320"/>
                <a:gd name="T40" fmla="*/ 0 w 178"/>
                <a:gd name="T41" fmla="*/ 79 h 320"/>
                <a:gd name="T42" fmla="*/ 0 w 178"/>
                <a:gd name="T43" fmla="*/ 87 h 320"/>
                <a:gd name="T44" fmla="*/ 5 w 178"/>
                <a:gd name="T45" fmla="*/ 111 h 320"/>
                <a:gd name="T46" fmla="*/ 28 w 178"/>
                <a:gd name="T47" fmla="*/ 181 h 320"/>
                <a:gd name="T48" fmla="*/ 75 w 178"/>
                <a:gd name="T49" fmla="*/ 291 h 320"/>
                <a:gd name="T50" fmla="*/ 89 w 178"/>
                <a:gd name="T51" fmla="*/ 320 h 320"/>
                <a:gd name="T52" fmla="*/ 89 w 178"/>
                <a:gd name="T53" fmla="*/ 40 h 320"/>
                <a:gd name="T54" fmla="*/ 104 w 178"/>
                <a:gd name="T55" fmla="*/ 43 h 320"/>
                <a:gd name="T56" fmla="*/ 117 w 178"/>
                <a:gd name="T57" fmla="*/ 51 h 320"/>
                <a:gd name="T58" fmla="*/ 125 w 178"/>
                <a:gd name="T59" fmla="*/ 64 h 320"/>
                <a:gd name="T60" fmla="*/ 129 w 178"/>
                <a:gd name="T61" fmla="*/ 80 h 320"/>
                <a:gd name="T62" fmla="*/ 128 w 178"/>
                <a:gd name="T63" fmla="*/ 87 h 320"/>
                <a:gd name="T64" fmla="*/ 122 w 178"/>
                <a:gd name="T65" fmla="*/ 102 h 320"/>
                <a:gd name="T66" fmla="*/ 111 w 178"/>
                <a:gd name="T67" fmla="*/ 113 h 320"/>
                <a:gd name="T68" fmla="*/ 97 w 178"/>
                <a:gd name="T69" fmla="*/ 119 h 320"/>
                <a:gd name="T70" fmla="*/ 89 w 178"/>
                <a:gd name="T71" fmla="*/ 119 h 320"/>
                <a:gd name="T72" fmla="*/ 74 w 178"/>
                <a:gd name="T73" fmla="*/ 116 h 320"/>
                <a:gd name="T74" fmla="*/ 60 w 178"/>
                <a:gd name="T75" fmla="*/ 108 h 320"/>
                <a:gd name="T76" fmla="*/ 52 w 178"/>
                <a:gd name="T77" fmla="*/ 96 h 320"/>
                <a:gd name="T78" fmla="*/ 49 w 178"/>
                <a:gd name="T79" fmla="*/ 80 h 320"/>
                <a:gd name="T80" fmla="*/ 50 w 178"/>
                <a:gd name="T81" fmla="*/ 72 h 320"/>
                <a:gd name="T82" fmla="*/ 56 w 178"/>
                <a:gd name="T83" fmla="*/ 58 h 320"/>
                <a:gd name="T84" fmla="*/ 67 w 178"/>
                <a:gd name="T85" fmla="*/ 47 h 320"/>
                <a:gd name="T86" fmla="*/ 81 w 178"/>
                <a:gd name="T87" fmla="*/ 40 h 320"/>
                <a:gd name="T88" fmla="*/ 89 w 178"/>
                <a:gd name="T89" fmla="*/ 4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8" h="320">
                  <a:moveTo>
                    <a:pt x="89" y="320"/>
                  </a:moveTo>
                  <a:lnTo>
                    <a:pt x="89" y="320"/>
                  </a:lnTo>
                  <a:lnTo>
                    <a:pt x="103" y="291"/>
                  </a:lnTo>
                  <a:lnTo>
                    <a:pt x="133" y="221"/>
                  </a:lnTo>
                  <a:lnTo>
                    <a:pt x="150" y="181"/>
                  </a:lnTo>
                  <a:lnTo>
                    <a:pt x="164" y="144"/>
                  </a:lnTo>
                  <a:lnTo>
                    <a:pt x="173" y="111"/>
                  </a:lnTo>
                  <a:lnTo>
                    <a:pt x="176" y="98"/>
                  </a:lnTo>
                  <a:lnTo>
                    <a:pt x="178" y="87"/>
                  </a:lnTo>
                  <a:lnTo>
                    <a:pt x="178" y="87"/>
                  </a:lnTo>
                  <a:lnTo>
                    <a:pt x="178" y="79"/>
                  </a:lnTo>
                  <a:lnTo>
                    <a:pt x="176" y="71"/>
                  </a:lnTo>
                  <a:lnTo>
                    <a:pt x="173" y="62"/>
                  </a:lnTo>
                  <a:lnTo>
                    <a:pt x="171" y="54"/>
                  </a:lnTo>
                  <a:lnTo>
                    <a:pt x="162" y="39"/>
                  </a:lnTo>
                  <a:lnTo>
                    <a:pt x="153" y="26"/>
                  </a:lnTo>
                  <a:lnTo>
                    <a:pt x="139" y="15"/>
                  </a:lnTo>
                  <a:lnTo>
                    <a:pt x="125" y="7"/>
                  </a:lnTo>
                  <a:lnTo>
                    <a:pt x="117" y="4"/>
                  </a:lnTo>
                  <a:lnTo>
                    <a:pt x="108" y="3"/>
                  </a:lnTo>
                  <a:lnTo>
                    <a:pt x="100" y="1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8" y="1"/>
                  </a:lnTo>
                  <a:lnTo>
                    <a:pt x="70" y="3"/>
                  </a:lnTo>
                  <a:lnTo>
                    <a:pt x="61" y="4"/>
                  </a:lnTo>
                  <a:lnTo>
                    <a:pt x="53" y="7"/>
                  </a:lnTo>
                  <a:lnTo>
                    <a:pt x="39" y="15"/>
                  </a:lnTo>
                  <a:lnTo>
                    <a:pt x="25" y="26"/>
                  </a:lnTo>
                  <a:lnTo>
                    <a:pt x="16" y="39"/>
                  </a:lnTo>
                  <a:lnTo>
                    <a:pt x="7" y="54"/>
                  </a:lnTo>
                  <a:lnTo>
                    <a:pt x="5" y="62"/>
                  </a:lnTo>
                  <a:lnTo>
                    <a:pt x="2" y="71"/>
                  </a:lnTo>
                  <a:lnTo>
                    <a:pt x="0" y="79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2" y="98"/>
                  </a:lnTo>
                  <a:lnTo>
                    <a:pt x="5" y="111"/>
                  </a:lnTo>
                  <a:lnTo>
                    <a:pt x="14" y="144"/>
                  </a:lnTo>
                  <a:lnTo>
                    <a:pt x="28" y="181"/>
                  </a:lnTo>
                  <a:lnTo>
                    <a:pt x="45" y="221"/>
                  </a:lnTo>
                  <a:lnTo>
                    <a:pt x="75" y="291"/>
                  </a:lnTo>
                  <a:lnTo>
                    <a:pt x="89" y="320"/>
                  </a:lnTo>
                  <a:lnTo>
                    <a:pt x="89" y="320"/>
                  </a:lnTo>
                  <a:close/>
                  <a:moveTo>
                    <a:pt x="89" y="40"/>
                  </a:moveTo>
                  <a:lnTo>
                    <a:pt x="89" y="40"/>
                  </a:lnTo>
                  <a:lnTo>
                    <a:pt x="97" y="40"/>
                  </a:lnTo>
                  <a:lnTo>
                    <a:pt x="104" y="43"/>
                  </a:lnTo>
                  <a:lnTo>
                    <a:pt x="111" y="47"/>
                  </a:lnTo>
                  <a:lnTo>
                    <a:pt x="117" y="51"/>
                  </a:lnTo>
                  <a:lnTo>
                    <a:pt x="122" y="58"/>
                  </a:lnTo>
                  <a:lnTo>
                    <a:pt x="125" y="64"/>
                  </a:lnTo>
                  <a:lnTo>
                    <a:pt x="128" y="72"/>
                  </a:lnTo>
                  <a:lnTo>
                    <a:pt x="129" y="80"/>
                  </a:lnTo>
                  <a:lnTo>
                    <a:pt x="129" y="80"/>
                  </a:lnTo>
                  <a:lnTo>
                    <a:pt x="128" y="87"/>
                  </a:lnTo>
                  <a:lnTo>
                    <a:pt x="125" y="96"/>
                  </a:lnTo>
                  <a:lnTo>
                    <a:pt x="122" y="102"/>
                  </a:lnTo>
                  <a:lnTo>
                    <a:pt x="117" y="108"/>
                  </a:lnTo>
                  <a:lnTo>
                    <a:pt x="111" y="113"/>
                  </a:lnTo>
                  <a:lnTo>
                    <a:pt x="104" y="116"/>
                  </a:lnTo>
                  <a:lnTo>
                    <a:pt x="97" y="119"/>
                  </a:lnTo>
                  <a:lnTo>
                    <a:pt x="89" y="119"/>
                  </a:lnTo>
                  <a:lnTo>
                    <a:pt x="89" y="119"/>
                  </a:lnTo>
                  <a:lnTo>
                    <a:pt x="81" y="119"/>
                  </a:lnTo>
                  <a:lnTo>
                    <a:pt x="74" y="116"/>
                  </a:lnTo>
                  <a:lnTo>
                    <a:pt x="67" y="113"/>
                  </a:lnTo>
                  <a:lnTo>
                    <a:pt x="60" y="108"/>
                  </a:lnTo>
                  <a:lnTo>
                    <a:pt x="56" y="102"/>
                  </a:lnTo>
                  <a:lnTo>
                    <a:pt x="52" y="96"/>
                  </a:lnTo>
                  <a:lnTo>
                    <a:pt x="50" y="87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50" y="72"/>
                  </a:lnTo>
                  <a:lnTo>
                    <a:pt x="52" y="64"/>
                  </a:lnTo>
                  <a:lnTo>
                    <a:pt x="56" y="58"/>
                  </a:lnTo>
                  <a:lnTo>
                    <a:pt x="60" y="51"/>
                  </a:lnTo>
                  <a:lnTo>
                    <a:pt x="67" y="47"/>
                  </a:lnTo>
                  <a:lnTo>
                    <a:pt x="74" y="43"/>
                  </a:lnTo>
                  <a:lnTo>
                    <a:pt x="81" y="40"/>
                  </a:lnTo>
                  <a:lnTo>
                    <a:pt x="89" y="40"/>
                  </a:lnTo>
                  <a:lnTo>
                    <a:pt x="8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+mn-ea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-55940" y="-3387757"/>
            <a:ext cx="310335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dirty="0"/>
              <a:t> </a:t>
            </a:r>
          </a:p>
        </p:txBody>
      </p:sp>
      <p:sp>
        <p:nvSpPr>
          <p:cNvPr id="39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4496">
        <p14:pan dir="u"/>
      </p:transition>
    </mc:Choice>
    <mc:Fallback xmlns="">
      <p:transition spd="slow" advClick="0" advTm="4496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/>
          <p:nvPr/>
        </p:nvSpPr>
        <p:spPr bwMode="auto">
          <a:xfrm>
            <a:off x="1587749" y="1739346"/>
            <a:ext cx="4565399" cy="27262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500">
              <a:cs typeface="Calibri" panose="020F0502020204030204" pitchFamily="34" charset="0"/>
            </a:endParaRPr>
          </a:p>
        </p:txBody>
      </p:sp>
      <p:sp>
        <p:nvSpPr>
          <p:cNvPr id="12290" name="AutoShape 2"/>
          <p:cNvSpPr/>
          <p:nvPr/>
        </p:nvSpPr>
        <p:spPr bwMode="auto">
          <a:xfrm>
            <a:off x="6127750" y="1735114"/>
            <a:ext cx="4457456" cy="27241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500">
              <a:cs typeface="Calibri" panose="020F0502020204030204" pitchFamily="34" charset="0"/>
            </a:endParaRPr>
          </a:p>
        </p:txBody>
      </p:sp>
      <p:sp>
        <p:nvSpPr>
          <p:cNvPr id="12293" name="AutoShape 5" descr="image4.png"/>
          <p:cNvSpPr/>
          <p:nvPr/>
        </p:nvSpPr>
        <p:spPr bwMode="auto">
          <a:xfrm>
            <a:off x="4908496" y="1380660"/>
            <a:ext cx="2498364" cy="52866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500">
              <a:cs typeface="Calibri" panose="020F050202020403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208435" y="2404831"/>
            <a:ext cx="1843405" cy="327734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zh-CN" altLang="en-US"/>
          </a:p>
        </p:txBody>
      </p:sp>
      <p:sp>
        <p:nvSpPr>
          <p:cNvPr id="12299" name="AutoShape 11"/>
          <p:cNvSpPr/>
          <p:nvPr/>
        </p:nvSpPr>
        <p:spPr bwMode="auto">
          <a:xfrm>
            <a:off x="7429427" y="5160434"/>
            <a:ext cx="355580" cy="35771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500">
              <a:cs typeface="Calibri" panose="020F0502020204030204" pitchFamily="34" charset="0"/>
            </a:endParaRPr>
          </a:p>
        </p:txBody>
      </p:sp>
      <p:sp>
        <p:nvSpPr>
          <p:cNvPr id="12301" name="AutoShape 13"/>
          <p:cNvSpPr/>
          <p:nvPr/>
        </p:nvSpPr>
        <p:spPr bwMode="auto">
          <a:xfrm>
            <a:off x="4591133" y="5204885"/>
            <a:ext cx="357697" cy="2984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500">
              <a:cs typeface="Calibri" panose="020F0502020204030204" pitchFamily="34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1990205" y="5328697"/>
            <a:ext cx="2569417" cy="833459"/>
          </a:xfrm>
          <a:prstGeom prst="rect">
            <a:avLst/>
          </a:prstGeom>
          <a:noFill/>
        </p:spPr>
        <p:txBody>
          <a:bodyPr wrap="square" lIns="94070" tIns="47035" rIns="94070" bIns="4703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16"/>
          <p:cNvSpPr txBox="1"/>
          <p:nvPr/>
        </p:nvSpPr>
        <p:spPr>
          <a:xfrm>
            <a:off x="2837592" y="5024580"/>
            <a:ext cx="1722031" cy="299284"/>
          </a:xfrm>
          <a:prstGeom prst="rect">
            <a:avLst/>
          </a:prstGeom>
          <a:noFill/>
        </p:spPr>
        <p:txBody>
          <a:bodyPr wrap="none" lIns="94070" tIns="47035" rIns="94070" bIns="47035" rtlCol="0">
            <a:spAutoFit/>
          </a:bodyPr>
          <a:lstStyle/>
          <a:p>
            <a:pPr algn="r"/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3" name="TextBox 15"/>
          <p:cNvSpPr txBox="1"/>
          <p:nvPr/>
        </p:nvSpPr>
        <p:spPr>
          <a:xfrm>
            <a:off x="7914614" y="5328697"/>
            <a:ext cx="2569417" cy="833459"/>
          </a:xfrm>
          <a:prstGeom prst="rect">
            <a:avLst/>
          </a:prstGeom>
          <a:noFill/>
        </p:spPr>
        <p:txBody>
          <a:bodyPr wrap="square" lIns="94070" tIns="47035" rIns="94070" bIns="4703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" name="TextBox 16"/>
          <p:cNvSpPr txBox="1"/>
          <p:nvPr/>
        </p:nvSpPr>
        <p:spPr>
          <a:xfrm>
            <a:off x="7914615" y="5024580"/>
            <a:ext cx="1722031" cy="299284"/>
          </a:xfrm>
          <a:prstGeom prst="rect">
            <a:avLst/>
          </a:prstGeom>
          <a:noFill/>
        </p:spPr>
        <p:txBody>
          <a:bodyPr wrap="none" lIns="94070" tIns="47035" rIns="94070" bIns="47035" rtlCol="0">
            <a:spAutoFit/>
          </a:bodyPr>
          <a:lstStyle/>
          <a:p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TextBox 15"/>
          <p:cNvSpPr txBox="1"/>
          <p:nvPr/>
        </p:nvSpPr>
        <p:spPr>
          <a:xfrm>
            <a:off x="1990205" y="2971447"/>
            <a:ext cx="2569417" cy="833459"/>
          </a:xfrm>
          <a:prstGeom prst="rect">
            <a:avLst/>
          </a:prstGeom>
          <a:noFill/>
        </p:spPr>
        <p:txBody>
          <a:bodyPr wrap="square" lIns="94070" tIns="47035" rIns="94070" bIns="4703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837592" y="2667331"/>
            <a:ext cx="1722031" cy="299284"/>
          </a:xfrm>
          <a:prstGeom prst="rect">
            <a:avLst/>
          </a:prstGeom>
          <a:noFill/>
        </p:spPr>
        <p:txBody>
          <a:bodyPr wrap="none" lIns="94070" tIns="47035" rIns="94070" bIns="47035" rtlCol="0">
            <a:spAutoFit/>
          </a:bodyPr>
          <a:lstStyle/>
          <a:p>
            <a:pPr algn="r"/>
            <a:r>
              <a:rPr lang="zh-CN" altLang="en-US"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15"/>
          <p:cNvSpPr txBox="1"/>
          <p:nvPr/>
        </p:nvSpPr>
        <p:spPr>
          <a:xfrm>
            <a:off x="7914614" y="2971447"/>
            <a:ext cx="2569417" cy="833459"/>
          </a:xfrm>
          <a:prstGeom prst="rect">
            <a:avLst/>
          </a:prstGeom>
          <a:noFill/>
        </p:spPr>
        <p:txBody>
          <a:bodyPr wrap="square" lIns="94070" tIns="47035" rIns="94070" bIns="4703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7914615" y="2667331"/>
            <a:ext cx="1722031" cy="299284"/>
          </a:xfrm>
          <a:prstGeom prst="rect">
            <a:avLst/>
          </a:prstGeom>
          <a:noFill/>
        </p:spPr>
        <p:txBody>
          <a:bodyPr wrap="none" lIns="94070" tIns="47035" rIns="94070" bIns="47035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8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4089">
        <p14:pan/>
      </p:transition>
    </mc:Choice>
    <mc:Fallback xmlns="">
      <p:transition spd="slow" advTm="4089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1"/>
          <p:cNvGrpSpPr/>
          <p:nvPr/>
        </p:nvGrpSpPr>
        <p:grpSpPr>
          <a:xfrm>
            <a:off x="719403" y="2031778"/>
            <a:ext cx="3048022" cy="1140433"/>
            <a:chOff x="642910" y="1778920"/>
            <a:chExt cx="2286016" cy="855325"/>
          </a:xfrm>
        </p:grpSpPr>
        <p:sp>
          <p:nvSpPr>
            <p:cNvPr id="10" name="Rectangle 88"/>
            <p:cNvSpPr/>
            <p:nvPr/>
          </p:nvSpPr>
          <p:spPr>
            <a:xfrm>
              <a:off x="642910" y="2076244"/>
              <a:ext cx="2286016" cy="558001"/>
            </a:xfrm>
            <a:prstGeom prst="rect">
              <a:avLst/>
            </a:prstGeom>
          </p:spPr>
          <p:txBody>
            <a:bodyPr wrap="square" lIns="91391" tIns="45696" rIns="91391" bIns="45696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从顾客的角度出发，从排版到设计制作，为您打造最佳的</a:t>
              </a:r>
              <a:r>
                <a:rPr lang="en-US" altLang="zh-CN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PPT</a:t>
              </a:r>
              <a:r>
                <a:rPr lang="zh-CN" altLang="en-US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演示。</a:t>
              </a:r>
              <a:endParaRPr lang="en-GB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1" name="Rectangle 89"/>
            <p:cNvSpPr/>
            <p:nvPr/>
          </p:nvSpPr>
          <p:spPr>
            <a:xfrm>
              <a:off x="642910" y="1778920"/>
              <a:ext cx="192882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accent2"/>
                  </a:solidFill>
                  <a:latin typeface="+mn-ea"/>
                  <a:cs typeface="Open Sans" panose="020B0606030504020204" pitchFamily="34" charset="0"/>
                </a:rPr>
                <a:t>优势</a:t>
              </a:r>
              <a:endParaRPr lang="en-US" b="1" dirty="0">
                <a:solidFill>
                  <a:schemeClr val="accent2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12" name="Group 22"/>
          <p:cNvGrpSpPr/>
          <p:nvPr/>
        </p:nvGrpSpPr>
        <p:grpSpPr>
          <a:xfrm>
            <a:off x="719403" y="3946142"/>
            <a:ext cx="3048022" cy="1205805"/>
            <a:chOff x="642910" y="3214692"/>
            <a:chExt cx="2286016" cy="904353"/>
          </a:xfrm>
        </p:grpSpPr>
        <p:sp>
          <p:nvSpPr>
            <p:cNvPr id="13" name="Rectangle 90"/>
            <p:cNvSpPr/>
            <p:nvPr/>
          </p:nvSpPr>
          <p:spPr>
            <a:xfrm>
              <a:off x="642910" y="3561045"/>
              <a:ext cx="2286016" cy="558000"/>
            </a:xfrm>
            <a:prstGeom prst="rect">
              <a:avLst/>
            </a:prstGeom>
          </p:spPr>
          <p:txBody>
            <a:bodyPr wrap="square" lIns="91391" tIns="45696" rIns="91391" bIns="45696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从顾客的角度出发，从排版到设计制作，为您打造最佳的</a:t>
              </a:r>
              <a:r>
                <a:rPr lang="en-US" altLang="zh-CN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PPT</a:t>
              </a:r>
              <a:r>
                <a:rPr lang="zh-CN" altLang="en-US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演示。</a:t>
              </a:r>
              <a:endParaRPr lang="en-GB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Rectangle 91"/>
            <p:cNvSpPr/>
            <p:nvPr/>
          </p:nvSpPr>
          <p:spPr>
            <a:xfrm>
              <a:off x="642910" y="3214692"/>
              <a:ext cx="192882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accent4"/>
                  </a:solidFill>
                  <a:latin typeface="+mn-ea"/>
                  <a:cs typeface="Open Sans" panose="020B0606030504020204" pitchFamily="34" charset="0"/>
                </a:rPr>
                <a:t>机会</a:t>
              </a:r>
              <a:endParaRPr lang="en-US" b="1" dirty="0">
                <a:solidFill>
                  <a:schemeClr val="accent4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15" name="Group 23"/>
          <p:cNvGrpSpPr/>
          <p:nvPr/>
        </p:nvGrpSpPr>
        <p:grpSpPr>
          <a:xfrm>
            <a:off x="8600387" y="3946142"/>
            <a:ext cx="3064232" cy="1205805"/>
            <a:chOff x="6202916" y="3214692"/>
            <a:chExt cx="2298174" cy="904353"/>
          </a:xfrm>
        </p:grpSpPr>
        <p:sp>
          <p:nvSpPr>
            <p:cNvPr id="16" name="Rectangle 92"/>
            <p:cNvSpPr/>
            <p:nvPr/>
          </p:nvSpPr>
          <p:spPr>
            <a:xfrm>
              <a:off x="6215074" y="3561045"/>
              <a:ext cx="2286016" cy="558000"/>
            </a:xfrm>
            <a:prstGeom prst="rect">
              <a:avLst/>
            </a:prstGeom>
          </p:spPr>
          <p:txBody>
            <a:bodyPr wrap="square" lIns="91391" tIns="45696" rIns="91391" bIns="45696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从顾客的角度出发，从排版到设计制作，为您打造最佳的</a:t>
              </a:r>
              <a:r>
                <a:rPr lang="en-US" altLang="zh-CN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PPT</a:t>
              </a:r>
              <a:r>
                <a:rPr lang="zh-CN" altLang="en-US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演示。</a:t>
              </a:r>
              <a:endParaRPr lang="en-GB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7" name="Rectangle 93"/>
            <p:cNvSpPr/>
            <p:nvPr/>
          </p:nvSpPr>
          <p:spPr>
            <a:xfrm>
              <a:off x="6202916" y="3214692"/>
              <a:ext cx="192882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accent5"/>
                  </a:solidFill>
                  <a:latin typeface="+mn-ea"/>
                  <a:cs typeface="Open Sans" panose="020B0606030504020204" pitchFamily="34" charset="0"/>
                </a:rPr>
                <a:t>风险</a:t>
              </a:r>
              <a:endParaRPr lang="en-US" b="1" dirty="0">
                <a:solidFill>
                  <a:schemeClr val="accent5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18" name="Group 24"/>
          <p:cNvGrpSpPr/>
          <p:nvPr/>
        </p:nvGrpSpPr>
        <p:grpSpPr>
          <a:xfrm>
            <a:off x="8600387" y="2031779"/>
            <a:ext cx="3064232" cy="1134353"/>
            <a:chOff x="6202916" y="1778920"/>
            <a:chExt cx="2298174" cy="850764"/>
          </a:xfrm>
        </p:grpSpPr>
        <p:sp>
          <p:nvSpPr>
            <p:cNvPr id="19" name="Rectangle 94"/>
            <p:cNvSpPr/>
            <p:nvPr/>
          </p:nvSpPr>
          <p:spPr>
            <a:xfrm>
              <a:off x="6215074" y="2071684"/>
              <a:ext cx="2286016" cy="558000"/>
            </a:xfrm>
            <a:prstGeom prst="rect">
              <a:avLst/>
            </a:prstGeom>
          </p:spPr>
          <p:txBody>
            <a:bodyPr wrap="square" lIns="91391" tIns="45696" rIns="91391" bIns="45696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从顾客的角度出发，从排版到设计制作，为您打造最佳的</a:t>
              </a:r>
              <a:r>
                <a:rPr lang="en-US" altLang="zh-CN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PPT</a:t>
              </a:r>
              <a:r>
                <a:rPr lang="zh-CN" altLang="en-US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演示。</a:t>
              </a:r>
              <a:endParaRPr lang="en-GB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" name="Rectangle 95"/>
            <p:cNvSpPr/>
            <p:nvPr/>
          </p:nvSpPr>
          <p:spPr>
            <a:xfrm>
              <a:off x="6202916" y="1778920"/>
              <a:ext cx="192882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accent3"/>
                  </a:solidFill>
                  <a:latin typeface="+mn-ea"/>
                  <a:cs typeface="Open Sans" panose="020B0606030504020204" pitchFamily="34" charset="0"/>
                </a:rPr>
                <a:t>劣势</a:t>
              </a:r>
              <a:endParaRPr lang="en-US" b="1" dirty="0">
                <a:solidFill>
                  <a:schemeClr val="accent3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-55940" y="-3387757"/>
            <a:ext cx="310335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dirty="0"/>
              <a:t> </a:t>
            </a:r>
          </a:p>
        </p:txBody>
      </p:sp>
      <p:sp>
        <p:nvSpPr>
          <p:cNvPr id="28" name="菱形 27"/>
          <p:cNvSpPr/>
          <p:nvPr/>
        </p:nvSpPr>
        <p:spPr>
          <a:xfrm>
            <a:off x="3407702" y="1412776"/>
            <a:ext cx="5088565" cy="5088566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6149689" y="2084851"/>
            <a:ext cx="1824202" cy="182420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3983766" y="4101075"/>
            <a:ext cx="1824202" cy="182420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3983766" y="2084851"/>
            <a:ext cx="1824202" cy="182420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6149689" y="4101075"/>
            <a:ext cx="1824202" cy="182420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4367809" y="2144469"/>
            <a:ext cx="1069097" cy="176458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10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10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216025" y="2144469"/>
            <a:ext cx="1718847" cy="176458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10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10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212773" y="4141251"/>
            <a:ext cx="1366186" cy="176458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10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10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11212" y="4160693"/>
            <a:ext cx="1101156" cy="176458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10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10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4116">
        <p14:pan/>
      </p:transition>
    </mc:Choice>
    <mc:Fallback xmlns="">
      <p:transition spd="slow" advClick="0" advTm="41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21382" y="1185754"/>
            <a:ext cx="7011121" cy="3745283"/>
          </a:xfrm>
          <a:prstGeom prst="rect">
            <a:avLst/>
          </a:prstGeom>
          <a:solidFill>
            <a:srgbClr val="00AE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714469" y="1593575"/>
            <a:ext cx="1633322" cy="1633913"/>
            <a:chOff x="1399488" y="1373932"/>
            <a:chExt cx="1225151" cy="1225151"/>
          </a:xfrm>
        </p:grpSpPr>
        <p:sp>
          <p:nvSpPr>
            <p:cNvPr id="5" name="椭圆 4"/>
            <p:cNvSpPr/>
            <p:nvPr/>
          </p:nvSpPr>
          <p:spPr>
            <a:xfrm>
              <a:off x="1399488" y="1373932"/>
              <a:ext cx="1225151" cy="12251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ED650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429547" y="1707654"/>
              <a:ext cx="1149648" cy="6231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rgbClr val="23B9D6"/>
                  </a:solidFill>
                  <a:latin typeface="Impact" panose="020B0806030902050204" pitchFamily="34" charset="0"/>
                </a:rPr>
                <a:t>Part2</a:t>
              </a:r>
              <a:endParaRPr lang="zh-CN" altLang="en-US" sz="4800" dirty="0">
                <a:solidFill>
                  <a:srgbClr val="23B9D6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944722" y="3663556"/>
            <a:ext cx="5240346" cy="757222"/>
            <a:chOff x="339620" y="2810858"/>
            <a:chExt cx="3930771" cy="567785"/>
          </a:xfrm>
        </p:grpSpPr>
        <p:sp>
          <p:nvSpPr>
            <p:cNvPr id="8" name="TextBox 7"/>
            <p:cNvSpPr txBox="1"/>
            <p:nvPr/>
          </p:nvSpPr>
          <p:spPr>
            <a:xfrm>
              <a:off x="878282" y="2940163"/>
              <a:ext cx="3392109" cy="438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单击此处输入章节标题</a:t>
              </a:r>
            </a:p>
          </p:txBody>
        </p:sp>
        <p:sp>
          <p:nvSpPr>
            <p:cNvPr id="9" name="Freeform 168"/>
            <p:cNvSpPr>
              <a:spLocks noEditPoints="1"/>
            </p:cNvSpPr>
            <p:nvPr/>
          </p:nvSpPr>
          <p:spPr bwMode="auto">
            <a:xfrm>
              <a:off x="339620" y="2810858"/>
              <a:ext cx="482016" cy="495989"/>
            </a:xfrm>
            <a:custGeom>
              <a:avLst/>
              <a:gdLst>
                <a:gd name="T0" fmla="*/ 5 w 96"/>
                <a:gd name="T1" fmla="*/ 42 h 99"/>
                <a:gd name="T2" fmla="*/ 74 w 96"/>
                <a:gd name="T3" fmla="*/ 42 h 99"/>
                <a:gd name="T4" fmla="*/ 77 w 96"/>
                <a:gd name="T5" fmla="*/ 41 h 99"/>
                <a:gd name="T6" fmla="*/ 91 w 96"/>
                <a:gd name="T7" fmla="*/ 47 h 99"/>
                <a:gd name="T8" fmla="*/ 96 w 96"/>
                <a:gd name="T9" fmla="*/ 60 h 99"/>
                <a:gd name="T10" fmla="*/ 91 w 96"/>
                <a:gd name="T11" fmla="*/ 73 h 99"/>
                <a:gd name="T12" fmla="*/ 77 w 96"/>
                <a:gd name="T13" fmla="*/ 78 h 99"/>
                <a:gd name="T14" fmla="*/ 68 w 96"/>
                <a:gd name="T15" fmla="*/ 76 h 99"/>
                <a:gd name="T16" fmla="*/ 62 w 96"/>
                <a:gd name="T17" fmla="*/ 85 h 99"/>
                <a:gd name="T18" fmla="*/ 67 w 96"/>
                <a:gd name="T19" fmla="*/ 85 h 99"/>
                <a:gd name="T20" fmla="*/ 84 w 96"/>
                <a:gd name="T21" fmla="*/ 85 h 99"/>
                <a:gd name="T22" fmla="*/ 71 w 96"/>
                <a:gd name="T23" fmla="*/ 99 h 99"/>
                <a:gd name="T24" fmla="*/ 17 w 96"/>
                <a:gd name="T25" fmla="*/ 99 h 99"/>
                <a:gd name="T26" fmla="*/ 12 w 96"/>
                <a:gd name="T27" fmla="*/ 99 h 99"/>
                <a:gd name="T28" fmla="*/ 0 w 96"/>
                <a:gd name="T29" fmla="*/ 85 h 99"/>
                <a:gd name="T30" fmla="*/ 17 w 96"/>
                <a:gd name="T31" fmla="*/ 85 h 99"/>
                <a:gd name="T32" fmla="*/ 21 w 96"/>
                <a:gd name="T33" fmla="*/ 85 h 99"/>
                <a:gd name="T34" fmla="*/ 5 w 96"/>
                <a:gd name="T35" fmla="*/ 42 h 99"/>
                <a:gd name="T36" fmla="*/ 56 w 96"/>
                <a:gd name="T37" fmla="*/ 36 h 99"/>
                <a:gd name="T38" fmla="*/ 55 w 96"/>
                <a:gd name="T39" fmla="*/ 6 h 99"/>
                <a:gd name="T40" fmla="*/ 56 w 96"/>
                <a:gd name="T41" fmla="*/ 36 h 99"/>
                <a:gd name="T42" fmla="*/ 43 w 96"/>
                <a:gd name="T43" fmla="*/ 30 h 99"/>
                <a:gd name="T44" fmla="*/ 42 w 96"/>
                <a:gd name="T45" fmla="*/ 0 h 99"/>
                <a:gd name="T46" fmla="*/ 43 w 96"/>
                <a:gd name="T47" fmla="*/ 30 h 99"/>
                <a:gd name="T48" fmla="*/ 30 w 96"/>
                <a:gd name="T49" fmla="*/ 34 h 99"/>
                <a:gd name="T50" fmla="*/ 29 w 96"/>
                <a:gd name="T51" fmla="*/ 4 h 99"/>
                <a:gd name="T52" fmla="*/ 30 w 96"/>
                <a:gd name="T53" fmla="*/ 34 h 99"/>
                <a:gd name="T54" fmla="*/ 15 w 96"/>
                <a:gd name="T55" fmla="*/ 53 h 99"/>
                <a:gd name="T56" fmla="*/ 26 w 96"/>
                <a:gd name="T57" fmla="*/ 80 h 99"/>
                <a:gd name="T58" fmla="*/ 33 w 96"/>
                <a:gd name="T59" fmla="*/ 75 h 99"/>
                <a:gd name="T60" fmla="*/ 24 w 96"/>
                <a:gd name="T61" fmla="*/ 52 h 99"/>
                <a:gd name="T62" fmla="*/ 15 w 96"/>
                <a:gd name="T63" fmla="*/ 53 h 99"/>
                <a:gd name="T64" fmla="*/ 77 w 96"/>
                <a:gd name="T65" fmla="*/ 50 h 99"/>
                <a:gd name="T66" fmla="*/ 72 w 96"/>
                <a:gd name="T67" fmla="*/ 68 h 99"/>
                <a:gd name="T68" fmla="*/ 77 w 96"/>
                <a:gd name="T69" fmla="*/ 70 h 99"/>
                <a:gd name="T70" fmla="*/ 84 w 96"/>
                <a:gd name="T71" fmla="*/ 67 h 99"/>
                <a:gd name="T72" fmla="*/ 87 w 96"/>
                <a:gd name="T73" fmla="*/ 60 h 99"/>
                <a:gd name="T74" fmla="*/ 84 w 96"/>
                <a:gd name="T75" fmla="*/ 53 h 99"/>
                <a:gd name="T76" fmla="*/ 77 w 96"/>
                <a:gd name="T77" fmla="*/ 50 h 99"/>
                <a:gd name="T78" fmla="*/ 77 w 96"/>
                <a:gd name="T79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113829" y="5705925"/>
            <a:ext cx="2800321" cy="630732"/>
            <a:chOff x="733341" y="349422"/>
            <a:chExt cx="2800321" cy="630732"/>
          </a:xfrm>
        </p:grpSpPr>
        <p:sp>
          <p:nvSpPr>
            <p:cNvPr id="12" name="TextBox 11"/>
            <p:cNvSpPr txBox="1"/>
            <p:nvPr/>
          </p:nvSpPr>
          <p:spPr>
            <a:xfrm>
              <a:off x="1363843" y="410875"/>
              <a:ext cx="2169819" cy="507827"/>
            </a:xfrm>
            <a:prstGeom prst="rect">
              <a:avLst/>
            </a:prstGeom>
            <a:noFill/>
          </p:spPr>
          <p:txBody>
            <a:bodyPr wrap="none" lIns="121917" tIns="60958" rIns="121917" bIns="60958" rtlCol="0">
              <a:spAutoFit/>
            </a:bodyPr>
            <a:lstStyle/>
            <a:p>
              <a:r>
                <a:rPr lang="zh-CN" altLang="en-US" sz="2500" b="1" dirty="0">
                  <a:solidFill>
                    <a:srgbClr val="23B9D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某市人民医院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341" y="349422"/>
              <a:ext cx="630502" cy="630732"/>
            </a:xfrm>
            <a:prstGeom prst="rect">
              <a:avLst/>
            </a:prstGeom>
            <a:solidFill>
              <a:schemeClr val="bg1"/>
            </a:solidFill>
          </p:spPr>
        </p:pic>
      </p:grpSp>
      <p:cxnSp>
        <p:nvCxnSpPr>
          <p:cNvPr id="14" name="直接连接符 13"/>
          <p:cNvCxnSpPr/>
          <p:nvPr/>
        </p:nvCxnSpPr>
        <p:spPr>
          <a:xfrm>
            <a:off x="2021382" y="3196"/>
            <a:ext cx="0" cy="6859588"/>
          </a:xfrm>
          <a:prstGeom prst="line">
            <a:avLst/>
          </a:prstGeom>
          <a:ln>
            <a:solidFill>
              <a:srgbClr val="23B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-111998" y="6054800"/>
            <a:ext cx="9048996" cy="0"/>
          </a:xfrm>
          <a:prstGeom prst="line">
            <a:avLst/>
          </a:prstGeom>
          <a:ln>
            <a:solidFill>
              <a:srgbClr val="23B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778">
        <p14:pan/>
      </p:transition>
    </mc:Choice>
    <mc:Fallback xmlns="">
      <p:transition spd="slow" advTm="17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71" y="1569440"/>
            <a:ext cx="5483544" cy="4954359"/>
            <a:chOff x="0" y="1569337"/>
            <a:chExt cx="5484146" cy="4954631"/>
          </a:xfrm>
        </p:grpSpPr>
        <p:sp>
          <p:nvSpPr>
            <p:cNvPr id="851" name="Freeform 5"/>
            <p:cNvSpPr/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/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/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/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/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rgbClr val="005688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/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/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/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/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/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/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/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/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/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/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/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/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/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/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/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27965" hangingPunct="0">
                  <a:lnSpc>
                    <a:spcPct val="120000"/>
                  </a:lnSpc>
                </a:pPr>
                <a:endParaRPr lang="en-US" sz="11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55461" y="2751209"/>
              <a:ext cx="1172397" cy="295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55461" y="3308271"/>
              <a:ext cx="1172397" cy="295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55461" y="5078223"/>
              <a:ext cx="1172397" cy="295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55461" y="4504310"/>
              <a:ext cx="1172397" cy="295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55461" y="3914106"/>
              <a:ext cx="1172397" cy="295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8552667" y="4881332"/>
            <a:ext cx="453361" cy="497467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5" tIns="45714" rIns="91425" bIns="45714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5913058" y="4911704"/>
            <a:ext cx="379899" cy="434495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5" tIns="45714" rIns="91425" bIns="45714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5934045" y="3862334"/>
            <a:ext cx="304340" cy="480673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25" tIns="45714" rIns="91425" bIns="45714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5879474" y="2871735"/>
            <a:ext cx="413482" cy="421901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5" tIns="45714" rIns="91425" bIns="45714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451297" y="3977780"/>
            <a:ext cx="537318" cy="249783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25" tIns="45714" rIns="91425" bIns="45714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8570081" y="2836622"/>
            <a:ext cx="418533" cy="487385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25" tIns="45714" rIns="91425" bIns="45714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349016" y="2651969"/>
            <a:ext cx="1852427" cy="1011820"/>
            <a:chOff x="1098171" y="3570851"/>
            <a:chExt cx="1745511" cy="1011873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73805" cy="332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6831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063387" y="2651970"/>
            <a:ext cx="1885214" cy="1011822"/>
            <a:chOff x="1098171" y="3570851"/>
            <a:chExt cx="1776406" cy="1011875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73805" cy="332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6831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349017" y="3645989"/>
            <a:ext cx="1820283" cy="1011820"/>
            <a:chOff x="1098171" y="3570851"/>
            <a:chExt cx="1715222" cy="1011873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73805" cy="332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6831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063388" y="3645989"/>
            <a:ext cx="1863097" cy="1011820"/>
            <a:chOff x="1098171" y="3570851"/>
            <a:chExt cx="1755565" cy="1011873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73805" cy="332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6831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349016" y="4688651"/>
            <a:ext cx="1958817" cy="864118"/>
            <a:chOff x="1098172" y="3570851"/>
            <a:chExt cx="1845760" cy="864164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73805" cy="332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5354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063387" y="4688653"/>
            <a:ext cx="1863096" cy="1011820"/>
            <a:chOff x="1098172" y="3570851"/>
            <a:chExt cx="1755564" cy="1011873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73805" cy="332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6831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8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705">
        <p14:pan/>
      </p:transition>
    </mc:Choice>
    <mc:Fallback xmlns="">
      <p:transition spd="slow" advTm="37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172437" y="2793328"/>
            <a:ext cx="304741" cy="1468775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426382" y="1939065"/>
            <a:ext cx="1117394" cy="1117456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7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7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610385" y="3056518"/>
            <a:ext cx="304741" cy="1468775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204054" y="1939065"/>
            <a:ext cx="1117394" cy="1117456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7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/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7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311870" y="3056518"/>
            <a:ext cx="304741" cy="1468775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5905540" y="1939065"/>
            <a:ext cx="1117394" cy="1117456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7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7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038751" y="3056518"/>
            <a:ext cx="304741" cy="1468775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7632419" y="1939065"/>
            <a:ext cx="1117394" cy="1117456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7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7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9727537" y="3056518"/>
            <a:ext cx="304741" cy="1468775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321208" y="1939065"/>
            <a:ext cx="1117394" cy="1117456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7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7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645360" y="2253102"/>
            <a:ext cx="469814" cy="48938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384937" y="2253102"/>
            <a:ext cx="469814" cy="489383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099121" y="2253102"/>
            <a:ext cx="469814" cy="48938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8813302" y="2253102"/>
            <a:ext cx="469814" cy="489383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1474909" y="4355671"/>
            <a:ext cx="1262071" cy="316876"/>
          </a:xfrm>
          <a:prstGeom prst="rect">
            <a:avLst/>
          </a:prstGeom>
        </p:spPr>
        <p:txBody>
          <a:bodyPr vert="horz" lIns="0" tIns="98492" rIns="0" bIns="98492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输入文字</a:t>
            </a:r>
            <a:endParaRPr lang="es-ES_trad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1474908" y="4724821"/>
            <a:ext cx="1663884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/>
          <p:nvPr/>
        </p:nvSpPr>
        <p:spPr>
          <a:xfrm>
            <a:off x="4021682" y="4662746"/>
            <a:ext cx="1262071" cy="316876"/>
          </a:xfrm>
          <a:prstGeom prst="rect">
            <a:avLst/>
          </a:prstGeom>
        </p:spPr>
        <p:txBody>
          <a:bodyPr vert="horz" lIns="0" tIns="98492" rIns="0" bIns="98492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输入文字</a:t>
            </a:r>
            <a:endParaRPr lang="es-ES_trad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/>
          <p:nvPr/>
        </p:nvSpPr>
        <p:spPr>
          <a:xfrm>
            <a:off x="4021681" y="5031896"/>
            <a:ext cx="1663884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5773718" y="4662746"/>
            <a:ext cx="1262071" cy="316876"/>
          </a:xfrm>
          <a:prstGeom prst="rect">
            <a:avLst/>
          </a:prstGeom>
        </p:spPr>
        <p:txBody>
          <a:bodyPr vert="horz" lIns="0" tIns="98492" rIns="0" bIns="98492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输入文字</a:t>
            </a:r>
            <a:endParaRPr lang="es-ES_trad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5773717" y="5031896"/>
            <a:ext cx="1663884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7525753" y="4662746"/>
            <a:ext cx="1262071" cy="316876"/>
          </a:xfrm>
          <a:prstGeom prst="rect">
            <a:avLst/>
          </a:prstGeom>
        </p:spPr>
        <p:txBody>
          <a:bodyPr vert="horz" lIns="0" tIns="98492" rIns="0" bIns="98492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输入文字</a:t>
            </a:r>
            <a:endParaRPr lang="es-ES_trad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/>
          <p:nvPr/>
        </p:nvSpPr>
        <p:spPr>
          <a:xfrm>
            <a:off x="7525753" y="5031896"/>
            <a:ext cx="1663884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/>
          <p:nvPr/>
        </p:nvSpPr>
        <p:spPr>
          <a:xfrm>
            <a:off x="9277789" y="4662746"/>
            <a:ext cx="1262071" cy="316876"/>
          </a:xfrm>
          <a:prstGeom prst="rect">
            <a:avLst/>
          </a:prstGeom>
        </p:spPr>
        <p:txBody>
          <a:bodyPr vert="horz" lIns="0" tIns="98492" rIns="0" bIns="98492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输入文字</a:t>
            </a:r>
            <a:endParaRPr lang="es-ES_tradnl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/>
          <p:nvPr/>
        </p:nvSpPr>
        <p:spPr>
          <a:xfrm>
            <a:off x="9277788" y="5031896"/>
            <a:ext cx="1663884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769">
        <p14:pan/>
      </p:transition>
    </mc:Choice>
    <mc:Fallback xmlns="">
      <p:transition spd="slow" advTm="3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77902" y="2673904"/>
            <a:ext cx="4704184" cy="200370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19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39184" y="2673904"/>
            <a:ext cx="4642649" cy="200370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19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277902" y="4843188"/>
            <a:ext cx="4704184" cy="102369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pPr algn="ctr"/>
            <a:r>
              <a:rPr lang="zh-CN" altLang="en-US" dirty="0">
                <a:sym typeface="Arial" panose="020B0604020202020204" pitchFamily="34" charset="0"/>
              </a:rPr>
              <a:t>输入文字，点击添加相关标题文字，修改文字内容，文字尽量控制在</a:t>
            </a:r>
            <a:r>
              <a:rPr lang="en-US" altLang="zh-CN" dirty="0">
                <a:sym typeface="Arial" panose="020B0604020202020204" pitchFamily="34" charset="0"/>
              </a:rPr>
              <a:t>200</a:t>
            </a:r>
            <a:r>
              <a:rPr lang="zh-CN" altLang="en-US" dirty="0">
                <a:sym typeface="Arial" panose="020B0604020202020204" pitchFamily="34" charset="0"/>
              </a:rPr>
              <a:t>字以内，从顾客的角度出发，从排版到设计制作，为您打造最佳的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339184" y="4843188"/>
            <a:ext cx="4642649" cy="106178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pPr algn="ctr"/>
            <a:r>
              <a:rPr lang="zh-CN" altLang="en-US" dirty="0">
                <a:sym typeface="Arial" panose="020B0604020202020204" pitchFamily="34" charset="0"/>
              </a:rPr>
              <a:t>输入文字，点击添加相关标题文字，修改文字内容，文字尽量控制在</a:t>
            </a:r>
            <a:r>
              <a:rPr lang="en-US" altLang="zh-CN" dirty="0">
                <a:sym typeface="Arial" panose="020B0604020202020204" pitchFamily="34" charset="0"/>
              </a:rPr>
              <a:t>200</a:t>
            </a:r>
            <a:r>
              <a:rPr lang="zh-CN" altLang="en-US" dirty="0">
                <a:sym typeface="Arial" panose="020B0604020202020204" pitchFamily="34" charset="0"/>
              </a:rPr>
              <a:t>字以内，从顾客的角度出发，从排版到设计制作，为您打造最佳的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12" name="TextBox 39"/>
          <p:cNvSpPr txBox="1"/>
          <p:nvPr/>
        </p:nvSpPr>
        <p:spPr>
          <a:xfrm>
            <a:off x="1277902" y="1336932"/>
            <a:ext cx="9703930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pPr algn="ctr"/>
            <a:r>
              <a:rPr lang="zh-CN" altLang="en-US" dirty="0">
                <a:sym typeface="Arial" panose="020B0604020202020204" pitchFamily="34" charset="0"/>
              </a:rPr>
              <a:t>输入文字，点击添加相关标题文字，修改文字内容，也可以直接复制你的内容到此。文字尽量控制在</a:t>
            </a:r>
            <a:r>
              <a:rPr lang="en-US" altLang="zh-CN" dirty="0">
                <a:sym typeface="Arial" panose="020B0604020202020204" pitchFamily="34" charset="0"/>
              </a:rPr>
              <a:t>200</a:t>
            </a:r>
            <a:r>
              <a:rPr lang="zh-CN" altLang="en-US" dirty="0">
                <a:sym typeface="Arial" panose="020B0604020202020204" pitchFamily="34" charset="0"/>
              </a:rPr>
              <a:t>字以内，从顾客的角度出发，从排版到设计制作，为您打造最佳的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2954">
        <p14:pan/>
      </p:transition>
    </mc:Choice>
    <mc:Fallback xmlns="">
      <p:transition spd="slow" advTm="2954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hord 23"/>
          <p:cNvSpPr/>
          <p:nvPr/>
        </p:nvSpPr>
        <p:spPr>
          <a:xfrm rot="6745650">
            <a:off x="1559652" y="2815953"/>
            <a:ext cx="2205533" cy="2205412"/>
          </a:xfrm>
          <a:prstGeom prst="chord">
            <a:avLst>
              <a:gd name="adj1" fmla="val 4058279"/>
              <a:gd name="adj2" fmla="val 1484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2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44600" y="3969525"/>
            <a:ext cx="9174513" cy="5293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2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10800000">
            <a:off x="2472274" y="4061887"/>
            <a:ext cx="352866" cy="30421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2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"/>
          <p:cNvSpPr txBox="1"/>
          <p:nvPr/>
        </p:nvSpPr>
        <p:spPr>
          <a:xfrm>
            <a:off x="1653907" y="4419450"/>
            <a:ext cx="1989600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grpSp>
        <p:nvGrpSpPr>
          <p:cNvPr id="29" name="Group 279"/>
          <p:cNvGrpSpPr/>
          <p:nvPr/>
        </p:nvGrpSpPr>
        <p:grpSpPr>
          <a:xfrm>
            <a:off x="2326995" y="2006339"/>
            <a:ext cx="643428" cy="643458"/>
            <a:chOff x="846989" y="1401020"/>
            <a:chExt cx="877416" cy="877416"/>
          </a:xfrm>
          <a:effectLst/>
        </p:grpSpPr>
        <p:sp>
          <p:nvSpPr>
            <p:cNvPr id="30" name="Teardrop 2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32" name="Group 279"/>
          <p:cNvGrpSpPr/>
          <p:nvPr/>
        </p:nvGrpSpPr>
        <p:grpSpPr>
          <a:xfrm>
            <a:off x="4636955" y="2030707"/>
            <a:ext cx="643428" cy="643458"/>
            <a:chOff x="846989" y="1401020"/>
            <a:chExt cx="877416" cy="877416"/>
          </a:xfrm>
          <a:effectLst/>
        </p:grpSpPr>
        <p:sp>
          <p:nvSpPr>
            <p:cNvPr id="33" name="Teardrop 32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35" name="Group 279"/>
          <p:cNvGrpSpPr/>
          <p:nvPr/>
        </p:nvGrpSpPr>
        <p:grpSpPr>
          <a:xfrm>
            <a:off x="6937753" y="2024018"/>
            <a:ext cx="643428" cy="643458"/>
            <a:chOff x="846989" y="1401020"/>
            <a:chExt cx="877416" cy="877416"/>
          </a:xfrm>
          <a:effectLst/>
        </p:grpSpPr>
        <p:sp>
          <p:nvSpPr>
            <p:cNvPr id="36" name="Teardrop 3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39" name="Group 279"/>
          <p:cNvGrpSpPr/>
          <p:nvPr/>
        </p:nvGrpSpPr>
        <p:grpSpPr>
          <a:xfrm>
            <a:off x="9267949" y="2030707"/>
            <a:ext cx="643428" cy="643458"/>
            <a:chOff x="846989" y="1401020"/>
            <a:chExt cx="877416" cy="877416"/>
          </a:xfrm>
          <a:effectLst/>
        </p:grpSpPr>
        <p:sp>
          <p:nvSpPr>
            <p:cNvPr id="40" name="Teardrop 3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</a:p>
          </p:txBody>
        </p:sp>
      </p:grpSp>
      <p:sp>
        <p:nvSpPr>
          <p:cNvPr id="46" name="Freeform 182"/>
          <p:cNvSpPr>
            <a:spLocks noEditPoints="1"/>
          </p:cNvSpPr>
          <p:nvPr/>
        </p:nvSpPr>
        <p:spPr bwMode="auto">
          <a:xfrm>
            <a:off x="2361278" y="3125915"/>
            <a:ext cx="574857" cy="537120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05853" tIns="52927" rIns="105853" bIns="52927" numCol="1" anchor="t" anchorCtr="0" compatLnSpc="1"/>
          <a:lstStyle/>
          <a:p>
            <a:pPr>
              <a:lnSpc>
                <a:spcPct val="120000"/>
              </a:lnSpc>
            </a:pPr>
            <a:endParaRPr lang="en-US" sz="2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Chord 46"/>
          <p:cNvSpPr/>
          <p:nvPr/>
        </p:nvSpPr>
        <p:spPr>
          <a:xfrm rot="6745650">
            <a:off x="3858109" y="2815953"/>
            <a:ext cx="2205533" cy="2205412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2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Isosceles Triangle 47"/>
          <p:cNvSpPr/>
          <p:nvPr/>
        </p:nvSpPr>
        <p:spPr>
          <a:xfrm rot="10800000">
            <a:off x="4782236" y="4061887"/>
            <a:ext cx="352866" cy="30421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2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3"/>
          <p:cNvSpPr txBox="1"/>
          <p:nvPr/>
        </p:nvSpPr>
        <p:spPr>
          <a:xfrm>
            <a:off x="3967559" y="4419450"/>
            <a:ext cx="1989600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50" name="Chord 49"/>
          <p:cNvSpPr/>
          <p:nvPr/>
        </p:nvSpPr>
        <p:spPr>
          <a:xfrm rot="6745650">
            <a:off x="6158905" y="2815953"/>
            <a:ext cx="2205533" cy="2205412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2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Isosceles Triangle 50"/>
          <p:cNvSpPr/>
          <p:nvPr/>
        </p:nvSpPr>
        <p:spPr>
          <a:xfrm rot="10800000">
            <a:off x="7083033" y="4061887"/>
            <a:ext cx="352866" cy="30421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2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"/>
          <p:cNvSpPr txBox="1"/>
          <p:nvPr/>
        </p:nvSpPr>
        <p:spPr>
          <a:xfrm>
            <a:off x="6281211" y="4419450"/>
            <a:ext cx="1989600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53" name="Chord 52"/>
          <p:cNvSpPr/>
          <p:nvPr/>
        </p:nvSpPr>
        <p:spPr>
          <a:xfrm rot="6745650">
            <a:off x="8489102" y="2815953"/>
            <a:ext cx="2205533" cy="2205412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2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 rot="10800000">
            <a:off x="9413227" y="4061887"/>
            <a:ext cx="352866" cy="30421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2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3"/>
          <p:cNvSpPr txBox="1"/>
          <p:nvPr/>
        </p:nvSpPr>
        <p:spPr>
          <a:xfrm>
            <a:off x="8594862" y="4419450"/>
            <a:ext cx="1989600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56" name="Freeform 172"/>
          <p:cNvSpPr>
            <a:spLocks noEditPoints="1"/>
          </p:cNvSpPr>
          <p:nvPr/>
        </p:nvSpPr>
        <p:spPr bwMode="auto">
          <a:xfrm>
            <a:off x="4672576" y="3246545"/>
            <a:ext cx="572187" cy="416488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05853" tIns="52927" rIns="105853" bIns="52927" numCol="1" anchor="t" anchorCtr="0" compatLnSpc="1"/>
          <a:lstStyle/>
          <a:p>
            <a:pPr>
              <a:lnSpc>
                <a:spcPct val="120000"/>
              </a:lnSpc>
            </a:pPr>
            <a:endParaRPr lang="en-US" sz="2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122"/>
          <p:cNvSpPr>
            <a:spLocks noEditPoints="1"/>
          </p:cNvSpPr>
          <p:nvPr/>
        </p:nvSpPr>
        <p:spPr bwMode="auto">
          <a:xfrm>
            <a:off x="7081156" y="3177507"/>
            <a:ext cx="356619" cy="51291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05853" tIns="52927" rIns="105853" bIns="52927" numCol="1" anchor="t" anchorCtr="0" compatLnSpc="1"/>
          <a:lstStyle/>
          <a:p>
            <a:pPr>
              <a:lnSpc>
                <a:spcPct val="120000"/>
              </a:lnSpc>
            </a:pPr>
            <a:endParaRPr lang="en-US" sz="2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66"/>
          <p:cNvSpPr>
            <a:spLocks noEditPoints="1"/>
          </p:cNvSpPr>
          <p:nvPr/>
        </p:nvSpPr>
        <p:spPr bwMode="auto">
          <a:xfrm>
            <a:off x="9294872" y="3211838"/>
            <a:ext cx="589585" cy="457332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05853" tIns="52927" rIns="105853" bIns="52927" numCol="1" anchor="t" anchorCtr="0" compatLnSpc="1"/>
          <a:lstStyle/>
          <a:p>
            <a:pPr>
              <a:lnSpc>
                <a:spcPct val="120000"/>
              </a:lnSpc>
            </a:pPr>
            <a:endParaRPr lang="en-US" sz="2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9782">
        <p14:pan/>
      </p:transition>
    </mc:Choice>
    <mc:Fallback xmlns="">
      <p:transition spd="slow" advTm="97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/>
      <p:bldP spid="46" grpId="0" animBg="1"/>
      <p:bldP spid="47" grpId="0" animBg="1"/>
      <p:bldP spid="48" grpId="0" animBg="1"/>
      <p:bldP spid="49" grpId="0"/>
      <p:bldP spid="50" grpId="0" animBg="1"/>
      <p:bldP spid="51" grpId="0" animBg="1"/>
      <p:bldP spid="52" grpId="0"/>
      <p:bldP spid="53" grpId="0" animBg="1"/>
      <p:bldP spid="54" grpId="0" animBg="1"/>
      <p:bldP spid="55" grpId="0"/>
      <p:bldP spid="56" grpId="0" animBg="1"/>
      <p:bldP spid="57" grpId="0" animBg="1"/>
      <p:bldP spid="5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623184" y="4316614"/>
            <a:ext cx="2472221" cy="1289252"/>
            <a:chOff x="3821326" y="3817808"/>
            <a:chExt cx="2607421" cy="1359683"/>
          </a:xfrm>
        </p:grpSpPr>
        <p:sp>
          <p:nvSpPr>
            <p:cNvPr id="6" name="Freeform 3720"/>
            <p:cNvSpPr/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/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3840231" y="2270032"/>
            <a:ext cx="2255172" cy="1177144"/>
            <a:chOff x="4050244" y="1659421"/>
            <a:chExt cx="2378502" cy="1241451"/>
          </a:xfrm>
        </p:grpSpPr>
        <p:sp>
          <p:nvSpPr>
            <p:cNvPr id="9" name="Freeform 3723"/>
            <p:cNvSpPr/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/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185505" y="3125158"/>
            <a:ext cx="2909898" cy="1518240"/>
            <a:chOff x="3359712" y="2561263"/>
            <a:chExt cx="3069033" cy="1601181"/>
          </a:xfrm>
        </p:grpSpPr>
        <p:sp>
          <p:nvSpPr>
            <p:cNvPr id="15" name="Freeform 3729"/>
            <p:cNvSpPr/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/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095403" y="3875336"/>
            <a:ext cx="2471029" cy="1290444"/>
            <a:chOff x="6428745" y="3352422"/>
            <a:chExt cx="2606163" cy="1360941"/>
          </a:xfrm>
        </p:grpSpPr>
        <p:sp>
          <p:nvSpPr>
            <p:cNvPr id="18" name="Freeform 3732"/>
            <p:cNvSpPr/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/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095403" y="1829946"/>
            <a:ext cx="2257556" cy="1177142"/>
            <a:chOff x="6428745" y="1195294"/>
            <a:chExt cx="2381016" cy="1241449"/>
          </a:xfrm>
        </p:grpSpPr>
        <p:sp>
          <p:nvSpPr>
            <p:cNvPr id="21" name="Freeform 3735"/>
            <p:cNvSpPr/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/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095404" y="2685073"/>
            <a:ext cx="2911092" cy="1518240"/>
            <a:chOff x="6428747" y="2097136"/>
            <a:chExt cx="3070292" cy="1601181"/>
          </a:xfrm>
        </p:grpSpPr>
        <p:sp>
          <p:nvSpPr>
            <p:cNvPr id="27" name="Freeform 3741"/>
            <p:cNvSpPr/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/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040587" y="2549112"/>
            <a:ext cx="555743" cy="555773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7593286" y="2109026"/>
            <a:ext cx="559320" cy="555773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7737588" y="4180652"/>
            <a:ext cx="609409" cy="609442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/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/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/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/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/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/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3843810" y="4620739"/>
            <a:ext cx="609409" cy="609442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/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030964" y="3042866"/>
            <a:ext cx="716741" cy="716781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/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/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/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443103" y="3484146"/>
            <a:ext cx="719128" cy="716781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/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/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86596" y="3643883"/>
            <a:ext cx="841930" cy="327606"/>
          </a:xfrm>
          <a:prstGeom prst="rect">
            <a:avLst/>
          </a:prstGeom>
          <a:noFill/>
        </p:spPr>
        <p:txBody>
          <a:bodyPr wrap="none" lIns="86694" tIns="43347" rIns="86694" bIns="43347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  <a:endParaRPr lang="en-GB" sz="1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547442" y="4302257"/>
            <a:ext cx="841930" cy="327606"/>
          </a:xfrm>
          <a:prstGeom prst="rect">
            <a:avLst/>
          </a:prstGeom>
          <a:noFill/>
        </p:spPr>
        <p:txBody>
          <a:bodyPr wrap="none" lIns="86694" tIns="43347" rIns="86694" bIns="43347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  <a:endParaRPr lang="en-GB" sz="1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547442" y="3218346"/>
            <a:ext cx="841930" cy="327606"/>
          </a:xfrm>
          <a:prstGeom prst="rect">
            <a:avLst/>
          </a:prstGeom>
          <a:noFill/>
        </p:spPr>
        <p:txBody>
          <a:bodyPr wrap="none" lIns="86694" tIns="43347" rIns="86694" bIns="43347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  <a:endParaRPr lang="en-GB" sz="1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547442" y="2206038"/>
            <a:ext cx="841930" cy="327606"/>
          </a:xfrm>
          <a:prstGeom prst="rect">
            <a:avLst/>
          </a:prstGeom>
          <a:noFill/>
        </p:spPr>
        <p:txBody>
          <a:bodyPr wrap="none" lIns="86694" tIns="43347" rIns="86694" bIns="43347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  <a:endParaRPr lang="en-GB" sz="1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86596" y="2656435"/>
            <a:ext cx="841930" cy="327606"/>
          </a:xfrm>
          <a:prstGeom prst="rect">
            <a:avLst/>
          </a:prstGeom>
          <a:noFill/>
        </p:spPr>
        <p:txBody>
          <a:bodyPr wrap="none" lIns="86694" tIns="43347" rIns="86694" bIns="43347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  <a:endParaRPr lang="en-GB" sz="1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86596" y="4753556"/>
            <a:ext cx="841930" cy="327606"/>
          </a:xfrm>
          <a:prstGeom prst="rect">
            <a:avLst/>
          </a:prstGeom>
          <a:noFill/>
        </p:spPr>
        <p:txBody>
          <a:bodyPr wrap="none" lIns="86694" tIns="43347" rIns="86694" bIns="43347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  <a:endParaRPr lang="en-GB" sz="1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/>
          <p:nvPr/>
        </p:nvSpPr>
        <p:spPr>
          <a:xfrm>
            <a:off x="8445074" y="1598053"/>
            <a:ext cx="2575208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dirty="0"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/>
          <p:nvPr/>
        </p:nvSpPr>
        <p:spPr>
          <a:xfrm>
            <a:off x="9095321" y="2721949"/>
            <a:ext cx="2530621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dirty="0"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/>
          <p:nvPr/>
        </p:nvSpPr>
        <p:spPr>
          <a:xfrm>
            <a:off x="8602541" y="3764551"/>
            <a:ext cx="2502470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dirty="0"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/>
          <p:nvPr/>
        </p:nvSpPr>
        <p:spPr>
          <a:xfrm>
            <a:off x="1346430" y="1903277"/>
            <a:ext cx="2418669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dirty="0"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/>
          <p:nvPr/>
        </p:nvSpPr>
        <p:spPr>
          <a:xfrm>
            <a:off x="667892" y="3188754"/>
            <a:ext cx="2498146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dirty="0"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/>
          <p:nvPr/>
        </p:nvSpPr>
        <p:spPr>
          <a:xfrm>
            <a:off x="950027" y="4231358"/>
            <a:ext cx="2659260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dirty="0">
              <a:sym typeface="Arial" panose="020B0604020202020204" pitchFamily="34" charset="0"/>
            </a:endParaRPr>
          </a:p>
        </p:txBody>
      </p:sp>
      <p:sp>
        <p:nvSpPr>
          <p:cNvPr id="71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4087">
        <p14:pan/>
      </p:transition>
    </mc:Choice>
    <mc:Fallback xmlns="">
      <p:transition spd="slow" advTm="4087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38857" y="1790734"/>
            <a:ext cx="3352616" cy="28448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419692" y="1790734"/>
            <a:ext cx="3352616" cy="28448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000528" y="1790734"/>
            <a:ext cx="3352616" cy="28448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385077" y="5258889"/>
            <a:ext cx="2569417" cy="1023693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385077" y="4824147"/>
            <a:ext cx="1728860" cy="402765"/>
          </a:xfrm>
          <a:prstGeom prst="rect">
            <a:avLst/>
          </a:prstGeom>
          <a:noFill/>
        </p:spPr>
        <p:txBody>
          <a:bodyPr wrap="none" lIns="94070" tIns="47035" rIns="94070" bIns="47035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点击输入文字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4952366" y="5258889"/>
            <a:ext cx="2569417" cy="1023693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4952366" y="4824147"/>
            <a:ext cx="1728860" cy="402765"/>
          </a:xfrm>
          <a:prstGeom prst="rect">
            <a:avLst/>
          </a:prstGeom>
          <a:noFill/>
        </p:spPr>
        <p:txBody>
          <a:bodyPr wrap="none" lIns="94070" tIns="47035" rIns="94070" bIns="47035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点击输入文字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8600934" y="5258889"/>
            <a:ext cx="2569417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8600935" y="4824147"/>
            <a:ext cx="1728860" cy="402765"/>
          </a:xfrm>
          <a:prstGeom prst="rect">
            <a:avLst/>
          </a:prstGeom>
          <a:noFill/>
        </p:spPr>
        <p:txBody>
          <a:bodyPr wrap="none" lIns="94070" tIns="47035" rIns="94070" bIns="47035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点击输入文字</a:t>
            </a:r>
          </a:p>
        </p:txBody>
      </p:sp>
      <p:sp>
        <p:nvSpPr>
          <p:cNvPr id="11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5307">
        <p14:pan/>
      </p:transition>
    </mc:Choice>
    <mc:Fallback xmlns="">
      <p:transition spd="slow" advTm="5307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21382" y="1185754"/>
            <a:ext cx="7011121" cy="3745283"/>
          </a:xfrm>
          <a:prstGeom prst="rect">
            <a:avLst/>
          </a:prstGeom>
          <a:solidFill>
            <a:srgbClr val="00AE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714469" y="1593575"/>
            <a:ext cx="1633322" cy="1633913"/>
            <a:chOff x="1399488" y="1373932"/>
            <a:chExt cx="1225151" cy="1225151"/>
          </a:xfrm>
        </p:grpSpPr>
        <p:sp>
          <p:nvSpPr>
            <p:cNvPr id="5" name="椭圆 4"/>
            <p:cNvSpPr/>
            <p:nvPr/>
          </p:nvSpPr>
          <p:spPr>
            <a:xfrm>
              <a:off x="1399488" y="1373932"/>
              <a:ext cx="1225151" cy="12251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ED650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422934" y="1707654"/>
              <a:ext cx="1162874" cy="6231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rgbClr val="23B9D6"/>
                  </a:solidFill>
                  <a:latin typeface="Impact" panose="020B0806030902050204" pitchFamily="34" charset="0"/>
                </a:rPr>
                <a:t>Part3</a:t>
              </a:r>
              <a:endParaRPr lang="zh-CN" altLang="en-US" sz="4800" dirty="0">
                <a:solidFill>
                  <a:srgbClr val="23B9D6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944722" y="3663556"/>
            <a:ext cx="5240346" cy="757222"/>
            <a:chOff x="339620" y="2810858"/>
            <a:chExt cx="3930771" cy="567785"/>
          </a:xfrm>
        </p:grpSpPr>
        <p:sp>
          <p:nvSpPr>
            <p:cNvPr id="8" name="TextBox 7"/>
            <p:cNvSpPr txBox="1"/>
            <p:nvPr/>
          </p:nvSpPr>
          <p:spPr>
            <a:xfrm>
              <a:off x="878282" y="2940163"/>
              <a:ext cx="3392109" cy="438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单击此处输入章节标题</a:t>
              </a:r>
            </a:p>
          </p:txBody>
        </p:sp>
        <p:sp>
          <p:nvSpPr>
            <p:cNvPr id="9" name="Freeform 168"/>
            <p:cNvSpPr>
              <a:spLocks noEditPoints="1"/>
            </p:cNvSpPr>
            <p:nvPr/>
          </p:nvSpPr>
          <p:spPr bwMode="auto">
            <a:xfrm>
              <a:off x="339620" y="2810858"/>
              <a:ext cx="482016" cy="495989"/>
            </a:xfrm>
            <a:custGeom>
              <a:avLst/>
              <a:gdLst>
                <a:gd name="T0" fmla="*/ 5 w 96"/>
                <a:gd name="T1" fmla="*/ 42 h 99"/>
                <a:gd name="T2" fmla="*/ 74 w 96"/>
                <a:gd name="T3" fmla="*/ 42 h 99"/>
                <a:gd name="T4" fmla="*/ 77 w 96"/>
                <a:gd name="T5" fmla="*/ 41 h 99"/>
                <a:gd name="T6" fmla="*/ 91 w 96"/>
                <a:gd name="T7" fmla="*/ 47 h 99"/>
                <a:gd name="T8" fmla="*/ 96 w 96"/>
                <a:gd name="T9" fmla="*/ 60 h 99"/>
                <a:gd name="T10" fmla="*/ 91 w 96"/>
                <a:gd name="T11" fmla="*/ 73 h 99"/>
                <a:gd name="T12" fmla="*/ 77 w 96"/>
                <a:gd name="T13" fmla="*/ 78 h 99"/>
                <a:gd name="T14" fmla="*/ 68 w 96"/>
                <a:gd name="T15" fmla="*/ 76 h 99"/>
                <a:gd name="T16" fmla="*/ 62 w 96"/>
                <a:gd name="T17" fmla="*/ 85 h 99"/>
                <a:gd name="T18" fmla="*/ 67 w 96"/>
                <a:gd name="T19" fmla="*/ 85 h 99"/>
                <a:gd name="T20" fmla="*/ 84 w 96"/>
                <a:gd name="T21" fmla="*/ 85 h 99"/>
                <a:gd name="T22" fmla="*/ 71 w 96"/>
                <a:gd name="T23" fmla="*/ 99 h 99"/>
                <a:gd name="T24" fmla="*/ 17 w 96"/>
                <a:gd name="T25" fmla="*/ 99 h 99"/>
                <a:gd name="T26" fmla="*/ 12 w 96"/>
                <a:gd name="T27" fmla="*/ 99 h 99"/>
                <a:gd name="T28" fmla="*/ 0 w 96"/>
                <a:gd name="T29" fmla="*/ 85 h 99"/>
                <a:gd name="T30" fmla="*/ 17 w 96"/>
                <a:gd name="T31" fmla="*/ 85 h 99"/>
                <a:gd name="T32" fmla="*/ 21 w 96"/>
                <a:gd name="T33" fmla="*/ 85 h 99"/>
                <a:gd name="T34" fmla="*/ 5 w 96"/>
                <a:gd name="T35" fmla="*/ 42 h 99"/>
                <a:gd name="T36" fmla="*/ 56 w 96"/>
                <a:gd name="T37" fmla="*/ 36 h 99"/>
                <a:gd name="T38" fmla="*/ 55 w 96"/>
                <a:gd name="T39" fmla="*/ 6 h 99"/>
                <a:gd name="T40" fmla="*/ 56 w 96"/>
                <a:gd name="T41" fmla="*/ 36 h 99"/>
                <a:gd name="T42" fmla="*/ 43 w 96"/>
                <a:gd name="T43" fmla="*/ 30 h 99"/>
                <a:gd name="T44" fmla="*/ 42 w 96"/>
                <a:gd name="T45" fmla="*/ 0 h 99"/>
                <a:gd name="T46" fmla="*/ 43 w 96"/>
                <a:gd name="T47" fmla="*/ 30 h 99"/>
                <a:gd name="T48" fmla="*/ 30 w 96"/>
                <a:gd name="T49" fmla="*/ 34 h 99"/>
                <a:gd name="T50" fmla="*/ 29 w 96"/>
                <a:gd name="T51" fmla="*/ 4 h 99"/>
                <a:gd name="T52" fmla="*/ 30 w 96"/>
                <a:gd name="T53" fmla="*/ 34 h 99"/>
                <a:gd name="T54" fmla="*/ 15 w 96"/>
                <a:gd name="T55" fmla="*/ 53 h 99"/>
                <a:gd name="T56" fmla="*/ 26 w 96"/>
                <a:gd name="T57" fmla="*/ 80 h 99"/>
                <a:gd name="T58" fmla="*/ 33 w 96"/>
                <a:gd name="T59" fmla="*/ 75 h 99"/>
                <a:gd name="T60" fmla="*/ 24 w 96"/>
                <a:gd name="T61" fmla="*/ 52 h 99"/>
                <a:gd name="T62" fmla="*/ 15 w 96"/>
                <a:gd name="T63" fmla="*/ 53 h 99"/>
                <a:gd name="T64" fmla="*/ 77 w 96"/>
                <a:gd name="T65" fmla="*/ 50 h 99"/>
                <a:gd name="T66" fmla="*/ 72 w 96"/>
                <a:gd name="T67" fmla="*/ 68 h 99"/>
                <a:gd name="T68" fmla="*/ 77 w 96"/>
                <a:gd name="T69" fmla="*/ 70 h 99"/>
                <a:gd name="T70" fmla="*/ 84 w 96"/>
                <a:gd name="T71" fmla="*/ 67 h 99"/>
                <a:gd name="T72" fmla="*/ 87 w 96"/>
                <a:gd name="T73" fmla="*/ 60 h 99"/>
                <a:gd name="T74" fmla="*/ 84 w 96"/>
                <a:gd name="T75" fmla="*/ 53 h 99"/>
                <a:gd name="T76" fmla="*/ 77 w 96"/>
                <a:gd name="T77" fmla="*/ 50 h 99"/>
                <a:gd name="T78" fmla="*/ 77 w 96"/>
                <a:gd name="T79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113829" y="5705925"/>
            <a:ext cx="2800321" cy="630732"/>
            <a:chOff x="733341" y="349422"/>
            <a:chExt cx="2800321" cy="630732"/>
          </a:xfrm>
        </p:grpSpPr>
        <p:sp>
          <p:nvSpPr>
            <p:cNvPr id="12" name="TextBox 11"/>
            <p:cNvSpPr txBox="1"/>
            <p:nvPr/>
          </p:nvSpPr>
          <p:spPr>
            <a:xfrm>
              <a:off x="1363843" y="410875"/>
              <a:ext cx="2169819" cy="507827"/>
            </a:xfrm>
            <a:prstGeom prst="rect">
              <a:avLst/>
            </a:prstGeom>
            <a:noFill/>
          </p:spPr>
          <p:txBody>
            <a:bodyPr wrap="none" lIns="121917" tIns="60958" rIns="121917" bIns="60958" rtlCol="0">
              <a:spAutoFit/>
            </a:bodyPr>
            <a:lstStyle/>
            <a:p>
              <a:r>
                <a:rPr lang="zh-CN" altLang="en-US" sz="2500" b="1" dirty="0">
                  <a:solidFill>
                    <a:srgbClr val="23B9D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某市人民医院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341" y="349422"/>
              <a:ext cx="630502" cy="630732"/>
            </a:xfrm>
            <a:prstGeom prst="rect">
              <a:avLst/>
            </a:prstGeom>
            <a:solidFill>
              <a:schemeClr val="bg1"/>
            </a:solidFill>
          </p:spPr>
        </p:pic>
      </p:grpSp>
      <p:cxnSp>
        <p:nvCxnSpPr>
          <p:cNvPr id="14" name="直接连接符 13"/>
          <p:cNvCxnSpPr/>
          <p:nvPr/>
        </p:nvCxnSpPr>
        <p:spPr>
          <a:xfrm>
            <a:off x="2021382" y="3196"/>
            <a:ext cx="0" cy="6859588"/>
          </a:xfrm>
          <a:prstGeom prst="line">
            <a:avLst/>
          </a:prstGeom>
          <a:ln>
            <a:solidFill>
              <a:srgbClr val="23B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-111998" y="6054800"/>
            <a:ext cx="9048996" cy="0"/>
          </a:xfrm>
          <a:prstGeom prst="line">
            <a:avLst/>
          </a:prstGeom>
          <a:ln>
            <a:solidFill>
              <a:srgbClr val="23B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358">
        <p14:pan/>
      </p:transition>
    </mc:Choice>
    <mc:Fallback xmlns="">
      <p:transition spd="slow" advTm="33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5294660" y="4486585"/>
            <a:ext cx="1052556" cy="105261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607418" y="4011301"/>
            <a:ext cx="1052556" cy="105261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274609" y="3610195"/>
            <a:ext cx="1052556" cy="1052614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6898259" y="2791099"/>
            <a:ext cx="1052556" cy="105261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5844155" y="1917250"/>
            <a:ext cx="1052556" cy="105261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590375" y="2289560"/>
            <a:ext cx="1052556" cy="1052614"/>
          </a:xfrm>
          <a:prstGeom prst="ellipse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016043" y="3002049"/>
            <a:ext cx="750300" cy="646846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6" name="Hexagon 45"/>
          <p:cNvSpPr/>
          <p:nvPr/>
        </p:nvSpPr>
        <p:spPr>
          <a:xfrm>
            <a:off x="6432769" y="3002049"/>
            <a:ext cx="750300" cy="646846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Hexagon 46"/>
          <p:cNvSpPr/>
          <p:nvPr/>
        </p:nvSpPr>
        <p:spPr>
          <a:xfrm>
            <a:off x="5730532" y="2628757"/>
            <a:ext cx="750300" cy="646846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8" name="Hexagon 47"/>
          <p:cNvSpPr/>
          <p:nvPr/>
        </p:nvSpPr>
        <p:spPr>
          <a:xfrm>
            <a:off x="5016043" y="3785560"/>
            <a:ext cx="750300" cy="646846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0" name="Hexagon 49"/>
          <p:cNvSpPr/>
          <p:nvPr/>
        </p:nvSpPr>
        <p:spPr>
          <a:xfrm>
            <a:off x="6406195" y="3762080"/>
            <a:ext cx="750300" cy="646846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2" name="Hexagon 51"/>
          <p:cNvSpPr/>
          <p:nvPr/>
        </p:nvSpPr>
        <p:spPr>
          <a:xfrm>
            <a:off x="5730532" y="4187552"/>
            <a:ext cx="750300" cy="646846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4954321" y="2542367"/>
            <a:ext cx="305006" cy="445620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4361" tIns="47181" rIns="94361" bIns="47181" numCol="1" anchor="t" anchorCtr="0" compatLnSpc="1"/>
          <a:lstStyle/>
          <a:p>
            <a:pPr>
              <a:lnSpc>
                <a:spcPct val="120000"/>
              </a:lnSpc>
            </a:pPr>
            <a:endParaRPr lang="en-US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/>
          <p:nvPr/>
        </p:nvSpPr>
        <p:spPr bwMode="auto">
          <a:xfrm>
            <a:off x="6285595" y="2213240"/>
            <a:ext cx="186493" cy="350326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4361" tIns="47181" rIns="94361" bIns="47181" numCol="1" anchor="t" anchorCtr="0" compatLnSpc="1"/>
          <a:lstStyle/>
          <a:p>
            <a:pPr>
              <a:lnSpc>
                <a:spcPct val="120000"/>
              </a:lnSpc>
            </a:pPr>
            <a:endParaRPr lang="en-US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7287745" y="3168762"/>
            <a:ext cx="293589" cy="277625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4361" tIns="47181" rIns="94361" bIns="47181" numCol="1" anchor="t" anchorCtr="0" compatLnSpc="1"/>
          <a:lstStyle/>
          <a:p>
            <a:pPr>
              <a:lnSpc>
                <a:spcPct val="120000"/>
              </a:lnSpc>
            </a:pPr>
            <a:endParaRPr lang="en-US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6996197" y="4475001"/>
            <a:ext cx="274999" cy="243808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4361" tIns="47181" rIns="94361" bIns="47181" numCol="1" anchor="t" anchorCtr="0" compatLnSpc="1"/>
          <a:lstStyle/>
          <a:p>
            <a:pPr>
              <a:lnSpc>
                <a:spcPct val="120000"/>
              </a:lnSpc>
            </a:pPr>
            <a:endParaRPr lang="en-US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5675340" y="4891566"/>
            <a:ext cx="271538" cy="407326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4361" tIns="47181" rIns="94361" bIns="47181" numCol="1" anchor="t" anchorCtr="0" compatLnSpc="1"/>
          <a:lstStyle/>
          <a:p>
            <a:pPr>
              <a:lnSpc>
                <a:spcPct val="120000"/>
              </a:lnSpc>
            </a:pPr>
            <a:endParaRPr lang="en-US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4569861" y="3943521"/>
            <a:ext cx="384460" cy="387309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4361" tIns="47181" rIns="94361" bIns="47181" numCol="1" anchor="t" anchorCtr="0" compatLnSpc="1"/>
          <a:lstStyle/>
          <a:p>
            <a:pPr>
              <a:lnSpc>
                <a:spcPct val="120000"/>
              </a:lnSpc>
            </a:pPr>
            <a:endParaRPr lang="en-US" sz="1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Footer Text"/>
          <p:cNvSpPr txBox="1"/>
          <p:nvPr/>
        </p:nvSpPr>
        <p:spPr>
          <a:xfrm>
            <a:off x="1794723" y="3313181"/>
            <a:ext cx="2293338" cy="1061780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74" name="Footer Text"/>
          <p:cNvSpPr txBox="1"/>
          <p:nvPr/>
        </p:nvSpPr>
        <p:spPr>
          <a:xfrm>
            <a:off x="2363190" y="4817816"/>
            <a:ext cx="2710123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81" name="Footer Text"/>
          <p:cNvSpPr txBox="1"/>
          <p:nvPr/>
        </p:nvSpPr>
        <p:spPr>
          <a:xfrm>
            <a:off x="7298594" y="1912730"/>
            <a:ext cx="2914185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86" name="Footer Text"/>
          <p:cNvSpPr txBox="1"/>
          <p:nvPr/>
        </p:nvSpPr>
        <p:spPr>
          <a:xfrm>
            <a:off x="8104132" y="2914656"/>
            <a:ext cx="2880543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89" name="Footer Text"/>
          <p:cNvSpPr txBox="1"/>
          <p:nvPr/>
        </p:nvSpPr>
        <p:spPr>
          <a:xfrm>
            <a:off x="2119534" y="1955279"/>
            <a:ext cx="2293338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92" name="Footer Text"/>
          <p:cNvSpPr txBox="1"/>
          <p:nvPr/>
        </p:nvSpPr>
        <p:spPr>
          <a:xfrm>
            <a:off x="7829457" y="4408926"/>
            <a:ext cx="3060216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9194">
        <p14:pan/>
      </p:transition>
    </mc:Choice>
    <mc:Fallback xmlns="">
      <p:transition spd="slow" advTm="9194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 13"/>
          <p:cNvGrpSpPr/>
          <p:nvPr/>
        </p:nvGrpSpPr>
        <p:grpSpPr>
          <a:xfrm>
            <a:off x="214724" y="2565149"/>
            <a:ext cx="11984502" cy="2688301"/>
            <a:chOff x="-92647" y="1563638"/>
            <a:chExt cx="8988871" cy="2016226"/>
          </a:xfrm>
          <a:solidFill>
            <a:schemeClr val="bg1">
              <a:lumMod val="75000"/>
            </a:schemeClr>
          </a:solidFill>
        </p:grpSpPr>
        <p:sp>
          <p:nvSpPr>
            <p:cNvPr id="30" name="Yarım Çerçeve 10"/>
            <p:cNvSpPr/>
            <p:nvPr/>
          </p:nvSpPr>
          <p:spPr>
            <a:xfrm>
              <a:off x="5148064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-1" fmla="*/ 0 w 2016224"/>
                <a:gd name="connsiteY0-2" fmla="*/ 0 h 1944216"/>
                <a:gd name="connsiteX1-3" fmla="*/ 2016224 w 2016224"/>
                <a:gd name="connsiteY1-4" fmla="*/ 0 h 1944216"/>
                <a:gd name="connsiteX2-5" fmla="*/ 1344156 w 2016224"/>
                <a:gd name="connsiteY2-6" fmla="*/ 648066 h 1944216"/>
                <a:gd name="connsiteX3-7" fmla="*/ 305943 w 2016224"/>
                <a:gd name="connsiteY3-8" fmla="*/ 212637 h 1944216"/>
                <a:gd name="connsiteX4-9" fmla="*/ 648066 w 2016224"/>
                <a:gd name="connsiteY4-10" fmla="*/ 1319296 h 1944216"/>
                <a:gd name="connsiteX5-11" fmla="*/ 0 w 2016224"/>
                <a:gd name="connsiteY5-12" fmla="*/ 1944216 h 1944216"/>
                <a:gd name="connsiteX6-13" fmla="*/ 0 w 2016224"/>
                <a:gd name="connsiteY6-14" fmla="*/ 0 h 1944216"/>
                <a:gd name="connsiteX0-15" fmla="*/ 0 w 2016224"/>
                <a:gd name="connsiteY0-16" fmla="*/ 0 h 1944216"/>
                <a:gd name="connsiteX1-17" fmla="*/ 2016224 w 2016224"/>
                <a:gd name="connsiteY1-18" fmla="*/ 0 h 1944216"/>
                <a:gd name="connsiteX2-19" fmla="*/ 1344156 w 2016224"/>
                <a:gd name="connsiteY2-20" fmla="*/ 648066 h 1944216"/>
                <a:gd name="connsiteX3-21" fmla="*/ 305943 w 2016224"/>
                <a:gd name="connsiteY3-22" fmla="*/ 212637 h 1944216"/>
                <a:gd name="connsiteX4-23" fmla="*/ 324604 w 2016224"/>
                <a:gd name="connsiteY4-24" fmla="*/ 1928896 h 1944216"/>
                <a:gd name="connsiteX5-25" fmla="*/ 0 w 2016224"/>
                <a:gd name="connsiteY5-26" fmla="*/ 1944216 h 1944216"/>
                <a:gd name="connsiteX6-27" fmla="*/ 0 w 2016224"/>
                <a:gd name="connsiteY6-28" fmla="*/ 0 h 1944216"/>
                <a:gd name="connsiteX0-29" fmla="*/ 0 w 2016224"/>
                <a:gd name="connsiteY0-30" fmla="*/ 0 h 1944216"/>
                <a:gd name="connsiteX1-31" fmla="*/ 2016224 w 2016224"/>
                <a:gd name="connsiteY1-32" fmla="*/ 0 h 1944216"/>
                <a:gd name="connsiteX2-33" fmla="*/ 1984858 w 2016224"/>
                <a:gd name="connsiteY2-34" fmla="*/ 187756 h 1944216"/>
                <a:gd name="connsiteX3-35" fmla="*/ 305943 w 2016224"/>
                <a:gd name="connsiteY3-36" fmla="*/ 212637 h 1944216"/>
                <a:gd name="connsiteX4-37" fmla="*/ 324604 w 2016224"/>
                <a:gd name="connsiteY4-38" fmla="*/ 1928896 h 1944216"/>
                <a:gd name="connsiteX5-39" fmla="*/ 0 w 2016224"/>
                <a:gd name="connsiteY5-40" fmla="*/ 1944216 h 1944216"/>
                <a:gd name="connsiteX6-41" fmla="*/ 0 w 2016224"/>
                <a:gd name="connsiteY6-42" fmla="*/ 0 h 1944216"/>
                <a:gd name="connsiteX0-43" fmla="*/ 0 w 2016224"/>
                <a:gd name="connsiteY0-44" fmla="*/ 0 h 1944216"/>
                <a:gd name="connsiteX1-45" fmla="*/ 2016224 w 2016224"/>
                <a:gd name="connsiteY1-46" fmla="*/ 0 h 1944216"/>
                <a:gd name="connsiteX2-47" fmla="*/ 2009739 w 2016224"/>
                <a:gd name="connsiteY2-48" fmla="*/ 212637 h 1944216"/>
                <a:gd name="connsiteX3-49" fmla="*/ 305943 w 2016224"/>
                <a:gd name="connsiteY3-50" fmla="*/ 212637 h 1944216"/>
                <a:gd name="connsiteX4-51" fmla="*/ 324604 w 2016224"/>
                <a:gd name="connsiteY4-52" fmla="*/ 1928896 h 1944216"/>
                <a:gd name="connsiteX5-53" fmla="*/ 0 w 2016224"/>
                <a:gd name="connsiteY5-54" fmla="*/ 1944216 h 1944216"/>
                <a:gd name="connsiteX6-55" fmla="*/ 0 w 2016224"/>
                <a:gd name="connsiteY6-56" fmla="*/ 0 h 1944216"/>
                <a:gd name="connsiteX0-57" fmla="*/ 0 w 2040841"/>
                <a:gd name="connsiteY0-58" fmla="*/ 0 h 1944216"/>
                <a:gd name="connsiteX1-59" fmla="*/ 2016224 w 2040841"/>
                <a:gd name="connsiteY1-60" fmla="*/ 0 h 1944216"/>
                <a:gd name="connsiteX2-61" fmla="*/ 2040841 w 2040841"/>
                <a:gd name="connsiteY2-62" fmla="*/ 200196 h 1944216"/>
                <a:gd name="connsiteX3-63" fmla="*/ 305943 w 2040841"/>
                <a:gd name="connsiteY3-64" fmla="*/ 212637 h 1944216"/>
                <a:gd name="connsiteX4-65" fmla="*/ 324604 w 2040841"/>
                <a:gd name="connsiteY4-66" fmla="*/ 1928896 h 1944216"/>
                <a:gd name="connsiteX5-67" fmla="*/ 0 w 2040841"/>
                <a:gd name="connsiteY5-68" fmla="*/ 1944216 h 1944216"/>
                <a:gd name="connsiteX6-69" fmla="*/ 0 w 2040841"/>
                <a:gd name="connsiteY6-70" fmla="*/ 0 h 1944216"/>
                <a:gd name="connsiteX0-71" fmla="*/ 0 w 2016224"/>
                <a:gd name="connsiteY0-72" fmla="*/ 0 h 1944216"/>
                <a:gd name="connsiteX1-73" fmla="*/ 2016224 w 2016224"/>
                <a:gd name="connsiteY1-74" fmla="*/ 0 h 1944216"/>
                <a:gd name="connsiteX2-75" fmla="*/ 2015959 w 2016224"/>
                <a:gd name="connsiteY2-76" fmla="*/ 212637 h 1944216"/>
                <a:gd name="connsiteX3-77" fmla="*/ 305943 w 2016224"/>
                <a:gd name="connsiteY3-78" fmla="*/ 212637 h 1944216"/>
                <a:gd name="connsiteX4-79" fmla="*/ 324604 w 2016224"/>
                <a:gd name="connsiteY4-80" fmla="*/ 1928896 h 1944216"/>
                <a:gd name="connsiteX5-81" fmla="*/ 0 w 2016224"/>
                <a:gd name="connsiteY5-82" fmla="*/ 1944216 h 1944216"/>
                <a:gd name="connsiteX6-83" fmla="*/ 0 w 2016224"/>
                <a:gd name="connsiteY6-84" fmla="*/ 0 h 1944216"/>
                <a:gd name="connsiteX0-85" fmla="*/ 0 w 2016224"/>
                <a:gd name="connsiteY0-86" fmla="*/ 0 h 1944216"/>
                <a:gd name="connsiteX1-87" fmla="*/ 2016224 w 2016224"/>
                <a:gd name="connsiteY1-88" fmla="*/ 0 h 1944216"/>
                <a:gd name="connsiteX2-89" fmla="*/ 2015959 w 2016224"/>
                <a:gd name="connsiteY2-90" fmla="*/ 212637 h 1944216"/>
                <a:gd name="connsiteX3-91" fmla="*/ 305943 w 2016224"/>
                <a:gd name="connsiteY3-92" fmla="*/ 212637 h 1944216"/>
                <a:gd name="connsiteX4-93" fmla="*/ 281061 w 2016224"/>
                <a:gd name="connsiteY4-94" fmla="*/ 1941337 h 1944216"/>
                <a:gd name="connsiteX5-95" fmla="*/ 0 w 2016224"/>
                <a:gd name="connsiteY5-96" fmla="*/ 1944216 h 1944216"/>
                <a:gd name="connsiteX6-97" fmla="*/ 0 w 2016224"/>
                <a:gd name="connsiteY6-98" fmla="*/ 0 h 1944216"/>
                <a:gd name="connsiteX0-99" fmla="*/ 0 w 2016224"/>
                <a:gd name="connsiteY0-100" fmla="*/ 0 h 1944216"/>
                <a:gd name="connsiteX1-101" fmla="*/ 2016224 w 2016224"/>
                <a:gd name="connsiteY1-102" fmla="*/ 0 h 1944216"/>
                <a:gd name="connsiteX2-103" fmla="*/ 2015959 w 2016224"/>
                <a:gd name="connsiteY2-104" fmla="*/ 212637 h 1944216"/>
                <a:gd name="connsiteX3-105" fmla="*/ 305943 w 2016224"/>
                <a:gd name="connsiteY3-106" fmla="*/ 212637 h 1944216"/>
                <a:gd name="connsiteX4-107" fmla="*/ 312163 w 2016224"/>
                <a:gd name="connsiteY4-108" fmla="*/ 1922676 h 1944216"/>
                <a:gd name="connsiteX5-109" fmla="*/ 0 w 2016224"/>
                <a:gd name="connsiteY5-110" fmla="*/ 1944216 h 1944216"/>
                <a:gd name="connsiteX6-111" fmla="*/ 0 w 2016224"/>
                <a:gd name="connsiteY6-112" fmla="*/ 0 h 1944216"/>
                <a:gd name="connsiteX0-113" fmla="*/ 0 w 2016224"/>
                <a:gd name="connsiteY0-114" fmla="*/ 0 h 1953778"/>
                <a:gd name="connsiteX1-115" fmla="*/ 2016224 w 2016224"/>
                <a:gd name="connsiteY1-116" fmla="*/ 0 h 1953778"/>
                <a:gd name="connsiteX2-117" fmla="*/ 2015959 w 2016224"/>
                <a:gd name="connsiteY2-118" fmla="*/ 212637 h 1953778"/>
                <a:gd name="connsiteX3-119" fmla="*/ 305943 w 2016224"/>
                <a:gd name="connsiteY3-120" fmla="*/ 212637 h 1953778"/>
                <a:gd name="connsiteX4-121" fmla="*/ 312163 w 2016224"/>
                <a:gd name="connsiteY4-122" fmla="*/ 1953778 h 1953778"/>
                <a:gd name="connsiteX5-123" fmla="*/ 0 w 2016224"/>
                <a:gd name="connsiteY5-124" fmla="*/ 1944216 h 1953778"/>
                <a:gd name="connsiteX6-125" fmla="*/ 0 w 2016224"/>
                <a:gd name="connsiteY6-126" fmla="*/ 0 h 1953778"/>
                <a:gd name="connsiteX0-127" fmla="*/ 0 w 2016224"/>
                <a:gd name="connsiteY0-128" fmla="*/ 0 h 1944216"/>
                <a:gd name="connsiteX1-129" fmla="*/ 2016224 w 2016224"/>
                <a:gd name="connsiteY1-130" fmla="*/ 0 h 1944216"/>
                <a:gd name="connsiteX2-131" fmla="*/ 2015959 w 2016224"/>
                <a:gd name="connsiteY2-132" fmla="*/ 212637 h 1944216"/>
                <a:gd name="connsiteX3-133" fmla="*/ 305943 w 2016224"/>
                <a:gd name="connsiteY3-134" fmla="*/ 212637 h 1944216"/>
                <a:gd name="connsiteX4-135" fmla="*/ 305942 w 2016224"/>
                <a:gd name="connsiteY4-136" fmla="*/ 1935117 h 1944216"/>
                <a:gd name="connsiteX5-137" fmla="*/ 0 w 2016224"/>
                <a:gd name="connsiteY5-138" fmla="*/ 1944216 h 1944216"/>
                <a:gd name="connsiteX6-139" fmla="*/ 0 w 2016224"/>
                <a:gd name="connsiteY6-140" fmla="*/ 0 h 1944216"/>
                <a:gd name="connsiteX0-141" fmla="*/ 0 w 2016224"/>
                <a:gd name="connsiteY0-142" fmla="*/ 0 h 1944216"/>
                <a:gd name="connsiteX1-143" fmla="*/ 2016224 w 2016224"/>
                <a:gd name="connsiteY1-144" fmla="*/ 0 h 1944216"/>
                <a:gd name="connsiteX2-145" fmla="*/ 2015959 w 2016224"/>
                <a:gd name="connsiteY2-146" fmla="*/ 212637 h 1944216"/>
                <a:gd name="connsiteX3-147" fmla="*/ 225078 w 2016224"/>
                <a:gd name="connsiteY3-148" fmla="*/ 212637 h 1944216"/>
                <a:gd name="connsiteX4-149" fmla="*/ 305942 w 2016224"/>
                <a:gd name="connsiteY4-150" fmla="*/ 1935117 h 1944216"/>
                <a:gd name="connsiteX5-151" fmla="*/ 0 w 2016224"/>
                <a:gd name="connsiteY5-152" fmla="*/ 1944216 h 1944216"/>
                <a:gd name="connsiteX6-153" fmla="*/ 0 w 2016224"/>
                <a:gd name="connsiteY6-154" fmla="*/ 0 h 1944216"/>
                <a:gd name="connsiteX0-155" fmla="*/ 0 w 2016224"/>
                <a:gd name="connsiteY0-156" fmla="*/ 0 h 1944216"/>
                <a:gd name="connsiteX1-157" fmla="*/ 2016224 w 2016224"/>
                <a:gd name="connsiteY1-158" fmla="*/ 0 h 1944216"/>
                <a:gd name="connsiteX2-159" fmla="*/ 2015959 w 2016224"/>
                <a:gd name="connsiteY2-160" fmla="*/ 212637 h 1944216"/>
                <a:gd name="connsiteX3-161" fmla="*/ 225078 w 2016224"/>
                <a:gd name="connsiteY3-162" fmla="*/ 212637 h 1944216"/>
                <a:gd name="connsiteX4-163" fmla="*/ 225076 w 2016224"/>
                <a:gd name="connsiteY4-164" fmla="*/ 1941338 h 1944216"/>
                <a:gd name="connsiteX5-165" fmla="*/ 0 w 2016224"/>
                <a:gd name="connsiteY5-166" fmla="*/ 1944216 h 1944216"/>
                <a:gd name="connsiteX6-167" fmla="*/ 0 w 2016224"/>
                <a:gd name="connsiteY6-168" fmla="*/ 0 h 1944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Yarım Çerçeve 10"/>
            <p:cNvSpPr/>
            <p:nvPr/>
          </p:nvSpPr>
          <p:spPr>
            <a:xfrm>
              <a:off x="1619672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-1" fmla="*/ 0 w 2016224"/>
                <a:gd name="connsiteY0-2" fmla="*/ 0 h 1944216"/>
                <a:gd name="connsiteX1-3" fmla="*/ 2016224 w 2016224"/>
                <a:gd name="connsiteY1-4" fmla="*/ 0 h 1944216"/>
                <a:gd name="connsiteX2-5" fmla="*/ 1344156 w 2016224"/>
                <a:gd name="connsiteY2-6" fmla="*/ 648066 h 1944216"/>
                <a:gd name="connsiteX3-7" fmla="*/ 305943 w 2016224"/>
                <a:gd name="connsiteY3-8" fmla="*/ 212637 h 1944216"/>
                <a:gd name="connsiteX4-9" fmla="*/ 648066 w 2016224"/>
                <a:gd name="connsiteY4-10" fmla="*/ 1319296 h 1944216"/>
                <a:gd name="connsiteX5-11" fmla="*/ 0 w 2016224"/>
                <a:gd name="connsiteY5-12" fmla="*/ 1944216 h 1944216"/>
                <a:gd name="connsiteX6-13" fmla="*/ 0 w 2016224"/>
                <a:gd name="connsiteY6-14" fmla="*/ 0 h 1944216"/>
                <a:gd name="connsiteX0-15" fmla="*/ 0 w 2016224"/>
                <a:gd name="connsiteY0-16" fmla="*/ 0 h 1944216"/>
                <a:gd name="connsiteX1-17" fmla="*/ 2016224 w 2016224"/>
                <a:gd name="connsiteY1-18" fmla="*/ 0 h 1944216"/>
                <a:gd name="connsiteX2-19" fmla="*/ 1344156 w 2016224"/>
                <a:gd name="connsiteY2-20" fmla="*/ 648066 h 1944216"/>
                <a:gd name="connsiteX3-21" fmla="*/ 305943 w 2016224"/>
                <a:gd name="connsiteY3-22" fmla="*/ 212637 h 1944216"/>
                <a:gd name="connsiteX4-23" fmla="*/ 324604 w 2016224"/>
                <a:gd name="connsiteY4-24" fmla="*/ 1928896 h 1944216"/>
                <a:gd name="connsiteX5-25" fmla="*/ 0 w 2016224"/>
                <a:gd name="connsiteY5-26" fmla="*/ 1944216 h 1944216"/>
                <a:gd name="connsiteX6-27" fmla="*/ 0 w 2016224"/>
                <a:gd name="connsiteY6-28" fmla="*/ 0 h 1944216"/>
                <a:gd name="connsiteX0-29" fmla="*/ 0 w 2016224"/>
                <a:gd name="connsiteY0-30" fmla="*/ 0 h 1944216"/>
                <a:gd name="connsiteX1-31" fmla="*/ 2016224 w 2016224"/>
                <a:gd name="connsiteY1-32" fmla="*/ 0 h 1944216"/>
                <a:gd name="connsiteX2-33" fmla="*/ 1984858 w 2016224"/>
                <a:gd name="connsiteY2-34" fmla="*/ 187756 h 1944216"/>
                <a:gd name="connsiteX3-35" fmla="*/ 305943 w 2016224"/>
                <a:gd name="connsiteY3-36" fmla="*/ 212637 h 1944216"/>
                <a:gd name="connsiteX4-37" fmla="*/ 324604 w 2016224"/>
                <a:gd name="connsiteY4-38" fmla="*/ 1928896 h 1944216"/>
                <a:gd name="connsiteX5-39" fmla="*/ 0 w 2016224"/>
                <a:gd name="connsiteY5-40" fmla="*/ 1944216 h 1944216"/>
                <a:gd name="connsiteX6-41" fmla="*/ 0 w 2016224"/>
                <a:gd name="connsiteY6-42" fmla="*/ 0 h 1944216"/>
                <a:gd name="connsiteX0-43" fmla="*/ 0 w 2016224"/>
                <a:gd name="connsiteY0-44" fmla="*/ 0 h 1944216"/>
                <a:gd name="connsiteX1-45" fmla="*/ 2016224 w 2016224"/>
                <a:gd name="connsiteY1-46" fmla="*/ 0 h 1944216"/>
                <a:gd name="connsiteX2-47" fmla="*/ 2009739 w 2016224"/>
                <a:gd name="connsiteY2-48" fmla="*/ 212637 h 1944216"/>
                <a:gd name="connsiteX3-49" fmla="*/ 305943 w 2016224"/>
                <a:gd name="connsiteY3-50" fmla="*/ 212637 h 1944216"/>
                <a:gd name="connsiteX4-51" fmla="*/ 324604 w 2016224"/>
                <a:gd name="connsiteY4-52" fmla="*/ 1928896 h 1944216"/>
                <a:gd name="connsiteX5-53" fmla="*/ 0 w 2016224"/>
                <a:gd name="connsiteY5-54" fmla="*/ 1944216 h 1944216"/>
                <a:gd name="connsiteX6-55" fmla="*/ 0 w 2016224"/>
                <a:gd name="connsiteY6-56" fmla="*/ 0 h 1944216"/>
                <a:gd name="connsiteX0-57" fmla="*/ 0 w 2040841"/>
                <a:gd name="connsiteY0-58" fmla="*/ 0 h 1944216"/>
                <a:gd name="connsiteX1-59" fmla="*/ 2016224 w 2040841"/>
                <a:gd name="connsiteY1-60" fmla="*/ 0 h 1944216"/>
                <a:gd name="connsiteX2-61" fmla="*/ 2040841 w 2040841"/>
                <a:gd name="connsiteY2-62" fmla="*/ 200196 h 1944216"/>
                <a:gd name="connsiteX3-63" fmla="*/ 305943 w 2040841"/>
                <a:gd name="connsiteY3-64" fmla="*/ 212637 h 1944216"/>
                <a:gd name="connsiteX4-65" fmla="*/ 324604 w 2040841"/>
                <a:gd name="connsiteY4-66" fmla="*/ 1928896 h 1944216"/>
                <a:gd name="connsiteX5-67" fmla="*/ 0 w 2040841"/>
                <a:gd name="connsiteY5-68" fmla="*/ 1944216 h 1944216"/>
                <a:gd name="connsiteX6-69" fmla="*/ 0 w 2040841"/>
                <a:gd name="connsiteY6-70" fmla="*/ 0 h 1944216"/>
                <a:gd name="connsiteX0-71" fmla="*/ 0 w 2016224"/>
                <a:gd name="connsiteY0-72" fmla="*/ 0 h 1944216"/>
                <a:gd name="connsiteX1-73" fmla="*/ 2016224 w 2016224"/>
                <a:gd name="connsiteY1-74" fmla="*/ 0 h 1944216"/>
                <a:gd name="connsiteX2-75" fmla="*/ 2015959 w 2016224"/>
                <a:gd name="connsiteY2-76" fmla="*/ 212637 h 1944216"/>
                <a:gd name="connsiteX3-77" fmla="*/ 305943 w 2016224"/>
                <a:gd name="connsiteY3-78" fmla="*/ 212637 h 1944216"/>
                <a:gd name="connsiteX4-79" fmla="*/ 324604 w 2016224"/>
                <a:gd name="connsiteY4-80" fmla="*/ 1928896 h 1944216"/>
                <a:gd name="connsiteX5-81" fmla="*/ 0 w 2016224"/>
                <a:gd name="connsiteY5-82" fmla="*/ 1944216 h 1944216"/>
                <a:gd name="connsiteX6-83" fmla="*/ 0 w 2016224"/>
                <a:gd name="connsiteY6-84" fmla="*/ 0 h 1944216"/>
                <a:gd name="connsiteX0-85" fmla="*/ 0 w 2016224"/>
                <a:gd name="connsiteY0-86" fmla="*/ 0 h 1944216"/>
                <a:gd name="connsiteX1-87" fmla="*/ 2016224 w 2016224"/>
                <a:gd name="connsiteY1-88" fmla="*/ 0 h 1944216"/>
                <a:gd name="connsiteX2-89" fmla="*/ 2015959 w 2016224"/>
                <a:gd name="connsiteY2-90" fmla="*/ 212637 h 1944216"/>
                <a:gd name="connsiteX3-91" fmla="*/ 305943 w 2016224"/>
                <a:gd name="connsiteY3-92" fmla="*/ 212637 h 1944216"/>
                <a:gd name="connsiteX4-93" fmla="*/ 281061 w 2016224"/>
                <a:gd name="connsiteY4-94" fmla="*/ 1941337 h 1944216"/>
                <a:gd name="connsiteX5-95" fmla="*/ 0 w 2016224"/>
                <a:gd name="connsiteY5-96" fmla="*/ 1944216 h 1944216"/>
                <a:gd name="connsiteX6-97" fmla="*/ 0 w 2016224"/>
                <a:gd name="connsiteY6-98" fmla="*/ 0 h 1944216"/>
                <a:gd name="connsiteX0-99" fmla="*/ 0 w 2016224"/>
                <a:gd name="connsiteY0-100" fmla="*/ 0 h 1944216"/>
                <a:gd name="connsiteX1-101" fmla="*/ 2016224 w 2016224"/>
                <a:gd name="connsiteY1-102" fmla="*/ 0 h 1944216"/>
                <a:gd name="connsiteX2-103" fmla="*/ 2015959 w 2016224"/>
                <a:gd name="connsiteY2-104" fmla="*/ 212637 h 1944216"/>
                <a:gd name="connsiteX3-105" fmla="*/ 305943 w 2016224"/>
                <a:gd name="connsiteY3-106" fmla="*/ 212637 h 1944216"/>
                <a:gd name="connsiteX4-107" fmla="*/ 312163 w 2016224"/>
                <a:gd name="connsiteY4-108" fmla="*/ 1922676 h 1944216"/>
                <a:gd name="connsiteX5-109" fmla="*/ 0 w 2016224"/>
                <a:gd name="connsiteY5-110" fmla="*/ 1944216 h 1944216"/>
                <a:gd name="connsiteX6-111" fmla="*/ 0 w 2016224"/>
                <a:gd name="connsiteY6-112" fmla="*/ 0 h 1944216"/>
                <a:gd name="connsiteX0-113" fmla="*/ 0 w 2016224"/>
                <a:gd name="connsiteY0-114" fmla="*/ 0 h 1953778"/>
                <a:gd name="connsiteX1-115" fmla="*/ 2016224 w 2016224"/>
                <a:gd name="connsiteY1-116" fmla="*/ 0 h 1953778"/>
                <a:gd name="connsiteX2-117" fmla="*/ 2015959 w 2016224"/>
                <a:gd name="connsiteY2-118" fmla="*/ 212637 h 1953778"/>
                <a:gd name="connsiteX3-119" fmla="*/ 305943 w 2016224"/>
                <a:gd name="connsiteY3-120" fmla="*/ 212637 h 1953778"/>
                <a:gd name="connsiteX4-121" fmla="*/ 312163 w 2016224"/>
                <a:gd name="connsiteY4-122" fmla="*/ 1953778 h 1953778"/>
                <a:gd name="connsiteX5-123" fmla="*/ 0 w 2016224"/>
                <a:gd name="connsiteY5-124" fmla="*/ 1944216 h 1953778"/>
                <a:gd name="connsiteX6-125" fmla="*/ 0 w 2016224"/>
                <a:gd name="connsiteY6-126" fmla="*/ 0 h 1953778"/>
                <a:gd name="connsiteX0-127" fmla="*/ 0 w 2016224"/>
                <a:gd name="connsiteY0-128" fmla="*/ 0 h 1944216"/>
                <a:gd name="connsiteX1-129" fmla="*/ 2016224 w 2016224"/>
                <a:gd name="connsiteY1-130" fmla="*/ 0 h 1944216"/>
                <a:gd name="connsiteX2-131" fmla="*/ 2015959 w 2016224"/>
                <a:gd name="connsiteY2-132" fmla="*/ 212637 h 1944216"/>
                <a:gd name="connsiteX3-133" fmla="*/ 305943 w 2016224"/>
                <a:gd name="connsiteY3-134" fmla="*/ 212637 h 1944216"/>
                <a:gd name="connsiteX4-135" fmla="*/ 305942 w 2016224"/>
                <a:gd name="connsiteY4-136" fmla="*/ 1935117 h 1944216"/>
                <a:gd name="connsiteX5-137" fmla="*/ 0 w 2016224"/>
                <a:gd name="connsiteY5-138" fmla="*/ 1944216 h 1944216"/>
                <a:gd name="connsiteX6-139" fmla="*/ 0 w 2016224"/>
                <a:gd name="connsiteY6-140" fmla="*/ 0 h 1944216"/>
                <a:gd name="connsiteX0-141" fmla="*/ 0 w 2016224"/>
                <a:gd name="connsiteY0-142" fmla="*/ 0 h 1944216"/>
                <a:gd name="connsiteX1-143" fmla="*/ 2016224 w 2016224"/>
                <a:gd name="connsiteY1-144" fmla="*/ 0 h 1944216"/>
                <a:gd name="connsiteX2-145" fmla="*/ 2015959 w 2016224"/>
                <a:gd name="connsiteY2-146" fmla="*/ 212637 h 1944216"/>
                <a:gd name="connsiteX3-147" fmla="*/ 225078 w 2016224"/>
                <a:gd name="connsiteY3-148" fmla="*/ 212637 h 1944216"/>
                <a:gd name="connsiteX4-149" fmla="*/ 305942 w 2016224"/>
                <a:gd name="connsiteY4-150" fmla="*/ 1935117 h 1944216"/>
                <a:gd name="connsiteX5-151" fmla="*/ 0 w 2016224"/>
                <a:gd name="connsiteY5-152" fmla="*/ 1944216 h 1944216"/>
                <a:gd name="connsiteX6-153" fmla="*/ 0 w 2016224"/>
                <a:gd name="connsiteY6-154" fmla="*/ 0 h 1944216"/>
                <a:gd name="connsiteX0-155" fmla="*/ 0 w 2016224"/>
                <a:gd name="connsiteY0-156" fmla="*/ 0 h 1944216"/>
                <a:gd name="connsiteX1-157" fmla="*/ 2016224 w 2016224"/>
                <a:gd name="connsiteY1-158" fmla="*/ 0 h 1944216"/>
                <a:gd name="connsiteX2-159" fmla="*/ 2015959 w 2016224"/>
                <a:gd name="connsiteY2-160" fmla="*/ 212637 h 1944216"/>
                <a:gd name="connsiteX3-161" fmla="*/ 225078 w 2016224"/>
                <a:gd name="connsiteY3-162" fmla="*/ 212637 h 1944216"/>
                <a:gd name="connsiteX4-163" fmla="*/ 225076 w 2016224"/>
                <a:gd name="connsiteY4-164" fmla="*/ 1941338 h 1944216"/>
                <a:gd name="connsiteX5-165" fmla="*/ 0 w 2016224"/>
                <a:gd name="connsiteY5-166" fmla="*/ 1944216 h 1944216"/>
                <a:gd name="connsiteX6-167" fmla="*/ 0 w 2016224"/>
                <a:gd name="connsiteY6-168" fmla="*/ 0 h 1944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Yarım Çerçeve 10"/>
            <p:cNvSpPr/>
            <p:nvPr/>
          </p:nvSpPr>
          <p:spPr>
            <a:xfrm rot="16200000">
              <a:off x="3393677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-1" fmla="*/ 0 w 2016224"/>
                <a:gd name="connsiteY0-2" fmla="*/ 0 h 1944216"/>
                <a:gd name="connsiteX1-3" fmla="*/ 2016224 w 2016224"/>
                <a:gd name="connsiteY1-4" fmla="*/ 0 h 1944216"/>
                <a:gd name="connsiteX2-5" fmla="*/ 1344156 w 2016224"/>
                <a:gd name="connsiteY2-6" fmla="*/ 648066 h 1944216"/>
                <a:gd name="connsiteX3-7" fmla="*/ 305943 w 2016224"/>
                <a:gd name="connsiteY3-8" fmla="*/ 212637 h 1944216"/>
                <a:gd name="connsiteX4-9" fmla="*/ 648066 w 2016224"/>
                <a:gd name="connsiteY4-10" fmla="*/ 1319296 h 1944216"/>
                <a:gd name="connsiteX5-11" fmla="*/ 0 w 2016224"/>
                <a:gd name="connsiteY5-12" fmla="*/ 1944216 h 1944216"/>
                <a:gd name="connsiteX6-13" fmla="*/ 0 w 2016224"/>
                <a:gd name="connsiteY6-14" fmla="*/ 0 h 1944216"/>
                <a:gd name="connsiteX0-15" fmla="*/ 0 w 2016224"/>
                <a:gd name="connsiteY0-16" fmla="*/ 0 h 1944216"/>
                <a:gd name="connsiteX1-17" fmla="*/ 2016224 w 2016224"/>
                <a:gd name="connsiteY1-18" fmla="*/ 0 h 1944216"/>
                <a:gd name="connsiteX2-19" fmla="*/ 1344156 w 2016224"/>
                <a:gd name="connsiteY2-20" fmla="*/ 648066 h 1944216"/>
                <a:gd name="connsiteX3-21" fmla="*/ 305943 w 2016224"/>
                <a:gd name="connsiteY3-22" fmla="*/ 212637 h 1944216"/>
                <a:gd name="connsiteX4-23" fmla="*/ 324604 w 2016224"/>
                <a:gd name="connsiteY4-24" fmla="*/ 1928896 h 1944216"/>
                <a:gd name="connsiteX5-25" fmla="*/ 0 w 2016224"/>
                <a:gd name="connsiteY5-26" fmla="*/ 1944216 h 1944216"/>
                <a:gd name="connsiteX6-27" fmla="*/ 0 w 2016224"/>
                <a:gd name="connsiteY6-28" fmla="*/ 0 h 1944216"/>
                <a:gd name="connsiteX0-29" fmla="*/ 0 w 2016224"/>
                <a:gd name="connsiteY0-30" fmla="*/ 0 h 1944216"/>
                <a:gd name="connsiteX1-31" fmla="*/ 2016224 w 2016224"/>
                <a:gd name="connsiteY1-32" fmla="*/ 0 h 1944216"/>
                <a:gd name="connsiteX2-33" fmla="*/ 1984858 w 2016224"/>
                <a:gd name="connsiteY2-34" fmla="*/ 187756 h 1944216"/>
                <a:gd name="connsiteX3-35" fmla="*/ 305943 w 2016224"/>
                <a:gd name="connsiteY3-36" fmla="*/ 212637 h 1944216"/>
                <a:gd name="connsiteX4-37" fmla="*/ 324604 w 2016224"/>
                <a:gd name="connsiteY4-38" fmla="*/ 1928896 h 1944216"/>
                <a:gd name="connsiteX5-39" fmla="*/ 0 w 2016224"/>
                <a:gd name="connsiteY5-40" fmla="*/ 1944216 h 1944216"/>
                <a:gd name="connsiteX6-41" fmla="*/ 0 w 2016224"/>
                <a:gd name="connsiteY6-42" fmla="*/ 0 h 1944216"/>
                <a:gd name="connsiteX0-43" fmla="*/ 0 w 2016224"/>
                <a:gd name="connsiteY0-44" fmla="*/ 0 h 1944216"/>
                <a:gd name="connsiteX1-45" fmla="*/ 2016224 w 2016224"/>
                <a:gd name="connsiteY1-46" fmla="*/ 0 h 1944216"/>
                <a:gd name="connsiteX2-47" fmla="*/ 2009739 w 2016224"/>
                <a:gd name="connsiteY2-48" fmla="*/ 212637 h 1944216"/>
                <a:gd name="connsiteX3-49" fmla="*/ 305943 w 2016224"/>
                <a:gd name="connsiteY3-50" fmla="*/ 212637 h 1944216"/>
                <a:gd name="connsiteX4-51" fmla="*/ 324604 w 2016224"/>
                <a:gd name="connsiteY4-52" fmla="*/ 1928896 h 1944216"/>
                <a:gd name="connsiteX5-53" fmla="*/ 0 w 2016224"/>
                <a:gd name="connsiteY5-54" fmla="*/ 1944216 h 1944216"/>
                <a:gd name="connsiteX6-55" fmla="*/ 0 w 2016224"/>
                <a:gd name="connsiteY6-56" fmla="*/ 0 h 1944216"/>
                <a:gd name="connsiteX0-57" fmla="*/ 0 w 2040841"/>
                <a:gd name="connsiteY0-58" fmla="*/ 0 h 1944216"/>
                <a:gd name="connsiteX1-59" fmla="*/ 2016224 w 2040841"/>
                <a:gd name="connsiteY1-60" fmla="*/ 0 h 1944216"/>
                <a:gd name="connsiteX2-61" fmla="*/ 2040841 w 2040841"/>
                <a:gd name="connsiteY2-62" fmla="*/ 200196 h 1944216"/>
                <a:gd name="connsiteX3-63" fmla="*/ 305943 w 2040841"/>
                <a:gd name="connsiteY3-64" fmla="*/ 212637 h 1944216"/>
                <a:gd name="connsiteX4-65" fmla="*/ 324604 w 2040841"/>
                <a:gd name="connsiteY4-66" fmla="*/ 1928896 h 1944216"/>
                <a:gd name="connsiteX5-67" fmla="*/ 0 w 2040841"/>
                <a:gd name="connsiteY5-68" fmla="*/ 1944216 h 1944216"/>
                <a:gd name="connsiteX6-69" fmla="*/ 0 w 2040841"/>
                <a:gd name="connsiteY6-70" fmla="*/ 0 h 1944216"/>
                <a:gd name="connsiteX0-71" fmla="*/ 0 w 2016224"/>
                <a:gd name="connsiteY0-72" fmla="*/ 0 h 1944216"/>
                <a:gd name="connsiteX1-73" fmla="*/ 2016224 w 2016224"/>
                <a:gd name="connsiteY1-74" fmla="*/ 0 h 1944216"/>
                <a:gd name="connsiteX2-75" fmla="*/ 2015959 w 2016224"/>
                <a:gd name="connsiteY2-76" fmla="*/ 212637 h 1944216"/>
                <a:gd name="connsiteX3-77" fmla="*/ 305943 w 2016224"/>
                <a:gd name="connsiteY3-78" fmla="*/ 212637 h 1944216"/>
                <a:gd name="connsiteX4-79" fmla="*/ 324604 w 2016224"/>
                <a:gd name="connsiteY4-80" fmla="*/ 1928896 h 1944216"/>
                <a:gd name="connsiteX5-81" fmla="*/ 0 w 2016224"/>
                <a:gd name="connsiteY5-82" fmla="*/ 1944216 h 1944216"/>
                <a:gd name="connsiteX6-83" fmla="*/ 0 w 2016224"/>
                <a:gd name="connsiteY6-84" fmla="*/ 0 h 1944216"/>
                <a:gd name="connsiteX0-85" fmla="*/ 0 w 2016224"/>
                <a:gd name="connsiteY0-86" fmla="*/ 0 h 1944216"/>
                <a:gd name="connsiteX1-87" fmla="*/ 2016224 w 2016224"/>
                <a:gd name="connsiteY1-88" fmla="*/ 0 h 1944216"/>
                <a:gd name="connsiteX2-89" fmla="*/ 2015959 w 2016224"/>
                <a:gd name="connsiteY2-90" fmla="*/ 212637 h 1944216"/>
                <a:gd name="connsiteX3-91" fmla="*/ 305943 w 2016224"/>
                <a:gd name="connsiteY3-92" fmla="*/ 212637 h 1944216"/>
                <a:gd name="connsiteX4-93" fmla="*/ 281061 w 2016224"/>
                <a:gd name="connsiteY4-94" fmla="*/ 1941337 h 1944216"/>
                <a:gd name="connsiteX5-95" fmla="*/ 0 w 2016224"/>
                <a:gd name="connsiteY5-96" fmla="*/ 1944216 h 1944216"/>
                <a:gd name="connsiteX6-97" fmla="*/ 0 w 2016224"/>
                <a:gd name="connsiteY6-98" fmla="*/ 0 h 1944216"/>
                <a:gd name="connsiteX0-99" fmla="*/ 0 w 2016224"/>
                <a:gd name="connsiteY0-100" fmla="*/ 0 h 1944216"/>
                <a:gd name="connsiteX1-101" fmla="*/ 2016224 w 2016224"/>
                <a:gd name="connsiteY1-102" fmla="*/ 0 h 1944216"/>
                <a:gd name="connsiteX2-103" fmla="*/ 2015959 w 2016224"/>
                <a:gd name="connsiteY2-104" fmla="*/ 212637 h 1944216"/>
                <a:gd name="connsiteX3-105" fmla="*/ 305943 w 2016224"/>
                <a:gd name="connsiteY3-106" fmla="*/ 212637 h 1944216"/>
                <a:gd name="connsiteX4-107" fmla="*/ 312163 w 2016224"/>
                <a:gd name="connsiteY4-108" fmla="*/ 1922676 h 1944216"/>
                <a:gd name="connsiteX5-109" fmla="*/ 0 w 2016224"/>
                <a:gd name="connsiteY5-110" fmla="*/ 1944216 h 1944216"/>
                <a:gd name="connsiteX6-111" fmla="*/ 0 w 2016224"/>
                <a:gd name="connsiteY6-112" fmla="*/ 0 h 1944216"/>
                <a:gd name="connsiteX0-113" fmla="*/ 0 w 2016224"/>
                <a:gd name="connsiteY0-114" fmla="*/ 0 h 1953778"/>
                <a:gd name="connsiteX1-115" fmla="*/ 2016224 w 2016224"/>
                <a:gd name="connsiteY1-116" fmla="*/ 0 h 1953778"/>
                <a:gd name="connsiteX2-117" fmla="*/ 2015959 w 2016224"/>
                <a:gd name="connsiteY2-118" fmla="*/ 212637 h 1953778"/>
                <a:gd name="connsiteX3-119" fmla="*/ 305943 w 2016224"/>
                <a:gd name="connsiteY3-120" fmla="*/ 212637 h 1953778"/>
                <a:gd name="connsiteX4-121" fmla="*/ 312163 w 2016224"/>
                <a:gd name="connsiteY4-122" fmla="*/ 1953778 h 1953778"/>
                <a:gd name="connsiteX5-123" fmla="*/ 0 w 2016224"/>
                <a:gd name="connsiteY5-124" fmla="*/ 1944216 h 1953778"/>
                <a:gd name="connsiteX6-125" fmla="*/ 0 w 2016224"/>
                <a:gd name="connsiteY6-126" fmla="*/ 0 h 1953778"/>
                <a:gd name="connsiteX0-127" fmla="*/ 0 w 2016224"/>
                <a:gd name="connsiteY0-128" fmla="*/ 0 h 1944216"/>
                <a:gd name="connsiteX1-129" fmla="*/ 2016224 w 2016224"/>
                <a:gd name="connsiteY1-130" fmla="*/ 0 h 1944216"/>
                <a:gd name="connsiteX2-131" fmla="*/ 2015959 w 2016224"/>
                <a:gd name="connsiteY2-132" fmla="*/ 212637 h 1944216"/>
                <a:gd name="connsiteX3-133" fmla="*/ 305943 w 2016224"/>
                <a:gd name="connsiteY3-134" fmla="*/ 212637 h 1944216"/>
                <a:gd name="connsiteX4-135" fmla="*/ 305942 w 2016224"/>
                <a:gd name="connsiteY4-136" fmla="*/ 1935117 h 1944216"/>
                <a:gd name="connsiteX5-137" fmla="*/ 0 w 2016224"/>
                <a:gd name="connsiteY5-138" fmla="*/ 1944216 h 1944216"/>
                <a:gd name="connsiteX6-139" fmla="*/ 0 w 2016224"/>
                <a:gd name="connsiteY6-140" fmla="*/ 0 h 1944216"/>
                <a:gd name="connsiteX0-141" fmla="*/ 0 w 2016224"/>
                <a:gd name="connsiteY0-142" fmla="*/ 0 h 1944216"/>
                <a:gd name="connsiteX1-143" fmla="*/ 2016224 w 2016224"/>
                <a:gd name="connsiteY1-144" fmla="*/ 0 h 1944216"/>
                <a:gd name="connsiteX2-145" fmla="*/ 2015959 w 2016224"/>
                <a:gd name="connsiteY2-146" fmla="*/ 212637 h 1944216"/>
                <a:gd name="connsiteX3-147" fmla="*/ 225078 w 2016224"/>
                <a:gd name="connsiteY3-148" fmla="*/ 212637 h 1944216"/>
                <a:gd name="connsiteX4-149" fmla="*/ 305942 w 2016224"/>
                <a:gd name="connsiteY4-150" fmla="*/ 1935117 h 1944216"/>
                <a:gd name="connsiteX5-151" fmla="*/ 0 w 2016224"/>
                <a:gd name="connsiteY5-152" fmla="*/ 1944216 h 1944216"/>
                <a:gd name="connsiteX6-153" fmla="*/ 0 w 2016224"/>
                <a:gd name="connsiteY6-154" fmla="*/ 0 h 1944216"/>
                <a:gd name="connsiteX0-155" fmla="*/ 0 w 2016224"/>
                <a:gd name="connsiteY0-156" fmla="*/ 0 h 1944216"/>
                <a:gd name="connsiteX1-157" fmla="*/ 2016224 w 2016224"/>
                <a:gd name="connsiteY1-158" fmla="*/ 0 h 1944216"/>
                <a:gd name="connsiteX2-159" fmla="*/ 2015959 w 2016224"/>
                <a:gd name="connsiteY2-160" fmla="*/ 212637 h 1944216"/>
                <a:gd name="connsiteX3-161" fmla="*/ 225078 w 2016224"/>
                <a:gd name="connsiteY3-162" fmla="*/ 212637 h 1944216"/>
                <a:gd name="connsiteX4-163" fmla="*/ 225076 w 2016224"/>
                <a:gd name="connsiteY4-164" fmla="*/ 1941338 h 1944216"/>
                <a:gd name="connsiteX5-165" fmla="*/ 0 w 2016224"/>
                <a:gd name="connsiteY5-166" fmla="*/ 1944216 h 1944216"/>
                <a:gd name="connsiteX6-167" fmla="*/ 0 w 2016224"/>
                <a:gd name="connsiteY6-168" fmla="*/ 0 h 1944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Yarım Çerçeve 10"/>
            <p:cNvSpPr/>
            <p:nvPr/>
          </p:nvSpPr>
          <p:spPr>
            <a:xfrm rot="16200000">
              <a:off x="-128651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-1" fmla="*/ 0 w 2016224"/>
                <a:gd name="connsiteY0-2" fmla="*/ 0 h 1944216"/>
                <a:gd name="connsiteX1-3" fmla="*/ 2016224 w 2016224"/>
                <a:gd name="connsiteY1-4" fmla="*/ 0 h 1944216"/>
                <a:gd name="connsiteX2-5" fmla="*/ 1344156 w 2016224"/>
                <a:gd name="connsiteY2-6" fmla="*/ 648066 h 1944216"/>
                <a:gd name="connsiteX3-7" fmla="*/ 305943 w 2016224"/>
                <a:gd name="connsiteY3-8" fmla="*/ 212637 h 1944216"/>
                <a:gd name="connsiteX4-9" fmla="*/ 648066 w 2016224"/>
                <a:gd name="connsiteY4-10" fmla="*/ 1319296 h 1944216"/>
                <a:gd name="connsiteX5-11" fmla="*/ 0 w 2016224"/>
                <a:gd name="connsiteY5-12" fmla="*/ 1944216 h 1944216"/>
                <a:gd name="connsiteX6-13" fmla="*/ 0 w 2016224"/>
                <a:gd name="connsiteY6-14" fmla="*/ 0 h 1944216"/>
                <a:gd name="connsiteX0-15" fmla="*/ 0 w 2016224"/>
                <a:gd name="connsiteY0-16" fmla="*/ 0 h 1944216"/>
                <a:gd name="connsiteX1-17" fmla="*/ 2016224 w 2016224"/>
                <a:gd name="connsiteY1-18" fmla="*/ 0 h 1944216"/>
                <a:gd name="connsiteX2-19" fmla="*/ 1344156 w 2016224"/>
                <a:gd name="connsiteY2-20" fmla="*/ 648066 h 1944216"/>
                <a:gd name="connsiteX3-21" fmla="*/ 305943 w 2016224"/>
                <a:gd name="connsiteY3-22" fmla="*/ 212637 h 1944216"/>
                <a:gd name="connsiteX4-23" fmla="*/ 324604 w 2016224"/>
                <a:gd name="connsiteY4-24" fmla="*/ 1928896 h 1944216"/>
                <a:gd name="connsiteX5-25" fmla="*/ 0 w 2016224"/>
                <a:gd name="connsiteY5-26" fmla="*/ 1944216 h 1944216"/>
                <a:gd name="connsiteX6-27" fmla="*/ 0 w 2016224"/>
                <a:gd name="connsiteY6-28" fmla="*/ 0 h 1944216"/>
                <a:gd name="connsiteX0-29" fmla="*/ 0 w 2016224"/>
                <a:gd name="connsiteY0-30" fmla="*/ 0 h 1944216"/>
                <a:gd name="connsiteX1-31" fmla="*/ 2016224 w 2016224"/>
                <a:gd name="connsiteY1-32" fmla="*/ 0 h 1944216"/>
                <a:gd name="connsiteX2-33" fmla="*/ 1984858 w 2016224"/>
                <a:gd name="connsiteY2-34" fmla="*/ 187756 h 1944216"/>
                <a:gd name="connsiteX3-35" fmla="*/ 305943 w 2016224"/>
                <a:gd name="connsiteY3-36" fmla="*/ 212637 h 1944216"/>
                <a:gd name="connsiteX4-37" fmla="*/ 324604 w 2016224"/>
                <a:gd name="connsiteY4-38" fmla="*/ 1928896 h 1944216"/>
                <a:gd name="connsiteX5-39" fmla="*/ 0 w 2016224"/>
                <a:gd name="connsiteY5-40" fmla="*/ 1944216 h 1944216"/>
                <a:gd name="connsiteX6-41" fmla="*/ 0 w 2016224"/>
                <a:gd name="connsiteY6-42" fmla="*/ 0 h 1944216"/>
                <a:gd name="connsiteX0-43" fmla="*/ 0 w 2016224"/>
                <a:gd name="connsiteY0-44" fmla="*/ 0 h 1944216"/>
                <a:gd name="connsiteX1-45" fmla="*/ 2016224 w 2016224"/>
                <a:gd name="connsiteY1-46" fmla="*/ 0 h 1944216"/>
                <a:gd name="connsiteX2-47" fmla="*/ 2009739 w 2016224"/>
                <a:gd name="connsiteY2-48" fmla="*/ 212637 h 1944216"/>
                <a:gd name="connsiteX3-49" fmla="*/ 305943 w 2016224"/>
                <a:gd name="connsiteY3-50" fmla="*/ 212637 h 1944216"/>
                <a:gd name="connsiteX4-51" fmla="*/ 324604 w 2016224"/>
                <a:gd name="connsiteY4-52" fmla="*/ 1928896 h 1944216"/>
                <a:gd name="connsiteX5-53" fmla="*/ 0 w 2016224"/>
                <a:gd name="connsiteY5-54" fmla="*/ 1944216 h 1944216"/>
                <a:gd name="connsiteX6-55" fmla="*/ 0 w 2016224"/>
                <a:gd name="connsiteY6-56" fmla="*/ 0 h 1944216"/>
                <a:gd name="connsiteX0-57" fmla="*/ 0 w 2040841"/>
                <a:gd name="connsiteY0-58" fmla="*/ 0 h 1944216"/>
                <a:gd name="connsiteX1-59" fmla="*/ 2016224 w 2040841"/>
                <a:gd name="connsiteY1-60" fmla="*/ 0 h 1944216"/>
                <a:gd name="connsiteX2-61" fmla="*/ 2040841 w 2040841"/>
                <a:gd name="connsiteY2-62" fmla="*/ 200196 h 1944216"/>
                <a:gd name="connsiteX3-63" fmla="*/ 305943 w 2040841"/>
                <a:gd name="connsiteY3-64" fmla="*/ 212637 h 1944216"/>
                <a:gd name="connsiteX4-65" fmla="*/ 324604 w 2040841"/>
                <a:gd name="connsiteY4-66" fmla="*/ 1928896 h 1944216"/>
                <a:gd name="connsiteX5-67" fmla="*/ 0 w 2040841"/>
                <a:gd name="connsiteY5-68" fmla="*/ 1944216 h 1944216"/>
                <a:gd name="connsiteX6-69" fmla="*/ 0 w 2040841"/>
                <a:gd name="connsiteY6-70" fmla="*/ 0 h 1944216"/>
                <a:gd name="connsiteX0-71" fmla="*/ 0 w 2016224"/>
                <a:gd name="connsiteY0-72" fmla="*/ 0 h 1944216"/>
                <a:gd name="connsiteX1-73" fmla="*/ 2016224 w 2016224"/>
                <a:gd name="connsiteY1-74" fmla="*/ 0 h 1944216"/>
                <a:gd name="connsiteX2-75" fmla="*/ 2015959 w 2016224"/>
                <a:gd name="connsiteY2-76" fmla="*/ 212637 h 1944216"/>
                <a:gd name="connsiteX3-77" fmla="*/ 305943 w 2016224"/>
                <a:gd name="connsiteY3-78" fmla="*/ 212637 h 1944216"/>
                <a:gd name="connsiteX4-79" fmla="*/ 324604 w 2016224"/>
                <a:gd name="connsiteY4-80" fmla="*/ 1928896 h 1944216"/>
                <a:gd name="connsiteX5-81" fmla="*/ 0 w 2016224"/>
                <a:gd name="connsiteY5-82" fmla="*/ 1944216 h 1944216"/>
                <a:gd name="connsiteX6-83" fmla="*/ 0 w 2016224"/>
                <a:gd name="connsiteY6-84" fmla="*/ 0 h 1944216"/>
                <a:gd name="connsiteX0-85" fmla="*/ 0 w 2016224"/>
                <a:gd name="connsiteY0-86" fmla="*/ 0 h 1944216"/>
                <a:gd name="connsiteX1-87" fmla="*/ 2016224 w 2016224"/>
                <a:gd name="connsiteY1-88" fmla="*/ 0 h 1944216"/>
                <a:gd name="connsiteX2-89" fmla="*/ 2015959 w 2016224"/>
                <a:gd name="connsiteY2-90" fmla="*/ 212637 h 1944216"/>
                <a:gd name="connsiteX3-91" fmla="*/ 305943 w 2016224"/>
                <a:gd name="connsiteY3-92" fmla="*/ 212637 h 1944216"/>
                <a:gd name="connsiteX4-93" fmla="*/ 281061 w 2016224"/>
                <a:gd name="connsiteY4-94" fmla="*/ 1941337 h 1944216"/>
                <a:gd name="connsiteX5-95" fmla="*/ 0 w 2016224"/>
                <a:gd name="connsiteY5-96" fmla="*/ 1944216 h 1944216"/>
                <a:gd name="connsiteX6-97" fmla="*/ 0 w 2016224"/>
                <a:gd name="connsiteY6-98" fmla="*/ 0 h 1944216"/>
                <a:gd name="connsiteX0-99" fmla="*/ 0 w 2016224"/>
                <a:gd name="connsiteY0-100" fmla="*/ 0 h 1944216"/>
                <a:gd name="connsiteX1-101" fmla="*/ 2016224 w 2016224"/>
                <a:gd name="connsiteY1-102" fmla="*/ 0 h 1944216"/>
                <a:gd name="connsiteX2-103" fmla="*/ 2015959 w 2016224"/>
                <a:gd name="connsiteY2-104" fmla="*/ 212637 h 1944216"/>
                <a:gd name="connsiteX3-105" fmla="*/ 305943 w 2016224"/>
                <a:gd name="connsiteY3-106" fmla="*/ 212637 h 1944216"/>
                <a:gd name="connsiteX4-107" fmla="*/ 312163 w 2016224"/>
                <a:gd name="connsiteY4-108" fmla="*/ 1922676 h 1944216"/>
                <a:gd name="connsiteX5-109" fmla="*/ 0 w 2016224"/>
                <a:gd name="connsiteY5-110" fmla="*/ 1944216 h 1944216"/>
                <a:gd name="connsiteX6-111" fmla="*/ 0 w 2016224"/>
                <a:gd name="connsiteY6-112" fmla="*/ 0 h 1944216"/>
                <a:gd name="connsiteX0-113" fmla="*/ 0 w 2016224"/>
                <a:gd name="connsiteY0-114" fmla="*/ 0 h 1953778"/>
                <a:gd name="connsiteX1-115" fmla="*/ 2016224 w 2016224"/>
                <a:gd name="connsiteY1-116" fmla="*/ 0 h 1953778"/>
                <a:gd name="connsiteX2-117" fmla="*/ 2015959 w 2016224"/>
                <a:gd name="connsiteY2-118" fmla="*/ 212637 h 1953778"/>
                <a:gd name="connsiteX3-119" fmla="*/ 305943 w 2016224"/>
                <a:gd name="connsiteY3-120" fmla="*/ 212637 h 1953778"/>
                <a:gd name="connsiteX4-121" fmla="*/ 312163 w 2016224"/>
                <a:gd name="connsiteY4-122" fmla="*/ 1953778 h 1953778"/>
                <a:gd name="connsiteX5-123" fmla="*/ 0 w 2016224"/>
                <a:gd name="connsiteY5-124" fmla="*/ 1944216 h 1953778"/>
                <a:gd name="connsiteX6-125" fmla="*/ 0 w 2016224"/>
                <a:gd name="connsiteY6-126" fmla="*/ 0 h 1953778"/>
                <a:gd name="connsiteX0-127" fmla="*/ 0 w 2016224"/>
                <a:gd name="connsiteY0-128" fmla="*/ 0 h 1944216"/>
                <a:gd name="connsiteX1-129" fmla="*/ 2016224 w 2016224"/>
                <a:gd name="connsiteY1-130" fmla="*/ 0 h 1944216"/>
                <a:gd name="connsiteX2-131" fmla="*/ 2015959 w 2016224"/>
                <a:gd name="connsiteY2-132" fmla="*/ 212637 h 1944216"/>
                <a:gd name="connsiteX3-133" fmla="*/ 305943 w 2016224"/>
                <a:gd name="connsiteY3-134" fmla="*/ 212637 h 1944216"/>
                <a:gd name="connsiteX4-135" fmla="*/ 305942 w 2016224"/>
                <a:gd name="connsiteY4-136" fmla="*/ 1935117 h 1944216"/>
                <a:gd name="connsiteX5-137" fmla="*/ 0 w 2016224"/>
                <a:gd name="connsiteY5-138" fmla="*/ 1944216 h 1944216"/>
                <a:gd name="connsiteX6-139" fmla="*/ 0 w 2016224"/>
                <a:gd name="connsiteY6-140" fmla="*/ 0 h 1944216"/>
                <a:gd name="connsiteX0-141" fmla="*/ 0 w 2016224"/>
                <a:gd name="connsiteY0-142" fmla="*/ 0 h 1944216"/>
                <a:gd name="connsiteX1-143" fmla="*/ 2016224 w 2016224"/>
                <a:gd name="connsiteY1-144" fmla="*/ 0 h 1944216"/>
                <a:gd name="connsiteX2-145" fmla="*/ 2015959 w 2016224"/>
                <a:gd name="connsiteY2-146" fmla="*/ 212637 h 1944216"/>
                <a:gd name="connsiteX3-147" fmla="*/ 225078 w 2016224"/>
                <a:gd name="connsiteY3-148" fmla="*/ 212637 h 1944216"/>
                <a:gd name="connsiteX4-149" fmla="*/ 305942 w 2016224"/>
                <a:gd name="connsiteY4-150" fmla="*/ 1935117 h 1944216"/>
                <a:gd name="connsiteX5-151" fmla="*/ 0 w 2016224"/>
                <a:gd name="connsiteY5-152" fmla="*/ 1944216 h 1944216"/>
                <a:gd name="connsiteX6-153" fmla="*/ 0 w 2016224"/>
                <a:gd name="connsiteY6-154" fmla="*/ 0 h 1944216"/>
                <a:gd name="connsiteX0-155" fmla="*/ 0 w 2016224"/>
                <a:gd name="connsiteY0-156" fmla="*/ 0 h 1944216"/>
                <a:gd name="connsiteX1-157" fmla="*/ 2016224 w 2016224"/>
                <a:gd name="connsiteY1-158" fmla="*/ 0 h 1944216"/>
                <a:gd name="connsiteX2-159" fmla="*/ 2015959 w 2016224"/>
                <a:gd name="connsiteY2-160" fmla="*/ 212637 h 1944216"/>
                <a:gd name="connsiteX3-161" fmla="*/ 225078 w 2016224"/>
                <a:gd name="connsiteY3-162" fmla="*/ 212637 h 1944216"/>
                <a:gd name="connsiteX4-163" fmla="*/ 225076 w 2016224"/>
                <a:gd name="connsiteY4-164" fmla="*/ 1941338 h 1944216"/>
                <a:gd name="connsiteX5-165" fmla="*/ 0 w 2016224"/>
                <a:gd name="connsiteY5-166" fmla="*/ 1944216 h 1944216"/>
                <a:gd name="connsiteX6-167" fmla="*/ 0 w 2016224"/>
                <a:gd name="connsiteY6-168" fmla="*/ 0 h 1944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Yarım Çerçeve 10"/>
            <p:cNvSpPr/>
            <p:nvPr/>
          </p:nvSpPr>
          <p:spPr>
            <a:xfrm rot="16200000">
              <a:off x="6916004" y="1599644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-1" fmla="*/ 0 w 2016224"/>
                <a:gd name="connsiteY0-2" fmla="*/ 0 h 1944216"/>
                <a:gd name="connsiteX1-3" fmla="*/ 2016224 w 2016224"/>
                <a:gd name="connsiteY1-4" fmla="*/ 0 h 1944216"/>
                <a:gd name="connsiteX2-5" fmla="*/ 1344156 w 2016224"/>
                <a:gd name="connsiteY2-6" fmla="*/ 648066 h 1944216"/>
                <a:gd name="connsiteX3-7" fmla="*/ 305943 w 2016224"/>
                <a:gd name="connsiteY3-8" fmla="*/ 212637 h 1944216"/>
                <a:gd name="connsiteX4-9" fmla="*/ 648066 w 2016224"/>
                <a:gd name="connsiteY4-10" fmla="*/ 1319296 h 1944216"/>
                <a:gd name="connsiteX5-11" fmla="*/ 0 w 2016224"/>
                <a:gd name="connsiteY5-12" fmla="*/ 1944216 h 1944216"/>
                <a:gd name="connsiteX6-13" fmla="*/ 0 w 2016224"/>
                <a:gd name="connsiteY6-14" fmla="*/ 0 h 1944216"/>
                <a:gd name="connsiteX0-15" fmla="*/ 0 w 2016224"/>
                <a:gd name="connsiteY0-16" fmla="*/ 0 h 1944216"/>
                <a:gd name="connsiteX1-17" fmla="*/ 2016224 w 2016224"/>
                <a:gd name="connsiteY1-18" fmla="*/ 0 h 1944216"/>
                <a:gd name="connsiteX2-19" fmla="*/ 1344156 w 2016224"/>
                <a:gd name="connsiteY2-20" fmla="*/ 648066 h 1944216"/>
                <a:gd name="connsiteX3-21" fmla="*/ 305943 w 2016224"/>
                <a:gd name="connsiteY3-22" fmla="*/ 212637 h 1944216"/>
                <a:gd name="connsiteX4-23" fmla="*/ 324604 w 2016224"/>
                <a:gd name="connsiteY4-24" fmla="*/ 1928896 h 1944216"/>
                <a:gd name="connsiteX5-25" fmla="*/ 0 w 2016224"/>
                <a:gd name="connsiteY5-26" fmla="*/ 1944216 h 1944216"/>
                <a:gd name="connsiteX6-27" fmla="*/ 0 w 2016224"/>
                <a:gd name="connsiteY6-28" fmla="*/ 0 h 1944216"/>
                <a:gd name="connsiteX0-29" fmla="*/ 0 w 2016224"/>
                <a:gd name="connsiteY0-30" fmla="*/ 0 h 1944216"/>
                <a:gd name="connsiteX1-31" fmla="*/ 2016224 w 2016224"/>
                <a:gd name="connsiteY1-32" fmla="*/ 0 h 1944216"/>
                <a:gd name="connsiteX2-33" fmla="*/ 1984858 w 2016224"/>
                <a:gd name="connsiteY2-34" fmla="*/ 187756 h 1944216"/>
                <a:gd name="connsiteX3-35" fmla="*/ 305943 w 2016224"/>
                <a:gd name="connsiteY3-36" fmla="*/ 212637 h 1944216"/>
                <a:gd name="connsiteX4-37" fmla="*/ 324604 w 2016224"/>
                <a:gd name="connsiteY4-38" fmla="*/ 1928896 h 1944216"/>
                <a:gd name="connsiteX5-39" fmla="*/ 0 w 2016224"/>
                <a:gd name="connsiteY5-40" fmla="*/ 1944216 h 1944216"/>
                <a:gd name="connsiteX6-41" fmla="*/ 0 w 2016224"/>
                <a:gd name="connsiteY6-42" fmla="*/ 0 h 1944216"/>
                <a:gd name="connsiteX0-43" fmla="*/ 0 w 2016224"/>
                <a:gd name="connsiteY0-44" fmla="*/ 0 h 1944216"/>
                <a:gd name="connsiteX1-45" fmla="*/ 2016224 w 2016224"/>
                <a:gd name="connsiteY1-46" fmla="*/ 0 h 1944216"/>
                <a:gd name="connsiteX2-47" fmla="*/ 2009739 w 2016224"/>
                <a:gd name="connsiteY2-48" fmla="*/ 212637 h 1944216"/>
                <a:gd name="connsiteX3-49" fmla="*/ 305943 w 2016224"/>
                <a:gd name="connsiteY3-50" fmla="*/ 212637 h 1944216"/>
                <a:gd name="connsiteX4-51" fmla="*/ 324604 w 2016224"/>
                <a:gd name="connsiteY4-52" fmla="*/ 1928896 h 1944216"/>
                <a:gd name="connsiteX5-53" fmla="*/ 0 w 2016224"/>
                <a:gd name="connsiteY5-54" fmla="*/ 1944216 h 1944216"/>
                <a:gd name="connsiteX6-55" fmla="*/ 0 w 2016224"/>
                <a:gd name="connsiteY6-56" fmla="*/ 0 h 1944216"/>
                <a:gd name="connsiteX0-57" fmla="*/ 0 w 2040841"/>
                <a:gd name="connsiteY0-58" fmla="*/ 0 h 1944216"/>
                <a:gd name="connsiteX1-59" fmla="*/ 2016224 w 2040841"/>
                <a:gd name="connsiteY1-60" fmla="*/ 0 h 1944216"/>
                <a:gd name="connsiteX2-61" fmla="*/ 2040841 w 2040841"/>
                <a:gd name="connsiteY2-62" fmla="*/ 200196 h 1944216"/>
                <a:gd name="connsiteX3-63" fmla="*/ 305943 w 2040841"/>
                <a:gd name="connsiteY3-64" fmla="*/ 212637 h 1944216"/>
                <a:gd name="connsiteX4-65" fmla="*/ 324604 w 2040841"/>
                <a:gd name="connsiteY4-66" fmla="*/ 1928896 h 1944216"/>
                <a:gd name="connsiteX5-67" fmla="*/ 0 w 2040841"/>
                <a:gd name="connsiteY5-68" fmla="*/ 1944216 h 1944216"/>
                <a:gd name="connsiteX6-69" fmla="*/ 0 w 2040841"/>
                <a:gd name="connsiteY6-70" fmla="*/ 0 h 1944216"/>
                <a:gd name="connsiteX0-71" fmla="*/ 0 w 2016224"/>
                <a:gd name="connsiteY0-72" fmla="*/ 0 h 1944216"/>
                <a:gd name="connsiteX1-73" fmla="*/ 2016224 w 2016224"/>
                <a:gd name="connsiteY1-74" fmla="*/ 0 h 1944216"/>
                <a:gd name="connsiteX2-75" fmla="*/ 2015959 w 2016224"/>
                <a:gd name="connsiteY2-76" fmla="*/ 212637 h 1944216"/>
                <a:gd name="connsiteX3-77" fmla="*/ 305943 w 2016224"/>
                <a:gd name="connsiteY3-78" fmla="*/ 212637 h 1944216"/>
                <a:gd name="connsiteX4-79" fmla="*/ 324604 w 2016224"/>
                <a:gd name="connsiteY4-80" fmla="*/ 1928896 h 1944216"/>
                <a:gd name="connsiteX5-81" fmla="*/ 0 w 2016224"/>
                <a:gd name="connsiteY5-82" fmla="*/ 1944216 h 1944216"/>
                <a:gd name="connsiteX6-83" fmla="*/ 0 w 2016224"/>
                <a:gd name="connsiteY6-84" fmla="*/ 0 h 1944216"/>
                <a:gd name="connsiteX0-85" fmla="*/ 0 w 2016224"/>
                <a:gd name="connsiteY0-86" fmla="*/ 0 h 1944216"/>
                <a:gd name="connsiteX1-87" fmla="*/ 2016224 w 2016224"/>
                <a:gd name="connsiteY1-88" fmla="*/ 0 h 1944216"/>
                <a:gd name="connsiteX2-89" fmla="*/ 2015959 w 2016224"/>
                <a:gd name="connsiteY2-90" fmla="*/ 212637 h 1944216"/>
                <a:gd name="connsiteX3-91" fmla="*/ 305943 w 2016224"/>
                <a:gd name="connsiteY3-92" fmla="*/ 212637 h 1944216"/>
                <a:gd name="connsiteX4-93" fmla="*/ 281061 w 2016224"/>
                <a:gd name="connsiteY4-94" fmla="*/ 1941337 h 1944216"/>
                <a:gd name="connsiteX5-95" fmla="*/ 0 w 2016224"/>
                <a:gd name="connsiteY5-96" fmla="*/ 1944216 h 1944216"/>
                <a:gd name="connsiteX6-97" fmla="*/ 0 w 2016224"/>
                <a:gd name="connsiteY6-98" fmla="*/ 0 h 1944216"/>
                <a:gd name="connsiteX0-99" fmla="*/ 0 w 2016224"/>
                <a:gd name="connsiteY0-100" fmla="*/ 0 h 1944216"/>
                <a:gd name="connsiteX1-101" fmla="*/ 2016224 w 2016224"/>
                <a:gd name="connsiteY1-102" fmla="*/ 0 h 1944216"/>
                <a:gd name="connsiteX2-103" fmla="*/ 2015959 w 2016224"/>
                <a:gd name="connsiteY2-104" fmla="*/ 212637 h 1944216"/>
                <a:gd name="connsiteX3-105" fmla="*/ 305943 w 2016224"/>
                <a:gd name="connsiteY3-106" fmla="*/ 212637 h 1944216"/>
                <a:gd name="connsiteX4-107" fmla="*/ 312163 w 2016224"/>
                <a:gd name="connsiteY4-108" fmla="*/ 1922676 h 1944216"/>
                <a:gd name="connsiteX5-109" fmla="*/ 0 w 2016224"/>
                <a:gd name="connsiteY5-110" fmla="*/ 1944216 h 1944216"/>
                <a:gd name="connsiteX6-111" fmla="*/ 0 w 2016224"/>
                <a:gd name="connsiteY6-112" fmla="*/ 0 h 1944216"/>
                <a:gd name="connsiteX0-113" fmla="*/ 0 w 2016224"/>
                <a:gd name="connsiteY0-114" fmla="*/ 0 h 1953778"/>
                <a:gd name="connsiteX1-115" fmla="*/ 2016224 w 2016224"/>
                <a:gd name="connsiteY1-116" fmla="*/ 0 h 1953778"/>
                <a:gd name="connsiteX2-117" fmla="*/ 2015959 w 2016224"/>
                <a:gd name="connsiteY2-118" fmla="*/ 212637 h 1953778"/>
                <a:gd name="connsiteX3-119" fmla="*/ 305943 w 2016224"/>
                <a:gd name="connsiteY3-120" fmla="*/ 212637 h 1953778"/>
                <a:gd name="connsiteX4-121" fmla="*/ 312163 w 2016224"/>
                <a:gd name="connsiteY4-122" fmla="*/ 1953778 h 1953778"/>
                <a:gd name="connsiteX5-123" fmla="*/ 0 w 2016224"/>
                <a:gd name="connsiteY5-124" fmla="*/ 1944216 h 1953778"/>
                <a:gd name="connsiteX6-125" fmla="*/ 0 w 2016224"/>
                <a:gd name="connsiteY6-126" fmla="*/ 0 h 1953778"/>
                <a:gd name="connsiteX0-127" fmla="*/ 0 w 2016224"/>
                <a:gd name="connsiteY0-128" fmla="*/ 0 h 1944216"/>
                <a:gd name="connsiteX1-129" fmla="*/ 2016224 w 2016224"/>
                <a:gd name="connsiteY1-130" fmla="*/ 0 h 1944216"/>
                <a:gd name="connsiteX2-131" fmla="*/ 2015959 w 2016224"/>
                <a:gd name="connsiteY2-132" fmla="*/ 212637 h 1944216"/>
                <a:gd name="connsiteX3-133" fmla="*/ 305943 w 2016224"/>
                <a:gd name="connsiteY3-134" fmla="*/ 212637 h 1944216"/>
                <a:gd name="connsiteX4-135" fmla="*/ 305942 w 2016224"/>
                <a:gd name="connsiteY4-136" fmla="*/ 1935117 h 1944216"/>
                <a:gd name="connsiteX5-137" fmla="*/ 0 w 2016224"/>
                <a:gd name="connsiteY5-138" fmla="*/ 1944216 h 1944216"/>
                <a:gd name="connsiteX6-139" fmla="*/ 0 w 2016224"/>
                <a:gd name="connsiteY6-140" fmla="*/ 0 h 1944216"/>
                <a:gd name="connsiteX0-141" fmla="*/ 0 w 2016224"/>
                <a:gd name="connsiteY0-142" fmla="*/ 0 h 1944216"/>
                <a:gd name="connsiteX1-143" fmla="*/ 2016224 w 2016224"/>
                <a:gd name="connsiteY1-144" fmla="*/ 0 h 1944216"/>
                <a:gd name="connsiteX2-145" fmla="*/ 2015959 w 2016224"/>
                <a:gd name="connsiteY2-146" fmla="*/ 212637 h 1944216"/>
                <a:gd name="connsiteX3-147" fmla="*/ 225078 w 2016224"/>
                <a:gd name="connsiteY3-148" fmla="*/ 212637 h 1944216"/>
                <a:gd name="connsiteX4-149" fmla="*/ 305942 w 2016224"/>
                <a:gd name="connsiteY4-150" fmla="*/ 1935117 h 1944216"/>
                <a:gd name="connsiteX5-151" fmla="*/ 0 w 2016224"/>
                <a:gd name="connsiteY5-152" fmla="*/ 1944216 h 1944216"/>
                <a:gd name="connsiteX6-153" fmla="*/ 0 w 2016224"/>
                <a:gd name="connsiteY6-154" fmla="*/ 0 h 1944216"/>
                <a:gd name="connsiteX0-155" fmla="*/ 0 w 2016224"/>
                <a:gd name="connsiteY0-156" fmla="*/ 0 h 1944216"/>
                <a:gd name="connsiteX1-157" fmla="*/ 2016224 w 2016224"/>
                <a:gd name="connsiteY1-158" fmla="*/ 0 h 1944216"/>
                <a:gd name="connsiteX2-159" fmla="*/ 2015959 w 2016224"/>
                <a:gd name="connsiteY2-160" fmla="*/ 212637 h 1944216"/>
                <a:gd name="connsiteX3-161" fmla="*/ 225078 w 2016224"/>
                <a:gd name="connsiteY3-162" fmla="*/ 212637 h 1944216"/>
                <a:gd name="connsiteX4-163" fmla="*/ 225076 w 2016224"/>
                <a:gd name="connsiteY4-164" fmla="*/ 1941338 h 1944216"/>
                <a:gd name="connsiteX5-165" fmla="*/ 0 w 2016224"/>
                <a:gd name="connsiteY5-166" fmla="*/ 1944216 h 1944216"/>
                <a:gd name="connsiteX6-167" fmla="*/ 0 w 2016224"/>
                <a:gd name="connsiteY6-168" fmla="*/ 0 h 1944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Gözyaşı Damlası 15"/>
          <p:cNvSpPr/>
          <p:nvPr/>
        </p:nvSpPr>
        <p:spPr>
          <a:xfrm>
            <a:off x="1033198" y="2219551"/>
            <a:ext cx="750156" cy="76808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just">
              <a:lnSpc>
                <a:spcPct val="120000"/>
              </a:lnSpc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AutoShape 29"/>
          <p:cNvSpPr/>
          <p:nvPr/>
        </p:nvSpPr>
        <p:spPr bwMode="auto">
          <a:xfrm>
            <a:off x="1251655" y="2463542"/>
            <a:ext cx="313248" cy="2801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35423" tIns="135423" rIns="135423" bIns="135423" anchor="ctr"/>
          <a:lstStyle/>
          <a:p>
            <a:pPr algn="just" defTabSz="1218565">
              <a:lnSpc>
                <a:spcPct val="120000"/>
              </a:lnSpc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Gözyaşı Damlası 36"/>
          <p:cNvSpPr/>
          <p:nvPr/>
        </p:nvSpPr>
        <p:spPr>
          <a:xfrm>
            <a:off x="3466687" y="3087945"/>
            <a:ext cx="750156" cy="76808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just">
              <a:lnSpc>
                <a:spcPct val="120000"/>
              </a:lnSpc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Gözyaşı Damlası 40"/>
          <p:cNvSpPr/>
          <p:nvPr/>
        </p:nvSpPr>
        <p:spPr>
          <a:xfrm>
            <a:off x="5862779" y="2332570"/>
            <a:ext cx="750156" cy="768086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just">
              <a:lnSpc>
                <a:spcPct val="120000"/>
              </a:lnSpc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Gözyaşı Damlası 42"/>
          <p:cNvSpPr/>
          <p:nvPr/>
        </p:nvSpPr>
        <p:spPr>
          <a:xfrm>
            <a:off x="8223672" y="3087945"/>
            <a:ext cx="750156" cy="768086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just">
              <a:lnSpc>
                <a:spcPct val="120000"/>
              </a:lnSpc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Gözyaşı Damlası 44"/>
          <p:cNvSpPr/>
          <p:nvPr/>
        </p:nvSpPr>
        <p:spPr>
          <a:xfrm>
            <a:off x="10641975" y="2173570"/>
            <a:ext cx="750156" cy="768086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just">
              <a:lnSpc>
                <a:spcPct val="120000"/>
              </a:lnSpc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AutoShape 115"/>
          <p:cNvSpPr/>
          <p:nvPr/>
        </p:nvSpPr>
        <p:spPr bwMode="auto">
          <a:xfrm>
            <a:off x="3712589" y="3327973"/>
            <a:ext cx="288016" cy="2880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35423" tIns="135423" rIns="135423" bIns="135423" anchor="ctr"/>
          <a:lstStyle/>
          <a:p>
            <a:pPr algn="just" defTabSz="1218565">
              <a:lnSpc>
                <a:spcPct val="120000"/>
              </a:lnSpc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8"/>
          <p:cNvSpPr>
            <a:spLocks noEditPoints="1"/>
          </p:cNvSpPr>
          <p:nvPr/>
        </p:nvSpPr>
        <p:spPr bwMode="auto">
          <a:xfrm>
            <a:off x="6078047" y="2560868"/>
            <a:ext cx="319621" cy="311492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43765" tIns="121883" rIns="243765" bIns="121883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0" name="Group 55"/>
          <p:cNvGrpSpPr/>
          <p:nvPr/>
        </p:nvGrpSpPr>
        <p:grpSpPr>
          <a:xfrm>
            <a:off x="8470178" y="3326297"/>
            <a:ext cx="280893" cy="291383"/>
            <a:chOff x="998489" y="2241774"/>
            <a:chExt cx="256404" cy="239742"/>
          </a:xfrm>
          <a:solidFill>
            <a:schemeClr val="bg1"/>
          </a:solidFill>
        </p:grpSpPr>
        <p:sp>
          <p:nvSpPr>
            <p:cNvPr id="51" name="Freeform 58"/>
            <p:cNvSpPr>
              <a:spLocks noEditPoints="1"/>
            </p:cNvSpPr>
            <p:nvPr/>
          </p:nvSpPr>
          <p:spPr bwMode="auto">
            <a:xfrm>
              <a:off x="998489" y="2241774"/>
              <a:ext cx="256404" cy="239742"/>
            </a:xfrm>
            <a:custGeom>
              <a:avLst/>
              <a:gdLst>
                <a:gd name="T0" fmla="*/ 230 w 234"/>
                <a:gd name="T1" fmla="*/ 48 h 219"/>
                <a:gd name="T2" fmla="*/ 186 w 234"/>
                <a:gd name="T3" fmla="*/ 5 h 219"/>
                <a:gd name="T4" fmla="*/ 176 w 234"/>
                <a:gd name="T5" fmla="*/ 0 h 219"/>
                <a:gd name="T6" fmla="*/ 22 w 234"/>
                <a:gd name="T7" fmla="*/ 0 h 219"/>
                <a:gd name="T8" fmla="*/ 0 w 234"/>
                <a:gd name="T9" fmla="*/ 22 h 219"/>
                <a:gd name="T10" fmla="*/ 0 w 234"/>
                <a:gd name="T11" fmla="*/ 197 h 219"/>
                <a:gd name="T12" fmla="*/ 22 w 234"/>
                <a:gd name="T13" fmla="*/ 219 h 219"/>
                <a:gd name="T14" fmla="*/ 212 w 234"/>
                <a:gd name="T15" fmla="*/ 219 h 219"/>
                <a:gd name="T16" fmla="*/ 234 w 234"/>
                <a:gd name="T17" fmla="*/ 197 h 219"/>
                <a:gd name="T18" fmla="*/ 234 w 234"/>
                <a:gd name="T19" fmla="*/ 59 h 219"/>
                <a:gd name="T20" fmla="*/ 230 w 234"/>
                <a:gd name="T21" fmla="*/ 48 h 219"/>
                <a:gd name="T22" fmla="*/ 220 w 234"/>
                <a:gd name="T23" fmla="*/ 197 h 219"/>
                <a:gd name="T24" fmla="*/ 212 w 234"/>
                <a:gd name="T25" fmla="*/ 205 h 219"/>
                <a:gd name="T26" fmla="*/ 22 w 234"/>
                <a:gd name="T27" fmla="*/ 205 h 219"/>
                <a:gd name="T28" fmla="*/ 15 w 234"/>
                <a:gd name="T29" fmla="*/ 197 h 219"/>
                <a:gd name="T30" fmla="*/ 15 w 234"/>
                <a:gd name="T31" fmla="*/ 22 h 219"/>
                <a:gd name="T32" fmla="*/ 22 w 234"/>
                <a:gd name="T33" fmla="*/ 15 h 219"/>
                <a:gd name="T34" fmla="*/ 168 w 234"/>
                <a:gd name="T35" fmla="*/ 15 h 219"/>
                <a:gd name="T36" fmla="*/ 168 w 234"/>
                <a:gd name="T37" fmla="*/ 44 h 219"/>
                <a:gd name="T38" fmla="*/ 168 w 234"/>
                <a:gd name="T39" fmla="*/ 44 h 219"/>
                <a:gd name="T40" fmla="*/ 190 w 234"/>
                <a:gd name="T41" fmla="*/ 66 h 219"/>
                <a:gd name="T42" fmla="*/ 198 w 234"/>
                <a:gd name="T43" fmla="*/ 66 h 219"/>
                <a:gd name="T44" fmla="*/ 220 w 234"/>
                <a:gd name="T45" fmla="*/ 66 h 219"/>
                <a:gd name="T46" fmla="*/ 220 w 234"/>
                <a:gd name="T47" fmla="*/ 197 h 219"/>
                <a:gd name="T48" fmla="*/ 198 w 234"/>
                <a:gd name="T49" fmla="*/ 59 h 219"/>
                <a:gd name="T50" fmla="*/ 190 w 234"/>
                <a:gd name="T51" fmla="*/ 59 h 219"/>
                <a:gd name="T52" fmla="*/ 176 w 234"/>
                <a:gd name="T53" fmla="*/ 44 h 219"/>
                <a:gd name="T54" fmla="*/ 176 w 234"/>
                <a:gd name="T55" fmla="*/ 44 h 219"/>
                <a:gd name="T56" fmla="*/ 176 w 234"/>
                <a:gd name="T57" fmla="*/ 15 h 219"/>
                <a:gd name="T58" fmla="*/ 220 w 234"/>
                <a:gd name="T59" fmla="*/ 59 h 219"/>
                <a:gd name="T60" fmla="*/ 198 w 234"/>
                <a:gd name="T61" fmla="*/ 5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19">
                  <a:moveTo>
                    <a:pt x="230" y="48"/>
                  </a:moveTo>
                  <a:cubicBezTo>
                    <a:pt x="186" y="5"/>
                    <a:pt x="186" y="5"/>
                    <a:pt x="186" y="5"/>
                  </a:cubicBezTo>
                  <a:cubicBezTo>
                    <a:pt x="183" y="2"/>
                    <a:pt x="180" y="0"/>
                    <a:pt x="17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19"/>
                    <a:pt x="22" y="219"/>
                  </a:cubicBezTo>
                  <a:cubicBezTo>
                    <a:pt x="212" y="219"/>
                    <a:pt x="212" y="219"/>
                    <a:pt x="212" y="219"/>
                  </a:cubicBezTo>
                  <a:cubicBezTo>
                    <a:pt x="224" y="219"/>
                    <a:pt x="234" y="210"/>
                    <a:pt x="234" y="197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4" y="55"/>
                    <a:pt x="233" y="51"/>
                    <a:pt x="230" y="48"/>
                  </a:cubicBezTo>
                  <a:close/>
                  <a:moveTo>
                    <a:pt x="220" y="197"/>
                  </a:moveTo>
                  <a:cubicBezTo>
                    <a:pt x="220" y="202"/>
                    <a:pt x="216" y="205"/>
                    <a:pt x="212" y="205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8" y="205"/>
                    <a:pt x="15" y="202"/>
                    <a:pt x="15" y="19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8" y="15"/>
                    <a:pt x="22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56"/>
                    <a:pt x="178" y="66"/>
                    <a:pt x="190" y="66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220" y="66"/>
                    <a:pt x="220" y="66"/>
                    <a:pt x="220" y="66"/>
                  </a:cubicBezTo>
                  <a:lnTo>
                    <a:pt x="220" y="197"/>
                  </a:lnTo>
                  <a:close/>
                  <a:moveTo>
                    <a:pt x="198" y="59"/>
                  </a:moveTo>
                  <a:cubicBezTo>
                    <a:pt x="190" y="59"/>
                    <a:pt x="190" y="59"/>
                    <a:pt x="190" y="59"/>
                  </a:cubicBezTo>
                  <a:cubicBezTo>
                    <a:pt x="182" y="59"/>
                    <a:pt x="176" y="52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220" y="59"/>
                    <a:pt x="220" y="59"/>
                    <a:pt x="220" y="59"/>
                  </a:cubicBezTo>
                  <a:lnTo>
                    <a:pt x="19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9"/>
            <p:cNvSpPr/>
            <p:nvPr/>
          </p:nvSpPr>
          <p:spPr bwMode="auto">
            <a:xfrm>
              <a:off x="1118823" y="2289908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60"/>
            <p:cNvSpPr/>
            <p:nvPr/>
          </p:nvSpPr>
          <p:spPr bwMode="auto">
            <a:xfrm>
              <a:off x="1118823" y="2313975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61"/>
            <p:cNvSpPr/>
            <p:nvPr/>
          </p:nvSpPr>
          <p:spPr bwMode="auto">
            <a:xfrm>
              <a:off x="1118823" y="2338041"/>
              <a:ext cx="104135" cy="7868"/>
            </a:xfrm>
            <a:custGeom>
              <a:avLst/>
              <a:gdLst>
                <a:gd name="T0" fmla="*/ 0 w 95"/>
                <a:gd name="T1" fmla="*/ 4 h 7"/>
                <a:gd name="T2" fmla="*/ 4 w 95"/>
                <a:gd name="T3" fmla="*/ 7 h 7"/>
                <a:gd name="T4" fmla="*/ 91 w 95"/>
                <a:gd name="T5" fmla="*/ 7 h 7"/>
                <a:gd name="T6" fmla="*/ 95 w 95"/>
                <a:gd name="T7" fmla="*/ 4 h 7"/>
                <a:gd name="T8" fmla="*/ 91 w 95"/>
                <a:gd name="T9" fmla="*/ 0 h 7"/>
                <a:gd name="T10" fmla="*/ 4 w 95"/>
                <a:gd name="T11" fmla="*/ 0 h 7"/>
                <a:gd name="T12" fmla="*/ 0 w 9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3" y="7"/>
                    <a:pt x="95" y="6"/>
                    <a:pt x="95" y="4"/>
                  </a:cubicBezTo>
                  <a:cubicBezTo>
                    <a:pt x="95" y="2"/>
                    <a:pt x="93" y="0"/>
                    <a:pt x="9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62"/>
            <p:cNvSpPr/>
            <p:nvPr/>
          </p:nvSpPr>
          <p:spPr bwMode="auto">
            <a:xfrm>
              <a:off x="1031349" y="2386175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63"/>
            <p:cNvSpPr/>
            <p:nvPr/>
          </p:nvSpPr>
          <p:spPr bwMode="auto">
            <a:xfrm>
              <a:off x="1031349" y="2410242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64"/>
            <p:cNvSpPr/>
            <p:nvPr/>
          </p:nvSpPr>
          <p:spPr bwMode="auto">
            <a:xfrm>
              <a:off x="1031349" y="24343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5"/>
            <p:cNvSpPr/>
            <p:nvPr/>
          </p:nvSpPr>
          <p:spPr bwMode="auto">
            <a:xfrm>
              <a:off x="1031349" y="23621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6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66"/>
            <p:cNvSpPr>
              <a:spLocks noEditPoints="1"/>
            </p:cNvSpPr>
            <p:nvPr/>
          </p:nvSpPr>
          <p:spPr bwMode="auto">
            <a:xfrm>
              <a:off x="1031349" y="2282040"/>
              <a:ext cx="71275" cy="63870"/>
            </a:xfrm>
            <a:custGeom>
              <a:avLst/>
              <a:gdLst>
                <a:gd name="T0" fmla="*/ 7 w 65"/>
                <a:gd name="T1" fmla="*/ 58 h 58"/>
                <a:gd name="T2" fmla="*/ 58 w 65"/>
                <a:gd name="T3" fmla="*/ 58 h 58"/>
                <a:gd name="T4" fmla="*/ 65 w 65"/>
                <a:gd name="T5" fmla="*/ 51 h 58"/>
                <a:gd name="T6" fmla="*/ 65 w 65"/>
                <a:gd name="T7" fmla="*/ 7 h 58"/>
                <a:gd name="T8" fmla="*/ 58 w 65"/>
                <a:gd name="T9" fmla="*/ 0 h 58"/>
                <a:gd name="T10" fmla="*/ 7 w 65"/>
                <a:gd name="T11" fmla="*/ 0 h 58"/>
                <a:gd name="T12" fmla="*/ 0 w 65"/>
                <a:gd name="T13" fmla="*/ 7 h 58"/>
                <a:gd name="T14" fmla="*/ 0 w 65"/>
                <a:gd name="T15" fmla="*/ 51 h 58"/>
                <a:gd name="T16" fmla="*/ 7 w 65"/>
                <a:gd name="T17" fmla="*/ 58 h 58"/>
                <a:gd name="T18" fmla="*/ 14 w 65"/>
                <a:gd name="T19" fmla="*/ 14 h 58"/>
                <a:gd name="T20" fmla="*/ 51 w 65"/>
                <a:gd name="T21" fmla="*/ 14 h 58"/>
                <a:gd name="T22" fmla="*/ 51 w 65"/>
                <a:gd name="T23" fmla="*/ 44 h 58"/>
                <a:gd name="T24" fmla="*/ 14 w 65"/>
                <a:gd name="T25" fmla="*/ 44 h 58"/>
                <a:gd name="T26" fmla="*/ 14 w 65"/>
                <a:gd name="T27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8">
                  <a:moveTo>
                    <a:pt x="7" y="58"/>
                  </a:moveTo>
                  <a:cubicBezTo>
                    <a:pt x="58" y="58"/>
                    <a:pt x="58" y="58"/>
                    <a:pt x="58" y="58"/>
                  </a:cubicBezTo>
                  <a:cubicBezTo>
                    <a:pt x="62" y="58"/>
                    <a:pt x="65" y="55"/>
                    <a:pt x="65" y="5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3"/>
                    <a:pt x="62" y="0"/>
                    <a:pt x="5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lose/>
                  <a:moveTo>
                    <a:pt x="14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14" y="44"/>
                    <a:pt x="14" y="44"/>
                    <a:pt x="14" y="44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AutoShape 66"/>
          <p:cNvSpPr/>
          <p:nvPr/>
        </p:nvSpPr>
        <p:spPr bwMode="auto">
          <a:xfrm>
            <a:off x="10839146" y="2385589"/>
            <a:ext cx="355816" cy="344047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35423" tIns="135423" rIns="135423" bIns="135423" anchor="ctr"/>
          <a:lstStyle/>
          <a:p>
            <a:pPr algn="just" defTabSz="1218565">
              <a:lnSpc>
                <a:spcPct val="120000"/>
              </a:lnSpc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705763" y="3182352"/>
            <a:ext cx="1632092" cy="1380202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61" name="Metin kutusu 60"/>
          <p:cNvSpPr txBox="1"/>
          <p:nvPr/>
        </p:nvSpPr>
        <p:spPr>
          <a:xfrm>
            <a:off x="3077698" y="4117829"/>
            <a:ext cx="1632092" cy="1380202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62" name="Metin kutusu 61"/>
          <p:cNvSpPr txBox="1"/>
          <p:nvPr/>
        </p:nvSpPr>
        <p:spPr>
          <a:xfrm>
            <a:off x="5452175" y="3328953"/>
            <a:ext cx="1632092" cy="1380202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63" name="Metin kutusu 62"/>
          <p:cNvSpPr txBox="1"/>
          <p:nvPr/>
        </p:nvSpPr>
        <p:spPr>
          <a:xfrm>
            <a:off x="7794580" y="4068850"/>
            <a:ext cx="1632092" cy="1380202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64" name="Metin kutusu 63"/>
          <p:cNvSpPr txBox="1"/>
          <p:nvPr/>
        </p:nvSpPr>
        <p:spPr>
          <a:xfrm>
            <a:off x="10232745" y="3215329"/>
            <a:ext cx="1568617" cy="170811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42" name="文本框 12"/>
          <p:cNvSpPr txBox="1">
            <a:spLocks noChangeArrowheads="1"/>
          </p:cNvSpPr>
          <p:nvPr/>
        </p:nvSpPr>
        <p:spPr bwMode="auto">
          <a:xfrm>
            <a:off x="0" y="493728"/>
            <a:ext cx="2394786" cy="6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4" tIns="43347" rIns="86694" bIns="4334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2633">
        <p14:pan/>
      </p:transition>
    </mc:Choice>
    <mc:Fallback xmlns="">
      <p:transition spd="slow" advTm="2633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 rot="16200000" flipH="1">
            <a:off x="3809986" y="3869128"/>
            <a:ext cx="4572034" cy="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6476982" y="2154618"/>
            <a:ext cx="4944364" cy="4000528"/>
            <a:chOff x="4857752" y="1643056"/>
            <a:chExt cx="3708476" cy="3000396"/>
          </a:xfrm>
        </p:grpSpPr>
        <p:sp>
          <p:nvSpPr>
            <p:cNvPr id="16" name="Rectangle 15"/>
            <p:cNvSpPr/>
            <p:nvPr/>
          </p:nvSpPr>
          <p:spPr>
            <a:xfrm>
              <a:off x="4857752" y="2928940"/>
              <a:ext cx="3708476" cy="1714512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Group 16"/>
            <p:cNvGrpSpPr/>
            <p:nvPr/>
          </p:nvGrpSpPr>
          <p:grpSpPr>
            <a:xfrm>
              <a:off x="4857752" y="1643056"/>
              <a:ext cx="3708476" cy="1153526"/>
              <a:chOff x="4857752" y="1643056"/>
              <a:chExt cx="3708476" cy="1153526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4857752" y="2000246"/>
                <a:ext cx="3708476" cy="796336"/>
              </a:xfrm>
              <a:prstGeom prst="rect">
                <a:avLst/>
              </a:prstGeom>
            </p:spPr>
            <p:txBody>
              <a:bodyPr wrap="square" lIns="91391" tIns="45696" rIns="91391" bIns="45696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Segoe UI Semilight" panose="020B0402040204020203" pitchFamily="34" charset="0"/>
                    <a:sym typeface="Arial" panose="020B0604020202020204" pitchFamily="34" charset="0"/>
                  </a:rPr>
                  <a:t>输入文字，添加相关标题，修改文字内容，也可以直接复制你的内容到此。输入文字，添加相关标题，修改文字内容，也可以直接复制你的内容到此。</a:t>
                </a: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857752" y="1643056"/>
                <a:ext cx="1823961" cy="218876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19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838388" y="1583113"/>
            <a:ext cx="4873916" cy="4014552"/>
            <a:chOff x="628574" y="1214428"/>
            <a:chExt cx="3655639" cy="3010914"/>
          </a:xfrm>
        </p:grpSpPr>
        <p:sp>
          <p:nvSpPr>
            <p:cNvPr id="15" name="Rectangle 14"/>
            <p:cNvSpPr/>
            <p:nvPr/>
          </p:nvSpPr>
          <p:spPr>
            <a:xfrm>
              <a:off x="628575" y="1214428"/>
              <a:ext cx="3655638" cy="1714512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8" name="Group 17"/>
            <p:cNvGrpSpPr/>
            <p:nvPr/>
          </p:nvGrpSpPr>
          <p:grpSpPr>
            <a:xfrm>
              <a:off x="628574" y="3071816"/>
              <a:ext cx="3655639" cy="1153526"/>
              <a:chOff x="628574" y="3071816"/>
              <a:chExt cx="3655639" cy="1153526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628575" y="3429006"/>
                <a:ext cx="3655638" cy="796336"/>
              </a:xfrm>
              <a:prstGeom prst="rect">
                <a:avLst/>
              </a:prstGeom>
            </p:spPr>
            <p:txBody>
              <a:bodyPr wrap="square" lIns="91391" tIns="45696" rIns="91391" bIns="45696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Segoe UI Semilight" panose="020B0402040204020203" pitchFamily="34" charset="0"/>
                    <a:sym typeface="Arial" panose="020B0604020202020204" pitchFamily="34" charset="0"/>
                  </a:rPr>
                  <a:t>输入文字，添加相关标题，修改文字内容，也可以直接复制你的内容到此。输入文字，添加相关标题，修改文字内容，也可以直接复制你的内容到此。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28574" y="3071816"/>
                <a:ext cx="1827524" cy="219291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19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</a:p>
            </p:txBody>
          </p:sp>
        </p:grpSp>
      </p:grpSp>
      <p:sp>
        <p:nvSpPr>
          <p:cNvPr id="13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939">
        <p14:pan/>
      </p:transition>
    </mc:Choice>
    <mc:Fallback xmlns="">
      <p:transition spd="slow" advTm="1939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177856" y="1962059"/>
            <a:ext cx="530869" cy="530898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3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3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3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707154" y="2226557"/>
            <a:ext cx="13109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2" tIns="50792" rIns="50792" bIns="5079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3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4810824" y="2226557"/>
            <a:ext cx="13109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2" tIns="50792" rIns="50792" bIns="5079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3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6914497" y="2226557"/>
            <a:ext cx="13109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2" tIns="50792" rIns="50792" bIns="5079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3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2972118" y="4508877"/>
            <a:ext cx="13109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2" tIns="50792" rIns="50792" bIns="5079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3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075788" y="4508877"/>
            <a:ext cx="13109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2" tIns="50792" rIns="50792" bIns="5079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3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179459" y="4508877"/>
            <a:ext cx="130941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2" tIns="50792" rIns="50792" bIns="5079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3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017425" y="2226557"/>
            <a:ext cx="160887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2" tIns="50792" rIns="50792" bIns="5079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3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0625174" y="2236568"/>
            <a:ext cx="0" cy="2277735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2" tIns="50792" rIns="50792" bIns="5079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3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283131" y="4508877"/>
            <a:ext cx="134226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2" tIns="50792" rIns="50792" bIns="5079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3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517517" y="4508877"/>
            <a:ext cx="6658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2" tIns="50792" rIns="50792" bIns="5079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3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519876" y="2226559"/>
            <a:ext cx="0" cy="228774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2" tIns="50792" rIns="50792" bIns="5079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3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14178" y="2226557"/>
            <a:ext cx="40028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2" tIns="50792" rIns="50792" bIns="5079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3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281526" y="1962059"/>
            <a:ext cx="530869" cy="530898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3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3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3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385197" y="1962059"/>
            <a:ext cx="530869" cy="530898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3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3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488869" y="1962059"/>
            <a:ext cx="530869" cy="530898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3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3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488869" y="4243194"/>
            <a:ext cx="530869" cy="530898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3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3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385197" y="4243194"/>
            <a:ext cx="530869" cy="530898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3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3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281527" y="4243194"/>
            <a:ext cx="530869" cy="530898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3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3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177856" y="4243194"/>
            <a:ext cx="530869" cy="530898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3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3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3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3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177858" y="2917634"/>
            <a:ext cx="1749832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/>
          <p:nvPr/>
        </p:nvSpPr>
        <p:spPr>
          <a:xfrm>
            <a:off x="2203804" y="2629799"/>
            <a:ext cx="2156627" cy="25314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点击输入文字</a:t>
            </a:r>
            <a:endParaRPr lang="en-GB" altLang="zh-CN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281529" y="2917634"/>
            <a:ext cx="1749832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/>
          <p:nvPr/>
        </p:nvSpPr>
        <p:spPr>
          <a:xfrm>
            <a:off x="4307474" y="2629799"/>
            <a:ext cx="2261012" cy="25314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点击输入文字</a:t>
            </a:r>
            <a:endParaRPr lang="en-GB" altLang="zh-CN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85200" y="2917634"/>
            <a:ext cx="1749832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6411147" y="2629799"/>
            <a:ext cx="2156627" cy="25314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点击输入文字</a:t>
            </a:r>
            <a:endParaRPr lang="en-GB" altLang="zh-CN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488869" y="2917634"/>
            <a:ext cx="1749832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/>
          <p:nvPr/>
        </p:nvSpPr>
        <p:spPr>
          <a:xfrm>
            <a:off x="8514816" y="2629799"/>
            <a:ext cx="2156627" cy="25314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点击输入文字</a:t>
            </a:r>
            <a:endParaRPr lang="en-GB" altLang="zh-CN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177858" y="5228209"/>
            <a:ext cx="1749832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/>
          <p:nvPr/>
        </p:nvSpPr>
        <p:spPr>
          <a:xfrm>
            <a:off x="2203804" y="4940371"/>
            <a:ext cx="2156627" cy="25314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点击输入文字</a:t>
            </a:r>
            <a:endParaRPr lang="en-GB" altLang="zh-CN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81529" y="5228209"/>
            <a:ext cx="1749832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/>
          <p:nvPr/>
        </p:nvSpPr>
        <p:spPr>
          <a:xfrm>
            <a:off x="4307474" y="4940371"/>
            <a:ext cx="2261012" cy="25314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点击输入文字</a:t>
            </a:r>
            <a:endParaRPr lang="en-GB" altLang="zh-CN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385200" y="5228209"/>
            <a:ext cx="1749832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/>
          <p:nvPr/>
        </p:nvSpPr>
        <p:spPr>
          <a:xfrm>
            <a:off x="6411147" y="4940371"/>
            <a:ext cx="2156627" cy="25314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点击输入文字</a:t>
            </a:r>
            <a:endParaRPr lang="en-GB" altLang="zh-CN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488869" y="5228209"/>
            <a:ext cx="1749832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/>
          <p:nvPr/>
        </p:nvSpPr>
        <p:spPr>
          <a:xfrm>
            <a:off x="8514816" y="4940371"/>
            <a:ext cx="2156627" cy="25314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点击输入文字</a:t>
            </a:r>
            <a:endParaRPr lang="en-GB" altLang="zh-CN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7753">
        <p14:pan/>
      </p:transition>
    </mc:Choice>
    <mc:Fallback xmlns="">
      <p:transition spd="slow" advTm="7753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469237" y="1971304"/>
            <a:ext cx="1765292" cy="3976071"/>
            <a:chOff x="5003612" y="2475965"/>
            <a:chExt cx="1541233" cy="3471410"/>
          </a:xfrm>
        </p:grpSpPr>
        <p:grpSp>
          <p:nvGrpSpPr>
            <p:cNvPr id="2" name="Group 1"/>
            <p:cNvGrpSpPr/>
            <p:nvPr/>
          </p:nvGrpSpPr>
          <p:grpSpPr>
            <a:xfrm>
              <a:off x="5003612" y="2475966"/>
              <a:ext cx="770617" cy="3471409"/>
              <a:chOff x="5208587" y="1749425"/>
              <a:chExt cx="887413" cy="3997325"/>
            </a:xfrm>
            <a:solidFill>
              <a:schemeClr val="accent5"/>
            </a:solidFill>
          </p:grpSpPr>
          <p:sp>
            <p:nvSpPr>
              <p:cNvPr id="22" name="Freeform 31"/>
              <p:cNvSpPr/>
              <p:nvPr/>
            </p:nvSpPr>
            <p:spPr bwMode="auto">
              <a:xfrm>
                <a:off x="5208587" y="2590800"/>
                <a:ext cx="887413" cy="3155950"/>
              </a:xfrm>
              <a:custGeom>
                <a:avLst/>
                <a:gdLst>
                  <a:gd name="T0" fmla="*/ 278 w 278"/>
                  <a:gd name="T1" fmla="*/ 152 h 991"/>
                  <a:gd name="T2" fmla="*/ 278 w 278"/>
                  <a:gd name="T3" fmla="*/ 0 h 991"/>
                  <a:gd name="T4" fmla="*/ 191 w 278"/>
                  <a:gd name="T5" fmla="*/ 0 h 991"/>
                  <a:gd name="T6" fmla="*/ 0 w 278"/>
                  <a:gd name="T7" fmla="*/ 189 h 991"/>
                  <a:gd name="T8" fmla="*/ 0 w 278"/>
                  <a:gd name="T9" fmla="*/ 190 h 991"/>
                  <a:gd name="T10" fmla="*/ 0 w 278"/>
                  <a:gd name="T11" fmla="*/ 454 h 991"/>
                  <a:gd name="T12" fmla="*/ 46 w 278"/>
                  <a:gd name="T13" fmla="*/ 501 h 991"/>
                  <a:gd name="T14" fmla="*/ 93 w 278"/>
                  <a:gd name="T15" fmla="*/ 454 h 991"/>
                  <a:gd name="T16" fmla="*/ 93 w 278"/>
                  <a:gd name="T17" fmla="*/ 401 h 991"/>
                  <a:gd name="T18" fmla="*/ 93 w 278"/>
                  <a:gd name="T19" fmla="*/ 356 h 991"/>
                  <a:gd name="T20" fmla="*/ 93 w 278"/>
                  <a:gd name="T21" fmla="*/ 210 h 991"/>
                  <a:gd name="T22" fmla="*/ 111 w 278"/>
                  <a:gd name="T23" fmla="*/ 191 h 991"/>
                  <a:gd name="T24" fmla="*/ 129 w 278"/>
                  <a:gd name="T25" fmla="*/ 210 h 991"/>
                  <a:gd name="T26" fmla="*/ 129 w 278"/>
                  <a:gd name="T27" fmla="*/ 372 h 991"/>
                  <a:gd name="T28" fmla="*/ 129 w 278"/>
                  <a:gd name="T29" fmla="*/ 401 h 991"/>
                  <a:gd name="T30" fmla="*/ 129 w 278"/>
                  <a:gd name="T31" fmla="*/ 498 h 991"/>
                  <a:gd name="T32" fmla="*/ 129 w 278"/>
                  <a:gd name="T33" fmla="*/ 533 h 991"/>
                  <a:gd name="T34" fmla="*/ 129 w 278"/>
                  <a:gd name="T35" fmla="*/ 932 h 991"/>
                  <a:gd name="T36" fmla="*/ 188 w 278"/>
                  <a:gd name="T37" fmla="*/ 991 h 991"/>
                  <a:gd name="T38" fmla="*/ 247 w 278"/>
                  <a:gd name="T39" fmla="*/ 932 h 991"/>
                  <a:gd name="T40" fmla="*/ 247 w 278"/>
                  <a:gd name="T41" fmla="*/ 533 h 991"/>
                  <a:gd name="T42" fmla="*/ 278 w 278"/>
                  <a:gd name="T43" fmla="*/ 533 h 991"/>
                  <a:gd name="T44" fmla="*/ 278 w 278"/>
                  <a:gd name="T45" fmla="*/ 436 h 991"/>
                  <a:gd name="T46" fmla="*/ 278 w 278"/>
                  <a:gd name="T47" fmla="*/ 152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8" h="991">
                    <a:moveTo>
                      <a:pt x="278" y="152"/>
                    </a:moveTo>
                    <a:cubicBezTo>
                      <a:pt x="278" y="0"/>
                      <a:pt x="278" y="0"/>
                      <a:pt x="278" y="0"/>
                    </a:cubicBezTo>
                    <a:cubicBezTo>
                      <a:pt x="191" y="0"/>
                      <a:pt x="191" y="0"/>
                      <a:pt x="191" y="0"/>
                    </a:cubicBezTo>
                    <a:cubicBezTo>
                      <a:pt x="86" y="0"/>
                      <a:pt x="1" y="85"/>
                      <a:pt x="0" y="189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454"/>
                      <a:pt x="0" y="454"/>
                      <a:pt x="0" y="454"/>
                    </a:cubicBezTo>
                    <a:cubicBezTo>
                      <a:pt x="0" y="480"/>
                      <a:pt x="21" y="501"/>
                      <a:pt x="46" y="501"/>
                    </a:cubicBezTo>
                    <a:cubicBezTo>
                      <a:pt x="72" y="501"/>
                      <a:pt x="93" y="480"/>
                      <a:pt x="93" y="454"/>
                    </a:cubicBezTo>
                    <a:cubicBezTo>
                      <a:pt x="93" y="401"/>
                      <a:pt x="93" y="401"/>
                      <a:pt x="93" y="401"/>
                    </a:cubicBezTo>
                    <a:cubicBezTo>
                      <a:pt x="93" y="356"/>
                      <a:pt x="93" y="356"/>
                      <a:pt x="93" y="356"/>
                    </a:cubicBezTo>
                    <a:cubicBezTo>
                      <a:pt x="93" y="210"/>
                      <a:pt x="93" y="210"/>
                      <a:pt x="93" y="210"/>
                    </a:cubicBezTo>
                    <a:cubicBezTo>
                      <a:pt x="93" y="200"/>
                      <a:pt x="101" y="191"/>
                      <a:pt x="111" y="191"/>
                    </a:cubicBezTo>
                    <a:cubicBezTo>
                      <a:pt x="121" y="191"/>
                      <a:pt x="129" y="200"/>
                      <a:pt x="129" y="210"/>
                    </a:cubicBezTo>
                    <a:cubicBezTo>
                      <a:pt x="129" y="372"/>
                      <a:pt x="129" y="372"/>
                      <a:pt x="129" y="372"/>
                    </a:cubicBezTo>
                    <a:cubicBezTo>
                      <a:pt x="129" y="401"/>
                      <a:pt x="129" y="401"/>
                      <a:pt x="129" y="401"/>
                    </a:cubicBezTo>
                    <a:cubicBezTo>
                      <a:pt x="129" y="498"/>
                      <a:pt x="129" y="498"/>
                      <a:pt x="129" y="498"/>
                    </a:cubicBezTo>
                    <a:cubicBezTo>
                      <a:pt x="129" y="533"/>
                      <a:pt x="129" y="533"/>
                      <a:pt x="129" y="533"/>
                    </a:cubicBezTo>
                    <a:cubicBezTo>
                      <a:pt x="129" y="932"/>
                      <a:pt x="129" y="932"/>
                      <a:pt x="129" y="932"/>
                    </a:cubicBezTo>
                    <a:cubicBezTo>
                      <a:pt x="129" y="965"/>
                      <a:pt x="156" y="991"/>
                      <a:pt x="188" y="991"/>
                    </a:cubicBezTo>
                    <a:cubicBezTo>
                      <a:pt x="221" y="991"/>
                      <a:pt x="247" y="965"/>
                      <a:pt x="247" y="932"/>
                    </a:cubicBezTo>
                    <a:cubicBezTo>
                      <a:pt x="247" y="533"/>
                      <a:pt x="247" y="533"/>
                      <a:pt x="247" y="533"/>
                    </a:cubicBezTo>
                    <a:cubicBezTo>
                      <a:pt x="278" y="533"/>
                      <a:pt x="278" y="533"/>
                      <a:pt x="278" y="533"/>
                    </a:cubicBezTo>
                    <a:cubicBezTo>
                      <a:pt x="278" y="436"/>
                      <a:pt x="278" y="436"/>
                      <a:pt x="278" y="436"/>
                    </a:cubicBezTo>
                    <a:lnTo>
                      <a:pt x="278" y="15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solidFill>
                    <a:srgbClr val="118C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32"/>
              <p:cNvSpPr/>
              <p:nvPr/>
            </p:nvSpPr>
            <p:spPr bwMode="auto">
              <a:xfrm>
                <a:off x="5738812" y="1749425"/>
                <a:ext cx="357188" cy="712788"/>
              </a:xfrm>
              <a:custGeom>
                <a:avLst/>
                <a:gdLst>
                  <a:gd name="T0" fmla="*/ 112 w 112"/>
                  <a:gd name="T1" fmla="*/ 224 h 224"/>
                  <a:gd name="T2" fmla="*/ 112 w 112"/>
                  <a:gd name="T3" fmla="*/ 0 h 224"/>
                  <a:gd name="T4" fmla="*/ 0 w 112"/>
                  <a:gd name="T5" fmla="*/ 112 h 224"/>
                  <a:gd name="T6" fmla="*/ 112 w 112"/>
                  <a:gd name="T7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224">
                    <a:moveTo>
                      <a:pt x="112" y="224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50" y="0"/>
                      <a:pt x="0" y="50"/>
                      <a:pt x="0" y="112"/>
                    </a:cubicBezTo>
                    <a:cubicBezTo>
                      <a:pt x="0" y="173"/>
                      <a:pt x="50" y="224"/>
                      <a:pt x="112" y="2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solidFill>
                    <a:srgbClr val="118C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5" name="Freeform 34"/>
            <p:cNvSpPr/>
            <p:nvPr/>
          </p:nvSpPr>
          <p:spPr bwMode="auto">
            <a:xfrm>
              <a:off x="5859699" y="5493802"/>
              <a:ext cx="328098" cy="453573"/>
            </a:xfrm>
            <a:custGeom>
              <a:avLst/>
              <a:gdLst>
                <a:gd name="T0" fmla="*/ 0 w 118"/>
                <a:gd name="T1" fmla="*/ 105 h 164"/>
                <a:gd name="T2" fmla="*/ 59 w 118"/>
                <a:gd name="T3" fmla="*/ 164 h 164"/>
                <a:gd name="T4" fmla="*/ 118 w 118"/>
                <a:gd name="T5" fmla="*/ 105 h 164"/>
                <a:gd name="T6" fmla="*/ 118 w 118"/>
                <a:gd name="T7" fmla="*/ 0 h 164"/>
                <a:gd name="T8" fmla="*/ 0 w 118"/>
                <a:gd name="T9" fmla="*/ 0 h 164"/>
                <a:gd name="T10" fmla="*/ 0 w 118"/>
                <a:gd name="T11" fmla="*/ 10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64">
                  <a:moveTo>
                    <a:pt x="0" y="105"/>
                  </a:moveTo>
                  <a:cubicBezTo>
                    <a:pt x="0" y="138"/>
                    <a:pt x="26" y="164"/>
                    <a:pt x="59" y="164"/>
                  </a:cubicBezTo>
                  <a:cubicBezTo>
                    <a:pt x="91" y="164"/>
                    <a:pt x="118" y="138"/>
                    <a:pt x="118" y="105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5774228" y="2475965"/>
              <a:ext cx="759588" cy="1151162"/>
              <a:chOff x="6096000" y="1749425"/>
              <a:chExt cx="874713" cy="1325563"/>
            </a:xfrm>
            <a:solidFill>
              <a:schemeClr val="accent4"/>
            </a:solidFill>
          </p:grpSpPr>
          <p:sp>
            <p:nvSpPr>
              <p:cNvPr id="24" name="Freeform 33"/>
              <p:cNvSpPr/>
              <p:nvPr/>
            </p:nvSpPr>
            <p:spPr bwMode="auto">
              <a:xfrm>
                <a:off x="6096000" y="2590800"/>
                <a:ext cx="874713" cy="484188"/>
              </a:xfrm>
              <a:custGeom>
                <a:avLst/>
                <a:gdLst>
                  <a:gd name="T0" fmla="*/ 274 w 274"/>
                  <a:gd name="T1" fmla="*/ 152 h 152"/>
                  <a:gd name="T2" fmla="*/ 87 w 274"/>
                  <a:gd name="T3" fmla="*/ 0 h 152"/>
                  <a:gd name="T4" fmla="*/ 0 w 274"/>
                  <a:gd name="T5" fmla="*/ 0 h 152"/>
                  <a:gd name="T6" fmla="*/ 0 w 274"/>
                  <a:gd name="T7" fmla="*/ 152 h 152"/>
                  <a:gd name="T8" fmla="*/ 274 w 274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152">
                    <a:moveTo>
                      <a:pt x="274" y="152"/>
                    </a:moveTo>
                    <a:cubicBezTo>
                      <a:pt x="256" y="65"/>
                      <a:pt x="179" y="0"/>
                      <a:pt x="8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2"/>
                      <a:pt x="0" y="152"/>
                      <a:pt x="0" y="152"/>
                    </a:cubicBezTo>
                    <a:lnTo>
                      <a:pt x="274" y="15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/>
              <p:nvPr/>
            </p:nvSpPr>
            <p:spPr bwMode="auto">
              <a:xfrm>
                <a:off x="6096000" y="1749425"/>
                <a:ext cx="357188" cy="712788"/>
              </a:xfrm>
              <a:custGeom>
                <a:avLst/>
                <a:gdLst>
                  <a:gd name="T0" fmla="*/ 112 w 112"/>
                  <a:gd name="T1" fmla="*/ 112 h 224"/>
                  <a:gd name="T2" fmla="*/ 0 w 112"/>
                  <a:gd name="T3" fmla="*/ 0 h 224"/>
                  <a:gd name="T4" fmla="*/ 0 w 112"/>
                  <a:gd name="T5" fmla="*/ 224 h 224"/>
                  <a:gd name="T6" fmla="*/ 112 w 112"/>
                  <a:gd name="T7" fmla="*/ 11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224">
                    <a:moveTo>
                      <a:pt x="112" y="112"/>
                    </a:moveTo>
                    <a:cubicBezTo>
                      <a:pt x="112" y="50"/>
                      <a:pt x="62" y="0"/>
                      <a:pt x="0" y="0"/>
                    </a:cubicBezTo>
                    <a:cubicBezTo>
                      <a:pt x="0" y="224"/>
                      <a:pt x="0" y="224"/>
                      <a:pt x="0" y="224"/>
                    </a:cubicBezTo>
                    <a:cubicBezTo>
                      <a:pt x="62" y="224"/>
                      <a:pt x="112" y="173"/>
                      <a:pt x="112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7" name="Freeform 36"/>
            <p:cNvSpPr/>
            <p:nvPr/>
          </p:nvSpPr>
          <p:spPr bwMode="auto">
            <a:xfrm>
              <a:off x="5774228" y="3627127"/>
              <a:ext cx="770617" cy="784445"/>
            </a:xfrm>
            <a:custGeom>
              <a:avLst/>
              <a:gdLst>
                <a:gd name="T0" fmla="*/ 0 w 278"/>
                <a:gd name="T1" fmla="*/ 284 h 284"/>
                <a:gd name="T2" fmla="*/ 149 w 278"/>
                <a:gd name="T3" fmla="*/ 284 h 284"/>
                <a:gd name="T4" fmla="*/ 149 w 278"/>
                <a:gd name="T5" fmla="*/ 249 h 284"/>
                <a:gd name="T6" fmla="*/ 149 w 278"/>
                <a:gd name="T7" fmla="*/ 220 h 284"/>
                <a:gd name="T8" fmla="*/ 149 w 278"/>
                <a:gd name="T9" fmla="*/ 58 h 284"/>
                <a:gd name="T10" fmla="*/ 167 w 278"/>
                <a:gd name="T11" fmla="*/ 39 h 284"/>
                <a:gd name="T12" fmla="*/ 185 w 278"/>
                <a:gd name="T13" fmla="*/ 58 h 284"/>
                <a:gd name="T14" fmla="*/ 185 w 278"/>
                <a:gd name="T15" fmla="*/ 204 h 284"/>
                <a:gd name="T16" fmla="*/ 185 w 278"/>
                <a:gd name="T17" fmla="*/ 249 h 284"/>
                <a:gd name="T18" fmla="*/ 185 w 278"/>
                <a:gd name="T19" fmla="*/ 284 h 284"/>
                <a:gd name="T20" fmla="*/ 278 w 278"/>
                <a:gd name="T21" fmla="*/ 284 h 284"/>
                <a:gd name="T22" fmla="*/ 278 w 278"/>
                <a:gd name="T23" fmla="*/ 38 h 284"/>
                <a:gd name="T24" fmla="*/ 278 w 278"/>
                <a:gd name="T25" fmla="*/ 37 h 284"/>
                <a:gd name="T26" fmla="*/ 274 w 278"/>
                <a:gd name="T27" fmla="*/ 0 h 284"/>
                <a:gd name="T28" fmla="*/ 0 w 278"/>
                <a:gd name="T29" fmla="*/ 0 h 284"/>
                <a:gd name="T30" fmla="*/ 0 w 278"/>
                <a:gd name="T31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8" h="284">
                  <a:moveTo>
                    <a:pt x="0" y="284"/>
                  </a:moveTo>
                  <a:cubicBezTo>
                    <a:pt x="149" y="284"/>
                    <a:pt x="149" y="284"/>
                    <a:pt x="149" y="284"/>
                  </a:cubicBezTo>
                  <a:cubicBezTo>
                    <a:pt x="149" y="249"/>
                    <a:pt x="149" y="249"/>
                    <a:pt x="149" y="249"/>
                  </a:cubicBezTo>
                  <a:cubicBezTo>
                    <a:pt x="149" y="220"/>
                    <a:pt x="149" y="220"/>
                    <a:pt x="149" y="220"/>
                  </a:cubicBezTo>
                  <a:cubicBezTo>
                    <a:pt x="149" y="58"/>
                    <a:pt x="149" y="58"/>
                    <a:pt x="149" y="58"/>
                  </a:cubicBezTo>
                  <a:cubicBezTo>
                    <a:pt x="149" y="48"/>
                    <a:pt x="157" y="39"/>
                    <a:pt x="167" y="39"/>
                  </a:cubicBezTo>
                  <a:cubicBezTo>
                    <a:pt x="177" y="39"/>
                    <a:pt x="185" y="48"/>
                    <a:pt x="185" y="58"/>
                  </a:cubicBezTo>
                  <a:cubicBezTo>
                    <a:pt x="185" y="204"/>
                    <a:pt x="185" y="204"/>
                    <a:pt x="185" y="204"/>
                  </a:cubicBezTo>
                  <a:cubicBezTo>
                    <a:pt x="185" y="249"/>
                    <a:pt x="185" y="249"/>
                    <a:pt x="185" y="249"/>
                  </a:cubicBezTo>
                  <a:cubicBezTo>
                    <a:pt x="185" y="284"/>
                    <a:pt x="185" y="284"/>
                    <a:pt x="185" y="284"/>
                  </a:cubicBezTo>
                  <a:cubicBezTo>
                    <a:pt x="278" y="284"/>
                    <a:pt x="278" y="284"/>
                    <a:pt x="278" y="284"/>
                  </a:cubicBezTo>
                  <a:cubicBezTo>
                    <a:pt x="278" y="38"/>
                    <a:pt x="278" y="38"/>
                    <a:pt x="278" y="38"/>
                  </a:cubicBezTo>
                  <a:cubicBezTo>
                    <a:pt x="278" y="38"/>
                    <a:pt x="278" y="38"/>
                    <a:pt x="278" y="37"/>
                  </a:cubicBezTo>
                  <a:cubicBezTo>
                    <a:pt x="278" y="25"/>
                    <a:pt x="277" y="12"/>
                    <a:pt x="27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8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5774228" y="4411572"/>
              <a:ext cx="770617" cy="1082231"/>
              <a:chOff x="6096000" y="3978275"/>
              <a:chExt cx="887413" cy="1246188"/>
            </a:xfrm>
          </p:grpSpPr>
          <p:sp>
            <p:nvSpPr>
              <p:cNvPr id="28" name="Freeform 37"/>
              <p:cNvSpPr/>
              <p:nvPr/>
            </p:nvSpPr>
            <p:spPr bwMode="auto">
              <a:xfrm>
                <a:off x="6096000" y="3978275"/>
                <a:ext cx="476250" cy="1246188"/>
              </a:xfrm>
              <a:custGeom>
                <a:avLst/>
                <a:gdLst>
                  <a:gd name="T0" fmla="*/ 300 w 300"/>
                  <a:gd name="T1" fmla="*/ 125 h 785"/>
                  <a:gd name="T2" fmla="*/ 300 w 300"/>
                  <a:gd name="T3" fmla="*/ 0 h 785"/>
                  <a:gd name="T4" fmla="*/ 0 w 300"/>
                  <a:gd name="T5" fmla="*/ 0 h 785"/>
                  <a:gd name="T6" fmla="*/ 0 w 300"/>
                  <a:gd name="T7" fmla="*/ 195 h 785"/>
                  <a:gd name="T8" fmla="*/ 62 w 300"/>
                  <a:gd name="T9" fmla="*/ 195 h 785"/>
                  <a:gd name="T10" fmla="*/ 62 w 300"/>
                  <a:gd name="T11" fmla="*/ 785 h 785"/>
                  <a:gd name="T12" fmla="*/ 300 w 300"/>
                  <a:gd name="T13" fmla="*/ 785 h 785"/>
                  <a:gd name="T14" fmla="*/ 300 w 300"/>
                  <a:gd name="T15" fmla="*/ 195 h 785"/>
                  <a:gd name="T16" fmla="*/ 300 w 300"/>
                  <a:gd name="T17" fmla="*/ 125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0" h="785">
                    <a:moveTo>
                      <a:pt x="300" y="125"/>
                    </a:moveTo>
                    <a:lnTo>
                      <a:pt x="300" y="0"/>
                    </a:lnTo>
                    <a:lnTo>
                      <a:pt x="0" y="0"/>
                    </a:lnTo>
                    <a:lnTo>
                      <a:pt x="0" y="195"/>
                    </a:lnTo>
                    <a:lnTo>
                      <a:pt x="62" y="195"/>
                    </a:lnTo>
                    <a:lnTo>
                      <a:pt x="62" y="785"/>
                    </a:lnTo>
                    <a:lnTo>
                      <a:pt x="300" y="785"/>
                    </a:lnTo>
                    <a:lnTo>
                      <a:pt x="300" y="195"/>
                    </a:lnTo>
                    <a:lnTo>
                      <a:pt x="300" y="1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8"/>
              <p:cNvSpPr/>
              <p:nvPr/>
            </p:nvSpPr>
            <p:spPr bwMode="auto">
              <a:xfrm>
                <a:off x="6686550" y="3978275"/>
                <a:ext cx="296863" cy="207963"/>
              </a:xfrm>
              <a:custGeom>
                <a:avLst/>
                <a:gdLst>
                  <a:gd name="T0" fmla="*/ 0 w 93"/>
                  <a:gd name="T1" fmla="*/ 18 h 65"/>
                  <a:gd name="T2" fmla="*/ 47 w 93"/>
                  <a:gd name="T3" fmla="*/ 65 h 65"/>
                  <a:gd name="T4" fmla="*/ 93 w 93"/>
                  <a:gd name="T5" fmla="*/ 18 h 65"/>
                  <a:gd name="T6" fmla="*/ 93 w 93"/>
                  <a:gd name="T7" fmla="*/ 0 h 65"/>
                  <a:gd name="T8" fmla="*/ 0 w 93"/>
                  <a:gd name="T9" fmla="*/ 0 h 65"/>
                  <a:gd name="T10" fmla="*/ 0 w 93"/>
                  <a:gd name="T11" fmla="*/ 1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65">
                    <a:moveTo>
                      <a:pt x="0" y="18"/>
                    </a:moveTo>
                    <a:cubicBezTo>
                      <a:pt x="0" y="44"/>
                      <a:pt x="21" y="65"/>
                      <a:pt x="47" y="65"/>
                    </a:cubicBezTo>
                    <a:cubicBezTo>
                      <a:pt x="72" y="65"/>
                      <a:pt x="93" y="44"/>
                      <a:pt x="93" y="18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0" name="TextBox 29"/>
          <p:cNvSpPr txBox="1"/>
          <p:nvPr/>
        </p:nvSpPr>
        <p:spPr>
          <a:xfrm>
            <a:off x="8091834" y="3089937"/>
            <a:ext cx="2452663" cy="33752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  <a:endParaRPr lang="en-AU" sz="20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32"/>
          <p:cNvSpPr txBox="1"/>
          <p:nvPr/>
        </p:nvSpPr>
        <p:spPr>
          <a:xfrm>
            <a:off x="8056209" y="3394697"/>
            <a:ext cx="2892849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091834" y="4145978"/>
            <a:ext cx="2452663" cy="33752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  <a:endParaRPr lang="en-AU" sz="20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2"/>
          <p:cNvSpPr txBox="1"/>
          <p:nvPr/>
        </p:nvSpPr>
        <p:spPr>
          <a:xfrm>
            <a:off x="8091834" y="4462614"/>
            <a:ext cx="2999727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91834" y="5198807"/>
            <a:ext cx="2452663" cy="33752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  <a:endParaRPr lang="en-AU" sz="20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2"/>
          <p:cNvSpPr txBox="1"/>
          <p:nvPr/>
        </p:nvSpPr>
        <p:spPr>
          <a:xfrm>
            <a:off x="8091834" y="5515443"/>
            <a:ext cx="2892849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7208936" y="3067819"/>
            <a:ext cx="708754" cy="70879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22%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208936" y="4088235"/>
            <a:ext cx="708754" cy="70879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208936" y="5141064"/>
            <a:ext cx="708754" cy="7087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11%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103709" y="1969667"/>
            <a:ext cx="2452663" cy="33752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  <a:endParaRPr lang="en-AU" sz="20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32"/>
          <p:cNvSpPr txBox="1"/>
          <p:nvPr/>
        </p:nvSpPr>
        <p:spPr>
          <a:xfrm>
            <a:off x="8103709" y="2286301"/>
            <a:ext cx="2999727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7220811" y="1983175"/>
            <a:ext cx="708754" cy="708793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27%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138921" y="2056861"/>
            <a:ext cx="1679525" cy="33752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</a:t>
            </a:r>
            <a:endParaRPr lang="en-AU" dirty="0">
              <a:sym typeface="Arial" panose="020B0604020202020204" pitchFamily="34" charset="0"/>
            </a:endParaRPr>
          </a:p>
        </p:txBody>
      </p:sp>
      <p:sp>
        <p:nvSpPr>
          <p:cNvPr id="57" name="Text Placeholder 32"/>
          <p:cNvSpPr txBox="1"/>
          <p:nvPr/>
        </p:nvSpPr>
        <p:spPr>
          <a:xfrm>
            <a:off x="1339147" y="2688876"/>
            <a:ext cx="2479299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演示。。</a:t>
            </a:r>
            <a:endParaRPr lang="en-US" dirty="0">
              <a:sym typeface="Arial" panose="020B060402020202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1339147" y="1816925"/>
            <a:ext cx="708754" cy="70879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317044" y="3881157"/>
            <a:ext cx="2501403" cy="1981109"/>
          </a:xfrm>
          <a:prstGeom prst="roundRect">
            <a:avLst>
              <a:gd name="adj" fmla="val 0"/>
            </a:avLst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6302" tIns="43347" rIns="156302" bIns="43347"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H="1">
            <a:off x="6248815" y="2345676"/>
            <a:ext cx="816484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6524055" y="3488747"/>
            <a:ext cx="529368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6415777" y="4491330"/>
            <a:ext cx="637647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6236940" y="5553177"/>
            <a:ext cx="816484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4012">
        <p14:pan/>
      </p:transition>
    </mc:Choice>
    <mc:Fallback xmlns="">
      <p:transition spd="slow" advTm="4012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64438" y="2175155"/>
            <a:ext cx="7142702" cy="1276895"/>
            <a:chOff x="806" y="677"/>
            <a:chExt cx="3783" cy="711"/>
          </a:xfrm>
        </p:grpSpPr>
        <p:sp>
          <p:nvSpPr>
            <p:cNvPr id="37" name="Freeform 5"/>
            <p:cNvSpPr/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7957037" y="2535259"/>
            <a:ext cx="368351" cy="426843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1" tIns="39701" rIns="79401" bIns="39701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204941" y="2600178"/>
            <a:ext cx="444853" cy="390795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1" tIns="39701" rIns="79401" bIns="39701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27469" y="2600179"/>
            <a:ext cx="407489" cy="406427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1" tIns="39701" rIns="79401" bIns="39701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250630" y="2579551"/>
            <a:ext cx="472186" cy="483729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1" tIns="39701" rIns="79401" bIns="39701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549187" y="2680727"/>
            <a:ext cx="502081" cy="281373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1" tIns="39701" rIns="79401" bIns="39701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062372" y="1807736"/>
            <a:ext cx="0" cy="30815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91854" y="1807735"/>
            <a:ext cx="117052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718439" y="3523164"/>
            <a:ext cx="0" cy="30815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7303" y="3831325"/>
            <a:ext cx="184445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/>
          <p:nvPr/>
        </p:nvSpPr>
        <p:spPr>
          <a:xfrm>
            <a:off x="2273249" y="1544621"/>
            <a:ext cx="475168" cy="46693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5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5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/>
          <p:nvPr/>
        </p:nvSpPr>
        <p:spPr>
          <a:xfrm>
            <a:off x="2273249" y="3566549"/>
            <a:ext cx="475168" cy="46693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5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5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766585" y="1799697"/>
            <a:ext cx="0" cy="30815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596065" y="1799697"/>
            <a:ext cx="117052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447861" y="3515125"/>
            <a:ext cx="0" cy="30815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584114" y="3823285"/>
            <a:ext cx="18757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/>
          <p:nvPr/>
        </p:nvSpPr>
        <p:spPr>
          <a:xfrm>
            <a:off x="4977460" y="1535829"/>
            <a:ext cx="475168" cy="46693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5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5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/>
          <p:nvPr/>
        </p:nvSpPr>
        <p:spPr>
          <a:xfrm>
            <a:off x="4977463" y="3571114"/>
            <a:ext cx="475166" cy="46693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5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5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2312817" y="4277945"/>
            <a:ext cx="1226498" cy="33752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004069" y="4565039"/>
            <a:ext cx="1827437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dirty="0"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4499287" y="4277945"/>
            <a:ext cx="1226498" cy="33752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4190537" y="4565039"/>
            <a:ext cx="1827437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dirty="0"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6685755" y="4277945"/>
            <a:ext cx="1226498" cy="33752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6377007" y="4565039"/>
            <a:ext cx="1827437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dirty="0"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8872225" y="4277945"/>
            <a:ext cx="1226498" cy="33752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8563474" y="4565039"/>
            <a:ext cx="1827437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dirty="0">
              <a:sym typeface="Arial" panose="020B0604020202020204" pitchFamily="34" charset="0"/>
            </a:endParaRPr>
          </a:p>
        </p:txBody>
      </p:sp>
      <p:sp>
        <p:nvSpPr>
          <p:cNvPr id="35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2662">
        <p14:pan/>
      </p:transition>
    </mc:Choice>
    <mc:Fallback xmlns="">
      <p:transition spd="slow" advTm="2662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Elbow Connector 38"/>
          <p:cNvCxnSpPr/>
          <p:nvPr/>
        </p:nvCxnSpPr>
        <p:spPr>
          <a:xfrm flipV="1">
            <a:off x="2681451" y="2380550"/>
            <a:ext cx="2271573" cy="1409620"/>
          </a:xfrm>
          <a:prstGeom prst="bentConnector3">
            <a:avLst>
              <a:gd name="adj1" fmla="val 44660"/>
            </a:avLst>
          </a:prstGeom>
          <a:ln w="793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flipV="1">
            <a:off x="2747617" y="2877328"/>
            <a:ext cx="2205411" cy="1342921"/>
          </a:xfrm>
          <a:prstGeom prst="bentConnector3">
            <a:avLst>
              <a:gd name="adj1" fmla="val 56500"/>
            </a:avLst>
          </a:prstGeom>
          <a:ln w="79375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/>
          <p:nvPr/>
        </p:nvCxnSpPr>
        <p:spPr>
          <a:xfrm flipV="1">
            <a:off x="2736586" y="3495301"/>
            <a:ext cx="2216439" cy="1177081"/>
          </a:xfrm>
          <a:prstGeom prst="bentConnector3">
            <a:avLst>
              <a:gd name="adj1" fmla="val 69008"/>
            </a:avLst>
          </a:prstGeom>
          <a:ln w="793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/>
          <p:cNvCxnSpPr/>
          <p:nvPr/>
        </p:nvCxnSpPr>
        <p:spPr>
          <a:xfrm flipV="1">
            <a:off x="2736586" y="4072200"/>
            <a:ext cx="2216438" cy="1019235"/>
          </a:xfrm>
          <a:prstGeom prst="bentConnector3">
            <a:avLst>
              <a:gd name="adj1" fmla="val 80846"/>
            </a:avLst>
          </a:prstGeom>
          <a:ln w="793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ounded Rectangle 83"/>
          <p:cNvSpPr/>
          <p:nvPr/>
        </p:nvSpPr>
        <p:spPr>
          <a:xfrm>
            <a:off x="4953022" y="2134101"/>
            <a:ext cx="2293628" cy="44110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输入文字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4953022" y="2684651"/>
            <a:ext cx="2293628" cy="44110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输入文字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4953022" y="3235203"/>
            <a:ext cx="2293628" cy="44110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输入文字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4953022" y="3785755"/>
            <a:ext cx="2293628" cy="44110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输入文字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7" name="Elbow Connector 186"/>
          <p:cNvCxnSpPr/>
          <p:nvPr/>
        </p:nvCxnSpPr>
        <p:spPr>
          <a:xfrm flipH="1" flipV="1">
            <a:off x="7269666" y="2357536"/>
            <a:ext cx="2271573" cy="1409620"/>
          </a:xfrm>
          <a:prstGeom prst="bentConnector3">
            <a:avLst>
              <a:gd name="adj1" fmla="val 44660"/>
            </a:avLst>
          </a:prstGeom>
          <a:ln w="793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Elbow Connector 187"/>
          <p:cNvCxnSpPr/>
          <p:nvPr/>
        </p:nvCxnSpPr>
        <p:spPr>
          <a:xfrm flipH="1" flipV="1">
            <a:off x="7269668" y="2888835"/>
            <a:ext cx="2205411" cy="1342921"/>
          </a:xfrm>
          <a:prstGeom prst="bentConnector3">
            <a:avLst>
              <a:gd name="adj1" fmla="val 56500"/>
            </a:avLst>
          </a:prstGeom>
          <a:ln w="79375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188"/>
          <p:cNvCxnSpPr/>
          <p:nvPr/>
        </p:nvCxnSpPr>
        <p:spPr>
          <a:xfrm flipH="1" flipV="1">
            <a:off x="7269665" y="3472288"/>
            <a:ext cx="2216439" cy="1177081"/>
          </a:xfrm>
          <a:prstGeom prst="bentConnector3">
            <a:avLst>
              <a:gd name="adj1" fmla="val 69008"/>
            </a:avLst>
          </a:prstGeom>
          <a:ln w="793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Elbow Connector 189"/>
          <p:cNvCxnSpPr/>
          <p:nvPr/>
        </p:nvCxnSpPr>
        <p:spPr>
          <a:xfrm flipH="1" flipV="1">
            <a:off x="7269666" y="4049186"/>
            <a:ext cx="2216438" cy="1019235"/>
          </a:xfrm>
          <a:prstGeom prst="bentConnector3">
            <a:avLst>
              <a:gd name="adj1" fmla="val 80846"/>
            </a:avLst>
          </a:prstGeom>
          <a:ln w="793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5" name="Group 194"/>
          <p:cNvGrpSpPr/>
          <p:nvPr/>
        </p:nvGrpSpPr>
        <p:grpSpPr>
          <a:xfrm>
            <a:off x="1578743" y="3051313"/>
            <a:ext cx="1940763" cy="2583221"/>
            <a:chOff x="670063" y="2245526"/>
            <a:chExt cx="1676400" cy="2231224"/>
          </a:xfrm>
        </p:grpSpPr>
        <p:sp>
          <p:nvSpPr>
            <p:cNvPr id="179" name="Rounded Rectangle 178"/>
            <p:cNvSpPr/>
            <p:nvPr/>
          </p:nvSpPr>
          <p:spPr>
            <a:xfrm>
              <a:off x="670063" y="2245526"/>
              <a:ext cx="1676400" cy="2231224"/>
            </a:xfrm>
            <a:prstGeom prst="roundRect">
              <a:avLst>
                <a:gd name="adj" fmla="val 700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2" name="Footer Text"/>
            <p:cNvSpPr txBox="1"/>
            <p:nvPr/>
          </p:nvSpPr>
          <p:spPr>
            <a:xfrm>
              <a:off x="839184" y="2458893"/>
              <a:ext cx="1338159" cy="1754489"/>
            </a:xfrm>
            <a:prstGeom prst="rect">
              <a:avLst/>
            </a:prstGeom>
          </p:spPr>
          <p:txBody>
            <a:bodyPr wrap="square" lIns="91391" tIns="45696" rIns="91391" bIns="45696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sym typeface="Arial" panose="020B0604020202020204" pitchFamily="34" charset="0"/>
                </a:rPr>
                <a:t>从顾客的角度出发，从排版到设计制作，为您打造最佳的</a:t>
              </a:r>
              <a:r>
                <a:rPr lang="en-US" altLang="zh-CN" dirty="0">
                  <a:solidFill>
                    <a:schemeClr val="bg1"/>
                  </a:solidFill>
                  <a:sym typeface="Arial" panose="020B0604020202020204" pitchFamily="34" charset="0"/>
                </a:rPr>
                <a:t>PPT</a:t>
              </a:r>
              <a:r>
                <a:rPr lang="zh-CN" altLang="en-US" dirty="0">
                  <a:solidFill>
                    <a:schemeClr val="bg1"/>
                  </a:solidFill>
                  <a:sym typeface="Arial" panose="020B0604020202020204" pitchFamily="34" charset="0"/>
                </a:rPr>
                <a:t>演示。从顾客的角度出发。</a:t>
              </a:r>
              <a:endParaRPr lang="en-US" altLang="zh-CN" dirty="0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8707977" y="3051313"/>
            <a:ext cx="1940763" cy="2583222"/>
            <a:chOff x="6828183" y="2245526"/>
            <a:chExt cx="1676400" cy="2231224"/>
          </a:xfrm>
        </p:grpSpPr>
        <p:sp>
          <p:nvSpPr>
            <p:cNvPr id="191" name="Rounded Rectangle 190"/>
            <p:cNvSpPr/>
            <p:nvPr/>
          </p:nvSpPr>
          <p:spPr>
            <a:xfrm>
              <a:off x="6828183" y="2245526"/>
              <a:ext cx="1676400" cy="2231224"/>
            </a:xfrm>
            <a:prstGeom prst="roundRect">
              <a:avLst>
                <a:gd name="adj" fmla="val 700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3" name="Footer Text"/>
            <p:cNvSpPr txBox="1"/>
            <p:nvPr/>
          </p:nvSpPr>
          <p:spPr>
            <a:xfrm>
              <a:off x="6982162" y="2503211"/>
              <a:ext cx="1368443" cy="1721591"/>
            </a:xfrm>
            <a:prstGeom prst="rect">
              <a:avLst/>
            </a:prstGeom>
          </p:spPr>
          <p:txBody>
            <a:bodyPr wrap="square" lIns="91391" tIns="45696" rIns="91391" bIns="45696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sym typeface="Arial" panose="020B0604020202020204" pitchFamily="34" charset="0"/>
                </a:rPr>
                <a:t>从顾客的角度出发，从排版到设计制作，为您打造最佳的</a:t>
              </a:r>
              <a:r>
                <a:rPr lang="en-US" altLang="zh-CN" dirty="0">
                  <a:solidFill>
                    <a:schemeClr val="bg1"/>
                  </a:solidFill>
                  <a:sym typeface="Arial" panose="020B0604020202020204" pitchFamily="34" charset="0"/>
                </a:rPr>
                <a:t>PPT</a:t>
              </a:r>
              <a:r>
                <a:rPr lang="zh-CN" altLang="en-US" dirty="0">
                  <a:solidFill>
                    <a:schemeClr val="bg1"/>
                  </a:solidFill>
                  <a:sym typeface="Arial" panose="020B0604020202020204" pitchFamily="34" charset="0"/>
                </a:rPr>
                <a:t>演示。从顾客的角度出发。</a:t>
              </a:r>
              <a:endParaRPr lang="en-US" altLang="zh-CN" dirty="0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20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248">
        <p14:pan/>
      </p:transition>
    </mc:Choice>
    <mc:Fallback xmlns="">
      <p:transition spd="slow" advTm="1248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21382" y="1185754"/>
            <a:ext cx="7011121" cy="3745283"/>
          </a:xfrm>
          <a:prstGeom prst="rect">
            <a:avLst/>
          </a:prstGeom>
          <a:solidFill>
            <a:srgbClr val="00AE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714469" y="1593575"/>
            <a:ext cx="1633322" cy="1633913"/>
            <a:chOff x="1399488" y="1373932"/>
            <a:chExt cx="1225151" cy="1225151"/>
          </a:xfrm>
        </p:grpSpPr>
        <p:sp>
          <p:nvSpPr>
            <p:cNvPr id="5" name="椭圆 4"/>
            <p:cNvSpPr/>
            <p:nvPr/>
          </p:nvSpPr>
          <p:spPr>
            <a:xfrm>
              <a:off x="1399488" y="1373932"/>
              <a:ext cx="1225151" cy="12251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ED650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430148" y="1707654"/>
              <a:ext cx="1148445" cy="6231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rgbClr val="23B9D6"/>
                  </a:solidFill>
                  <a:latin typeface="Impact" panose="020B0806030902050204" pitchFamily="34" charset="0"/>
                </a:rPr>
                <a:t>Part4</a:t>
              </a:r>
              <a:endParaRPr lang="zh-CN" altLang="en-US" sz="4800" dirty="0">
                <a:solidFill>
                  <a:srgbClr val="23B9D6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944722" y="3663556"/>
            <a:ext cx="5240346" cy="757222"/>
            <a:chOff x="339620" y="2810858"/>
            <a:chExt cx="3930771" cy="567785"/>
          </a:xfrm>
        </p:grpSpPr>
        <p:sp>
          <p:nvSpPr>
            <p:cNvPr id="8" name="TextBox 7"/>
            <p:cNvSpPr txBox="1"/>
            <p:nvPr/>
          </p:nvSpPr>
          <p:spPr>
            <a:xfrm>
              <a:off x="878282" y="2940163"/>
              <a:ext cx="3392109" cy="438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单击此处输入章节标题</a:t>
              </a:r>
            </a:p>
          </p:txBody>
        </p:sp>
        <p:sp>
          <p:nvSpPr>
            <p:cNvPr id="9" name="Freeform 168"/>
            <p:cNvSpPr>
              <a:spLocks noEditPoints="1"/>
            </p:cNvSpPr>
            <p:nvPr/>
          </p:nvSpPr>
          <p:spPr bwMode="auto">
            <a:xfrm>
              <a:off x="339620" y="2810858"/>
              <a:ext cx="482016" cy="495989"/>
            </a:xfrm>
            <a:custGeom>
              <a:avLst/>
              <a:gdLst>
                <a:gd name="T0" fmla="*/ 5 w 96"/>
                <a:gd name="T1" fmla="*/ 42 h 99"/>
                <a:gd name="T2" fmla="*/ 74 w 96"/>
                <a:gd name="T3" fmla="*/ 42 h 99"/>
                <a:gd name="T4" fmla="*/ 77 w 96"/>
                <a:gd name="T5" fmla="*/ 41 h 99"/>
                <a:gd name="T6" fmla="*/ 91 w 96"/>
                <a:gd name="T7" fmla="*/ 47 h 99"/>
                <a:gd name="T8" fmla="*/ 96 w 96"/>
                <a:gd name="T9" fmla="*/ 60 h 99"/>
                <a:gd name="T10" fmla="*/ 91 w 96"/>
                <a:gd name="T11" fmla="*/ 73 h 99"/>
                <a:gd name="T12" fmla="*/ 77 w 96"/>
                <a:gd name="T13" fmla="*/ 78 h 99"/>
                <a:gd name="T14" fmla="*/ 68 w 96"/>
                <a:gd name="T15" fmla="*/ 76 h 99"/>
                <a:gd name="T16" fmla="*/ 62 w 96"/>
                <a:gd name="T17" fmla="*/ 85 h 99"/>
                <a:gd name="T18" fmla="*/ 67 w 96"/>
                <a:gd name="T19" fmla="*/ 85 h 99"/>
                <a:gd name="T20" fmla="*/ 84 w 96"/>
                <a:gd name="T21" fmla="*/ 85 h 99"/>
                <a:gd name="T22" fmla="*/ 71 w 96"/>
                <a:gd name="T23" fmla="*/ 99 h 99"/>
                <a:gd name="T24" fmla="*/ 17 w 96"/>
                <a:gd name="T25" fmla="*/ 99 h 99"/>
                <a:gd name="T26" fmla="*/ 12 w 96"/>
                <a:gd name="T27" fmla="*/ 99 h 99"/>
                <a:gd name="T28" fmla="*/ 0 w 96"/>
                <a:gd name="T29" fmla="*/ 85 h 99"/>
                <a:gd name="T30" fmla="*/ 17 w 96"/>
                <a:gd name="T31" fmla="*/ 85 h 99"/>
                <a:gd name="T32" fmla="*/ 21 w 96"/>
                <a:gd name="T33" fmla="*/ 85 h 99"/>
                <a:gd name="T34" fmla="*/ 5 w 96"/>
                <a:gd name="T35" fmla="*/ 42 h 99"/>
                <a:gd name="T36" fmla="*/ 56 w 96"/>
                <a:gd name="T37" fmla="*/ 36 h 99"/>
                <a:gd name="T38" fmla="*/ 55 w 96"/>
                <a:gd name="T39" fmla="*/ 6 h 99"/>
                <a:gd name="T40" fmla="*/ 56 w 96"/>
                <a:gd name="T41" fmla="*/ 36 h 99"/>
                <a:gd name="T42" fmla="*/ 43 w 96"/>
                <a:gd name="T43" fmla="*/ 30 h 99"/>
                <a:gd name="T44" fmla="*/ 42 w 96"/>
                <a:gd name="T45" fmla="*/ 0 h 99"/>
                <a:gd name="T46" fmla="*/ 43 w 96"/>
                <a:gd name="T47" fmla="*/ 30 h 99"/>
                <a:gd name="T48" fmla="*/ 30 w 96"/>
                <a:gd name="T49" fmla="*/ 34 h 99"/>
                <a:gd name="T50" fmla="*/ 29 w 96"/>
                <a:gd name="T51" fmla="*/ 4 h 99"/>
                <a:gd name="T52" fmla="*/ 30 w 96"/>
                <a:gd name="T53" fmla="*/ 34 h 99"/>
                <a:gd name="T54" fmla="*/ 15 w 96"/>
                <a:gd name="T55" fmla="*/ 53 h 99"/>
                <a:gd name="T56" fmla="*/ 26 w 96"/>
                <a:gd name="T57" fmla="*/ 80 h 99"/>
                <a:gd name="T58" fmla="*/ 33 w 96"/>
                <a:gd name="T59" fmla="*/ 75 h 99"/>
                <a:gd name="T60" fmla="*/ 24 w 96"/>
                <a:gd name="T61" fmla="*/ 52 h 99"/>
                <a:gd name="T62" fmla="*/ 15 w 96"/>
                <a:gd name="T63" fmla="*/ 53 h 99"/>
                <a:gd name="T64" fmla="*/ 77 w 96"/>
                <a:gd name="T65" fmla="*/ 50 h 99"/>
                <a:gd name="T66" fmla="*/ 72 w 96"/>
                <a:gd name="T67" fmla="*/ 68 h 99"/>
                <a:gd name="T68" fmla="*/ 77 w 96"/>
                <a:gd name="T69" fmla="*/ 70 h 99"/>
                <a:gd name="T70" fmla="*/ 84 w 96"/>
                <a:gd name="T71" fmla="*/ 67 h 99"/>
                <a:gd name="T72" fmla="*/ 87 w 96"/>
                <a:gd name="T73" fmla="*/ 60 h 99"/>
                <a:gd name="T74" fmla="*/ 84 w 96"/>
                <a:gd name="T75" fmla="*/ 53 h 99"/>
                <a:gd name="T76" fmla="*/ 77 w 96"/>
                <a:gd name="T77" fmla="*/ 50 h 99"/>
                <a:gd name="T78" fmla="*/ 77 w 96"/>
                <a:gd name="T79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113829" y="5705925"/>
            <a:ext cx="2800321" cy="630732"/>
            <a:chOff x="733341" y="349422"/>
            <a:chExt cx="2800321" cy="630732"/>
          </a:xfrm>
        </p:grpSpPr>
        <p:sp>
          <p:nvSpPr>
            <p:cNvPr id="12" name="TextBox 11"/>
            <p:cNvSpPr txBox="1"/>
            <p:nvPr/>
          </p:nvSpPr>
          <p:spPr>
            <a:xfrm>
              <a:off x="1363843" y="410875"/>
              <a:ext cx="2169819" cy="507827"/>
            </a:xfrm>
            <a:prstGeom prst="rect">
              <a:avLst/>
            </a:prstGeom>
            <a:noFill/>
          </p:spPr>
          <p:txBody>
            <a:bodyPr wrap="none" lIns="121917" tIns="60958" rIns="121917" bIns="60958" rtlCol="0">
              <a:spAutoFit/>
            </a:bodyPr>
            <a:lstStyle/>
            <a:p>
              <a:r>
                <a:rPr lang="zh-CN" altLang="en-US" sz="2500" b="1" dirty="0">
                  <a:solidFill>
                    <a:srgbClr val="23B9D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某市人民医院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341" y="349422"/>
              <a:ext cx="630502" cy="630732"/>
            </a:xfrm>
            <a:prstGeom prst="rect">
              <a:avLst/>
            </a:prstGeom>
            <a:solidFill>
              <a:schemeClr val="bg1"/>
            </a:solidFill>
          </p:spPr>
        </p:pic>
      </p:grpSp>
      <p:cxnSp>
        <p:nvCxnSpPr>
          <p:cNvPr id="14" name="直接连接符 13"/>
          <p:cNvCxnSpPr/>
          <p:nvPr/>
        </p:nvCxnSpPr>
        <p:spPr>
          <a:xfrm>
            <a:off x="2021382" y="3196"/>
            <a:ext cx="0" cy="6859588"/>
          </a:xfrm>
          <a:prstGeom prst="line">
            <a:avLst/>
          </a:prstGeom>
          <a:ln>
            <a:solidFill>
              <a:srgbClr val="23B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-111998" y="6054800"/>
            <a:ext cx="9048996" cy="0"/>
          </a:xfrm>
          <a:prstGeom prst="line">
            <a:avLst/>
          </a:prstGeom>
          <a:ln>
            <a:solidFill>
              <a:srgbClr val="23B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880">
        <p14:pan/>
      </p:transition>
    </mc:Choice>
    <mc:Fallback xmlns="">
      <p:transition spd="slow" advTm="18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261527" y="1980367"/>
            <a:ext cx="3224907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598" tIns="69983" rIns="69983" bIns="69985" numCol="1" spcCol="1204" anchor="ctr" anchorCtr="0">
            <a:noAutofit/>
          </a:bodyPr>
          <a:lstStyle/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261527" y="3331637"/>
            <a:ext cx="3224907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598" tIns="69985" rIns="69983" bIns="69983" numCol="1" spcCol="1204" anchor="ctr" anchorCtr="0">
            <a:noAutofit/>
          </a:bodyPr>
          <a:lstStyle/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261527" y="4682908"/>
            <a:ext cx="3224907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598" tIns="69985" rIns="69983" bIns="69983" numCol="1" spcCol="1204" anchor="ctr" anchorCtr="0">
            <a:noAutofit/>
          </a:bodyPr>
          <a:lstStyle/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6705568" y="1980367"/>
            <a:ext cx="3224907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598" tIns="69983" rIns="69983" bIns="69985" numCol="1" spcCol="1204" anchor="ctr" anchorCtr="0">
            <a:noAutofit/>
          </a:bodyPr>
          <a:lstStyle/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6705568" y="3331637"/>
            <a:ext cx="3224907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598" tIns="69985" rIns="69983" bIns="69983" numCol="1" spcCol="1204" anchor="ctr" anchorCtr="0">
            <a:noAutofit/>
          </a:bodyPr>
          <a:lstStyle/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6705568" y="4682908"/>
            <a:ext cx="3224907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598" tIns="69985" rIns="69983" bIns="69983" numCol="1" spcCol="1204" anchor="ctr" anchorCtr="0">
            <a:noAutofit/>
          </a:bodyPr>
          <a:lstStyle/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800" lvl="1" indent="-304800" defTabSz="130365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639901" y="2315291"/>
            <a:ext cx="965861" cy="382344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639901" y="3666561"/>
            <a:ext cx="965861" cy="382344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639901" y="5017832"/>
            <a:ext cx="965861" cy="382344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2941374" y="2174337"/>
            <a:ext cx="2240279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从顾客的角度出发，从排版到设计制作。</a:t>
            </a:r>
            <a:endParaRPr lang="en-US" dirty="0"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413206" y="2333053"/>
            <a:ext cx="414601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07" tIns="60953" rIns="121907" bIns="60953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2941374" y="3521229"/>
            <a:ext cx="2240279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413206" y="3679946"/>
            <a:ext cx="414601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07" tIns="60953" rIns="121907" bIns="60953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2941374" y="4884032"/>
            <a:ext cx="2240279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413206" y="5042748"/>
            <a:ext cx="414601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07" tIns="60953" rIns="121907" bIns="60953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338798" y="2333053"/>
            <a:ext cx="414601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07" tIns="60953" rIns="121907" bIns="60953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005149" y="2174337"/>
            <a:ext cx="2240279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338798" y="3679946"/>
            <a:ext cx="414601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1907" tIns="60953" rIns="121907" bIns="60953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005149" y="3521229"/>
            <a:ext cx="2240279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338798" y="5054896"/>
            <a:ext cx="414601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1907" tIns="60953" rIns="121907" bIns="60953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005149" y="4896180"/>
            <a:ext cx="2240279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14684" y="1905001"/>
            <a:ext cx="1357430" cy="121069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04" anchor="ctr" anchorCtr="0">
            <a:noAutofit/>
          </a:bodyPr>
          <a:lstStyle/>
          <a:p>
            <a:pPr algn="ctr" defTabSz="1362710">
              <a:lnSpc>
                <a:spcPct val="120000"/>
              </a:lnSpc>
              <a:spcAft>
                <a:spcPct val="35000"/>
              </a:spcAft>
            </a:pPr>
            <a:r>
              <a:rPr lang="en-US" sz="1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14684" y="3256274"/>
            <a:ext cx="1357430" cy="12106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04" anchor="ctr" anchorCtr="0">
            <a:noAutofit/>
          </a:bodyPr>
          <a:lstStyle/>
          <a:p>
            <a:pPr algn="ctr" defTabSz="1362710">
              <a:lnSpc>
                <a:spcPct val="120000"/>
              </a:lnSpc>
              <a:spcAft>
                <a:spcPct val="35000"/>
              </a:spcAft>
            </a:pPr>
            <a:r>
              <a:rPr lang="en-US" sz="1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14684" y="4607546"/>
            <a:ext cx="1357430" cy="121068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04" anchor="ctr" anchorCtr="0">
            <a:noAutofit/>
          </a:bodyPr>
          <a:lstStyle/>
          <a:p>
            <a:pPr algn="ctr" defTabSz="1362710">
              <a:lnSpc>
                <a:spcPct val="120000"/>
              </a:lnSpc>
              <a:spcAft>
                <a:spcPct val="35000"/>
              </a:spcAft>
            </a:pPr>
            <a:r>
              <a:rPr lang="en-US" sz="1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9919886" y="1905001"/>
            <a:ext cx="1357430" cy="121069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04" anchor="ctr" anchorCtr="0">
            <a:noAutofit/>
          </a:bodyPr>
          <a:lstStyle/>
          <a:p>
            <a:pPr algn="ctr" defTabSz="1362710">
              <a:lnSpc>
                <a:spcPct val="120000"/>
              </a:lnSpc>
              <a:spcAft>
                <a:spcPct val="35000"/>
              </a:spcAft>
            </a:pPr>
            <a:r>
              <a:rPr lang="en-US" sz="1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9919886" y="3256274"/>
            <a:ext cx="1357430" cy="121068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04" anchor="ctr" anchorCtr="0">
            <a:noAutofit/>
          </a:bodyPr>
          <a:lstStyle/>
          <a:p>
            <a:pPr algn="ctr" defTabSz="1362710">
              <a:lnSpc>
                <a:spcPct val="120000"/>
              </a:lnSpc>
              <a:spcAft>
                <a:spcPct val="35000"/>
              </a:spcAft>
            </a:pPr>
            <a:r>
              <a:rPr lang="en-US" sz="1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9919886" y="4607546"/>
            <a:ext cx="1357430" cy="121068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04" anchor="ctr" anchorCtr="0">
            <a:noAutofit/>
          </a:bodyPr>
          <a:lstStyle/>
          <a:p>
            <a:pPr algn="ctr" defTabSz="1362710">
              <a:lnSpc>
                <a:spcPct val="120000"/>
              </a:lnSpc>
              <a:spcAft>
                <a:spcPct val="35000"/>
              </a:spcAft>
            </a:pPr>
            <a:r>
              <a:rPr lang="en-US" sz="1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5350">
        <p14:pan/>
      </p:transition>
    </mc:Choice>
    <mc:Fallback xmlns="">
      <p:transition spd="slow" advTm="535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438507" y="1349063"/>
            <a:ext cx="9233209" cy="4562587"/>
          </a:xfrm>
          <a:prstGeom prst="rect">
            <a:avLst/>
          </a:prstGeom>
          <a:blipFill>
            <a:blip r:embed="rId4" cstate="email"/>
            <a:stretch>
              <a:fillRect/>
            </a:stretch>
          </a:blipFill>
        </p:spPr>
      </p:pic>
      <p:sp>
        <p:nvSpPr>
          <p:cNvPr id="4" name="矩形 3"/>
          <p:cNvSpPr/>
          <p:nvPr/>
        </p:nvSpPr>
        <p:spPr>
          <a:xfrm>
            <a:off x="9170101" y="1349063"/>
            <a:ext cx="1965023" cy="4562587"/>
          </a:xfrm>
          <a:prstGeom prst="rect">
            <a:avLst/>
          </a:prstGeom>
          <a:solidFill>
            <a:srgbClr val="3C9F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037094" y="1349063"/>
            <a:ext cx="1965023" cy="4562587"/>
          </a:xfrm>
          <a:prstGeom prst="rect">
            <a:avLst/>
          </a:prstGeom>
          <a:solidFill>
            <a:srgbClr val="2EC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6" name="TextBox 83"/>
          <p:cNvSpPr txBox="1">
            <a:spLocks noChangeArrowheads="1"/>
          </p:cNvSpPr>
          <p:nvPr/>
        </p:nvSpPr>
        <p:spPr bwMode="auto">
          <a:xfrm>
            <a:off x="1053388" y="2328520"/>
            <a:ext cx="1948729" cy="92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4" tIns="45707" rIns="91414" bIns="4570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700" b="1" dirty="0">
                <a:solidFill>
                  <a:schemeClr val="bg1"/>
                </a:solidFill>
                <a:ea typeface="微软雅黑" panose="020B0503020204020204" pitchFamily="34" charset="-122"/>
              </a:rPr>
              <a:t>单击添加标题</a:t>
            </a:r>
            <a:endParaRPr lang="en-US" altLang="zh-CN" sz="27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文本框 180"/>
          <p:cNvSpPr txBox="1">
            <a:spLocks noChangeArrowheads="1"/>
          </p:cNvSpPr>
          <p:nvPr/>
        </p:nvSpPr>
        <p:spPr bwMode="auto">
          <a:xfrm>
            <a:off x="1305097" y="3441321"/>
            <a:ext cx="1429014" cy="193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4" tIns="45707" rIns="91414" bIns="4570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请输入您想要的文字请输入您想要的文字请输入您想要的文字</a:t>
            </a:r>
          </a:p>
        </p:txBody>
      </p:sp>
      <p:sp>
        <p:nvSpPr>
          <p:cNvPr id="8" name="TextBox 83"/>
          <p:cNvSpPr txBox="1">
            <a:spLocks noChangeArrowheads="1"/>
          </p:cNvSpPr>
          <p:nvPr/>
        </p:nvSpPr>
        <p:spPr bwMode="auto">
          <a:xfrm>
            <a:off x="9165206" y="2328520"/>
            <a:ext cx="1948729" cy="92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4" tIns="45707" rIns="91414" bIns="4570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700" b="1" dirty="0">
                <a:solidFill>
                  <a:schemeClr val="bg1"/>
                </a:solidFill>
                <a:ea typeface="微软雅黑" panose="020B0503020204020204" pitchFamily="34" charset="-122"/>
              </a:rPr>
              <a:t>单击添加标题</a:t>
            </a:r>
            <a:endParaRPr lang="en-US" altLang="zh-CN" sz="27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文本框 180"/>
          <p:cNvSpPr txBox="1">
            <a:spLocks noChangeArrowheads="1"/>
          </p:cNvSpPr>
          <p:nvPr/>
        </p:nvSpPr>
        <p:spPr bwMode="auto">
          <a:xfrm>
            <a:off x="9416915" y="3441321"/>
            <a:ext cx="1429014" cy="193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4" tIns="45707" rIns="91414" bIns="45707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请输入您想要的文字请输入您想要的文字请输入您想要的文字</a:t>
            </a:r>
          </a:p>
        </p:txBody>
      </p:sp>
      <p:sp>
        <p:nvSpPr>
          <p:cNvPr id="13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4963">
        <p14:pan/>
      </p:transition>
    </mc:Choice>
    <mc:Fallback xmlns="">
      <p:transition spd="slow" advTm="4963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106092" y="3360722"/>
            <a:ext cx="1708086" cy="1472570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06092" y="1804836"/>
            <a:ext cx="1708086" cy="1472570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49647" y="3402924"/>
            <a:ext cx="1708086" cy="1472570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162535" y="3402924"/>
            <a:ext cx="1708086" cy="1472570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2159316" y="1644599"/>
            <a:ext cx="449793" cy="32047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just">
              <a:lnSpc>
                <a:spcPct val="120000"/>
              </a:lnSpc>
            </a:pPr>
            <a:endParaRPr lang="en-GB" sz="9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711353" y="1644599"/>
            <a:ext cx="449793" cy="32047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just">
              <a:lnSpc>
                <a:spcPct val="120000"/>
              </a:lnSpc>
            </a:pPr>
            <a:endParaRPr lang="en-GB" sz="9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2224245" y="3676186"/>
            <a:ext cx="449793" cy="320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just">
              <a:lnSpc>
                <a:spcPct val="120000"/>
              </a:lnSpc>
            </a:pPr>
            <a:endParaRPr lang="en-GB" sz="9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4776283" y="3676186"/>
            <a:ext cx="449793" cy="32047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just">
              <a:lnSpc>
                <a:spcPct val="120000"/>
              </a:lnSpc>
            </a:pPr>
            <a:endParaRPr lang="en-GB" sz="9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49590" y="2007276"/>
            <a:ext cx="1599104" cy="1380202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en-GB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195663" y="2007276"/>
            <a:ext cx="1599104" cy="1380202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en-GB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702591" y="4038863"/>
            <a:ext cx="1599104" cy="1380202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en-GB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48665" y="4038863"/>
            <a:ext cx="1599104" cy="1380202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en-GB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368">
        <p14:pan/>
      </p:transition>
    </mc:Choice>
    <mc:Fallback xmlns="">
      <p:transition spd="slow" advTm="1368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5"/>
          <p:cNvSpPr txBox="1"/>
          <p:nvPr/>
        </p:nvSpPr>
        <p:spPr>
          <a:xfrm>
            <a:off x="654037" y="1316500"/>
            <a:ext cx="2453619" cy="1023693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输入文字，添加相关标题，修改文字内容，也可以直接复制你的内容到此。</a:t>
            </a:r>
          </a:p>
        </p:txBody>
      </p:sp>
      <p:sp>
        <p:nvSpPr>
          <p:cNvPr id="26" name="TextBox 15"/>
          <p:cNvSpPr txBox="1"/>
          <p:nvPr/>
        </p:nvSpPr>
        <p:spPr>
          <a:xfrm>
            <a:off x="6131119" y="1316500"/>
            <a:ext cx="2453619" cy="1023693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输入文字，添加相关标题，修改文字内容，也可以直接复制你的内容到此。</a:t>
            </a:r>
          </a:p>
        </p:txBody>
      </p:sp>
      <p:sp>
        <p:nvSpPr>
          <p:cNvPr id="28" name="矩形 27"/>
          <p:cNvSpPr/>
          <p:nvPr/>
        </p:nvSpPr>
        <p:spPr>
          <a:xfrm>
            <a:off x="600173" y="2440843"/>
            <a:ext cx="2716854" cy="137373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zh-CN" altLang="en-US" sz="25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353421" y="2440843"/>
            <a:ext cx="2716854" cy="137373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zh-CN" altLang="en-US" sz="25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106671" y="2440843"/>
            <a:ext cx="2716854" cy="1373732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zh-CN" altLang="en-US" sz="25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859920" y="2440843"/>
            <a:ext cx="2716854" cy="137373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zh-CN" altLang="en-US" sz="25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00173" y="3876868"/>
            <a:ext cx="2716854" cy="13737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zh-CN" altLang="en-US" sz="25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353421" y="3876868"/>
            <a:ext cx="2716854" cy="1373732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zh-CN" altLang="en-US" sz="25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06671" y="3876868"/>
            <a:ext cx="2716854" cy="137373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zh-CN" altLang="en-US" sz="25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859920" y="3876868"/>
            <a:ext cx="2716854" cy="1373732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zh-CN" altLang="en-US" sz="25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975228" y="4217890"/>
            <a:ext cx="2003564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输入文字，添加相关标题，修改文字内容。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88513" y="2745505"/>
            <a:ext cx="2003564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输入文字，添加相关标题，修改文字内容。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6539869" y="4137558"/>
            <a:ext cx="2003564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sym typeface="Arial" panose="020B0604020202020204" pitchFamily="34" charset="0"/>
              </a:rPr>
              <a:t>输入文字，添加相关标题，修改文字内容。</a:t>
            </a:r>
          </a:p>
        </p:txBody>
      </p:sp>
      <p:sp>
        <p:nvSpPr>
          <p:cNvPr id="20" name="TextBox 15"/>
          <p:cNvSpPr txBox="1"/>
          <p:nvPr/>
        </p:nvSpPr>
        <p:spPr>
          <a:xfrm>
            <a:off x="9116128" y="2612324"/>
            <a:ext cx="2294396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输入文字，添加相关标题，修改文字内容，也可以直接复制你的内容到此。</a:t>
            </a:r>
          </a:p>
        </p:txBody>
      </p:sp>
      <p:sp>
        <p:nvSpPr>
          <p:cNvPr id="22" name="TextBox 15"/>
          <p:cNvSpPr txBox="1"/>
          <p:nvPr/>
        </p:nvSpPr>
        <p:spPr>
          <a:xfrm>
            <a:off x="3381433" y="5380722"/>
            <a:ext cx="2453619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输入文字，添加相关标题，修改文字内容，也可以直接复制你的内容到此。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8858514" y="5380722"/>
            <a:ext cx="2453619" cy="1023693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输入文字，添加相关标题，修改文字内容，也可以直接复制你的内容到此。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2672">
        <p14:pan/>
      </p:transition>
    </mc:Choice>
    <mc:Fallback xmlns="">
      <p:transition spd="slow" advTm="2672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2"/>
          <p:cNvSpPr>
            <a:spLocks noChangeArrowheads="1"/>
          </p:cNvSpPr>
          <p:nvPr/>
        </p:nvSpPr>
        <p:spPr bwMode="auto">
          <a:xfrm>
            <a:off x="5575300" y="1988541"/>
            <a:ext cx="1024466" cy="102240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86694" tIns="43347" rIns="86694" bIns="43347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5712885" y="3427954"/>
            <a:ext cx="766234" cy="766276"/>
          </a:xfrm>
          <a:prstGeom prst="ellipse">
            <a:avLst/>
          </a:prstGeom>
          <a:solidFill>
            <a:schemeClr val="accent5"/>
          </a:solidFill>
          <a:ln w="9525" cmpd="sng">
            <a:noFill/>
            <a:round/>
          </a:ln>
        </p:spPr>
        <p:txBody>
          <a:bodyPr lIns="86694" tIns="43347" rIns="86694" bIns="43347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6883412" y="3296713"/>
            <a:ext cx="1022350" cy="102240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86694" tIns="43347" rIns="86694" bIns="43347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4269329" y="3296713"/>
            <a:ext cx="1022349" cy="102240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86694" tIns="43347" rIns="86694" bIns="43347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8" name="Oval 6"/>
          <p:cNvSpPr>
            <a:spLocks noChangeArrowheads="1"/>
          </p:cNvSpPr>
          <p:nvPr/>
        </p:nvSpPr>
        <p:spPr bwMode="auto">
          <a:xfrm>
            <a:off x="5575300" y="4602756"/>
            <a:ext cx="1024466" cy="10245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86694" tIns="43347" rIns="86694" bIns="43347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9" name="Freeform 7"/>
          <p:cNvSpPr/>
          <p:nvPr/>
        </p:nvSpPr>
        <p:spPr bwMode="auto">
          <a:xfrm>
            <a:off x="3765563" y="2102837"/>
            <a:ext cx="1638300" cy="444525"/>
          </a:xfrm>
          <a:custGeom>
            <a:avLst/>
            <a:gdLst>
              <a:gd name="T0" fmla="*/ 774 w 774"/>
              <a:gd name="T1" fmla="*/ 210 h 210"/>
              <a:gd name="T2" fmla="*/ 389 w 774"/>
              <a:gd name="T3" fmla="*/ 210 h 210"/>
              <a:gd name="T4" fmla="*/ 389 w 774"/>
              <a:gd name="T5" fmla="*/ 0 h 210"/>
              <a:gd name="T6" fmla="*/ 0 w 774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4" h="210">
                <a:moveTo>
                  <a:pt x="774" y="210"/>
                </a:moveTo>
                <a:lnTo>
                  <a:pt x="389" y="210"/>
                </a:lnTo>
                <a:lnTo>
                  <a:pt x="389" y="0"/>
                </a:ln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6694" tIns="43347" rIns="86694" bIns="43347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0" name="Freeform 8"/>
          <p:cNvSpPr/>
          <p:nvPr/>
        </p:nvSpPr>
        <p:spPr bwMode="auto">
          <a:xfrm>
            <a:off x="7427396" y="2102848"/>
            <a:ext cx="757767" cy="1020289"/>
          </a:xfrm>
          <a:custGeom>
            <a:avLst/>
            <a:gdLst>
              <a:gd name="T0" fmla="*/ 0 w 358"/>
              <a:gd name="T1" fmla="*/ 482 h 482"/>
              <a:gd name="T2" fmla="*/ 0 w 358"/>
              <a:gd name="T3" fmla="*/ 0 h 482"/>
              <a:gd name="T4" fmla="*/ 358 w 358"/>
              <a:gd name="T5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8" h="482">
                <a:moveTo>
                  <a:pt x="0" y="482"/>
                </a:moveTo>
                <a:lnTo>
                  <a:pt x="0" y="0"/>
                </a:lnTo>
                <a:lnTo>
                  <a:pt x="358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6694" tIns="43347" rIns="86694" bIns="43347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1" name="Freeform 9"/>
          <p:cNvSpPr/>
          <p:nvPr/>
        </p:nvSpPr>
        <p:spPr bwMode="auto">
          <a:xfrm>
            <a:off x="6771228" y="4698013"/>
            <a:ext cx="1352549" cy="444525"/>
          </a:xfrm>
          <a:custGeom>
            <a:avLst/>
            <a:gdLst>
              <a:gd name="T0" fmla="*/ 0 w 639"/>
              <a:gd name="T1" fmla="*/ 210 h 210"/>
              <a:gd name="T2" fmla="*/ 318 w 639"/>
              <a:gd name="T3" fmla="*/ 210 h 210"/>
              <a:gd name="T4" fmla="*/ 318 w 639"/>
              <a:gd name="T5" fmla="*/ 0 h 210"/>
              <a:gd name="T6" fmla="*/ 639 w 639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39" h="210">
                <a:moveTo>
                  <a:pt x="0" y="210"/>
                </a:moveTo>
                <a:lnTo>
                  <a:pt x="318" y="210"/>
                </a:lnTo>
                <a:lnTo>
                  <a:pt x="318" y="0"/>
                </a:lnTo>
                <a:lnTo>
                  <a:pt x="639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6694" tIns="43347" rIns="86694" bIns="43347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2" name="Freeform 10"/>
          <p:cNvSpPr/>
          <p:nvPr/>
        </p:nvSpPr>
        <p:spPr bwMode="auto">
          <a:xfrm>
            <a:off x="3765551" y="4418597"/>
            <a:ext cx="1013882" cy="294232"/>
          </a:xfrm>
          <a:custGeom>
            <a:avLst/>
            <a:gdLst>
              <a:gd name="T0" fmla="*/ 479 w 479"/>
              <a:gd name="T1" fmla="*/ 0 h 139"/>
              <a:gd name="T2" fmla="*/ 479 w 479"/>
              <a:gd name="T3" fmla="*/ 139 h 139"/>
              <a:gd name="T4" fmla="*/ 0 w 479"/>
              <a:gd name="T5" fmla="*/ 13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9" h="139">
                <a:moveTo>
                  <a:pt x="479" y="0"/>
                </a:moveTo>
                <a:lnTo>
                  <a:pt x="479" y="139"/>
                </a:lnTo>
                <a:lnTo>
                  <a:pt x="0" y="139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6694" tIns="43347" rIns="86694" bIns="43347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3" name="Freeform 11"/>
          <p:cNvSpPr/>
          <p:nvPr/>
        </p:nvSpPr>
        <p:spPr bwMode="auto">
          <a:xfrm>
            <a:off x="6673851" y="3722187"/>
            <a:ext cx="91016" cy="182043"/>
          </a:xfrm>
          <a:custGeom>
            <a:avLst/>
            <a:gdLst>
              <a:gd name="T0" fmla="*/ 0 w 43"/>
              <a:gd name="T1" fmla="*/ 0 h 86"/>
              <a:gd name="T2" fmla="*/ 43 w 43"/>
              <a:gd name="T3" fmla="*/ 43 h 86"/>
              <a:gd name="T4" fmla="*/ 0 w 43"/>
              <a:gd name="T5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86">
                <a:moveTo>
                  <a:pt x="0" y="0"/>
                </a:moveTo>
                <a:lnTo>
                  <a:pt x="43" y="43"/>
                </a:lnTo>
                <a:lnTo>
                  <a:pt x="0" y="86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 lIns="86694" tIns="43347" rIns="86694" bIns="43347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4" name="Freeform 12"/>
          <p:cNvSpPr/>
          <p:nvPr/>
        </p:nvSpPr>
        <p:spPr bwMode="auto">
          <a:xfrm>
            <a:off x="5410201" y="3722187"/>
            <a:ext cx="91018" cy="182043"/>
          </a:xfrm>
          <a:custGeom>
            <a:avLst/>
            <a:gdLst>
              <a:gd name="T0" fmla="*/ 43 w 43"/>
              <a:gd name="T1" fmla="*/ 86 h 86"/>
              <a:gd name="T2" fmla="*/ 0 w 43"/>
              <a:gd name="T3" fmla="*/ 43 h 86"/>
              <a:gd name="T4" fmla="*/ 43 w 43"/>
              <a:gd name="T5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86">
                <a:moveTo>
                  <a:pt x="43" y="86"/>
                </a:moveTo>
                <a:lnTo>
                  <a:pt x="0" y="43"/>
                </a:lnTo>
                <a:lnTo>
                  <a:pt x="43" y="0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 lIns="86694" tIns="43347" rIns="86694" bIns="43347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5" name="Freeform 13"/>
          <p:cNvSpPr/>
          <p:nvPr/>
        </p:nvSpPr>
        <p:spPr bwMode="auto">
          <a:xfrm>
            <a:off x="5996529" y="4399545"/>
            <a:ext cx="182033" cy="91023"/>
          </a:xfrm>
          <a:custGeom>
            <a:avLst/>
            <a:gdLst>
              <a:gd name="T0" fmla="*/ 86 w 86"/>
              <a:gd name="T1" fmla="*/ 0 h 43"/>
              <a:gd name="T2" fmla="*/ 43 w 86"/>
              <a:gd name="T3" fmla="*/ 43 h 43"/>
              <a:gd name="T4" fmla="*/ 0 w 86"/>
              <a:gd name="T5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43">
                <a:moveTo>
                  <a:pt x="86" y="0"/>
                </a:moveTo>
                <a:lnTo>
                  <a:pt x="43" y="43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 lIns="86694" tIns="43347" rIns="86694" bIns="43347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6" name="Freeform 14"/>
          <p:cNvSpPr/>
          <p:nvPr/>
        </p:nvSpPr>
        <p:spPr bwMode="auto">
          <a:xfrm>
            <a:off x="5996529" y="3135837"/>
            <a:ext cx="182033" cy="91021"/>
          </a:xfrm>
          <a:custGeom>
            <a:avLst/>
            <a:gdLst>
              <a:gd name="T0" fmla="*/ 0 w 86"/>
              <a:gd name="T1" fmla="*/ 43 h 43"/>
              <a:gd name="T2" fmla="*/ 43 w 86"/>
              <a:gd name="T3" fmla="*/ 0 h 43"/>
              <a:gd name="T4" fmla="*/ 86 w 86"/>
              <a:gd name="T5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43">
                <a:moveTo>
                  <a:pt x="0" y="43"/>
                </a:moveTo>
                <a:lnTo>
                  <a:pt x="43" y="0"/>
                </a:lnTo>
                <a:lnTo>
                  <a:pt x="86" y="43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 lIns="86694" tIns="43347" rIns="86694" bIns="43347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8375652" y="2001232"/>
            <a:ext cx="2017183" cy="13849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1" tIns="45696" rIns="91391" bIns="456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输入文字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en-GB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8375652" y="4590056"/>
            <a:ext cx="2017183" cy="13849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1" tIns="45696" rIns="91391" bIns="456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输入文字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en-GB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1547285" y="4590056"/>
            <a:ext cx="2017183" cy="13849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1" tIns="45696" rIns="91391" bIns="456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输入文字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en-GB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1547285" y="1996997"/>
            <a:ext cx="2017183" cy="13849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1" tIns="45696" rIns="91391" bIns="456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输入文字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en-GB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18451" name="Freeform 19"/>
          <p:cNvSpPr>
            <a:spLocks noEditPoints="1"/>
          </p:cNvSpPr>
          <p:nvPr/>
        </p:nvSpPr>
        <p:spPr bwMode="auto">
          <a:xfrm>
            <a:off x="5916095" y="2320875"/>
            <a:ext cx="372533" cy="381021"/>
          </a:xfrm>
          <a:custGeom>
            <a:avLst/>
            <a:gdLst>
              <a:gd name="T0" fmla="*/ 130 w 136"/>
              <a:gd name="T1" fmla="*/ 33 h 140"/>
              <a:gd name="T2" fmla="*/ 100 w 136"/>
              <a:gd name="T3" fmla="*/ 33 h 140"/>
              <a:gd name="T4" fmla="*/ 100 w 136"/>
              <a:gd name="T5" fmla="*/ 6 h 140"/>
              <a:gd name="T6" fmla="*/ 94 w 136"/>
              <a:gd name="T7" fmla="*/ 0 h 140"/>
              <a:gd name="T8" fmla="*/ 6 w 136"/>
              <a:gd name="T9" fmla="*/ 0 h 140"/>
              <a:gd name="T10" fmla="*/ 0 w 136"/>
              <a:gd name="T11" fmla="*/ 6 h 140"/>
              <a:gd name="T12" fmla="*/ 0 w 136"/>
              <a:gd name="T13" fmla="*/ 35 h 140"/>
              <a:gd name="T14" fmla="*/ 0 w 136"/>
              <a:gd name="T15" fmla="*/ 104 h 140"/>
              <a:gd name="T16" fmla="*/ 0 w 136"/>
              <a:gd name="T17" fmla="*/ 134 h 140"/>
              <a:gd name="T18" fmla="*/ 6 w 136"/>
              <a:gd name="T19" fmla="*/ 140 h 140"/>
              <a:gd name="T20" fmla="*/ 94 w 136"/>
              <a:gd name="T21" fmla="*/ 140 h 140"/>
              <a:gd name="T22" fmla="*/ 130 w 136"/>
              <a:gd name="T23" fmla="*/ 140 h 140"/>
              <a:gd name="T24" fmla="*/ 136 w 136"/>
              <a:gd name="T25" fmla="*/ 134 h 140"/>
              <a:gd name="T26" fmla="*/ 136 w 136"/>
              <a:gd name="T27" fmla="*/ 39 h 140"/>
              <a:gd name="T28" fmla="*/ 130 w 136"/>
              <a:gd name="T29" fmla="*/ 33 h 140"/>
              <a:gd name="T30" fmla="*/ 88 w 136"/>
              <a:gd name="T31" fmla="*/ 128 h 140"/>
              <a:gd name="T32" fmla="*/ 72 w 136"/>
              <a:gd name="T33" fmla="*/ 128 h 140"/>
              <a:gd name="T34" fmla="*/ 72 w 136"/>
              <a:gd name="T35" fmla="*/ 110 h 140"/>
              <a:gd name="T36" fmla="*/ 88 w 136"/>
              <a:gd name="T37" fmla="*/ 110 h 140"/>
              <a:gd name="T38" fmla="*/ 88 w 136"/>
              <a:gd name="T39" fmla="*/ 128 h 140"/>
              <a:gd name="T40" fmla="*/ 60 w 136"/>
              <a:gd name="T41" fmla="*/ 110 h 140"/>
              <a:gd name="T42" fmla="*/ 60 w 136"/>
              <a:gd name="T43" fmla="*/ 128 h 140"/>
              <a:gd name="T44" fmla="*/ 39 w 136"/>
              <a:gd name="T45" fmla="*/ 128 h 140"/>
              <a:gd name="T46" fmla="*/ 39 w 136"/>
              <a:gd name="T47" fmla="*/ 110 h 140"/>
              <a:gd name="T48" fmla="*/ 60 w 136"/>
              <a:gd name="T49" fmla="*/ 110 h 140"/>
              <a:gd name="T50" fmla="*/ 12 w 136"/>
              <a:gd name="T51" fmla="*/ 98 h 140"/>
              <a:gd name="T52" fmla="*/ 12 w 136"/>
              <a:gd name="T53" fmla="*/ 41 h 140"/>
              <a:gd name="T54" fmla="*/ 88 w 136"/>
              <a:gd name="T55" fmla="*/ 41 h 140"/>
              <a:gd name="T56" fmla="*/ 88 w 136"/>
              <a:gd name="T57" fmla="*/ 98 h 140"/>
              <a:gd name="T58" fmla="*/ 12 w 136"/>
              <a:gd name="T59" fmla="*/ 98 h 140"/>
              <a:gd name="T60" fmla="*/ 39 w 136"/>
              <a:gd name="T61" fmla="*/ 29 h 140"/>
              <a:gd name="T62" fmla="*/ 39 w 136"/>
              <a:gd name="T63" fmla="*/ 12 h 140"/>
              <a:gd name="T64" fmla="*/ 60 w 136"/>
              <a:gd name="T65" fmla="*/ 12 h 140"/>
              <a:gd name="T66" fmla="*/ 60 w 136"/>
              <a:gd name="T67" fmla="*/ 29 h 140"/>
              <a:gd name="T68" fmla="*/ 39 w 136"/>
              <a:gd name="T69" fmla="*/ 29 h 140"/>
              <a:gd name="T70" fmla="*/ 88 w 136"/>
              <a:gd name="T71" fmla="*/ 29 h 140"/>
              <a:gd name="T72" fmla="*/ 72 w 136"/>
              <a:gd name="T73" fmla="*/ 29 h 140"/>
              <a:gd name="T74" fmla="*/ 72 w 136"/>
              <a:gd name="T75" fmla="*/ 12 h 140"/>
              <a:gd name="T76" fmla="*/ 88 w 136"/>
              <a:gd name="T77" fmla="*/ 12 h 140"/>
              <a:gd name="T78" fmla="*/ 88 w 136"/>
              <a:gd name="T79" fmla="*/ 29 h 140"/>
              <a:gd name="T80" fmla="*/ 12 w 136"/>
              <a:gd name="T81" fmla="*/ 12 h 140"/>
              <a:gd name="T82" fmla="*/ 27 w 136"/>
              <a:gd name="T83" fmla="*/ 12 h 140"/>
              <a:gd name="T84" fmla="*/ 27 w 136"/>
              <a:gd name="T85" fmla="*/ 29 h 140"/>
              <a:gd name="T86" fmla="*/ 12 w 136"/>
              <a:gd name="T87" fmla="*/ 29 h 140"/>
              <a:gd name="T88" fmla="*/ 12 w 136"/>
              <a:gd name="T89" fmla="*/ 12 h 140"/>
              <a:gd name="T90" fmla="*/ 12 w 136"/>
              <a:gd name="T91" fmla="*/ 110 h 140"/>
              <a:gd name="T92" fmla="*/ 27 w 136"/>
              <a:gd name="T93" fmla="*/ 110 h 140"/>
              <a:gd name="T94" fmla="*/ 27 w 136"/>
              <a:gd name="T95" fmla="*/ 128 h 140"/>
              <a:gd name="T96" fmla="*/ 12 w 136"/>
              <a:gd name="T97" fmla="*/ 128 h 140"/>
              <a:gd name="T98" fmla="*/ 12 w 136"/>
              <a:gd name="T99" fmla="*/ 110 h 140"/>
              <a:gd name="T100" fmla="*/ 124 w 136"/>
              <a:gd name="T101" fmla="*/ 128 h 140"/>
              <a:gd name="T102" fmla="*/ 100 w 136"/>
              <a:gd name="T103" fmla="*/ 128 h 140"/>
              <a:gd name="T104" fmla="*/ 100 w 136"/>
              <a:gd name="T105" fmla="*/ 104 h 140"/>
              <a:gd name="T106" fmla="*/ 100 w 136"/>
              <a:gd name="T107" fmla="*/ 45 h 140"/>
              <a:gd name="T108" fmla="*/ 124 w 136"/>
              <a:gd name="T109" fmla="*/ 45 h 140"/>
              <a:gd name="T110" fmla="*/ 124 w 136"/>
              <a:gd name="T111" fmla="*/ 12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" h="140">
                <a:moveTo>
                  <a:pt x="130" y="33"/>
                </a:moveTo>
                <a:cubicBezTo>
                  <a:pt x="100" y="33"/>
                  <a:pt x="100" y="33"/>
                  <a:pt x="100" y="33"/>
                </a:cubicBezTo>
                <a:cubicBezTo>
                  <a:pt x="100" y="6"/>
                  <a:pt x="100" y="6"/>
                  <a:pt x="100" y="6"/>
                </a:cubicBezTo>
                <a:cubicBezTo>
                  <a:pt x="100" y="2"/>
                  <a:pt x="97" y="0"/>
                  <a:pt x="94" y="0"/>
                </a:cubicBez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2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7"/>
                  <a:pt x="2" y="140"/>
                  <a:pt x="6" y="140"/>
                </a:cubicBezTo>
                <a:cubicBezTo>
                  <a:pt x="94" y="140"/>
                  <a:pt x="94" y="140"/>
                  <a:pt x="94" y="140"/>
                </a:cubicBezTo>
                <a:cubicBezTo>
                  <a:pt x="130" y="140"/>
                  <a:pt x="130" y="140"/>
                  <a:pt x="130" y="140"/>
                </a:cubicBezTo>
                <a:cubicBezTo>
                  <a:pt x="134" y="140"/>
                  <a:pt x="136" y="137"/>
                  <a:pt x="136" y="134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36" y="36"/>
                  <a:pt x="134" y="33"/>
                  <a:pt x="130" y="33"/>
                </a:cubicBezTo>
                <a:close/>
                <a:moveTo>
                  <a:pt x="88" y="128"/>
                </a:moveTo>
                <a:cubicBezTo>
                  <a:pt x="72" y="128"/>
                  <a:pt x="72" y="128"/>
                  <a:pt x="72" y="128"/>
                </a:cubicBezTo>
                <a:cubicBezTo>
                  <a:pt x="72" y="110"/>
                  <a:pt x="72" y="110"/>
                  <a:pt x="72" y="110"/>
                </a:cubicBezTo>
                <a:cubicBezTo>
                  <a:pt x="88" y="110"/>
                  <a:pt x="88" y="110"/>
                  <a:pt x="88" y="110"/>
                </a:cubicBezTo>
                <a:lnTo>
                  <a:pt x="88" y="128"/>
                </a:lnTo>
                <a:close/>
                <a:moveTo>
                  <a:pt x="60" y="110"/>
                </a:moveTo>
                <a:cubicBezTo>
                  <a:pt x="60" y="128"/>
                  <a:pt x="60" y="128"/>
                  <a:pt x="60" y="128"/>
                </a:cubicBezTo>
                <a:cubicBezTo>
                  <a:pt x="39" y="128"/>
                  <a:pt x="39" y="128"/>
                  <a:pt x="39" y="128"/>
                </a:cubicBezTo>
                <a:cubicBezTo>
                  <a:pt x="39" y="110"/>
                  <a:pt x="39" y="110"/>
                  <a:pt x="39" y="110"/>
                </a:cubicBezTo>
                <a:lnTo>
                  <a:pt x="60" y="110"/>
                </a:lnTo>
                <a:close/>
                <a:moveTo>
                  <a:pt x="12" y="98"/>
                </a:moveTo>
                <a:cubicBezTo>
                  <a:pt x="12" y="41"/>
                  <a:pt x="12" y="41"/>
                  <a:pt x="12" y="41"/>
                </a:cubicBezTo>
                <a:cubicBezTo>
                  <a:pt x="88" y="41"/>
                  <a:pt x="88" y="41"/>
                  <a:pt x="88" y="41"/>
                </a:cubicBezTo>
                <a:cubicBezTo>
                  <a:pt x="88" y="98"/>
                  <a:pt x="88" y="98"/>
                  <a:pt x="88" y="98"/>
                </a:cubicBezTo>
                <a:lnTo>
                  <a:pt x="12" y="98"/>
                </a:lnTo>
                <a:close/>
                <a:moveTo>
                  <a:pt x="39" y="29"/>
                </a:moveTo>
                <a:cubicBezTo>
                  <a:pt x="39" y="12"/>
                  <a:pt x="39" y="12"/>
                  <a:pt x="39" y="12"/>
                </a:cubicBezTo>
                <a:cubicBezTo>
                  <a:pt x="60" y="12"/>
                  <a:pt x="60" y="12"/>
                  <a:pt x="60" y="12"/>
                </a:cubicBezTo>
                <a:cubicBezTo>
                  <a:pt x="60" y="29"/>
                  <a:pt x="60" y="29"/>
                  <a:pt x="60" y="29"/>
                </a:cubicBezTo>
                <a:lnTo>
                  <a:pt x="39" y="29"/>
                </a:lnTo>
                <a:close/>
                <a:moveTo>
                  <a:pt x="88" y="29"/>
                </a:moveTo>
                <a:cubicBezTo>
                  <a:pt x="72" y="29"/>
                  <a:pt x="72" y="29"/>
                  <a:pt x="72" y="29"/>
                </a:cubicBezTo>
                <a:cubicBezTo>
                  <a:pt x="72" y="12"/>
                  <a:pt x="72" y="12"/>
                  <a:pt x="72" y="12"/>
                </a:cubicBezTo>
                <a:cubicBezTo>
                  <a:pt x="88" y="12"/>
                  <a:pt x="88" y="12"/>
                  <a:pt x="88" y="12"/>
                </a:cubicBezTo>
                <a:lnTo>
                  <a:pt x="88" y="29"/>
                </a:lnTo>
                <a:close/>
                <a:moveTo>
                  <a:pt x="12" y="12"/>
                </a:moveTo>
                <a:cubicBezTo>
                  <a:pt x="27" y="12"/>
                  <a:pt x="27" y="12"/>
                  <a:pt x="27" y="12"/>
                </a:cubicBezTo>
                <a:cubicBezTo>
                  <a:pt x="27" y="29"/>
                  <a:pt x="27" y="29"/>
                  <a:pt x="27" y="29"/>
                </a:cubicBezTo>
                <a:cubicBezTo>
                  <a:pt x="12" y="29"/>
                  <a:pt x="12" y="29"/>
                  <a:pt x="12" y="29"/>
                </a:cubicBezTo>
                <a:lnTo>
                  <a:pt x="12" y="12"/>
                </a:lnTo>
                <a:close/>
                <a:moveTo>
                  <a:pt x="12" y="110"/>
                </a:moveTo>
                <a:cubicBezTo>
                  <a:pt x="27" y="110"/>
                  <a:pt x="27" y="110"/>
                  <a:pt x="27" y="110"/>
                </a:cubicBezTo>
                <a:cubicBezTo>
                  <a:pt x="27" y="128"/>
                  <a:pt x="27" y="128"/>
                  <a:pt x="27" y="128"/>
                </a:cubicBezTo>
                <a:cubicBezTo>
                  <a:pt x="12" y="128"/>
                  <a:pt x="12" y="128"/>
                  <a:pt x="12" y="128"/>
                </a:cubicBezTo>
                <a:lnTo>
                  <a:pt x="12" y="110"/>
                </a:lnTo>
                <a:close/>
                <a:moveTo>
                  <a:pt x="124" y="128"/>
                </a:moveTo>
                <a:cubicBezTo>
                  <a:pt x="100" y="128"/>
                  <a:pt x="100" y="128"/>
                  <a:pt x="100" y="128"/>
                </a:cubicBezTo>
                <a:cubicBezTo>
                  <a:pt x="100" y="104"/>
                  <a:pt x="100" y="104"/>
                  <a:pt x="100" y="104"/>
                </a:cubicBezTo>
                <a:cubicBezTo>
                  <a:pt x="100" y="45"/>
                  <a:pt x="100" y="45"/>
                  <a:pt x="100" y="45"/>
                </a:cubicBezTo>
                <a:cubicBezTo>
                  <a:pt x="124" y="45"/>
                  <a:pt x="124" y="45"/>
                  <a:pt x="124" y="45"/>
                </a:cubicBezTo>
                <a:lnTo>
                  <a:pt x="124" y="1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86694" tIns="43347" rIns="86694" bIns="43347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452" name="Group 20"/>
          <p:cNvGrpSpPr/>
          <p:nvPr/>
        </p:nvGrpSpPr>
        <p:grpSpPr bwMode="auto">
          <a:xfrm>
            <a:off x="4565662" y="3582469"/>
            <a:ext cx="469900" cy="478392"/>
            <a:chOff x="0" y="0"/>
            <a:chExt cx="276" cy="281"/>
          </a:xfrm>
        </p:grpSpPr>
        <p:sp>
          <p:nvSpPr>
            <p:cNvPr id="18453" name="Freeform 21"/>
            <p:cNvSpPr/>
            <p:nvPr/>
          </p:nvSpPr>
          <p:spPr bwMode="auto">
            <a:xfrm>
              <a:off x="0" y="0"/>
              <a:ext cx="276" cy="203"/>
            </a:xfrm>
            <a:custGeom>
              <a:avLst/>
              <a:gdLst>
                <a:gd name="T0" fmla="*/ 106 w 138"/>
                <a:gd name="T1" fmla="*/ 37 h 101"/>
                <a:gd name="T2" fmla="*/ 100 w 138"/>
                <a:gd name="T3" fmla="*/ 38 h 101"/>
                <a:gd name="T4" fmla="*/ 100 w 138"/>
                <a:gd name="T5" fmla="*/ 35 h 101"/>
                <a:gd name="T6" fmla="*/ 66 w 138"/>
                <a:gd name="T7" fmla="*/ 0 h 101"/>
                <a:gd name="T8" fmla="*/ 32 w 138"/>
                <a:gd name="T9" fmla="*/ 29 h 101"/>
                <a:gd name="T10" fmla="*/ 22 w 138"/>
                <a:gd name="T11" fmla="*/ 30 h 101"/>
                <a:gd name="T12" fmla="*/ 22 w 138"/>
                <a:gd name="T13" fmla="*/ 30 h 101"/>
                <a:gd name="T14" fmla="*/ 8 w 138"/>
                <a:gd name="T15" fmla="*/ 51 h 101"/>
                <a:gd name="T16" fmla="*/ 10 w 138"/>
                <a:gd name="T17" fmla="*/ 60 h 101"/>
                <a:gd name="T18" fmla="*/ 0 w 138"/>
                <a:gd name="T19" fmla="*/ 79 h 101"/>
                <a:gd name="T20" fmla="*/ 22 w 138"/>
                <a:gd name="T21" fmla="*/ 101 h 101"/>
                <a:gd name="T22" fmla="*/ 45 w 138"/>
                <a:gd name="T23" fmla="*/ 101 h 101"/>
                <a:gd name="T24" fmla="*/ 51 w 138"/>
                <a:gd name="T25" fmla="*/ 95 h 101"/>
                <a:gd name="T26" fmla="*/ 45 w 138"/>
                <a:gd name="T27" fmla="*/ 89 h 101"/>
                <a:gd name="T28" fmla="*/ 22 w 138"/>
                <a:gd name="T29" fmla="*/ 89 h 101"/>
                <a:gd name="T30" fmla="*/ 12 w 138"/>
                <a:gd name="T31" fmla="*/ 79 h 101"/>
                <a:gd name="T32" fmla="*/ 20 w 138"/>
                <a:gd name="T33" fmla="*/ 69 h 101"/>
                <a:gd name="T34" fmla="*/ 25 w 138"/>
                <a:gd name="T35" fmla="*/ 65 h 101"/>
                <a:gd name="T36" fmla="*/ 23 w 138"/>
                <a:gd name="T37" fmla="*/ 58 h 101"/>
                <a:gd name="T38" fmla="*/ 20 w 138"/>
                <a:gd name="T39" fmla="*/ 51 h 101"/>
                <a:gd name="T40" fmla="*/ 26 w 138"/>
                <a:gd name="T41" fmla="*/ 41 h 101"/>
                <a:gd name="T42" fmla="*/ 26 w 138"/>
                <a:gd name="T43" fmla="*/ 41 h 101"/>
                <a:gd name="T44" fmla="*/ 35 w 138"/>
                <a:gd name="T45" fmla="*/ 42 h 101"/>
                <a:gd name="T46" fmla="*/ 41 w 138"/>
                <a:gd name="T47" fmla="*/ 42 h 101"/>
                <a:gd name="T48" fmla="*/ 43 w 138"/>
                <a:gd name="T49" fmla="*/ 36 h 101"/>
                <a:gd name="T50" fmla="*/ 43 w 138"/>
                <a:gd name="T51" fmla="*/ 35 h 101"/>
                <a:gd name="T52" fmla="*/ 43 w 138"/>
                <a:gd name="T53" fmla="*/ 35 h 101"/>
                <a:gd name="T54" fmla="*/ 66 w 138"/>
                <a:gd name="T55" fmla="*/ 12 h 101"/>
                <a:gd name="T56" fmla="*/ 88 w 138"/>
                <a:gd name="T57" fmla="*/ 35 h 101"/>
                <a:gd name="T58" fmla="*/ 84 w 138"/>
                <a:gd name="T59" fmla="*/ 46 h 101"/>
                <a:gd name="T60" fmla="*/ 86 w 138"/>
                <a:gd name="T61" fmla="*/ 54 h 101"/>
                <a:gd name="T62" fmla="*/ 93 w 138"/>
                <a:gd name="T63" fmla="*/ 54 h 101"/>
                <a:gd name="T64" fmla="*/ 106 w 138"/>
                <a:gd name="T65" fmla="*/ 49 h 101"/>
                <a:gd name="T66" fmla="*/ 126 w 138"/>
                <a:gd name="T67" fmla="*/ 69 h 101"/>
                <a:gd name="T68" fmla="*/ 106 w 138"/>
                <a:gd name="T69" fmla="*/ 89 h 101"/>
                <a:gd name="T70" fmla="*/ 93 w 138"/>
                <a:gd name="T71" fmla="*/ 89 h 101"/>
                <a:gd name="T72" fmla="*/ 87 w 138"/>
                <a:gd name="T73" fmla="*/ 95 h 101"/>
                <a:gd name="T74" fmla="*/ 93 w 138"/>
                <a:gd name="T75" fmla="*/ 101 h 101"/>
                <a:gd name="T76" fmla="*/ 106 w 138"/>
                <a:gd name="T77" fmla="*/ 101 h 101"/>
                <a:gd name="T78" fmla="*/ 138 w 138"/>
                <a:gd name="T79" fmla="*/ 69 h 101"/>
                <a:gd name="T80" fmla="*/ 106 w 138"/>
                <a:gd name="T81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01">
                  <a:moveTo>
                    <a:pt x="106" y="37"/>
                  </a:moveTo>
                  <a:cubicBezTo>
                    <a:pt x="104" y="37"/>
                    <a:pt x="102" y="37"/>
                    <a:pt x="100" y="38"/>
                  </a:cubicBezTo>
                  <a:cubicBezTo>
                    <a:pt x="100" y="37"/>
                    <a:pt x="100" y="36"/>
                    <a:pt x="100" y="35"/>
                  </a:cubicBezTo>
                  <a:cubicBezTo>
                    <a:pt x="100" y="16"/>
                    <a:pt x="84" y="0"/>
                    <a:pt x="66" y="0"/>
                  </a:cubicBezTo>
                  <a:cubicBezTo>
                    <a:pt x="49" y="0"/>
                    <a:pt x="35" y="13"/>
                    <a:pt x="32" y="29"/>
                  </a:cubicBezTo>
                  <a:cubicBezTo>
                    <a:pt x="28" y="28"/>
                    <a:pt x="25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3" y="33"/>
                    <a:pt x="8" y="42"/>
                    <a:pt x="8" y="51"/>
                  </a:cubicBezTo>
                  <a:cubicBezTo>
                    <a:pt x="8" y="54"/>
                    <a:pt x="8" y="57"/>
                    <a:pt x="10" y="60"/>
                  </a:cubicBezTo>
                  <a:cubicBezTo>
                    <a:pt x="4" y="64"/>
                    <a:pt x="0" y="71"/>
                    <a:pt x="0" y="79"/>
                  </a:cubicBezTo>
                  <a:cubicBezTo>
                    <a:pt x="0" y="91"/>
                    <a:pt x="10" y="101"/>
                    <a:pt x="2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8" y="101"/>
                    <a:pt x="51" y="98"/>
                    <a:pt x="51" y="95"/>
                  </a:cubicBezTo>
                  <a:cubicBezTo>
                    <a:pt x="51" y="92"/>
                    <a:pt x="48" y="89"/>
                    <a:pt x="45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16" y="89"/>
                    <a:pt x="12" y="84"/>
                    <a:pt x="12" y="79"/>
                  </a:cubicBezTo>
                  <a:cubicBezTo>
                    <a:pt x="12" y="74"/>
                    <a:pt x="16" y="70"/>
                    <a:pt x="20" y="69"/>
                  </a:cubicBezTo>
                  <a:cubicBezTo>
                    <a:pt x="23" y="69"/>
                    <a:pt x="25" y="67"/>
                    <a:pt x="25" y="65"/>
                  </a:cubicBezTo>
                  <a:cubicBezTo>
                    <a:pt x="26" y="62"/>
                    <a:pt x="25" y="60"/>
                    <a:pt x="23" y="58"/>
                  </a:cubicBezTo>
                  <a:cubicBezTo>
                    <a:pt x="21" y="57"/>
                    <a:pt x="20" y="54"/>
                    <a:pt x="20" y="51"/>
                  </a:cubicBezTo>
                  <a:cubicBezTo>
                    <a:pt x="20" y="47"/>
                    <a:pt x="22" y="43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40"/>
                    <a:pt x="32" y="40"/>
                    <a:pt x="35" y="42"/>
                  </a:cubicBezTo>
                  <a:cubicBezTo>
                    <a:pt x="36" y="43"/>
                    <a:pt x="39" y="43"/>
                    <a:pt x="41" y="42"/>
                  </a:cubicBezTo>
                  <a:cubicBezTo>
                    <a:pt x="43" y="41"/>
                    <a:pt x="44" y="39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22"/>
                    <a:pt x="53" y="12"/>
                    <a:pt x="66" y="12"/>
                  </a:cubicBezTo>
                  <a:cubicBezTo>
                    <a:pt x="78" y="12"/>
                    <a:pt x="88" y="22"/>
                    <a:pt x="88" y="35"/>
                  </a:cubicBezTo>
                  <a:cubicBezTo>
                    <a:pt x="88" y="39"/>
                    <a:pt x="87" y="43"/>
                    <a:pt x="84" y="46"/>
                  </a:cubicBezTo>
                  <a:cubicBezTo>
                    <a:pt x="83" y="49"/>
                    <a:pt x="83" y="52"/>
                    <a:pt x="86" y="54"/>
                  </a:cubicBezTo>
                  <a:cubicBezTo>
                    <a:pt x="88" y="56"/>
                    <a:pt x="91" y="56"/>
                    <a:pt x="93" y="54"/>
                  </a:cubicBezTo>
                  <a:cubicBezTo>
                    <a:pt x="96" y="52"/>
                    <a:pt x="100" y="49"/>
                    <a:pt x="106" y="49"/>
                  </a:cubicBezTo>
                  <a:cubicBezTo>
                    <a:pt x="117" y="49"/>
                    <a:pt x="126" y="58"/>
                    <a:pt x="126" y="69"/>
                  </a:cubicBezTo>
                  <a:cubicBezTo>
                    <a:pt x="126" y="80"/>
                    <a:pt x="117" y="89"/>
                    <a:pt x="106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89"/>
                    <a:pt x="87" y="92"/>
                    <a:pt x="87" y="95"/>
                  </a:cubicBezTo>
                  <a:cubicBezTo>
                    <a:pt x="87" y="98"/>
                    <a:pt x="90" y="101"/>
                    <a:pt x="93" y="101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24" y="101"/>
                    <a:pt x="138" y="87"/>
                    <a:pt x="138" y="69"/>
                  </a:cubicBezTo>
                  <a:cubicBezTo>
                    <a:pt x="138" y="51"/>
                    <a:pt x="124" y="37"/>
                    <a:pt x="106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54" name="Freeform 22"/>
            <p:cNvSpPr/>
            <p:nvPr/>
          </p:nvSpPr>
          <p:spPr bwMode="auto">
            <a:xfrm>
              <a:off x="84" y="115"/>
              <a:ext cx="108" cy="166"/>
            </a:xfrm>
            <a:custGeom>
              <a:avLst/>
              <a:gdLst>
                <a:gd name="T0" fmla="*/ 43 w 54"/>
                <a:gd name="T1" fmla="*/ 53 h 83"/>
                <a:gd name="T2" fmla="*/ 33 w 54"/>
                <a:gd name="T3" fmla="*/ 63 h 83"/>
                <a:gd name="T4" fmla="*/ 33 w 54"/>
                <a:gd name="T5" fmla="*/ 6 h 83"/>
                <a:gd name="T6" fmla="*/ 27 w 54"/>
                <a:gd name="T7" fmla="*/ 0 h 83"/>
                <a:gd name="T8" fmla="*/ 21 w 54"/>
                <a:gd name="T9" fmla="*/ 6 h 83"/>
                <a:gd name="T10" fmla="*/ 21 w 54"/>
                <a:gd name="T11" fmla="*/ 63 h 83"/>
                <a:gd name="T12" fmla="*/ 11 w 54"/>
                <a:gd name="T13" fmla="*/ 53 h 83"/>
                <a:gd name="T14" fmla="*/ 2 w 54"/>
                <a:gd name="T15" fmla="*/ 53 h 83"/>
                <a:gd name="T16" fmla="*/ 2 w 54"/>
                <a:gd name="T17" fmla="*/ 61 h 83"/>
                <a:gd name="T18" fmla="*/ 23 w 54"/>
                <a:gd name="T19" fmla="*/ 82 h 83"/>
                <a:gd name="T20" fmla="*/ 27 w 54"/>
                <a:gd name="T21" fmla="*/ 83 h 83"/>
                <a:gd name="T22" fmla="*/ 31 w 54"/>
                <a:gd name="T23" fmla="*/ 82 h 83"/>
                <a:gd name="T24" fmla="*/ 52 w 54"/>
                <a:gd name="T25" fmla="*/ 61 h 83"/>
                <a:gd name="T26" fmla="*/ 52 w 54"/>
                <a:gd name="T27" fmla="*/ 53 h 83"/>
                <a:gd name="T28" fmla="*/ 43 w 54"/>
                <a:gd name="T29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43" y="53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4" y="0"/>
                    <a:pt x="21" y="2"/>
                    <a:pt x="21" y="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8" y="50"/>
                    <a:pt x="5" y="50"/>
                    <a:pt x="2" y="53"/>
                  </a:cubicBezTo>
                  <a:cubicBezTo>
                    <a:pt x="0" y="55"/>
                    <a:pt x="0" y="59"/>
                    <a:pt x="2" y="6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5" y="83"/>
                    <a:pt x="27" y="83"/>
                  </a:cubicBezTo>
                  <a:cubicBezTo>
                    <a:pt x="28" y="83"/>
                    <a:pt x="30" y="83"/>
                    <a:pt x="31" y="8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4" y="59"/>
                    <a:pt x="54" y="55"/>
                    <a:pt x="52" y="53"/>
                  </a:cubicBezTo>
                  <a:cubicBezTo>
                    <a:pt x="49" y="50"/>
                    <a:pt x="45" y="50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455" name="Freeform 23"/>
          <p:cNvSpPr>
            <a:spLocks noEditPoints="1"/>
          </p:cNvSpPr>
          <p:nvPr/>
        </p:nvSpPr>
        <p:spPr bwMode="auto">
          <a:xfrm>
            <a:off x="5888578" y="4913935"/>
            <a:ext cx="414867" cy="440291"/>
          </a:xfrm>
          <a:custGeom>
            <a:avLst/>
            <a:gdLst>
              <a:gd name="T0" fmla="*/ 111 w 132"/>
              <a:gd name="T1" fmla="*/ 56 h 140"/>
              <a:gd name="T2" fmla="*/ 103 w 132"/>
              <a:gd name="T3" fmla="*/ 56 h 140"/>
              <a:gd name="T4" fmla="*/ 103 w 132"/>
              <a:gd name="T5" fmla="*/ 37 h 140"/>
              <a:gd name="T6" fmla="*/ 66 w 132"/>
              <a:gd name="T7" fmla="*/ 0 h 140"/>
              <a:gd name="T8" fmla="*/ 29 w 132"/>
              <a:gd name="T9" fmla="*/ 37 h 140"/>
              <a:gd name="T10" fmla="*/ 29 w 132"/>
              <a:gd name="T11" fmla="*/ 55 h 140"/>
              <a:gd name="T12" fmla="*/ 21 w 132"/>
              <a:gd name="T13" fmla="*/ 55 h 140"/>
              <a:gd name="T14" fmla="*/ 0 w 132"/>
              <a:gd name="T15" fmla="*/ 76 h 140"/>
              <a:gd name="T16" fmla="*/ 21 w 132"/>
              <a:gd name="T17" fmla="*/ 97 h 140"/>
              <a:gd name="T18" fmla="*/ 41 w 132"/>
              <a:gd name="T19" fmla="*/ 97 h 140"/>
              <a:gd name="T20" fmla="*/ 41 w 132"/>
              <a:gd name="T21" fmla="*/ 57 h 140"/>
              <a:gd name="T22" fmla="*/ 41 w 132"/>
              <a:gd name="T23" fmla="*/ 55 h 140"/>
              <a:gd name="T24" fmla="*/ 41 w 132"/>
              <a:gd name="T25" fmla="*/ 37 h 140"/>
              <a:gd name="T26" fmla="*/ 66 w 132"/>
              <a:gd name="T27" fmla="*/ 12 h 140"/>
              <a:gd name="T28" fmla="*/ 91 w 132"/>
              <a:gd name="T29" fmla="*/ 37 h 140"/>
              <a:gd name="T30" fmla="*/ 91 w 132"/>
              <a:gd name="T31" fmla="*/ 56 h 140"/>
              <a:gd name="T32" fmla="*/ 91 w 132"/>
              <a:gd name="T33" fmla="*/ 59 h 140"/>
              <a:gd name="T34" fmla="*/ 91 w 132"/>
              <a:gd name="T35" fmla="*/ 92 h 140"/>
              <a:gd name="T36" fmla="*/ 91 w 132"/>
              <a:gd name="T37" fmla="*/ 98 h 140"/>
              <a:gd name="T38" fmla="*/ 91 w 132"/>
              <a:gd name="T39" fmla="*/ 109 h 140"/>
              <a:gd name="T40" fmla="*/ 81 w 132"/>
              <a:gd name="T41" fmla="*/ 119 h 140"/>
              <a:gd name="T42" fmla="*/ 79 w 132"/>
              <a:gd name="T43" fmla="*/ 119 h 140"/>
              <a:gd name="T44" fmla="*/ 66 w 132"/>
              <a:gd name="T45" fmla="*/ 110 h 140"/>
              <a:gd name="T46" fmla="*/ 51 w 132"/>
              <a:gd name="T47" fmla="*/ 125 h 140"/>
              <a:gd name="T48" fmla="*/ 66 w 132"/>
              <a:gd name="T49" fmla="*/ 140 h 140"/>
              <a:gd name="T50" fmla="*/ 79 w 132"/>
              <a:gd name="T51" fmla="*/ 131 h 140"/>
              <a:gd name="T52" fmla="*/ 81 w 132"/>
              <a:gd name="T53" fmla="*/ 131 h 140"/>
              <a:gd name="T54" fmla="*/ 103 w 132"/>
              <a:gd name="T55" fmla="*/ 109 h 140"/>
              <a:gd name="T56" fmla="*/ 103 w 132"/>
              <a:gd name="T57" fmla="*/ 98 h 140"/>
              <a:gd name="T58" fmla="*/ 111 w 132"/>
              <a:gd name="T59" fmla="*/ 98 h 140"/>
              <a:gd name="T60" fmla="*/ 132 w 132"/>
              <a:gd name="T61" fmla="*/ 77 h 140"/>
              <a:gd name="T62" fmla="*/ 111 w 132"/>
              <a:gd name="T63" fmla="*/ 56 h 140"/>
              <a:gd name="T64" fmla="*/ 29 w 132"/>
              <a:gd name="T65" fmla="*/ 85 h 140"/>
              <a:gd name="T66" fmla="*/ 21 w 132"/>
              <a:gd name="T67" fmla="*/ 85 h 140"/>
              <a:gd name="T68" fmla="*/ 12 w 132"/>
              <a:gd name="T69" fmla="*/ 76 h 140"/>
              <a:gd name="T70" fmla="*/ 21 w 132"/>
              <a:gd name="T71" fmla="*/ 67 h 140"/>
              <a:gd name="T72" fmla="*/ 29 w 132"/>
              <a:gd name="T73" fmla="*/ 67 h 140"/>
              <a:gd name="T74" fmla="*/ 29 w 132"/>
              <a:gd name="T75" fmla="*/ 85 h 140"/>
              <a:gd name="T76" fmla="*/ 111 w 132"/>
              <a:gd name="T77" fmla="*/ 86 h 140"/>
              <a:gd name="T78" fmla="*/ 103 w 132"/>
              <a:gd name="T79" fmla="*/ 86 h 140"/>
              <a:gd name="T80" fmla="*/ 103 w 132"/>
              <a:gd name="T81" fmla="*/ 68 h 140"/>
              <a:gd name="T82" fmla="*/ 111 w 132"/>
              <a:gd name="T83" fmla="*/ 68 h 140"/>
              <a:gd name="T84" fmla="*/ 120 w 132"/>
              <a:gd name="T85" fmla="*/ 77 h 140"/>
              <a:gd name="T86" fmla="*/ 111 w 132"/>
              <a:gd name="T87" fmla="*/ 86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" h="140">
                <a:moveTo>
                  <a:pt x="111" y="56"/>
                </a:moveTo>
                <a:cubicBezTo>
                  <a:pt x="103" y="56"/>
                  <a:pt x="103" y="56"/>
                  <a:pt x="103" y="56"/>
                </a:cubicBezTo>
                <a:cubicBezTo>
                  <a:pt x="103" y="37"/>
                  <a:pt x="103" y="37"/>
                  <a:pt x="103" y="37"/>
                </a:cubicBezTo>
                <a:cubicBezTo>
                  <a:pt x="103" y="16"/>
                  <a:pt x="86" y="0"/>
                  <a:pt x="66" y="0"/>
                </a:cubicBezTo>
                <a:cubicBezTo>
                  <a:pt x="46" y="0"/>
                  <a:pt x="29" y="16"/>
                  <a:pt x="29" y="37"/>
                </a:cubicBezTo>
                <a:cubicBezTo>
                  <a:pt x="29" y="55"/>
                  <a:pt x="29" y="55"/>
                  <a:pt x="29" y="55"/>
                </a:cubicBezTo>
                <a:cubicBezTo>
                  <a:pt x="21" y="55"/>
                  <a:pt x="21" y="55"/>
                  <a:pt x="21" y="55"/>
                </a:cubicBezTo>
                <a:cubicBezTo>
                  <a:pt x="9" y="55"/>
                  <a:pt x="0" y="65"/>
                  <a:pt x="0" y="76"/>
                </a:cubicBezTo>
                <a:cubicBezTo>
                  <a:pt x="0" y="88"/>
                  <a:pt x="9" y="97"/>
                  <a:pt x="21" y="97"/>
                </a:cubicBezTo>
                <a:cubicBezTo>
                  <a:pt x="41" y="97"/>
                  <a:pt x="41" y="97"/>
                  <a:pt x="41" y="97"/>
                </a:cubicBezTo>
                <a:cubicBezTo>
                  <a:pt x="41" y="57"/>
                  <a:pt x="41" y="57"/>
                  <a:pt x="41" y="57"/>
                </a:cubicBezTo>
                <a:cubicBezTo>
                  <a:pt x="41" y="55"/>
                  <a:pt x="41" y="55"/>
                  <a:pt x="41" y="55"/>
                </a:cubicBezTo>
                <a:cubicBezTo>
                  <a:pt x="41" y="37"/>
                  <a:pt x="41" y="37"/>
                  <a:pt x="41" y="37"/>
                </a:cubicBezTo>
                <a:cubicBezTo>
                  <a:pt x="41" y="23"/>
                  <a:pt x="52" y="12"/>
                  <a:pt x="66" y="12"/>
                </a:cubicBezTo>
                <a:cubicBezTo>
                  <a:pt x="80" y="12"/>
                  <a:pt x="91" y="23"/>
                  <a:pt x="91" y="37"/>
                </a:cubicBezTo>
                <a:cubicBezTo>
                  <a:pt x="91" y="56"/>
                  <a:pt x="91" y="56"/>
                  <a:pt x="91" y="56"/>
                </a:cubicBezTo>
                <a:cubicBezTo>
                  <a:pt x="91" y="59"/>
                  <a:pt x="91" y="59"/>
                  <a:pt x="91" y="59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8"/>
                  <a:pt x="91" y="98"/>
                  <a:pt x="91" y="98"/>
                </a:cubicBezTo>
                <a:cubicBezTo>
                  <a:pt x="91" y="109"/>
                  <a:pt x="91" y="109"/>
                  <a:pt x="91" y="109"/>
                </a:cubicBezTo>
                <a:cubicBezTo>
                  <a:pt x="91" y="114"/>
                  <a:pt x="86" y="119"/>
                  <a:pt x="81" y="119"/>
                </a:cubicBezTo>
                <a:cubicBezTo>
                  <a:pt x="79" y="119"/>
                  <a:pt x="79" y="119"/>
                  <a:pt x="79" y="119"/>
                </a:cubicBezTo>
                <a:cubicBezTo>
                  <a:pt x="77" y="114"/>
                  <a:pt x="72" y="110"/>
                  <a:pt x="66" y="110"/>
                </a:cubicBezTo>
                <a:cubicBezTo>
                  <a:pt x="58" y="110"/>
                  <a:pt x="51" y="117"/>
                  <a:pt x="51" y="125"/>
                </a:cubicBezTo>
                <a:cubicBezTo>
                  <a:pt x="51" y="133"/>
                  <a:pt x="58" y="140"/>
                  <a:pt x="66" y="140"/>
                </a:cubicBezTo>
                <a:cubicBezTo>
                  <a:pt x="72" y="140"/>
                  <a:pt x="77" y="136"/>
                  <a:pt x="79" y="131"/>
                </a:cubicBezTo>
                <a:cubicBezTo>
                  <a:pt x="81" y="131"/>
                  <a:pt x="81" y="131"/>
                  <a:pt x="81" y="131"/>
                </a:cubicBezTo>
                <a:cubicBezTo>
                  <a:pt x="93" y="131"/>
                  <a:pt x="103" y="121"/>
                  <a:pt x="103" y="109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11" y="98"/>
                  <a:pt x="111" y="98"/>
                  <a:pt x="111" y="98"/>
                </a:cubicBezTo>
                <a:cubicBezTo>
                  <a:pt x="123" y="98"/>
                  <a:pt x="132" y="89"/>
                  <a:pt x="132" y="77"/>
                </a:cubicBezTo>
                <a:cubicBezTo>
                  <a:pt x="132" y="66"/>
                  <a:pt x="123" y="56"/>
                  <a:pt x="111" y="56"/>
                </a:cubicBezTo>
                <a:close/>
                <a:moveTo>
                  <a:pt x="29" y="85"/>
                </a:moveTo>
                <a:cubicBezTo>
                  <a:pt x="21" y="85"/>
                  <a:pt x="21" y="85"/>
                  <a:pt x="21" y="85"/>
                </a:cubicBezTo>
                <a:cubicBezTo>
                  <a:pt x="16" y="85"/>
                  <a:pt x="12" y="81"/>
                  <a:pt x="12" y="76"/>
                </a:cubicBezTo>
                <a:cubicBezTo>
                  <a:pt x="12" y="71"/>
                  <a:pt x="16" y="67"/>
                  <a:pt x="21" y="67"/>
                </a:cubicBezTo>
                <a:cubicBezTo>
                  <a:pt x="29" y="67"/>
                  <a:pt x="29" y="67"/>
                  <a:pt x="29" y="67"/>
                </a:cubicBezTo>
                <a:lnTo>
                  <a:pt x="29" y="85"/>
                </a:lnTo>
                <a:close/>
                <a:moveTo>
                  <a:pt x="111" y="86"/>
                </a:moveTo>
                <a:cubicBezTo>
                  <a:pt x="103" y="86"/>
                  <a:pt x="103" y="86"/>
                  <a:pt x="103" y="86"/>
                </a:cubicBezTo>
                <a:cubicBezTo>
                  <a:pt x="103" y="68"/>
                  <a:pt x="103" y="68"/>
                  <a:pt x="103" y="68"/>
                </a:cubicBezTo>
                <a:cubicBezTo>
                  <a:pt x="111" y="68"/>
                  <a:pt x="111" y="68"/>
                  <a:pt x="111" y="68"/>
                </a:cubicBezTo>
                <a:cubicBezTo>
                  <a:pt x="116" y="68"/>
                  <a:pt x="120" y="72"/>
                  <a:pt x="120" y="77"/>
                </a:cubicBezTo>
                <a:cubicBezTo>
                  <a:pt x="120" y="82"/>
                  <a:pt x="116" y="86"/>
                  <a:pt x="111" y="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86694" tIns="43347" rIns="86694" bIns="43347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456" name="Group 24"/>
          <p:cNvGrpSpPr/>
          <p:nvPr/>
        </p:nvGrpSpPr>
        <p:grpSpPr bwMode="auto">
          <a:xfrm>
            <a:off x="7198784" y="3616346"/>
            <a:ext cx="410633" cy="351386"/>
            <a:chOff x="0" y="0"/>
            <a:chExt cx="280" cy="240"/>
          </a:xfrm>
        </p:grpSpPr>
        <p:sp>
          <p:nvSpPr>
            <p:cNvPr id="18457" name="Freeform 25"/>
            <p:cNvSpPr>
              <a:spLocks noEditPoints="1"/>
            </p:cNvSpPr>
            <p:nvPr/>
          </p:nvSpPr>
          <p:spPr bwMode="auto">
            <a:xfrm>
              <a:off x="0" y="0"/>
              <a:ext cx="280" cy="240"/>
            </a:xfrm>
            <a:custGeom>
              <a:avLst/>
              <a:gdLst>
                <a:gd name="T0" fmla="*/ 122 w 140"/>
                <a:gd name="T1" fmla="*/ 20 h 120"/>
                <a:gd name="T2" fmla="*/ 100 w 140"/>
                <a:gd name="T3" fmla="*/ 20 h 120"/>
                <a:gd name="T4" fmla="*/ 100 w 140"/>
                <a:gd name="T5" fmla="*/ 18 h 120"/>
                <a:gd name="T6" fmla="*/ 100 w 140"/>
                <a:gd name="T7" fmla="*/ 15 h 120"/>
                <a:gd name="T8" fmla="*/ 85 w 140"/>
                <a:gd name="T9" fmla="*/ 0 h 120"/>
                <a:gd name="T10" fmla="*/ 70 w 140"/>
                <a:gd name="T11" fmla="*/ 0 h 120"/>
                <a:gd name="T12" fmla="*/ 56 w 140"/>
                <a:gd name="T13" fmla="*/ 15 h 120"/>
                <a:gd name="T14" fmla="*/ 56 w 140"/>
                <a:gd name="T15" fmla="*/ 20 h 120"/>
                <a:gd name="T16" fmla="*/ 18 w 140"/>
                <a:gd name="T17" fmla="*/ 20 h 120"/>
                <a:gd name="T18" fmla="*/ 0 w 140"/>
                <a:gd name="T19" fmla="*/ 38 h 120"/>
                <a:gd name="T20" fmla="*/ 0 w 140"/>
                <a:gd name="T21" fmla="*/ 101 h 120"/>
                <a:gd name="T22" fmla="*/ 18 w 140"/>
                <a:gd name="T23" fmla="*/ 120 h 120"/>
                <a:gd name="T24" fmla="*/ 122 w 140"/>
                <a:gd name="T25" fmla="*/ 120 h 120"/>
                <a:gd name="T26" fmla="*/ 140 w 140"/>
                <a:gd name="T27" fmla="*/ 101 h 120"/>
                <a:gd name="T28" fmla="*/ 140 w 140"/>
                <a:gd name="T29" fmla="*/ 38 h 120"/>
                <a:gd name="T30" fmla="*/ 122 w 140"/>
                <a:gd name="T31" fmla="*/ 20 h 120"/>
                <a:gd name="T32" fmla="*/ 12 w 140"/>
                <a:gd name="T33" fmla="*/ 101 h 120"/>
                <a:gd name="T34" fmla="*/ 12 w 140"/>
                <a:gd name="T35" fmla="*/ 38 h 120"/>
                <a:gd name="T36" fmla="*/ 18 w 140"/>
                <a:gd name="T37" fmla="*/ 32 h 120"/>
                <a:gd name="T38" fmla="*/ 33 w 140"/>
                <a:gd name="T39" fmla="*/ 32 h 120"/>
                <a:gd name="T40" fmla="*/ 33 w 140"/>
                <a:gd name="T41" fmla="*/ 108 h 120"/>
                <a:gd name="T42" fmla="*/ 18 w 140"/>
                <a:gd name="T43" fmla="*/ 108 h 120"/>
                <a:gd name="T44" fmla="*/ 12 w 140"/>
                <a:gd name="T45" fmla="*/ 101 h 120"/>
                <a:gd name="T46" fmla="*/ 128 w 140"/>
                <a:gd name="T47" fmla="*/ 101 h 120"/>
                <a:gd name="T48" fmla="*/ 122 w 140"/>
                <a:gd name="T49" fmla="*/ 108 h 120"/>
                <a:gd name="T50" fmla="*/ 45 w 140"/>
                <a:gd name="T51" fmla="*/ 108 h 120"/>
                <a:gd name="T52" fmla="*/ 45 w 140"/>
                <a:gd name="T53" fmla="*/ 32 h 120"/>
                <a:gd name="T54" fmla="*/ 56 w 140"/>
                <a:gd name="T55" fmla="*/ 32 h 120"/>
                <a:gd name="T56" fmla="*/ 99 w 140"/>
                <a:gd name="T57" fmla="*/ 32 h 120"/>
                <a:gd name="T58" fmla="*/ 122 w 140"/>
                <a:gd name="T59" fmla="*/ 32 h 120"/>
                <a:gd name="T60" fmla="*/ 128 w 140"/>
                <a:gd name="T61" fmla="*/ 38 h 120"/>
                <a:gd name="T62" fmla="*/ 128 w 140"/>
                <a:gd name="T63" fmla="*/ 10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" h="120">
                  <a:moveTo>
                    <a:pt x="122" y="20"/>
                  </a:moveTo>
                  <a:cubicBezTo>
                    <a:pt x="100" y="20"/>
                    <a:pt x="100" y="20"/>
                    <a:pt x="100" y="20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6"/>
                    <a:pt x="93" y="0"/>
                    <a:pt x="85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2" y="0"/>
                    <a:pt x="56" y="6"/>
                    <a:pt x="56" y="15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8" y="20"/>
                    <a:pt x="0" y="28"/>
                    <a:pt x="0" y="3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12"/>
                    <a:pt x="8" y="120"/>
                    <a:pt x="18" y="120"/>
                  </a:cubicBezTo>
                  <a:cubicBezTo>
                    <a:pt x="122" y="120"/>
                    <a:pt x="122" y="120"/>
                    <a:pt x="122" y="120"/>
                  </a:cubicBezTo>
                  <a:cubicBezTo>
                    <a:pt x="132" y="120"/>
                    <a:pt x="140" y="111"/>
                    <a:pt x="140" y="101"/>
                  </a:cubicBezTo>
                  <a:cubicBezTo>
                    <a:pt x="140" y="38"/>
                    <a:pt x="140" y="38"/>
                    <a:pt x="140" y="38"/>
                  </a:cubicBezTo>
                  <a:cubicBezTo>
                    <a:pt x="140" y="28"/>
                    <a:pt x="132" y="20"/>
                    <a:pt x="122" y="20"/>
                  </a:cubicBezTo>
                  <a:close/>
                  <a:moveTo>
                    <a:pt x="12" y="101"/>
                  </a:moveTo>
                  <a:cubicBezTo>
                    <a:pt x="12" y="38"/>
                    <a:pt x="12" y="38"/>
                    <a:pt x="12" y="38"/>
                  </a:cubicBezTo>
                  <a:cubicBezTo>
                    <a:pt x="12" y="34"/>
                    <a:pt x="15" y="32"/>
                    <a:pt x="18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4" y="108"/>
                    <a:pt x="12" y="105"/>
                    <a:pt x="12" y="101"/>
                  </a:cubicBezTo>
                  <a:close/>
                  <a:moveTo>
                    <a:pt x="128" y="101"/>
                  </a:moveTo>
                  <a:cubicBezTo>
                    <a:pt x="128" y="105"/>
                    <a:pt x="125" y="108"/>
                    <a:pt x="122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5" y="32"/>
                    <a:pt x="128" y="34"/>
                    <a:pt x="128" y="38"/>
                  </a:cubicBezTo>
                  <a:lnTo>
                    <a:pt x="128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58" name="Freeform 26"/>
            <p:cNvSpPr>
              <a:spLocks noEditPoints="1"/>
            </p:cNvSpPr>
            <p:nvPr/>
          </p:nvSpPr>
          <p:spPr bwMode="auto">
            <a:xfrm>
              <a:off x="112" y="100"/>
              <a:ext cx="88" cy="88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2 h 44"/>
                <a:gd name="T12" fmla="*/ 12 w 44"/>
                <a:gd name="T13" fmla="*/ 22 h 44"/>
                <a:gd name="T14" fmla="*/ 22 w 44"/>
                <a:gd name="T15" fmla="*/ 12 h 44"/>
                <a:gd name="T16" fmla="*/ 32 w 44"/>
                <a:gd name="T17" fmla="*/ 22 h 44"/>
                <a:gd name="T18" fmla="*/ 22 w 44"/>
                <a:gd name="T19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2"/>
                  </a:moveTo>
                  <a:cubicBezTo>
                    <a:pt x="16" y="32"/>
                    <a:pt x="12" y="27"/>
                    <a:pt x="12" y="22"/>
                  </a:cubicBezTo>
                  <a:cubicBezTo>
                    <a:pt x="12" y="16"/>
                    <a:pt x="16" y="12"/>
                    <a:pt x="22" y="12"/>
                  </a:cubicBezTo>
                  <a:cubicBezTo>
                    <a:pt x="27" y="12"/>
                    <a:pt x="32" y="16"/>
                    <a:pt x="32" y="22"/>
                  </a:cubicBezTo>
                  <a:cubicBezTo>
                    <a:pt x="32" y="27"/>
                    <a:pt x="27" y="32"/>
                    <a:pt x="22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459" name="Freeform 27"/>
          <p:cNvSpPr>
            <a:spLocks noEditPoints="1"/>
          </p:cNvSpPr>
          <p:nvPr/>
        </p:nvSpPr>
        <p:spPr bwMode="auto">
          <a:xfrm>
            <a:off x="5941495" y="3669257"/>
            <a:ext cx="309033" cy="287882"/>
          </a:xfrm>
          <a:custGeom>
            <a:avLst/>
            <a:gdLst>
              <a:gd name="T0" fmla="*/ 138 w 142"/>
              <a:gd name="T1" fmla="*/ 47 h 133"/>
              <a:gd name="T2" fmla="*/ 114 w 142"/>
              <a:gd name="T3" fmla="*/ 30 h 133"/>
              <a:gd name="T4" fmla="*/ 114 w 142"/>
              <a:gd name="T5" fmla="*/ 12 h 133"/>
              <a:gd name="T6" fmla="*/ 108 w 142"/>
              <a:gd name="T7" fmla="*/ 6 h 133"/>
              <a:gd name="T8" fmla="*/ 104 w 142"/>
              <a:gd name="T9" fmla="*/ 6 h 133"/>
              <a:gd name="T10" fmla="*/ 98 w 142"/>
              <a:gd name="T11" fmla="*/ 12 h 133"/>
              <a:gd name="T12" fmla="*/ 98 w 142"/>
              <a:gd name="T13" fmla="*/ 18 h 133"/>
              <a:gd name="T14" fmla="*/ 74 w 142"/>
              <a:gd name="T15" fmla="*/ 2 h 133"/>
              <a:gd name="T16" fmla="*/ 68 w 142"/>
              <a:gd name="T17" fmla="*/ 2 h 133"/>
              <a:gd name="T18" fmla="*/ 4 w 142"/>
              <a:gd name="T19" fmla="*/ 47 h 133"/>
              <a:gd name="T20" fmla="*/ 2 w 142"/>
              <a:gd name="T21" fmla="*/ 56 h 133"/>
              <a:gd name="T22" fmla="*/ 10 w 142"/>
              <a:gd name="T23" fmla="*/ 57 h 133"/>
              <a:gd name="T24" fmla="*/ 17 w 142"/>
              <a:gd name="T25" fmla="*/ 52 h 133"/>
              <a:gd name="T26" fmla="*/ 17 w 142"/>
              <a:gd name="T27" fmla="*/ 123 h 133"/>
              <a:gd name="T28" fmla="*/ 27 w 142"/>
              <a:gd name="T29" fmla="*/ 133 h 133"/>
              <a:gd name="T30" fmla="*/ 115 w 142"/>
              <a:gd name="T31" fmla="*/ 133 h 133"/>
              <a:gd name="T32" fmla="*/ 125 w 142"/>
              <a:gd name="T33" fmla="*/ 123 h 133"/>
              <a:gd name="T34" fmla="*/ 125 w 142"/>
              <a:gd name="T35" fmla="*/ 52 h 133"/>
              <a:gd name="T36" fmla="*/ 132 w 142"/>
              <a:gd name="T37" fmla="*/ 57 h 133"/>
              <a:gd name="T38" fmla="*/ 135 w 142"/>
              <a:gd name="T39" fmla="*/ 58 h 133"/>
              <a:gd name="T40" fmla="*/ 140 w 142"/>
              <a:gd name="T41" fmla="*/ 56 h 133"/>
              <a:gd name="T42" fmla="*/ 138 w 142"/>
              <a:gd name="T43" fmla="*/ 47 h 133"/>
              <a:gd name="T44" fmla="*/ 83 w 142"/>
              <a:gd name="T45" fmla="*/ 121 h 133"/>
              <a:gd name="T46" fmla="*/ 59 w 142"/>
              <a:gd name="T47" fmla="*/ 121 h 133"/>
              <a:gd name="T48" fmla="*/ 59 w 142"/>
              <a:gd name="T49" fmla="*/ 84 h 133"/>
              <a:gd name="T50" fmla="*/ 83 w 142"/>
              <a:gd name="T51" fmla="*/ 84 h 133"/>
              <a:gd name="T52" fmla="*/ 83 w 142"/>
              <a:gd name="T53" fmla="*/ 121 h 133"/>
              <a:gd name="T54" fmla="*/ 113 w 142"/>
              <a:gd name="T55" fmla="*/ 121 h 133"/>
              <a:gd name="T56" fmla="*/ 95 w 142"/>
              <a:gd name="T57" fmla="*/ 121 h 133"/>
              <a:gd name="T58" fmla="*/ 95 w 142"/>
              <a:gd name="T59" fmla="*/ 82 h 133"/>
              <a:gd name="T60" fmla="*/ 85 w 142"/>
              <a:gd name="T61" fmla="*/ 72 h 133"/>
              <a:gd name="T62" fmla="*/ 57 w 142"/>
              <a:gd name="T63" fmla="*/ 72 h 133"/>
              <a:gd name="T64" fmla="*/ 47 w 142"/>
              <a:gd name="T65" fmla="*/ 82 h 133"/>
              <a:gd name="T66" fmla="*/ 47 w 142"/>
              <a:gd name="T67" fmla="*/ 121 h 133"/>
              <a:gd name="T68" fmla="*/ 29 w 142"/>
              <a:gd name="T69" fmla="*/ 121 h 133"/>
              <a:gd name="T70" fmla="*/ 29 w 142"/>
              <a:gd name="T71" fmla="*/ 44 h 133"/>
              <a:gd name="T72" fmla="*/ 71 w 142"/>
              <a:gd name="T73" fmla="*/ 14 h 133"/>
              <a:gd name="T74" fmla="*/ 113 w 142"/>
              <a:gd name="T75" fmla="*/ 44 h 133"/>
              <a:gd name="T76" fmla="*/ 113 w 142"/>
              <a:gd name="T77" fmla="*/ 121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42" h="133">
                <a:moveTo>
                  <a:pt x="138" y="47"/>
                </a:moveTo>
                <a:cubicBezTo>
                  <a:pt x="114" y="30"/>
                  <a:pt x="114" y="30"/>
                  <a:pt x="114" y="30"/>
                </a:cubicBezTo>
                <a:cubicBezTo>
                  <a:pt x="114" y="12"/>
                  <a:pt x="114" y="12"/>
                  <a:pt x="114" y="12"/>
                </a:cubicBezTo>
                <a:cubicBezTo>
                  <a:pt x="114" y="9"/>
                  <a:pt x="111" y="6"/>
                  <a:pt x="108" y="6"/>
                </a:cubicBezTo>
                <a:cubicBezTo>
                  <a:pt x="104" y="6"/>
                  <a:pt x="104" y="6"/>
                  <a:pt x="104" y="6"/>
                </a:cubicBezTo>
                <a:cubicBezTo>
                  <a:pt x="100" y="6"/>
                  <a:pt x="98" y="9"/>
                  <a:pt x="98" y="12"/>
                </a:cubicBezTo>
                <a:cubicBezTo>
                  <a:pt x="98" y="18"/>
                  <a:pt x="98" y="18"/>
                  <a:pt x="98" y="18"/>
                </a:cubicBezTo>
                <a:cubicBezTo>
                  <a:pt x="74" y="2"/>
                  <a:pt x="74" y="2"/>
                  <a:pt x="74" y="2"/>
                </a:cubicBezTo>
                <a:cubicBezTo>
                  <a:pt x="72" y="0"/>
                  <a:pt x="70" y="0"/>
                  <a:pt x="68" y="2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9"/>
                  <a:pt x="0" y="53"/>
                  <a:pt x="2" y="56"/>
                </a:cubicBezTo>
                <a:cubicBezTo>
                  <a:pt x="4" y="58"/>
                  <a:pt x="8" y="59"/>
                  <a:pt x="10" y="57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123"/>
                  <a:pt x="17" y="123"/>
                  <a:pt x="17" y="123"/>
                </a:cubicBezTo>
                <a:cubicBezTo>
                  <a:pt x="17" y="129"/>
                  <a:pt x="21" y="133"/>
                  <a:pt x="27" y="133"/>
                </a:cubicBezTo>
                <a:cubicBezTo>
                  <a:pt x="115" y="133"/>
                  <a:pt x="115" y="133"/>
                  <a:pt x="115" y="133"/>
                </a:cubicBezTo>
                <a:cubicBezTo>
                  <a:pt x="121" y="133"/>
                  <a:pt x="125" y="129"/>
                  <a:pt x="125" y="123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32" y="57"/>
                  <a:pt x="132" y="57"/>
                  <a:pt x="132" y="57"/>
                </a:cubicBezTo>
                <a:cubicBezTo>
                  <a:pt x="133" y="58"/>
                  <a:pt x="134" y="58"/>
                  <a:pt x="135" y="58"/>
                </a:cubicBezTo>
                <a:cubicBezTo>
                  <a:pt x="137" y="58"/>
                  <a:pt x="139" y="57"/>
                  <a:pt x="140" y="56"/>
                </a:cubicBezTo>
                <a:cubicBezTo>
                  <a:pt x="142" y="53"/>
                  <a:pt x="141" y="49"/>
                  <a:pt x="138" y="47"/>
                </a:cubicBezTo>
                <a:close/>
                <a:moveTo>
                  <a:pt x="83" y="121"/>
                </a:moveTo>
                <a:cubicBezTo>
                  <a:pt x="59" y="121"/>
                  <a:pt x="59" y="121"/>
                  <a:pt x="59" y="121"/>
                </a:cubicBezTo>
                <a:cubicBezTo>
                  <a:pt x="59" y="84"/>
                  <a:pt x="59" y="84"/>
                  <a:pt x="59" y="84"/>
                </a:cubicBezTo>
                <a:cubicBezTo>
                  <a:pt x="83" y="84"/>
                  <a:pt x="83" y="84"/>
                  <a:pt x="83" y="84"/>
                </a:cubicBezTo>
                <a:lnTo>
                  <a:pt x="83" y="121"/>
                </a:lnTo>
                <a:close/>
                <a:moveTo>
                  <a:pt x="113" y="121"/>
                </a:moveTo>
                <a:cubicBezTo>
                  <a:pt x="95" y="121"/>
                  <a:pt x="95" y="121"/>
                  <a:pt x="95" y="121"/>
                </a:cubicBezTo>
                <a:cubicBezTo>
                  <a:pt x="95" y="82"/>
                  <a:pt x="95" y="82"/>
                  <a:pt x="95" y="82"/>
                </a:cubicBezTo>
                <a:cubicBezTo>
                  <a:pt x="95" y="76"/>
                  <a:pt x="90" y="72"/>
                  <a:pt x="85" y="72"/>
                </a:cubicBezTo>
                <a:cubicBezTo>
                  <a:pt x="57" y="72"/>
                  <a:pt x="57" y="72"/>
                  <a:pt x="57" y="72"/>
                </a:cubicBezTo>
                <a:cubicBezTo>
                  <a:pt x="52" y="72"/>
                  <a:pt x="47" y="76"/>
                  <a:pt x="47" y="82"/>
                </a:cubicBezTo>
                <a:cubicBezTo>
                  <a:pt x="47" y="121"/>
                  <a:pt x="47" y="121"/>
                  <a:pt x="47" y="121"/>
                </a:cubicBezTo>
                <a:cubicBezTo>
                  <a:pt x="29" y="121"/>
                  <a:pt x="29" y="121"/>
                  <a:pt x="29" y="121"/>
                </a:cubicBezTo>
                <a:cubicBezTo>
                  <a:pt x="29" y="44"/>
                  <a:pt x="29" y="44"/>
                  <a:pt x="29" y="44"/>
                </a:cubicBezTo>
                <a:cubicBezTo>
                  <a:pt x="71" y="14"/>
                  <a:pt x="71" y="14"/>
                  <a:pt x="71" y="14"/>
                </a:cubicBezTo>
                <a:cubicBezTo>
                  <a:pt x="113" y="44"/>
                  <a:pt x="113" y="44"/>
                  <a:pt x="113" y="44"/>
                </a:cubicBezTo>
                <a:lnTo>
                  <a:pt x="113" y="1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6694" tIns="43347" rIns="86694" bIns="43347"/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1768">
        <p14:pan/>
      </p:transition>
    </mc:Choice>
    <mc:Fallback xmlns="">
      <p:transition spd="slow" advTm="1768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1144501" y="1312382"/>
            <a:ext cx="9657074" cy="3941533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23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23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23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23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23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23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23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23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23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2498871" y="1988817"/>
            <a:ext cx="8067846" cy="2980473"/>
            <a:chOff x="1584993" y="1707103"/>
            <a:chExt cx="6051215" cy="2235355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84993" y="2701212"/>
              <a:ext cx="638671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3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91652" y="1759917"/>
              <a:ext cx="638671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3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53940" y="2816509"/>
              <a:ext cx="638671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3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46992" y="3693159"/>
              <a:ext cx="638671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13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90265" y="1707103"/>
              <a:ext cx="638671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3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720979" y="2904035"/>
              <a:ext cx="638671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3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817895" y="2382017"/>
              <a:ext cx="638671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3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97537" y="2495068"/>
              <a:ext cx="638671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3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45895" y="3226709"/>
              <a:ext cx="638671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3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5744201" y="5043671"/>
            <a:ext cx="5057373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演示。。从顾客的角度出发，从排版到设计制作，为您打造最佳的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演示。。从顾客的角度出发，从排版到设计制作，为您打造最佳的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演示。。</a:t>
            </a:r>
            <a:endParaRPr lang="tr-TR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2621">
        <p14:pan/>
      </p:transition>
    </mc:Choice>
    <mc:Fallback xmlns="">
      <p:transition spd="slow" advTm="26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398215" y="1715773"/>
            <a:ext cx="2546906" cy="2976816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694" tIns="43347" rIns="86694" bIns="43347"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277572" y="1553737"/>
            <a:ext cx="2366630" cy="3075371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694" tIns="43347" rIns="86694" bIns="43347"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277203" y="1553738"/>
            <a:ext cx="2373200" cy="245478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4577130" y="1355708"/>
            <a:ext cx="2814249" cy="3289286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694" tIns="43347" rIns="86694" bIns="43347"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837717" y="1537558"/>
            <a:ext cx="2366630" cy="3075371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694" tIns="43347" rIns="86694" bIns="43347"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828105" y="1523449"/>
            <a:ext cx="2373200" cy="248507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491956" y="1267066"/>
            <a:ext cx="2546906" cy="2976816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694" tIns="43347" rIns="86694" bIns="43347"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60159" y="1537558"/>
            <a:ext cx="2366630" cy="3075371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694" tIns="43347" rIns="86694" bIns="43347"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103579" y="4089659"/>
            <a:ext cx="841930" cy="387623"/>
          </a:xfrm>
          <a:prstGeom prst="rect">
            <a:avLst/>
          </a:prstGeom>
        </p:spPr>
        <p:txBody>
          <a:bodyPr wrap="none" lIns="86694" tIns="43347" rIns="86694" bIns="43347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输入文字</a:t>
            </a:r>
          </a:p>
        </p:txBody>
      </p:sp>
      <p:grpSp>
        <p:nvGrpSpPr>
          <p:cNvPr id="16" name="组合 19"/>
          <p:cNvGrpSpPr/>
          <p:nvPr/>
        </p:nvGrpSpPr>
        <p:grpSpPr bwMode="auto">
          <a:xfrm>
            <a:off x="1616261" y="4761151"/>
            <a:ext cx="8836379" cy="1510601"/>
            <a:chOff x="1160463" y="2796138"/>
            <a:chExt cx="9421420" cy="1132760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74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输入文字</a:t>
              </a: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796202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391" tIns="45696" rIns="91391" bIns="45696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输入文字，点击添加相关标题文字，修改文字内容，也可以直接复制你的内容到此。输入文字，点击添加相关标题文字，修改文字内容，也可以直接复制你的内容到此。输入文字，点击添加相关标题文字，修改文字内容，也可以直接复制你的内容到此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353588" y="1537556"/>
            <a:ext cx="2373200" cy="248507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599797" y="4089659"/>
            <a:ext cx="841930" cy="387623"/>
          </a:xfrm>
          <a:prstGeom prst="rect">
            <a:avLst/>
          </a:prstGeom>
        </p:spPr>
        <p:txBody>
          <a:bodyPr wrap="none" lIns="86694" tIns="43347" rIns="86694" bIns="43347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输入文字</a:t>
            </a:r>
          </a:p>
        </p:txBody>
      </p:sp>
      <p:sp>
        <p:nvSpPr>
          <p:cNvPr id="24" name="矩形 23"/>
          <p:cNvSpPr/>
          <p:nvPr/>
        </p:nvSpPr>
        <p:spPr>
          <a:xfrm>
            <a:off x="9001778" y="4089659"/>
            <a:ext cx="841930" cy="387623"/>
          </a:xfrm>
          <a:prstGeom prst="rect">
            <a:avLst/>
          </a:prstGeom>
        </p:spPr>
        <p:txBody>
          <a:bodyPr wrap="none" lIns="86694" tIns="43347" rIns="86694" bIns="43347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输入文字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819">
        <p14:pan/>
      </p:transition>
    </mc:Choice>
    <mc:Fallback xmlns="">
      <p:transition spd="slow" advTm="819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818085" y="3224166"/>
            <a:ext cx="1776331" cy="1776426"/>
            <a:chOff x="5068163" y="6079077"/>
            <a:chExt cx="5199191" cy="5199189"/>
          </a:xfrm>
        </p:grpSpPr>
        <p:sp>
          <p:nvSpPr>
            <p:cNvPr id="9" name="Freeform 240"/>
            <p:cNvSpPr>
              <a:spLocks noEditPoints="1"/>
            </p:cNvSpPr>
            <p:nvPr/>
          </p:nvSpPr>
          <p:spPr bwMode="auto">
            <a:xfrm>
              <a:off x="5068163" y="6079077"/>
              <a:ext cx="5199191" cy="5199189"/>
            </a:xfrm>
            <a:custGeom>
              <a:avLst/>
              <a:gdLst>
                <a:gd name="T0" fmla="*/ 1840 w 1840"/>
                <a:gd name="T1" fmla="*/ 964 h 1840"/>
                <a:gd name="T2" fmla="*/ 1682 w 1840"/>
                <a:gd name="T3" fmla="*/ 808 h 1840"/>
                <a:gd name="T4" fmla="*/ 1791 w 1840"/>
                <a:gd name="T5" fmla="*/ 614 h 1840"/>
                <a:gd name="T6" fmla="*/ 1578 w 1840"/>
                <a:gd name="T7" fmla="*/ 521 h 1840"/>
                <a:gd name="T8" fmla="*/ 1602 w 1840"/>
                <a:gd name="T9" fmla="*/ 301 h 1840"/>
                <a:gd name="T10" fmla="*/ 1379 w 1840"/>
                <a:gd name="T11" fmla="*/ 303 h 1840"/>
                <a:gd name="T12" fmla="*/ 1318 w 1840"/>
                <a:gd name="T13" fmla="*/ 90 h 1840"/>
                <a:gd name="T14" fmla="*/ 1103 w 1840"/>
                <a:gd name="T15" fmla="*/ 173 h 1840"/>
                <a:gd name="T16" fmla="*/ 964 w 1840"/>
                <a:gd name="T17" fmla="*/ 0 h 1840"/>
                <a:gd name="T18" fmla="*/ 808 w 1840"/>
                <a:gd name="T19" fmla="*/ 159 h 1840"/>
                <a:gd name="T20" fmla="*/ 613 w 1840"/>
                <a:gd name="T21" fmla="*/ 49 h 1840"/>
                <a:gd name="T22" fmla="*/ 521 w 1840"/>
                <a:gd name="T23" fmla="*/ 262 h 1840"/>
                <a:gd name="T24" fmla="*/ 301 w 1840"/>
                <a:gd name="T25" fmla="*/ 239 h 1840"/>
                <a:gd name="T26" fmla="*/ 303 w 1840"/>
                <a:gd name="T27" fmla="*/ 461 h 1840"/>
                <a:gd name="T28" fmla="*/ 89 w 1840"/>
                <a:gd name="T29" fmla="*/ 522 h 1840"/>
                <a:gd name="T30" fmla="*/ 173 w 1840"/>
                <a:gd name="T31" fmla="*/ 737 h 1840"/>
                <a:gd name="T32" fmla="*/ 0 w 1840"/>
                <a:gd name="T33" fmla="*/ 877 h 1840"/>
                <a:gd name="T34" fmla="*/ 159 w 1840"/>
                <a:gd name="T35" fmla="*/ 1032 h 1840"/>
                <a:gd name="T36" fmla="*/ 49 w 1840"/>
                <a:gd name="T37" fmla="*/ 1227 h 1840"/>
                <a:gd name="T38" fmla="*/ 262 w 1840"/>
                <a:gd name="T39" fmla="*/ 1320 h 1840"/>
                <a:gd name="T40" fmla="*/ 239 w 1840"/>
                <a:gd name="T41" fmla="*/ 1540 h 1840"/>
                <a:gd name="T42" fmla="*/ 461 w 1840"/>
                <a:gd name="T43" fmla="*/ 1538 h 1840"/>
                <a:gd name="T44" fmla="*/ 522 w 1840"/>
                <a:gd name="T45" fmla="*/ 1751 h 1840"/>
                <a:gd name="T46" fmla="*/ 737 w 1840"/>
                <a:gd name="T47" fmla="*/ 1668 h 1840"/>
                <a:gd name="T48" fmla="*/ 876 w 1840"/>
                <a:gd name="T49" fmla="*/ 1840 h 1840"/>
                <a:gd name="T50" fmla="*/ 1032 w 1840"/>
                <a:gd name="T51" fmla="*/ 1682 h 1840"/>
                <a:gd name="T52" fmla="*/ 1227 w 1840"/>
                <a:gd name="T53" fmla="*/ 1791 h 1840"/>
                <a:gd name="T54" fmla="*/ 1319 w 1840"/>
                <a:gd name="T55" fmla="*/ 1579 h 1840"/>
                <a:gd name="T56" fmla="*/ 1540 w 1840"/>
                <a:gd name="T57" fmla="*/ 1602 h 1840"/>
                <a:gd name="T58" fmla="*/ 1538 w 1840"/>
                <a:gd name="T59" fmla="*/ 1380 h 1840"/>
                <a:gd name="T60" fmla="*/ 1751 w 1840"/>
                <a:gd name="T61" fmla="*/ 1318 h 1840"/>
                <a:gd name="T62" fmla="*/ 1668 w 1840"/>
                <a:gd name="T63" fmla="*/ 1104 h 1840"/>
                <a:gd name="T64" fmla="*/ 1081 w 1840"/>
                <a:gd name="T65" fmla="*/ 1490 h 1840"/>
                <a:gd name="T66" fmla="*/ 759 w 1840"/>
                <a:gd name="T67" fmla="*/ 351 h 1840"/>
                <a:gd name="T68" fmla="*/ 1081 w 1840"/>
                <a:gd name="T69" fmla="*/ 1490 h 1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0" h="1840">
                  <a:moveTo>
                    <a:pt x="1827" y="1080"/>
                  </a:moveTo>
                  <a:cubicBezTo>
                    <a:pt x="1840" y="964"/>
                    <a:pt x="1840" y="964"/>
                    <a:pt x="1840" y="964"/>
                  </a:cubicBezTo>
                  <a:cubicBezTo>
                    <a:pt x="1690" y="906"/>
                    <a:pt x="1690" y="906"/>
                    <a:pt x="1690" y="906"/>
                  </a:cubicBezTo>
                  <a:cubicBezTo>
                    <a:pt x="1689" y="874"/>
                    <a:pt x="1687" y="841"/>
                    <a:pt x="1682" y="808"/>
                  </a:cubicBezTo>
                  <a:cubicBezTo>
                    <a:pt x="1823" y="726"/>
                    <a:pt x="1823" y="726"/>
                    <a:pt x="1823" y="726"/>
                  </a:cubicBezTo>
                  <a:cubicBezTo>
                    <a:pt x="1791" y="614"/>
                    <a:pt x="1791" y="614"/>
                    <a:pt x="1791" y="614"/>
                  </a:cubicBezTo>
                  <a:cubicBezTo>
                    <a:pt x="1628" y="618"/>
                    <a:pt x="1628" y="618"/>
                    <a:pt x="1628" y="618"/>
                  </a:cubicBezTo>
                  <a:cubicBezTo>
                    <a:pt x="1614" y="584"/>
                    <a:pt x="1597" y="552"/>
                    <a:pt x="1578" y="521"/>
                  </a:cubicBezTo>
                  <a:cubicBezTo>
                    <a:pt x="1675" y="392"/>
                    <a:pt x="1675" y="392"/>
                    <a:pt x="1675" y="392"/>
                  </a:cubicBezTo>
                  <a:cubicBezTo>
                    <a:pt x="1602" y="301"/>
                    <a:pt x="1602" y="301"/>
                    <a:pt x="1602" y="301"/>
                  </a:cubicBezTo>
                  <a:cubicBezTo>
                    <a:pt x="1455" y="366"/>
                    <a:pt x="1455" y="366"/>
                    <a:pt x="1455" y="366"/>
                  </a:cubicBezTo>
                  <a:cubicBezTo>
                    <a:pt x="1431" y="344"/>
                    <a:pt x="1406" y="322"/>
                    <a:pt x="1379" y="303"/>
                  </a:cubicBezTo>
                  <a:cubicBezTo>
                    <a:pt x="1420" y="147"/>
                    <a:pt x="1420" y="147"/>
                    <a:pt x="1420" y="147"/>
                  </a:cubicBezTo>
                  <a:cubicBezTo>
                    <a:pt x="1318" y="90"/>
                    <a:pt x="1318" y="90"/>
                    <a:pt x="1318" y="90"/>
                  </a:cubicBezTo>
                  <a:cubicBezTo>
                    <a:pt x="1206" y="206"/>
                    <a:pt x="1206" y="206"/>
                    <a:pt x="1206" y="206"/>
                  </a:cubicBezTo>
                  <a:cubicBezTo>
                    <a:pt x="1173" y="193"/>
                    <a:pt x="1139" y="181"/>
                    <a:pt x="1103" y="173"/>
                  </a:cubicBezTo>
                  <a:cubicBezTo>
                    <a:pt x="1080" y="13"/>
                    <a:pt x="1080" y="13"/>
                    <a:pt x="1080" y="13"/>
                  </a:cubicBezTo>
                  <a:cubicBezTo>
                    <a:pt x="964" y="0"/>
                    <a:pt x="964" y="0"/>
                    <a:pt x="964" y="0"/>
                  </a:cubicBezTo>
                  <a:cubicBezTo>
                    <a:pt x="906" y="151"/>
                    <a:pt x="906" y="151"/>
                    <a:pt x="906" y="151"/>
                  </a:cubicBezTo>
                  <a:cubicBezTo>
                    <a:pt x="874" y="151"/>
                    <a:pt x="841" y="154"/>
                    <a:pt x="808" y="159"/>
                  </a:cubicBezTo>
                  <a:cubicBezTo>
                    <a:pt x="726" y="17"/>
                    <a:pt x="726" y="17"/>
                    <a:pt x="726" y="17"/>
                  </a:cubicBezTo>
                  <a:cubicBezTo>
                    <a:pt x="613" y="49"/>
                    <a:pt x="613" y="49"/>
                    <a:pt x="613" y="49"/>
                  </a:cubicBezTo>
                  <a:cubicBezTo>
                    <a:pt x="617" y="213"/>
                    <a:pt x="617" y="213"/>
                    <a:pt x="617" y="213"/>
                  </a:cubicBezTo>
                  <a:cubicBezTo>
                    <a:pt x="584" y="227"/>
                    <a:pt x="552" y="244"/>
                    <a:pt x="521" y="262"/>
                  </a:cubicBezTo>
                  <a:cubicBezTo>
                    <a:pt x="392" y="166"/>
                    <a:pt x="392" y="166"/>
                    <a:pt x="392" y="166"/>
                  </a:cubicBezTo>
                  <a:cubicBezTo>
                    <a:pt x="301" y="239"/>
                    <a:pt x="301" y="239"/>
                    <a:pt x="301" y="239"/>
                  </a:cubicBezTo>
                  <a:cubicBezTo>
                    <a:pt x="366" y="386"/>
                    <a:pt x="366" y="386"/>
                    <a:pt x="366" y="386"/>
                  </a:cubicBezTo>
                  <a:cubicBezTo>
                    <a:pt x="343" y="410"/>
                    <a:pt x="322" y="435"/>
                    <a:pt x="303" y="461"/>
                  </a:cubicBezTo>
                  <a:cubicBezTo>
                    <a:pt x="147" y="420"/>
                    <a:pt x="147" y="420"/>
                    <a:pt x="147" y="420"/>
                  </a:cubicBezTo>
                  <a:cubicBezTo>
                    <a:pt x="89" y="522"/>
                    <a:pt x="89" y="522"/>
                    <a:pt x="89" y="522"/>
                  </a:cubicBezTo>
                  <a:cubicBezTo>
                    <a:pt x="206" y="634"/>
                    <a:pt x="206" y="634"/>
                    <a:pt x="206" y="634"/>
                  </a:cubicBezTo>
                  <a:cubicBezTo>
                    <a:pt x="192" y="668"/>
                    <a:pt x="181" y="702"/>
                    <a:pt x="173" y="737"/>
                  </a:cubicBezTo>
                  <a:cubicBezTo>
                    <a:pt x="13" y="760"/>
                    <a:pt x="13" y="760"/>
                    <a:pt x="13" y="760"/>
                  </a:cubicBezTo>
                  <a:cubicBezTo>
                    <a:pt x="0" y="877"/>
                    <a:pt x="0" y="877"/>
                    <a:pt x="0" y="877"/>
                  </a:cubicBezTo>
                  <a:cubicBezTo>
                    <a:pt x="151" y="934"/>
                    <a:pt x="151" y="934"/>
                    <a:pt x="151" y="934"/>
                  </a:cubicBezTo>
                  <a:cubicBezTo>
                    <a:pt x="151" y="967"/>
                    <a:pt x="154" y="1000"/>
                    <a:pt x="159" y="1032"/>
                  </a:cubicBezTo>
                  <a:cubicBezTo>
                    <a:pt x="17" y="1115"/>
                    <a:pt x="17" y="1115"/>
                    <a:pt x="17" y="1115"/>
                  </a:cubicBezTo>
                  <a:cubicBezTo>
                    <a:pt x="49" y="1227"/>
                    <a:pt x="49" y="1227"/>
                    <a:pt x="49" y="1227"/>
                  </a:cubicBezTo>
                  <a:cubicBezTo>
                    <a:pt x="212" y="1223"/>
                    <a:pt x="212" y="1223"/>
                    <a:pt x="212" y="1223"/>
                  </a:cubicBezTo>
                  <a:cubicBezTo>
                    <a:pt x="227" y="1257"/>
                    <a:pt x="243" y="1289"/>
                    <a:pt x="262" y="1320"/>
                  </a:cubicBezTo>
                  <a:cubicBezTo>
                    <a:pt x="166" y="1449"/>
                    <a:pt x="166" y="1449"/>
                    <a:pt x="166" y="1449"/>
                  </a:cubicBezTo>
                  <a:cubicBezTo>
                    <a:pt x="239" y="1540"/>
                    <a:pt x="239" y="1540"/>
                    <a:pt x="239" y="1540"/>
                  </a:cubicBezTo>
                  <a:cubicBezTo>
                    <a:pt x="386" y="1474"/>
                    <a:pt x="386" y="1474"/>
                    <a:pt x="386" y="1474"/>
                  </a:cubicBezTo>
                  <a:cubicBezTo>
                    <a:pt x="410" y="1497"/>
                    <a:pt x="435" y="1518"/>
                    <a:pt x="461" y="1538"/>
                  </a:cubicBezTo>
                  <a:cubicBezTo>
                    <a:pt x="420" y="1694"/>
                    <a:pt x="420" y="1694"/>
                    <a:pt x="420" y="1694"/>
                  </a:cubicBezTo>
                  <a:cubicBezTo>
                    <a:pt x="522" y="1751"/>
                    <a:pt x="522" y="1751"/>
                    <a:pt x="522" y="1751"/>
                  </a:cubicBezTo>
                  <a:cubicBezTo>
                    <a:pt x="634" y="1635"/>
                    <a:pt x="634" y="1635"/>
                    <a:pt x="634" y="1635"/>
                  </a:cubicBezTo>
                  <a:cubicBezTo>
                    <a:pt x="667" y="1648"/>
                    <a:pt x="702" y="1659"/>
                    <a:pt x="737" y="1668"/>
                  </a:cubicBezTo>
                  <a:cubicBezTo>
                    <a:pt x="760" y="1827"/>
                    <a:pt x="760" y="1827"/>
                    <a:pt x="760" y="1827"/>
                  </a:cubicBezTo>
                  <a:cubicBezTo>
                    <a:pt x="876" y="1840"/>
                    <a:pt x="876" y="1840"/>
                    <a:pt x="876" y="1840"/>
                  </a:cubicBezTo>
                  <a:cubicBezTo>
                    <a:pt x="934" y="1690"/>
                    <a:pt x="934" y="1690"/>
                    <a:pt x="934" y="1690"/>
                  </a:cubicBezTo>
                  <a:cubicBezTo>
                    <a:pt x="967" y="1689"/>
                    <a:pt x="1000" y="1687"/>
                    <a:pt x="1032" y="1682"/>
                  </a:cubicBezTo>
                  <a:cubicBezTo>
                    <a:pt x="1114" y="1823"/>
                    <a:pt x="1114" y="1823"/>
                    <a:pt x="1114" y="1823"/>
                  </a:cubicBezTo>
                  <a:cubicBezTo>
                    <a:pt x="1227" y="1791"/>
                    <a:pt x="1227" y="1791"/>
                    <a:pt x="1227" y="1791"/>
                  </a:cubicBezTo>
                  <a:cubicBezTo>
                    <a:pt x="1223" y="1628"/>
                    <a:pt x="1223" y="1628"/>
                    <a:pt x="1223" y="1628"/>
                  </a:cubicBezTo>
                  <a:cubicBezTo>
                    <a:pt x="1256" y="1614"/>
                    <a:pt x="1289" y="1597"/>
                    <a:pt x="1319" y="1579"/>
                  </a:cubicBezTo>
                  <a:cubicBezTo>
                    <a:pt x="1448" y="1675"/>
                    <a:pt x="1448" y="1675"/>
                    <a:pt x="1448" y="1675"/>
                  </a:cubicBezTo>
                  <a:cubicBezTo>
                    <a:pt x="1540" y="1602"/>
                    <a:pt x="1540" y="1602"/>
                    <a:pt x="1540" y="1602"/>
                  </a:cubicBezTo>
                  <a:cubicBezTo>
                    <a:pt x="1474" y="1455"/>
                    <a:pt x="1474" y="1455"/>
                    <a:pt x="1474" y="1455"/>
                  </a:cubicBezTo>
                  <a:cubicBezTo>
                    <a:pt x="1497" y="1431"/>
                    <a:pt x="1518" y="1406"/>
                    <a:pt x="1538" y="1380"/>
                  </a:cubicBezTo>
                  <a:cubicBezTo>
                    <a:pt x="1694" y="1420"/>
                    <a:pt x="1694" y="1420"/>
                    <a:pt x="1694" y="1420"/>
                  </a:cubicBezTo>
                  <a:cubicBezTo>
                    <a:pt x="1751" y="1318"/>
                    <a:pt x="1751" y="1318"/>
                    <a:pt x="1751" y="1318"/>
                  </a:cubicBezTo>
                  <a:cubicBezTo>
                    <a:pt x="1635" y="1207"/>
                    <a:pt x="1635" y="1207"/>
                    <a:pt x="1635" y="1207"/>
                  </a:cubicBezTo>
                  <a:cubicBezTo>
                    <a:pt x="1648" y="1173"/>
                    <a:pt x="1659" y="1139"/>
                    <a:pt x="1668" y="1104"/>
                  </a:cubicBezTo>
                  <a:lnTo>
                    <a:pt x="1827" y="1080"/>
                  </a:lnTo>
                  <a:close/>
                  <a:moveTo>
                    <a:pt x="1081" y="1490"/>
                  </a:moveTo>
                  <a:cubicBezTo>
                    <a:pt x="766" y="1579"/>
                    <a:pt x="439" y="1396"/>
                    <a:pt x="350" y="1081"/>
                  </a:cubicBezTo>
                  <a:cubicBezTo>
                    <a:pt x="262" y="767"/>
                    <a:pt x="445" y="439"/>
                    <a:pt x="759" y="351"/>
                  </a:cubicBezTo>
                  <a:cubicBezTo>
                    <a:pt x="1074" y="262"/>
                    <a:pt x="1401" y="445"/>
                    <a:pt x="1490" y="760"/>
                  </a:cubicBezTo>
                  <a:cubicBezTo>
                    <a:pt x="1579" y="1074"/>
                    <a:pt x="1396" y="1401"/>
                    <a:pt x="1081" y="14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7119" tIns="0" rIns="27119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247"/>
            <p:cNvSpPr>
              <a:spLocks noEditPoints="1"/>
            </p:cNvSpPr>
            <p:nvPr/>
          </p:nvSpPr>
          <p:spPr bwMode="auto">
            <a:xfrm>
              <a:off x="6521688" y="7537269"/>
              <a:ext cx="2292142" cy="2286366"/>
            </a:xfrm>
            <a:custGeom>
              <a:avLst/>
              <a:gdLst>
                <a:gd name="T0" fmla="*/ 250 w 500"/>
                <a:gd name="T1" fmla="*/ 499 h 499"/>
                <a:gd name="T2" fmla="*/ 0 w 500"/>
                <a:gd name="T3" fmla="*/ 249 h 499"/>
                <a:gd name="T4" fmla="*/ 250 w 500"/>
                <a:gd name="T5" fmla="*/ 0 h 499"/>
                <a:gd name="T6" fmla="*/ 500 w 500"/>
                <a:gd name="T7" fmla="*/ 249 h 499"/>
                <a:gd name="T8" fmla="*/ 250 w 500"/>
                <a:gd name="T9" fmla="*/ 499 h 499"/>
                <a:gd name="T10" fmla="*/ 250 w 500"/>
                <a:gd name="T11" fmla="*/ 140 h 499"/>
                <a:gd name="T12" fmla="*/ 140 w 500"/>
                <a:gd name="T13" fmla="*/ 249 h 499"/>
                <a:gd name="T14" fmla="*/ 250 w 500"/>
                <a:gd name="T15" fmla="*/ 359 h 499"/>
                <a:gd name="T16" fmla="*/ 360 w 500"/>
                <a:gd name="T17" fmla="*/ 249 h 499"/>
                <a:gd name="T18" fmla="*/ 250 w 500"/>
                <a:gd name="T19" fmla="*/ 14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0" h="499">
                  <a:moveTo>
                    <a:pt x="250" y="499"/>
                  </a:moveTo>
                  <a:cubicBezTo>
                    <a:pt x="112" y="499"/>
                    <a:pt x="0" y="387"/>
                    <a:pt x="0" y="249"/>
                  </a:cubicBezTo>
                  <a:cubicBezTo>
                    <a:pt x="0" y="112"/>
                    <a:pt x="112" y="0"/>
                    <a:pt x="250" y="0"/>
                  </a:cubicBezTo>
                  <a:cubicBezTo>
                    <a:pt x="388" y="0"/>
                    <a:pt x="500" y="112"/>
                    <a:pt x="500" y="249"/>
                  </a:cubicBezTo>
                  <a:cubicBezTo>
                    <a:pt x="500" y="387"/>
                    <a:pt x="388" y="499"/>
                    <a:pt x="250" y="499"/>
                  </a:cubicBezTo>
                  <a:close/>
                  <a:moveTo>
                    <a:pt x="250" y="140"/>
                  </a:moveTo>
                  <a:cubicBezTo>
                    <a:pt x="190" y="140"/>
                    <a:pt x="140" y="189"/>
                    <a:pt x="140" y="249"/>
                  </a:cubicBezTo>
                  <a:cubicBezTo>
                    <a:pt x="140" y="310"/>
                    <a:pt x="190" y="359"/>
                    <a:pt x="250" y="359"/>
                  </a:cubicBezTo>
                  <a:cubicBezTo>
                    <a:pt x="311" y="359"/>
                    <a:pt x="360" y="310"/>
                    <a:pt x="360" y="249"/>
                  </a:cubicBezTo>
                  <a:cubicBezTo>
                    <a:pt x="360" y="189"/>
                    <a:pt x="311" y="140"/>
                    <a:pt x="250" y="1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7119" tIns="0" rIns="27119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497043" y="2616345"/>
            <a:ext cx="2042597" cy="2042709"/>
            <a:chOff x="10036426" y="5299731"/>
            <a:chExt cx="5978535" cy="5978535"/>
          </a:xfrm>
        </p:grpSpPr>
        <p:sp>
          <p:nvSpPr>
            <p:cNvPr id="8" name="Freeform 239"/>
            <p:cNvSpPr>
              <a:spLocks noEditPoints="1"/>
            </p:cNvSpPr>
            <p:nvPr/>
          </p:nvSpPr>
          <p:spPr bwMode="auto">
            <a:xfrm>
              <a:off x="10036426" y="5299731"/>
              <a:ext cx="5978535" cy="5978535"/>
            </a:xfrm>
            <a:custGeom>
              <a:avLst/>
              <a:gdLst>
                <a:gd name="T0" fmla="*/ 2116 w 2116"/>
                <a:gd name="T1" fmla="*/ 1052 h 2116"/>
                <a:gd name="T2" fmla="*/ 1925 w 2116"/>
                <a:gd name="T3" fmla="*/ 883 h 2116"/>
                <a:gd name="T4" fmla="*/ 2038 w 2116"/>
                <a:gd name="T5" fmla="*/ 652 h 2116"/>
                <a:gd name="T6" fmla="*/ 1795 w 2116"/>
                <a:gd name="T7" fmla="*/ 570 h 2116"/>
                <a:gd name="T8" fmla="*/ 1802 w 2116"/>
                <a:gd name="T9" fmla="*/ 305 h 2116"/>
                <a:gd name="T10" fmla="*/ 1548 w 2116"/>
                <a:gd name="T11" fmla="*/ 321 h 2116"/>
                <a:gd name="T12" fmla="*/ 1464 w 2116"/>
                <a:gd name="T13" fmla="*/ 80 h 2116"/>
                <a:gd name="T14" fmla="*/ 1234 w 2116"/>
                <a:gd name="T15" fmla="*/ 191 h 2116"/>
                <a:gd name="T16" fmla="*/ 1052 w 2116"/>
                <a:gd name="T17" fmla="*/ 0 h 2116"/>
                <a:gd name="T18" fmla="*/ 884 w 2116"/>
                <a:gd name="T19" fmla="*/ 191 h 2116"/>
                <a:gd name="T20" fmla="*/ 653 w 2116"/>
                <a:gd name="T21" fmla="*/ 78 h 2116"/>
                <a:gd name="T22" fmla="*/ 570 w 2116"/>
                <a:gd name="T23" fmla="*/ 321 h 2116"/>
                <a:gd name="T24" fmla="*/ 305 w 2116"/>
                <a:gd name="T25" fmla="*/ 314 h 2116"/>
                <a:gd name="T26" fmla="*/ 322 w 2116"/>
                <a:gd name="T27" fmla="*/ 568 h 2116"/>
                <a:gd name="T28" fmla="*/ 81 w 2116"/>
                <a:gd name="T29" fmla="*/ 652 h 2116"/>
                <a:gd name="T30" fmla="*/ 192 w 2116"/>
                <a:gd name="T31" fmla="*/ 882 h 2116"/>
                <a:gd name="T32" fmla="*/ 0 w 2116"/>
                <a:gd name="T33" fmla="*/ 1064 h 2116"/>
                <a:gd name="T34" fmla="*/ 191 w 2116"/>
                <a:gd name="T35" fmla="*/ 1233 h 2116"/>
                <a:gd name="T36" fmla="*/ 78 w 2116"/>
                <a:gd name="T37" fmla="*/ 1463 h 2116"/>
                <a:gd name="T38" fmla="*/ 321 w 2116"/>
                <a:gd name="T39" fmla="*/ 1546 h 2116"/>
                <a:gd name="T40" fmla="*/ 314 w 2116"/>
                <a:gd name="T41" fmla="*/ 1811 h 2116"/>
                <a:gd name="T42" fmla="*/ 569 w 2116"/>
                <a:gd name="T43" fmla="*/ 1794 h 2116"/>
                <a:gd name="T44" fmla="*/ 653 w 2116"/>
                <a:gd name="T45" fmla="*/ 2035 h 2116"/>
                <a:gd name="T46" fmla="*/ 882 w 2116"/>
                <a:gd name="T47" fmla="*/ 1925 h 2116"/>
                <a:gd name="T48" fmla="*/ 1064 w 2116"/>
                <a:gd name="T49" fmla="*/ 2116 h 2116"/>
                <a:gd name="T50" fmla="*/ 1233 w 2116"/>
                <a:gd name="T51" fmla="*/ 1925 h 2116"/>
                <a:gd name="T52" fmla="*/ 1464 w 2116"/>
                <a:gd name="T53" fmla="*/ 2038 h 2116"/>
                <a:gd name="T54" fmla="*/ 1546 w 2116"/>
                <a:gd name="T55" fmla="*/ 1795 h 2116"/>
                <a:gd name="T56" fmla="*/ 1811 w 2116"/>
                <a:gd name="T57" fmla="*/ 1802 h 2116"/>
                <a:gd name="T58" fmla="*/ 1795 w 2116"/>
                <a:gd name="T59" fmla="*/ 1547 h 2116"/>
                <a:gd name="T60" fmla="*/ 2036 w 2116"/>
                <a:gd name="T61" fmla="*/ 1463 h 2116"/>
                <a:gd name="T62" fmla="*/ 1925 w 2116"/>
                <a:gd name="T63" fmla="*/ 1234 h 2116"/>
                <a:gd name="T64" fmla="*/ 1358 w 2116"/>
                <a:gd name="T65" fmla="*/ 1669 h 2116"/>
                <a:gd name="T66" fmla="*/ 759 w 2116"/>
                <a:gd name="T67" fmla="*/ 447 h 2116"/>
                <a:gd name="T68" fmla="*/ 1358 w 2116"/>
                <a:gd name="T69" fmla="*/ 1669 h 2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16" h="2116">
                  <a:moveTo>
                    <a:pt x="1941" y="1111"/>
                  </a:moveTo>
                  <a:cubicBezTo>
                    <a:pt x="2116" y="1052"/>
                    <a:pt x="2116" y="1052"/>
                    <a:pt x="2116" y="1052"/>
                  </a:cubicBezTo>
                  <a:cubicBezTo>
                    <a:pt x="2107" y="917"/>
                    <a:pt x="2107" y="917"/>
                    <a:pt x="2107" y="917"/>
                  </a:cubicBezTo>
                  <a:cubicBezTo>
                    <a:pt x="1925" y="883"/>
                    <a:pt x="1925" y="883"/>
                    <a:pt x="1925" y="883"/>
                  </a:cubicBezTo>
                  <a:cubicBezTo>
                    <a:pt x="1918" y="847"/>
                    <a:pt x="1908" y="810"/>
                    <a:pt x="1896" y="774"/>
                  </a:cubicBezTo>
                  <a:cubicBezTo>
                    <a:pt x="2038" y="652"/>
                    <a:pt x="2038" y="652"/>
                    <a:pt x="2038" y="652"/>
                  </a:cubicBezTo>
                  <a:cubicBezTo>
                    <a:pt x="1979" y="532"/>
                    <a:pt x="1979" y="532"/>
                    <a:pt x="1979" y="532"/>
                  </a:cubicBezTo>
                  <a:cubicBezTo>
                    <a:pt x="1795" y="570"/>
                    <a:pt x="1795" y="570"/>
                    <a:pt x="1795" y="570"/>
                  </a:cubicBezTo>
                  <a:cubicBezTo>
                    <a:pt x="1772" y="535"/>
                    <a:pt x="1747" y="502"/>
                    <a:pt x="1720" y="471"/>
                  </a:cubicBezTo>
                  <a:cubicBezTo>
                    <a:pt x="1802" y="305"/>
                    <a:pt x="1802" y="305"/>
                    <a:pt x="1802" y="305"/>
                  </a:cubicBezTo>
                  <a:cubicBezTo>
                    <a:pt x="1700" y="217"/>
                    <a:pt x="1700" y="217"/>
                    <a:pt x="1700" y="217"/>
                  </a:cubicBezTo>
                  <a:cubicBezTo>
                    <a:pt x="1548" y="321"/>
                    <a:pt x="1548" y="321"/>
                    <a:pt x="1548" y="321"/>
                  </a:cubicBezTo>
                  <a:cubicBezTo>
                    <a:pt x="1516" y="301"/>
                    <a:pt x="1483" y="282"/>
                    <a:pt x="1450" y="265"/>
                  </a:cubicBezTo>
                  <a:cubicBezTo>
                    <a:pt x="1464" y="80"/>
                    <a:pt x="1464" y="80"/>
                    <a:pt x="1464" y="80"/>
                  </a:cubicBezTo>
                  <a:cubicBezTo>
                    <a:pt x="1336" y="37"/>
                    <a:pt x="1336" y="37"/>
                    <a:pt x="1336" y="37"/>
                  </a:cubicBezTo>
                  <a:cubicBezTo>
                    <a:pt x="1234" y="191"/>
                    <a:pt x="1234" y="191"/>
                    <a:pt x="1234" y="191"/>
                  </a:cubicBezTo>
                  <a:cubicBezTo>
                    <a:pt x="1194" y="183"/>
                    <a:pt x="1152" y="178"/>
                    <a:pt x="1111" y="175"/>
                  </a:cubicBezTo>
                  <a:cubicBezTo>
                    <a:pt x="1052" y="0"/>
                    <a:pt x="1052" y="0"/>
                    <a:pt x="1052" y="0"/>
                  </a:cubicBezTo>
                  <a:cubicBezTo>
                    <a:pt x="918" y="9"/>
                    <a:pt x="918" y="9"/>
                    <a:pt x="918" y="9"/>
                  </a:cubicBezTo>
                  <a:cubicBezTo>
                    <a:pt x="884" y="191"/>
                    <a:pt x="884" y="191"/>
                    <a:pt x="884" y="191"/>
                  </a:cubicBezTo>
                  <a:cubicBezTo>
                    <a:pt x="847" y="198"/>
                    <a:pt x="810" y="208"/>
                    <a:pt x="774" y="220"/>
                  </a:cubicBezTo>
                  <a:cubicBezTo>
                    <a:pt x="653" y="78"/>
                    <a:pt x="653" y="78"/>
                    <a:pt x="653" y="78"/>
                  </a:cubicBezTo>
                  <a:cubicBezTo>
                    <a:pt x="532" y="137"/>
                    <a:pt x="532" y="137"/>
                    <a:pt x="532" y="137"/>
                  </a:cubicBezTo>
                  <a:cubicBezTo>
                    <a:pt x="570" y="321"/>
                    <a:pt x="570" y="321"/>
                    <a:pt x="570" y="321"/>
                  </a:cubicBezTo>
                  <a:cubicBezTo>
                    <a:pt x="535" y="344"/>
                    <a:pt x="502" y="369"/>
                    <a:pt x="471" y="396"/>
                  </a:cubicBezTo>
                  <a:cubicBezTo>
                    <a:pt x="305" y="314"/>
                    <a:pt x="305" y="314"/>
                    <a:pt x="305" y="314"/>
                  </a:cubicBezTo>
                  <a:cubicBezTo>
                    <a:pt x="217" y="416"/>
                    <a:pt x="217" y="416"/>
                    <a:pt x="217" y="416"/>
                  </a:cubicBezTo>
                  <a:cubicBezTo>
                    <a:pt x="322" y="568"/>
                    <a:pt x="322" y="568"/>
                    <a:pt x="322" y="568"/>
                  </a:cubicBezTo>
                  <a:cubicBezTo>
                    <a:pt x="301" y="600"/>
                    <a:pt x="282" y="633"/>
                    <a:pt x="265" y="666"/>
                  </a:cubicBezTo>
                  <a:cubicBezTo>
                    <a:pt x="81" y="652"/>
                    <a:pt x="81" y="652"/>
                    <a:pt x="81" y="652"/>
                  </a:cubicBezTo>
                  <a:cubicBezTo>
                    <a:pt x="37" y="780"/>
                    <a:pt x="37" y="780"/>
                    <a:pt x="37" y="780"/>
                  </a:cubicBezTo>
                  <a:cubicBezTo>
                    <a:pt x="192" y="882"/>
                    <a:pt x="192" y="882"/>
                    <a:pt x="192" y="882"/>
                  </a:cubicBezTo>
                  <a:cubicBezTo>
                    <a:pt x="183" y="923"/>
                    <a:pt x="178" y="964"/>
                    <a:pt x="175" y="1005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9" y="1198"/>
                    <a:pt x="9" y="1198"/>
                    <a:pt x="9" y="1198"/>
                  </a:cubicBezTo>
                  <a:cubicBezTo>
                    <a:pt x="191" y="1233"/>
                    <a:pt x="191" y="1233"/>
                    <a:pt x="191" y="1233"/>
                  </a:cubicBezTo>
                  <a:cubicBezTo>
                    <a:pt x="199" y="1269"/>
                    <a:pt x="208" y="1306"/>
                    <a:pt x="221" y="1342"/>
                  </a:cubicBezTo>
                  <a:cubicBezTo>
                    <a:pt x="78" y="1463"/>
                    <a:pt x="78" y="1463"/>
                    <a:pt x="78" y="1463"/>
                  </a:cubicBezTo>
                  <a:cubicBezTo>
                    <a:pt x="138" y="1584"/>
                    <a:pt x="138" y="1584"/>
                    <a:pt x="138" y="1584"/>
                  </a:cubicBezTo>
                  <a:cubicBezTo>
                    <a:pt x="321" y="1546"/>
                    <a:pt x="321" y="1546"/>
                    <a:pt x="321" y="1546"/>
                  </a:cubicBezTo>
                  <a:cubicBezTo>
                    <a:pt x="344" y="1581"/>
                    <a:pt x="369" y="1614"/>
                    <a:pt x="397" y="1645"/>
                  </a:cubicBezTo>
                  <a:cubicBezTo>
                    <a:pt x="314" y="1811"/>
                    <a:pt x="314" y="1811"/>
                    <a:pt x="314" y="1811"/>
                  </a:cubicBezTo>
                  <a:cubicBezTo>
                    <a:pt x="416" y="1899"/>
                    <a:pt x="416" y="1899"/>
                    <a:pt x="416" y="1899"/>
                  </a:cubicBezTo>
                  <a:cubicBezTo>
                    <a:pt x="569" y="1794"/>
                    <a:pt x="569" y="1794"/>
                    <a:pt x="569" y="1794"/>
                  </a:cubicBezTo>
                  <a:cubicBezTo>
                    <a:pt x="600" y="1815"/>
                    <a:pt x="633" y="1834"/>
                    <a:pt x="667" y="1851"/>
                  </a:cubicBezTo>
                  <a:cubicBezTo>
                    <a:pt x="653" y="2035"/>
                    <a:pt x="653" y="2035"/>
                    <a:pt x="653" y="2035"/>
                  </a:cubicBezTo>
                  <a:cubicBezTo>
                    <a:pt x="780" y="2079"/>
                    <a:pt x="780" y="2079"/>
                    <a:pt x="780" y="2079"/>
                  </a:cubicBezTo>
                  <a:cubicBezTo>
                    <a:pt x="882" y="1925"/>
                    <a:pt x="882" y="1925"/>
                    <a:pt x="882" y="1925"/>
                  </a:cubicBezTo>
                  <a:cubicBezTo>
                    <a:pt x="923" y="1933"/>
                    <a:pt x="964" y="1938"/>
                    <a:pt x="1005" y="1941"/>
                  </a:cubicBezTo>
                  <a:cubicBezTo>
                    <a:pt x="1064" y="2116"/>
                    <a:pt x="1064" y="2116"/>
                    <a:pt x="1064" y="2116"/>
                  </a:cubicBezTo>
                  <a:cubicBezTo>
                    <a:pt x="1199" y="2107"/>
                    <a:pt x="1199" y="2107"/>
                    <a:pt x="1199" y="2107"/>
                  </a:cubicBezTo>
                  <a:cubicBezTo>
                    <a:pt x="1233" y="1925"/>
                    <a:pt x="1233" y="1925"/>
                    <a:pt x="1233" y="1925"/>
                  </a:cubicBezTo>
                  <a:cubicBezTo>
                    <a:pt x="1269" y="1918"/>
                    <a:pt x="1306" y="1908"/>
                    <a:pt x="1342" y="1896"/>
                  </a:cubicBezTo>
                  <a:cubicBezTo>
                    <a:pt x="1464" y="2038"/>
                    <a:pt x="1464" y="2038"/>
                    <a:pt x="1464" y="2038"/>
                  </a:cubicBezTo>
                  <a:cubicBezTo>
                    <a:pt x="1584" y="1979"/>
                    <a:pt x="1584" y="1979"/>
                    <a:pt x="1584" y="1979"/>
                  </a:cubicBezTo>
                  <a:cubicBezTo>
                    <a:pt x="1546" y="1795"/>
                    <a:pt x="1546" y="1795"/>
                    <a:pt x="1546" y="1795"/>
                  </a:cubicBezTo>
                  <a:cubicBezTo>
                    <a:pt x="1581" y="1772"/>
                    <a:pt x="1614" y="1747"/>
                    <a:pt x="1645" y="1719"/>
                  </a:cubicBezTo>
                  <a:cubicBezTo>
                    <a:pt x="1811" y="1802"/>
                    <a:pt x="1811" y="1802"/>
                    <a:pt x="1811" y="1802"/>
                  </a:cubicBezTo>
                  <a:cubicBezTo>
                    <a:pt x="1899" y="1700"/>
                    <a:pt x="1899" y="1700"/>
                    <a:pt x="1899" y="1700"/>
                  </a:cubicBezTo>
                  <a:cubicBezTo>
                    <a:pt x="1795" y="1547"/>
                    <a:pt x="1795" y="1547"/>
                    <a:pt x="1795" y="1547"/>
                  </a:cubicBezTo>
                  <a:cubicBezTo>
                    <a:pt x="1816" y="1516"/>
                    <a:pt x="1834" y="1483"/>
                    <a:pt x="1851" y="1450"/>
                  </a:cubicBezTo>
                  <a:cubicBezTo>
                    <a:pt x="2036" y="1463"/>
                    <a:pt x="2036" y="1463"/>
                    <a:pt x="2036" y="1463"/>
                  </a:cubicBezTo>
                  <a:cubicBezTo>
                    <a:pt x="2079" y="1336"/>
                    <a:pt x="2079" y="1336"/>
                    <a:pt x="2079" y="1336"/>
                  </a:cubicBezTo>
                  <a:cubicBezTo>
                    <a:pt x="1925" y="1234"/>
                    <a:pt x="1925" y="1234"/>
                    <a:pt x="1925" y="1234"/>
                  </a:cubicBezTo>
                  <a:cubicBezTo>
                    <a:pt x="1933" y="1193"/>
                    <a:pt x="1938" y="1152"/>
                    <a:pt x="1941" y="1111"/>
                  </a:cubicBezTo>
                  <a:close/>
                  <a:moveTo>
                    <a:pt x="1358" y="1669"/>
                  </a:moveTo>
                  <a:cubicBezTo>
                    <a:pt x="1020" y="1834"/>
                    <a:pt x="613" y="1695"/>
                    <a:pt x="447" y="1357"/>
                  </a:cubicBezTo>
                  <a:cubicBezTo>
                    <a:pt x="282" y="1020"/>
                    <a:pt x="421" y="613"/>
                    <a:pt x="759" y="447"/>
                  </a:cubicBezTo>
                  <a:cubicBezTo>
                    <a:pt x="1096" y="282"/>
                    <a:pt x="1504" y="421"/>
                    <a:pt x="1669" y="759"/>
                  </a:cubicBezTo>
                  <a:cubicBezTo>
                    <a:pt x="1834" y="1096"/>
                    <a:pt x="1695" y="1503"/>
                    <a:pt x="1358" y="16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27119" tIns="0" rIns="27119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248"/>
            <p:cNvSpPr>
              <a:spLocks noEditPoints="1"/>
            </p:cNvSpPr>
            <p:nvPr/>
          </p:nvSpPr>
          <p:spPr bwMode="auto">
            <a:xfrm>
              <a:off x="11896328" y="7080775"/>
              <a:ext cx="2382846" cy="2393316"/>
            </a:xfrm>
            <a:custGeom>
              <a:avLst/>
              <a:gdLst>
                <a:gd name="T0" fmla="*/ 287 w 574"/>
                <a:gd name="T1" fmla="*/ 575 h 575"/>
                <a:gd name="T2" fmla="*/ 0 w 574"/>
                <a:gd name="T3" fmla="*/ 287 h 575"/>
                <a:gd name="T4" fmla="*/ 287 w 574"/>
                <a:gd name="T5" fmla="*/ 0 h 575"/>
                <a:gd name="T6" fmla="*/ 574 w 574"/>
                <a:gd name="T7" fmla="*/ 287 h 575"/>
                <a:gd name="T8" fmla="*/ 287 w 574"/>
                <a:gd name="T9" fmla="*/ 575 h 575"/>
                <a:gd name="T10" fmla="*/ 287 w 574"/>
                <a:gd name="T11" fmla="*/ 160 h 575"/>
                <a:gd name="T12" fmla="*/ 160 w 574"/>
                <a:gd name="T13" fmla="*/ 287 h 575"/>
                <a:gd name="T14" fmla="*/ 287 w 574"/>
                <a:gd name="T15" fmla="*/ 415 h 575"/>
                <a:gd name="T16" fmla="*/ 414 w 574"/>
                <a:gd name="T17" fmla="*/ 287 h 575"/>
                <a:gd name="T18" fmla="*/ 287 w 574"/>
                <a:gd name="T19" fmla="*/ 16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4" h="575">
                  <a:moveTo>
                    <a:pt x="287" y="575"/>
                  </a:moveTo>
                  <a:cubicBezTo>
                    <a:pt x="129" y="575"/>
                    <a:pt x="0" y="446"/>
                    <a:pt x="0" y="287"/>
                  </a:cubicBezTo>
                  <a:cubicBezTo>
                    <a:pt x="0" y="129"/>
                    <a:pt x="129" y="0"/>
                    <a:pt x="287" y="0"/>
                  </a:cubicBezTo>
                  <a:cubicBezTo>
                    <a:pt x="446" y="0"/>
                    <a:pt x="574" y="129"/>
                    <a:pt x="574" y="287"/>
                  </a:cubicBezTo>
                  <a:cubicBezTo>
                    <a:pt x="574" y="446"/>
                    <a:pt x="446" y="575"/>
                    <a:pt x="287" y="575"/>
                  </a:cubicBezTo>
                  <a:close/>
                  <a:moveTo>
                    <a:pt x="287" y="160"/>
                  </a:moveTo>
                  <a:cubicBezTo>
                    <a:pt x="217" y="160"/>
                    <a:pt x="160" y="217"/>
                    <a:pt x="160" y="287"/>
                  </a:cubicBezTo>
                  <a:cubicBezTo>
                    <a:pt x="160" y="358"/>
                    <a:pt x="217" y="415"/>
                    <a:pt x="287" y="415"/>
                  </a:cubicBezTo>
                  <a:cubicBezTo>
                    <a:pt x="357" y="415"/>
                    <a:pt x="414" y="358"/>
                    <a:pt x="414" y="287"/>
                  </a:cubicBezTo>
                  <a:cubicBezTo>
                    <a:pt x="414" y="217"/>
                    <a:pt x="357" y="160"/>
                    <a:pt x="287" y="1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27119" tIns="0" rIns="27119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005769" y="2375823"/>
            <a:ext cx="1288781" cy="1288852"/>
            <a:chOff x="1784916" y="4981028"/>
            <a:chExt cx="3772171" cy="3772171"/>
          </a:xfrm>
        </p:grpSpPr>
        <p:sp>
          <p:nvSpPr>
            <p:cNvPr id="10" name="Freeform 241"/>
            <p:cNvSpPr>
              <a:spLocks noEditPoints="1"/>
            </p:cNvSpPr>
            <p:nvPr/>
          </p:nvSpPr>
          <p:spPr bwMode="auto">
            <a:xfrm>
              <a:off x="1784916" y="4981028"/>
              <a:ext cx="3772171" cy="3772171"/>
            </a:xfrm>
            <a:custGeom>
              <a:avLst/>
              <a:gdLst>
                <a:gd name="T0" fmla="*/ 1335 w 1335"/>
                <a:gd name="T1" fmla="*/ 699 h 1335"/>
                <a:gd name="T2" fmla="*/ 1220 w 1335"/>
                <a:gd name="T3" fmla="*/ 586 h 1335"/>
                <a:gd name="T4" fmla="*/ 1300 w 1335"/>
                <a:gd name="T5" fmla="*/ 445 h 1335"/>
                <a:gd name="T6" fmla="*/ 1145 w 1335"/>
                <a:gd name="T7" fmla="*/ 378 h 1335"/>
                <a:gd name="T8" fmla="*/ 1162 w 1335"/>
                <a:gd name="T9" fmla="*/ 218 h 1335"/>
                <a:gd name="T10" fmla="*/ 1001 w 1335"/>
                <a:gd name="T11" fmla="*/ 219 h 1335"/>
                <a:gd name="T12" fmla="*/ 956 w 1335"/>
                <a:gd name="T13" fmla="*/ 65 h 1335"/>
                <a:gd name="T14" fmla="*/ 801 w 1335"/>
                <a:gd name="T15" fmla="*/ 125 h 1335"/>
                <a:gd name="T16" fmla="*/ 699 w 1335"/>
                <a:gd name="T17" fmla="*/ 0 h 1335"/>
                <a:gd name="T18" fmla="*/ 586 w 1335"/>
                <a:gd name="T19" fmla="*/ 115 h 1335"/>
                <a:gd name="T20" fmla="*/ 445 w 1335"/>
                <a:gd name="T21" fmla="*/ 35 h 1335"/>
                <a:gd name="T22" fmla="*/ 378 w 1335"/>
                <a:gd name="T23" fmla="*/ 190 h 1335"/>
                <a:gd name="T24" fmla="*/ 218 w 1335"/>
                <a:gd name="T25" fmla="*/ 173 h 1335"/>
                <a:gd name="T26" fmla="*/ 220 w 1335"/>
                <a:gd name="T27" fmla="*/ 334 h 1335"/>
                <a:gd name="T28" fmla="*/ 65 w 1335"/>
                <a:gd name="T29" fmla="*/ 379 h 1335"/>
                <a:gd name="T30" fmla="*/ 125 w 1335"/>
                <a:gd name="T31" fmla="*/ 535 h 1335"/>
                <a:gd name="T32" fmla="*/ 0 w 1335"/>
                <a:gd name="T33" fmla="*/ 636 h 1335"/>
                <a:gd name="T34" fmla="*/ 115 w 1335"/>
                <a:gd name="T35" fmla="*/ 749 h 1335"/>
                <a:gd name="T36" fmla="*/ 35 w 1335"/>
                <a:gd name="T37" fmla="*/ 890 h 1335"/>
                <a:gd name="T38" fmla="*/ 190 w 1335"/>
                <a:gd name="T39" fmla="*/ 957 h 1335"/>
                <a:gd name="T40" fmla="*/ 173 w 1335"/>
                <a:gd name="T41" fmla="*/ 1117 h 1335"/>
                <a:gd name="T42" fmla="*/ 334 w 1335"/>
                <a:gd name="T43" fmla="*/ 1116 h 1335"/>
                <a:gd name="T44" fmla="*/ 379 w 1335"/>
                <a:gd name="T45" fmla="*/ 1270 h 1335"/>
                <a:gd name="T46" fmla="*/ 535 w 1335"/>
                <a:gd name="T47" fmla="*/ 1210 h 1335"/>
                <a:gd name="T48" fmla="*/ 636 w 1335"/>
                <a:gd name="T49" fmla="*/ 1335 h 1335"/>
                <a:gd name="T50" fmla="*/ 749 w 1335"/>
                <a:gd name="T51" fmla="*/ 1220 h 1335"/>
                <a:gd name="T52" fmla="*/ 890 w 1335"/>
                <a:gd name="T53" fmla="*/ 1299 h 1335"/>
                <a:gd name="T54" fmla="*/ 957 w 1335"/>
                <a:gd name="T55" fmla="*/ 1145 h 1335"/>
                <a:gd name="T56" fmla="*/ 1117 w 1335"/>
                <a:gd name="T57" fmla="*/ 1162 h 1335"/>
                <a:gd name="T58" fmla="*/ 1116 w 1335"/>
                <a:gd name="T59" fmla="*/ 1001 h 1335"/>
                <a:gd name="T60" fmla="*/ 1271 w 1335"/>
                <a:gd name="T61" fmla="*/ 956 h 1335"/>
                <a:gd name="T62" fmla="*/ 1210 w 1335"/>
                <a:gd name="T63" fmla="*/ 801 h 1335"/>
                <a:gd name="T64" fmla="*/ 776 w 1335"/>
                <a:gd name="T65" fmla="*/ 1050 h 1335"/>
                <a:gd name="T66" fmla="*/ 560 w 1335"/>
                <a:gd name="T67" fmla="*/ 286 h 1335"/>
                <a:gd name="T68" fmla="*/ 776 w 1335"/>
                <a:gd name="T69" fmla="*/ 1050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5" h="1335">
                  <a:moveTo>
                    <a:pt x="1326" y="784"/>
                  </a:moveTo>
                  <a:cubicBezTo>
                    <a:pt x="1335" y="699"/>
                    <a:pt x="1335" y="699"/>
                    <a:pt x="1335" y="699"/>
                  </a:cubicBezTo>
                  <a:cubicBezTo>
                    <a:pt x="1226" y="658"/>
                    <a:pt x="1226" y="658"/>
                    <a:pt x="1226" y="658"/>
                  </a:cubicBezTo>
                  <a:cubicBezTo>
                    <a:pt x="1226" y="634"/>
                    <a:pt x="1224" y="610"/>
                    <a:pt x="1220" y="586"/>
                  </a:cubicBezTo>
                  <a:cubicBezTo>
                    <a:pt x="1323" y="527"/>
                    <a:pt x="1323" y="527"/>
                    <a:pt x="1323" y="527"/>
                  </a:cubicBezTo>
                  <a:cubicBezTo>
                    <a:pt x="1300" y="445"/>
                    <a:pt x="1300" y="445"/>
                    <a:pt x="1300" y="445"/>
                  </a:cubicBezTo>
                  <a:cubicBezTo>
                    <a:pt x="1181" y="448"/>
                    <a:pt x="1181" y="448"/>
                    <a:pt x="1181" y="448"/>
                  </a:cubicBezTo>
                  <a:cubicBezTo>
                    <a:pt x="1171" y="424"/>
                    <a:pt x="1159" y="400"/>
                    <a:pt x="1145" y="378"/>
                  </a:cubicBezTo>
                  <a:cubicBezTo>
                    <a:pt x="1215" y="284"/>
                    <a:pt x="1215" y="284"/>
                    <a:pt x="1215" y="284"/>
                  </a:cubicBezTo>
                  <a:cubicBezTo>
                    <a:pt x="1162" y="218"/>
                    <a:pt x="1162" y="218"/>
                    <a:pt x="1162" y="218"/>
                  </a:cubicBezTo>
                  <a:cubicBezTo>
                    <a:pt x="1055" y="266"/>
                    <a:pt x="1055" y="266"/>
                    <a:pt x="1055" y="266"/>
                  </a:cubicBezTo>
                  <a:cubicBezTo>
                    <a:pt x="1038" y="249"/>
                    <a:pt x="1020" y="234"/>
                    <a:pt x="1001" y="219"/>
                  </a:cubicBezTo>
                  <a:cubicBezTo>
                    <a:pt x="1031" y="106"/>
                    <a:pt x="1031" y="106"/>
                    <a:pt x="1031" y="106"/>
                  </a:cubicBezTo>
                  <a:cubicBezTo>
                    <a:pt x="956" y="65"/>
                    <a:pt x="956" y="65"/>
                    <a:pt x="956" y="65"/>
                  </a:cubicBezTo>
                  <a:cubicBezTo>
                    <a:pt x="875" y="149"/>
                    <a:pt x="875" y="149"/>
                    <a:pt x="875" y="149"/>
                  </a:cubicBezTo>
                  <a:cubicBezTo>
                    <a:pt x="851" y="139"/>
                    <a:pt x="826" y="131"/>
                    <a:pt x="801" y="125"/>
                  </a:cubicBezTo>
                  <a:cubicBezTo>
                    <a:pt x="784" y="9"/>
                    <a:pt x="784" y="9"/>
                    <a:pt x="784" y="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658" y="109"/>
                    <a:pt x="658" y="109"/>
                    <a:pt x="658" y="109"/>
                  </a:cubicBezTo>
                  <a:cubicBezTo>
                    <a:pt x="634" y="109"/>
                    <a:pt x="610" y="111"/>
                    <a:pt x="586" y="115"/>
                  </a:cubicBezTo>
                  <a:cubicBezTo>
                    <a:pt x="527" y="12"/>
                    <a:pt x="527" y="12"/>
                    <a:pt x="527" y="12"/>
                  </a:cubicBezTo>
                  <a:cubicBezTo>
                    <a:pt x="445" y="35"/>
                    <a:pt x="445" y="35"/>
                    <a:pt x="445" y="35"/>
                  </a:cubicBezTo>
                  <a:cubicBezTo>
                    <a:pt x="448" y="154"/>
                    <a:pt x="448" y="154"/>
                    <a:pt x="448" y="154"/>
                  </a:cubicBezTo>
                  <a:cubicBezTo>
                    <a:pt x="424" y="164"/>
                    <a:pt x="400" y="176"/>
                    <a:pt x="378" y="190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18" y="173"/>
                    <a:pt x="218" y="173"/>
                    <a:pt x="218" y="173"/>
                  </a:cubicBezTo>
                  <a:cubicBezTo>
                    <a:pt x="266" y="280"/>
                    <a:pt x="266" y="280"/>
                    <a:pt x="266" y="280"/>
                  </a:cubicBezTo>
                  <a:cubicBezTo>
                    <a:pt x="249" y="297"/>
                    <a:pt x="234" y="315"/>
                    <a:pt x="220" y="334"/>
                  </a:cubicBezTo>
                  <a:cubicBezTo>
                    <a:pt x="106" y="305"/>
                    <a:pt x="106" y="305"/>
                    <a:pt x="106" y="305"/>
                  </a:cubicBezTo>
                  <a:cubicBezTo>
                    <a:pt x="65" y="379"/>
                    <a:pt x="65" y="379"/>
                    <a:pt x="65" y="379"/>
                  </a:cubicBezTo>
                  <a:cubicBezTo>
                    <a:pt x="149" y="460"/>
                    <a:pt x="149" y="460"/>
                    <a:pt x="149" y="460"/>
                  </a:cubicBezTo>
                  <a:cubicBezTo>
                    <a:pt x="139" y="484"/>
                    <a:pt x="131" y="509"/>
                    <a:pt x="125" y="535"/>
                  </a:cubicBezTo>
                  <a:cubicBezTo>
                    <a:pt x="9" y="551"/>
                    <a:pt x="9" y="551"/>
                    <a:pt x="9" y="551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109" y="678"/>
                    <a:pt x="109" y="678"/>
                    <a:pt x="109" y="678"/>
                  </a:cubicBezTo>
                  <a:cubicBezTo>
                    <a:pt x="110" y="701"/>
                    <a:pt x="111" y="725"/>
                    <a:pt x="115" y="749"/>
                  </a:cubicBezTo>
                  <a:cubicBezTo>
                    <a:pt x="12" y="809"/>
                    <a:pt x="12" y="809"/>
                    <a:pt x="12" y="809"/>
                  </a:cubicBezTo>
                  <a:cubicBezTo>
                    <a:pt x="35" y="890"/>
                    <a:pt x="35" y="890"/>
                    <a:pt x="35" y="890"/>
                  </a:cubicBezTo>
                  <a:cubicBezTo>
                    <a:pt x="154" y="887"/>
                    <a:pt x="154" y="887"/>
                    <a:pt x="154" y="887"/>
                  </a:cubicBezTo>
                  <a:cubicBezTo>
                    <a:pt x="164" y="912"/>
                    <a:pt x="177" y="935"/>
                    <a:pt x="190" y="957"/>
                  </a:cubicBezTo>
                  <a:cubicBezTo>
                    <a:pt x="120" y="1051"/>
                    <a:pt x="120" y="1051"/>
                    <a:pt x="120" y="1051"/>
                  </a:cubicBezTo>
                  <a:cubicBezTo>
                    <a:pt x="173" y="1117"/>
                    <a:pt x="173" y="1117"/>
                    <a:pt x="173" y="1117"/>
                  </a:cubicBezTo>
                  <a:cubicBezTo>
                    <a:pt x="280" y="1070"/>
                    <a:pt x="280" y="1070"/>
                    <a:pt x="280" y="1070"/>
                  </a:cubicBezTo>
                  <a:cubicBezTo>
                    <a:pt x="297" y="1086"/>
                    <a:pt x="315" y="1102"/>
                    <a:pt x="334" y="1116"/>
                  </a:cubicBezTo>
                  <a:cubicBezTo>
                    <a:pt x="305" y="1229"/>
                    <a:pt x="305" y="1229"/>
                    <a:pt x="305" y="1229"/>
                  </a:cubicBezTo>
                  <a:cubicBezTo>
                    <a:pt x="379" y="1270"/>
                    <a:pt x="379" y="1270"/>
                    <a:pt x="379" y="1270"/>
                  </a:cubicBezTo>
                  <a:cubicBezTo>
                    <a:pt x="460" y="1186"/>
                    <a:pt x="460" y="1186"/>
                    <a:pt x="460" y="1186"/>
                  </a:cubicBezTo>
                  <a:cubicBezTo>
                    <a:pt x="484" y="1196"/>
                    <a:pt x="509" y="1204"/>
                    <a:pt x="535" y="1210"/>
                  </a:cubicBezTo>
                  <a:cubicBezTo>
                    <a:pt x="551" y="1326"/>
                    <a:pt x="551" y="1326"/>
                    <a:pt x="551" y="1326"/>
                  </a:cubicBezTo>
                  <a:cubicBezTo>
                    <a:pt x="636" y="1335"/>
                    <a:pt x="636" y="1335"/>
                    <a:pt x="636" y="1335"/>
                  </a:cubicBezTo>
                  <a:cubicBezTo>
                    <a:pt x="678" y="1226"/>
                    <a:pt x="678" y="1226"/>
                    <a:pt x="678" y="1226"/>
                  </a:cubicBezTo>
                  <a:cubicBezTo>
                    <a:pt x="701" y="1226"/>
                    <a:pt x="725" y="1224"/>
                    <a:pt x="749" y="1220"/>
                  </a:cubicBezTo>
                  <a:cubicBezTo>
                    <a:pt x="808" y="1323"/>
                    <a:pt x="808" y="1323"/>
                    <a:pt x="808" y="1323"/>
                  </a:cubicBezTo>
                  <a:cubicBezTo>
                    <a:pt x="890" y="1299"/>
                    <a:pt x="890" y="1299"/>
                    <a:pt x="890" y="1299"/>
                  </a:cubicBezTo>
                  <a:cubicBezTo>
                    <a:pt x="887" y="1181"/>
                    <a:pt x="887" y="1181"/>
                    <a:pt x="887" y="1181"/>
                  </a:cubicBezTo>
                  <a:cubicBezTo>
                    <a:pt x="912" y="1171"/>
                    <a:pt x="935" y="1159"/>
                    <a:pt x="957" y="1145"/>
                  </a:cubicBezTo>
                  <a:cubicBezTo>
                    <a:pt x="1051" y="1215"/>
                    <a:pt x="1051" y="1215"/>
                    <a:pt x="1051" y="1215"/>
                  </a:cubicBezTo>
                  <a:cubicBezTo>
                    <a:pt x="1117" y="1162"/>
                    <a:pt x="1117" y="1162"/>
                    <a:pt x="1117" y="1162"/>
                  </a:cubicBezTo>
                  <a:cubicBezTo>
                    <a:pt x="1070" y="1055"/>
                    <a:pt x="1070" y="1055"/>
                    <a:pt x="1070" y="1055"/>
                  </a:cubicBezTo>
                  <a:cubicBezTo>
                    <a:pt x="1086" y="1038"/>
                    <a:pt x="1102" y="1020"/>
                    <a:pt x="1116" y="1001"/>
                  </a:cubicBezTo>
                  <a:cubicBezTo>
                    <a:pt x="1229" y="1031"/>
                    <a:pt x="1229" y="1031"/>
                    <a:pt x="1229" y="1031"/>
                  </a:cubicBezTo>
                  <a:cubicBezTo>
                    <a:pt x="1271" y="956"/>
                    <a:pt x="1271" y="956"/>
                    <a:pt x="1271" y="956"/>
                  </a:cubicBezTo>
                  <a:cubicBezTo>
                    <a:pt x="1186" y="875"/>
                    <a:pt x="1186" y="875"/>
                    <a:pt x="1186" y="875"/>
                  </a:cubicBezTo>
                  <a:cubicBezTo>
                    <a:pt x="1196" y="851"/>
                    <a:pt x="1204" y="826"/>
                    <a:pt x="1210" y="801"/>
                  </a:cubicBezTo>
                  <a:lnTo>
                    <a:pt x="1326" y="784"/>
                  </a:lnTo>
                  <a:close/>
                  <a:moveTo>
                    <a:pt x="776" y="1050"/>
                  </a:moveTo>
                  <a:cubicBezTo>
                    <a:pt x="565" y="1109"/>
                    <a:pt x="345" y="986"/>
                    <a:pt x="286" y="775"/>
                  </a:cubicBezTo>
                  <a:cubicBezTo>
                    <a:pt x="226" y="564"/>
                    <a:pt x="349" y="345"/>
                    <a:pt x="560" y="286"/>
                  </a:cubicBezTo>
                  <a:cubicBezTo>
                    <a:pt x="771" y="226"/>
                    <a:pt x="990" y="349"/>
                    <a:pt x="1050" y="560"/>
                  </a:cubicBezTo>
                  <a:cubicBezTo>
                    <a:pt x="1109" y="771"/>
                    <a:pt x="987" y="990"/>
                    <a:pt x="776" y="10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27119" tIns="0" rIns="27119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249"/>
            <p:cNvSpPr>
              <a:spLocks noEditPoints="1"/>
            </p:cNvSpPr>
            <p:nvPr/>
          </p:nvSpPr>
          <p:spPr bwMode="auto">
            <a:xfrm>
              <a:off x="2879410" y="6079077"/>
              <a:ext cx="1590304" cy="1590304"/>
            </a:xfrm>
            <a:custGeom>
              <a:avLst/>
              <a:gdLst>
                <a:gd name="T0" fmla="*/ 181 w 363"/>
                <a:gd name="T1" fmla="*/ 363 h 363"/>
                <a:gd name="T2" fmla="*/ 0 w 363"/>
                <a:gd name="T3" fmla="*/ 181 h 363"/>
                <a:gd name="T4" fmla="*/ 181 w 363"/>
                <a:gd name="T5" fmla="*/ 0 h 363"/>
                <a:gd name="T6" fmla="*/ 363 w 363"/>
                <a:gd name="T7" fmla="*/ 181 h 363"/>
                <a:gd name="T8" fmla="*/ 181 w 363"/>
                <a:gd name="T9" fmla="*/ 363 h 363"/>
                <a:gd name="T10" fmla="*/ 181 w 363"/>
                <a:gd name="T11" fmla="*/ 120 h 363"/>
                <a:gd name="T12" fmla="*/ 120 w 363"/>
                <a:gd name="T13" fmla="*/ 181 h 363"/>
                <a:gd name="T14" fmla="*/ 181 w 363"/>
                <a:gd name="T15" fmla="*/ 243 h 363"/>
                <a:gd name="T16" fmla="*/ 243 w 363"/>
                <a:gd name="T17" fmla="*/ 181 h 363"/>
                <a:gd name="T18" fmla="*/ 181 w 363"/>
                <a:gd name="T19" fmla="*/ 12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3" h="363">
                  <a:moveTo>
                    <a:pt x="181" y="363"/>
                  </a:moveTo>
                  <a:cubicBezTo>
                    <a:pt x="81" y="363"/>
                    <a:pt x="0" y="282"/>
                    <a:pt x="0" y="181"/>
                  </a:cubicBezTo>
                  <a:cubicBezTo>
                    <a:pt x="0" y="81"/>
                    <a:pt x="81" y="0"/>
                    <a:pt x="181" y="0"/>
                  </a:cubicBezTo>
                  <a:cubicBezTo>
                    <a:pt x="281" y="0"/>
                    <a:pt x="363" y="81"/>
                    <a:pt x="363" y="181"/>
                  </a:cubicBezTo>
                  <a:cubicBezTo>
                    <a:pt x="363" y="282"/>
                    <a:pt x="281" y="363"/>
                    <a:pt x="181" y="363"/>
                  </a:cubicBezTo>
                  <a:close/>
                  <a:moveTo>
                    <a:pt x="181" y="120"/>
                  </a:moveTo>
                  <a:cubicBezTo>
                    <a:pt x="147" y="120"/>
                    <a:pt x="120" y="147"/>
                    <a:pt x="120" y="181"/>
                  </a:cubicBezTo>
                  <a:cubicBezTo>
                    <a:pt x="120" y="215"/>
                    <a:pt x="147" y="243"/>
                    <a:pt x="181" y="243"/>
                  </a:cubicBezTo>
                  <a:cubicBezTo>
                    <a:pt x="215" y="243"/>
                    <a:pt x="243" y="215"/>
                    <a:pt x="243" y="181"/>
                  </a:cubicBezTo>
                  <a:cubicBezTo>
                    <a:pt x="243" y="147"/>
                    <a:pt x="215" y="120"/>
                    <a:pt x="181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27119" tIns="0" rIns="27119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884363" y="4296546"/>
            <a:ext cx="1288781" cy="1288852"/>
            <a:chOff x="1784916" y="4981028"/>
            <a:chExt cx="3772171" cy="3772171"/>
          </a:xfrm>
          <a:solidFill>
            <a:schemeClr val="accent5"/>
          </a:solidFill>
        </p:grpSpPr>
        <p:sp>
          <p:nvSpPr>
            <p:cNvPr id="25" name="Freeform 241"/>
            <p:cNvSpPr>
              <a:spLocks noEditPoints="1"/>
            </p:cNvSpPr>
            <p:nvPr/>
          </p:nvSpPr>
          <p:spPr bwMode="auto">
            <a:xfrm>
              <a:off x="1784916" y="4981028"/>
              <a:ext cx="3772171" cy="3772171"/>
            </a:xfrm>
            <a:custGeom>
              <a:avLst/>
              <a:gdLst>
                <a:gd name="T0" fmla="*/ 1335 w 1335"/>
                <a:gd name="T1" fmla="*/ 699 h 1335"/>
                <a:gd name="T2" fmla="*/ 1220 w 1335"/>
                <a:gd name="T3" fmla="*/ 586 h 1335"/>
                <a:gd name="T4" fmla="*/ 1300 w 1335"/>
                <a:gd name="T5" fmla="*/ 445 h 1335"/>
                <a:gd name="T6" fmla="*/ 1145 w 1335"/>
                <a:gd name="T7" fmla="*/ 378 h 1335"/>
                <a:gd name="T8" fmla="*/ 1162 w 1335"/>
                <a:gd name="T9" fmla="*/ 218 h 1335"/>
                <a:gd name="T10" fmla="*/ 1001 w 1335"/>
                <a:gd name="T11" fmla="*/ 219 h 1335"/>
                <a:gd name="T12" fmla="*/ 956 w 1335"/>
                <a:gd name="T13" fmla="*/ 65 h 1335"/>
                <a:gd name="T14" fmla="*/ 801 w 1335"/>
                <a:gd name="T15" fmla="*/ 125 h 1335"/>
                <a:gd name="T16" fmla="*/ 699 w 1335"/>
                <a:gd name="T17" fmla="*/ 0 h 1335"/>
                <a:gd name="T18" fmla="*/ 586 w 1335"/>
                <a:gd name="T19" fmla="*/ 115 h 1335"/>
                <a:gd name="T20" fmla="*/ 445 w 1335"/>
                <a:gd name="T21" fmla="*/ 35 h 1335"/>
                <a:gd name="T22" fmla="*/ 378 w 1335"/>
                <a:gd name="T23" fmla="*/ 190 h 1335"/>
                <a:gd name="T24" fmla="*/ 218 w 1335"/>
                <a:gd name="T25" fmla="*/ 173 h 1335"/>
                <a:gd name="T26" fmla="*/ 220 w 1335"/>
                <a:gd name="T27" fmla="*/ 334 h 1335"/>
                <a:gd name="T28" fmla="*/ 65 w 1335"/>
                <a:gd name="T29" fmla="*/ 379 h 1335"/>
                <a:gd name="T30" fmla="*/ 125 w 1335"/>
                <a:gd name="T31" fmla="*/ 535 h 1335"/>
                <a:gd name="T32" fmla="*/ 0 w 1335"/>
                <a:gd name="T33" fmla="*/ 636 h 1335"/>
                <a:gd name="T34" fmla="*/ 115 w 1335"/>
                <a:gd name="T35" fmla="*/ 749 h 1335"/>
                <a:gd name="T36" fmla="*/ 35 w 1335"/>
                <a:gd name="T37" fmla="*/ 890 h 1335"/>
                <a:gd name="T38" fmla="*/ 190 w 1335"/>
                <a:gd name="T39" fmla="*/ 957 h 1335"/>
                <a:gd name="T40" fmla="*/ 173 w 1335"/>
                <a:gd name="T41" fmla="*/ 1117 h 1335"/>
                <a:gd name="T42" fmla="*/ 334 w 1335"/>
                <a:gd name="T43" fmla="*/ 1116 h 1335"/>
                <a:gd name="T44" fmla="*/ 379 w 1335"/>
                <a:gd name="T45" fmla="*/ 1270 h 1335"/>
                <a:gd name="T46" fmla="*/ 535 w 1335"/>
                <a:gd name="T47" fmla="*/ 1210 h 1335"/>
                <a:gd name="T48" fmla="*/ 636 w 1335"/>
                <a:gd name="T49" fmla="*/ 1335 h 1335"/>
                <a:gd name="T50" fmla="*/ 749 w 1335"/>
                <a:gd name="T51" fmla="*/ 1220 h 1335"/>
                <a:gd name="T52" fmla="*/ 890 w 1335"/>
                <a:gd name="T53" fmla="*/ 1299 h 1335"/>
                <a:gd name="T54" fmla="*/ 957 w 1335"/>
                <a:gd name="T55" fmla="*/ 1145 h 1335"/>
                <a:gd name="T56" fmla="*/ 1117 w 1335"/>
                <a:gd name="T57" fmla="*/ 1162 h 1335"/>
                <a:gd name="T58" fmla="*/ 1116 w 1335"/>
                <a:gd name="T59" fmla="*/ 1001 h 1335"/>
                <a:gd name="T60" fmla="*/ 1271 w 1335"/>
                <a:gd name="T61" fmla="*/ 956 h 1335"/>
                <a:gd name="T62" fmla="*/ 1210 w 1335"/>
                <a:gd name="T63" fmla="*/ 801 h 1335"/>
                <a:gd name="T64" fmla="*/ 776 w 1335"/>
                <a:gd name="T65" fmla="*/ 1050 h 1335"/>
                <a:gd name="T66" fmla="*/ 560 w 1335"/>
                <a:gd name="T67" fmla="*/ 286 h 1335"/>
                <a:gd name="T68" fmla="*/ 776 w 1335"/>
                <a:gd name="T69" fmla="*/ 1050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5" h="1335">
                  <a:moveTo>
                    <a:pt x="1326" y="784"/>
                  </a:moveTo>
                  <a:cubicBezTo>
                    <a:pt x="1335" y="699"/>
                    <a:pt x="1335" y="699"/>
                    <a:pt x="1335" y="699"/>
                  </a:cubicBezTo>
                  <a:cubicBezTo>
                    <a:pt x="1226" y="658"/>
                    <a:pt x="1226" y="658"/>
                    <a:pt x="1226" y="658"/>
                  </a:cubicBezTo>
                  <a:cubicBezTo>
                    <a:pt x="1226" y="634"/>
                    <a:pt x="1224" y="610"/>
                    <a:pt x="1220" y="586"/>
                  </a:cubicBezTo>
                  <a:cubicBezTo>
                    <a:pt x="1323" y="527"/>
                    <a:pt x="1323" y="527"/>
                    <a:pt x="1323" y="527"/>
                  </a:cubicBezTo>
                  <a:cubicBezTo>
                    <a:pt x="1300" y="445"/>
                    <a:pt x="1300" y="445"/>
                    <a:pt x="1300" y="445"/>
                  </a:cubicBezTo>
                  <a:cubicBezTo>
                    <a:pt x="1181" y="448"/>
                    <a:pt x="1181" y="448"/>
                    <a:pt x="1181" y="448"/>
                  </a:cubicBezTo>
                  <a:cubicBezTo>
                    <a:pt x="1171" y="424"/>
                    <a:pt x="1159" y="400"/>
                    <a:pt x="1145" y="378"/>
                  </a:cubicBezTo>
                  <a:cubicBezTo>
                    <a:pt x="1215" y="284"/>
                    <a:pt x="1215" y="284"/>
                    <a:pt x="1215" y="284"/>
                  </a:cubicBezTo>
                  <a:cubicBezTo>
                    <a:pt x="1162" y="218"/>
                    <a:pt x="1162" y="218"/>
                    <a:pt x="1162" y="218"/>
                  </a:cubicBezTo>
                  <a:cubicBezTo>
                    <a:pt x="1055" y="266"/>
                    <a:pt x="1055" y="266"/>
                    <a:pt x="1055" y="266"/>
                  </a:cubicBezTo>
                  <a:cubicBezTo>
                    <a:pt x="1038" y="249"/>
                    <a:pt x="1020" y="234"/>
                    <a:pt x="1001" y="219"/>
                  </a:cubicBezTo>
                  <a:cubicBezTo>
                    <a:pt x="1031" y="106"/>
                    <a:pt x="1031" y="106"/>
                    <a:pt x="1031" y="106"/>
                  </a:cubicBezTo>
                  <a:cubicBezTo>
                    <a:pt x="956" y="65"/>
                    <a:pt x="956" y="65"/>
                    <a:pt x="956" y="65"/>
                  </a:cubicBezTo>
                  <a:cubicBezTo>
                    <a:pt x="875" y="149"/>
                    <a:pt x="875" y="149"/>
                    <a:pt x="875" y="149"/>
                  </a:cubicBezTo>
                  <a:cubicBezTo>
                    <a:pt x="851" y="139"/>
                    <a:pt x="826" y="131"/>
                    <a:pt x="801" y="125"/>
                  </a:cubicBezTo>
                  <a:cubicBezTo>
                    <a:pt x="784" y="9"/>
                    <a:pt x="784" y="9"/>
                    <a:pt x="784" y="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658" y="109"/>
                    <a:pt x="658" y="109"/>
                    <a:pt x="658" y="109"/>
                  </a:cubicBezTo>
                  <a:cubicBezTo>
                    <a:pt x="634" y="109"/>
                    <a:pt x="610" y="111"/>
                    <a:pt x="586" y="115"/>
                  </a:cubicBezTo>
                  <a:cubicBezTo>
                    <a:pt x="527" y="12"/>
                    <a:pt x="527" y="12"/>
                    <a:pt x="527" y="12"/>
                  </a:cubicBezTo>
                  <a:cubicBezTo>
                    <a:pt x="445" y="35"/>
                    <a:pt x="445" y="35"/>
                    <a:pt x="445" y="35"/>
                  </a:cubicBezTo>
                  <a:cubicBezTo>
                    <a:pt x="448" y="154"/>
                    <a:pt x="448" y="154"/>
                    <a:pt x="448" y="154"/>
                  </a:cubicBezTo>
                  <a:cubicBezTo>
                    <a:pt x="424" y="164"/>
                    <a:pt x="400" y="176"/>
                    <a:pt x="378" y="190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18" y="173"/>
                    <a:pt x="218" y="173"/>
                    <a:pt x="218" y="173"/>
                  </a:cubicBezTo>
                  <a:cubicBezTo>
                    <a:pt x="266" y="280"/>
                    <a:pt x="266" y="280"/>
                    <a:pt x="266" y="280"/>
                  </a:cubicBezTo>
                  <a:cubicBezTo>
                    <a:pt x="249" y="297"/>
                    <a:pt x="234" y="315"/>
                    <a:pt x="220" y="334"/>
                  </a:cubicBezTo>
                  <a:cubicBezTo>
                    <a:pt x="106" y="305"/>
                    <a:pt x="106" y="305"/>
                    <a:pt x="106" y="305"/>
                  </a:cubicBezTo>
                  <a:cubicBezTo>
                    <a:pt x="65" y="379"/>
                    <a:pt x="65" y="379"/>
                    <a:pt x="65" y="379"/>
                  </a:cubicBezTo>
                  <a:cubicBezTo>
                    <a:pt x="149" y="460"/>
                    <a:pt x="149" y="460"/>
                    <a:pt x="149" y="460"/>
                  </a:cubicBezTo>
                  <a:cubicBezTo>
                    <a:pt x="139" y="484"/>
                    <a:pt x="131" y="509"/>
                    <a:pt x="125" y="535"/>
                  </a:cubicBezTo>
                  <a:cubicBezTo>
                    <a:pt x="9" y="551"/>
                    <a:pt x="9" y="551"/>
                    <a:pt x="9" y="551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109" y="678"/>
                    <a:pt x="109" y="678"/>
                    <a:pt x="109" y="678"/>
                  </a:cubicBezTo>
                  <a:cubicBezTo>
                    <a:pt x="110" y="701"/>
                    <a:pt x="111" y="725"/>
                    <a:pt x="115" y="749"/>
                  </a:cubicBezTo>
                  <a:cubicBezTo>
                    <a:pt x="12" y="809"/>
                    <a:pt x="12" y="809"/>
                    <a:pt x="12" y="809"/>
                  </a:cubicBezTo>
                  <a:cubicBezTo>
                    <a:pt x="35" y="890"/>
                    <a:pt x="35" y="890"/>
                    <a:pt x="35" y="890"/>
                  </a:cubicBezTo>
                  <a:cubicBezTo>
                    <a:pt x="154" y="887"/>
                    <a:pt x="154" y="887"/>
                    <a:pt x="154" y="887"/>
                  </a:cubicBezTo>
                  <a:cubicBezTo>
                    <a:pt x="164" y="912"/>
                    <a:pt x="177" y="935"/>
                    <a:pt x="190" y="957"/>
                  </a:cubicBezTo>
                  <a:cubicBezTo>
                    <a:pt x="120" y="1051"/>
                    <a:pt x="120" y="1051"/>
                    <a:pt x="120" y="1051"/>
                  </a:cubicBezTo>
                  <a:cubicBezTo>
                    <a:pt x="173" y="1117"/>
                    <a:pt x="173" y="1117"/>
                    <a:pt x="173" y="1117"/>
                  </a:cubicBezTo>
                  <a:cubicBezTo>
                    <a:pt x="280" y="1070"/>
                    <a:pt x="280" y="1070"/>
                    <a:pt x="280" y="1070"/>
                  </a:cubicBezTo>
                  <a:cubicBezTo>
                    <a:pt x="297" y="1086"/>
                    <a:pt x="315" y="1102"/>
                    <a:pt x="334" y="1116"/>
                  </a:cubicBezTo>
                  <a:cubicBezTo>
                    <a:pt x="305" y="1229"/>
                    <a:pt x="305" y="1229"/>
                    <a:pt x="305" y="1229"/>
                  </a:cubicBezTo>
                  <a:cubicBezTo>
                    <a:pt x="379" y="1270"/>
                    <a:pt x="379" y="1270"/>
                    <a:pt x="379" y="1270"/>
                  </a:cubicBezTo>
                  <a:cubicBezTo>
                    <a:pt x="460" y="1186"/>
                    <a:pt x="460" y="1186"/>
                    <a:pt x="460" y="1186"/>
                  </a:cubicBezTo>
                  <a:cubicBezTo>
                    <a:pt x="484" y="1196"/>
                    <a:pt x="509" y="1204"/>
                    <a:pt x="535" y="1210"/>
                  </a:cubicBezTo>
                  <a:cubicBezTo>
                    <a:pt x="551" y="1326"/>
                    <a:pt x="551" y="1326"/>
                    <a:pt x="551" y="1326"/>
                  </a:cubicBezTo>
                  <a:cubicBezTo>
                    <a:pt x="636" y="1335"/>
                    <a:pt x="636" y="1335"/>
                    <a:pt x="636" y="1335"/>
                  </a:cubicBezTo>
                  <a:cubicBezTo>
                    <a:pt x="678" y="1226"/>
                    <a:pt x="678" y="1226"/>
                    <a:pt x="678" y="1226"/>
                  </a:cubicBezTo>
                  <a:cubicBezTo>
                    <a:pt x="701" y="1226"/>
                    <a:pt x="725" y="1224"/>
                    <a:pt x="749" y="1220"/>
                  </a:cubicBezTo>
                  <a:cubicBezTo>
                    <a:pt x="808" y="1323"/>
                    <a:pt x="808" y="1323"/>
                    <a:pt x="808" y="1323"/>
                  </a:cubicBezTo>
                  <a:cubicBezTo>
                    <a:pt x="890" y="1299"/>
                    <a:pt x="890" y="1299"/>
                    <a:pt x="890" y="1299"/>
                  </a:cubicBezTo>
                  <a:cubicBezTo>
                    <a:pt x="887" y="1181"/>
                    <a:pt x="887" y="1181"/>
                    <a:pt x="887" y="1181"/>
                  </a:cubicBezTo>
                  <a:cubicBezTo>
                    <a:pt x="912" y="1171"/>
                    <a:pt x="935" y="1159"/>
                    <a:pt x="957" y="1145"/>
                  </a:cubicBezTo>
                  <a:cubicBezTo>
                    <a:pt x="1051" y="1215"/>
                    <a:pt x="1051" y="1215"/>
                    <a:pt x="1051" y="1215"/>
                  </a:cubicBezTo>
                  <a:cubicBezTo>
                    <a:pt x="1117" y="1162"/>
                    <a:pt x="1117" y="1162"/>
                    <a:pt x="1117" y="1162"/>
                  </a:cubicBezTo>
                  <a:cubicBezTo>
                    <a:pt x="1070" y="1055"/>
                    <a:pt x="1070" y="1055"/>
                    <a:pt x="1070" y="1055"/>
                  </a:cubicBezTo>
                  <a:cubicBezTo>
                    <a:pt x="1086" y="1038"/>
                    <a:pt x="1102" y="1020"/>
                    <a:pt x="1116" y="1001"/>
                  </a:cubicBezTo>
                  <a:cubicBezTo>
                    <a:pt x="1229" y="1031"/>
                    <a:pt x="1229" y="1031"/>
                    <a:pt x="1229" y="1031"/>
                  </a:cubicBezTo>
                  <a:cubicBezTo>
                    <a:pt x="1271" y="956"/>
                    <a:pt x="1271" y="956"/>
                    <a:pt x="1271" y="956"/>
                  </a:cubicBezTo>
                  <a:cubicBezTo>
                    <a:pt x="1186" y="875"/>
                    <a:pt x="1186" y="875"/>
                    <a:pt x="1186" y="875"/>
                  </a:cubicBezTo>
                  <a:cubicBezTo>
                    <a:pt x="1196" y="851"/>
                    <a:pt x="1204" y="826"/>
                    <a:pt x="1210" y="801"/>
                  </a:cubicBezTo>
                  <a:lnTo>
                    <a:pt x="1326" y="784"/>
                  </a:lnTo>
                  <a:close/>
                  <a:moveTo>
                    <a:pt x="776" y="1050"/>
                  </a:moveTo>
                  <a:cubicBezTo>
                    <a:pt x="565" y="1109"/>
                    <a:pt x="345" y="986"/>
                    <a:pt x="286" y="775"/>
                  </a:cubicBezTo>
                  <a:cubicBezTo>
                    <a:pt x="226" y="564"/>
                    <a:pt x="349" y="345"/>
                    <a:pt x="560" y="286"/>
                  </a:cubicBezTo>
                  <a:cubicBezTo>
                    <a:pt x="771" y="226"/>
                    <a:pt x="990" y="349"/>
                    <a:pt x="1050" y="560"/>
                  </a:cubicBezTo>
                  <a:cubicBezTo>
                    <a:pt x="1109" y="771"/>
                    <a:pt x="987" y="990"/>
                    <a:pt x="776" y="10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27119" tIns="0" rIns="27119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49"/>
            <p:cNvSpPr>
              <a:spLocks noEditPoints="1"/>
            </p:cNvSpPr>
            <p:nvPr/>
          </p:nvSpPr>
          <p:spPr bwMode="auto">
            <a:xfrm>
              <a:off x="2879410" y="6079077"/>
              <a:ext cx="1590304" cy="1590304"/>
            </a:xfrm>
            <a:custGeom>
              <a:avLst/>
              <a:gdLst>
                <a:gd name="T0" fmla="*/ 181 w 363"/>
                <a:gd name="T1" fmla="*/ 363 h 363"/>
                <a:gd name="T2" fmla="*/ 0 w 363"/>
                <a:gd name="T3" fmla="*/ 181 h 363"/>
                <a:gd name="T4" fmla="*/ 181 w 363"/>
                <a:gd name="T5" fmla="*/ 0 h 363"/>
                <a:gd name="T6" fmla="*/ 363 w 363"/>
                <a:gd name="T7" fmla="*/ 181 h 363"/>
                <a:gd name="T8" fmla="*/ 181 w 363"/>
                <a:gd name="T9" fmla="*/ 363 h 363"/>
                <a:gd name="T10" fmla="*/ 181 w 363"/>
                <a:gd name="T11" fmla="*/ 120 h 363"/>
                <a:gd name="T12" fmla="*/ 120 w 363"/>
                <a:gd name="T13" fmla="*/ 181 h 363"/>
                <a:gd name="T14" fmla="*/ 181 w 363"/>
                <a:gd name="T15" fmla="*/ 243 h 363"/>
                <a:gd name="T16" fmla="*/ 243 w 363"/>
                <a:gd name="T17" fmla="*/ 181 h 363"/>
                <a:gd name="T18" fmla="*/ 181 w 363"/>
                <a:gd name="T19" fmla="*/ 12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3" h="363">
                  <a:moveTo>
                    <a:pt x="181" y="363"/>
                  </a:moveTo>
                  <a:cubicBezTo>
                    <a:pt x="81" y="363"/>
                    <a:pt x="0" y="282"/>
                    <a:pt x="0" y="181"/>
                  </a:cubicBezTo>
                  <a:cubicBezTo>
                    <a:pt x="0" y="81"/>
                    <a:pt x="81" y="0"/>
                    <a:pt x="181" y="0"/>
                  </a:cubicBezTo>
                  <a:cubicBezTo>
                    <a:pt x="281" y="0"/>
                    <a:pt x="363" y="81"/>
                    <a:pt x="363" y="181"/>
                  </a:cubicBezTo>
                  <a:cubicBezTo>
                    <a:pt x="363" y="282"/>
                    <a:pt x="281" y="363"/>
                    <a:pt x="181" y="363"/>
                  </a:cubicBezTo>
                  <a:close/>
                  <a:moveTo>
                    <a:pt x="181" y="120"/>
                  </a:moveTo>
                  <a:cubicBezTo>
                    <a:pt x="147" y="120"/>
                    <a:pt x="120" y="147"/>
                    <a:pt x="120" y="181"/>
                  </a:cubicBezTo>
                  <a:cubicBezTo>
                    <a:pt x="120" y="215"/>
                    <a:pt x="147" y="243"/>
                    <a:pt x="181" y="243"/>
                  </a:cubicBezTo>
                  <a:cubicBezTo>
                    <a:pt x="215" y="243"/>
                    <a:pt x="243" y="215"/>
                    <a:pt x="243" y="181"/>
                  </a:cubicBezTo>
                  <a:cubicBezTo>
                    <a:pt x="243" y="147"/>
                    <a:pt x="215" y="120"/>
                    <a:pt x="181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27119" tIns="0" rIns="27119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Text Placeholder 7"/>
          <p:cNvSpPr txBox="1"/>
          <p:nvPr/>
        </p:nvSpPr>
        <p:spPr>
          <a:xfrm>
            <a:off x="2306949" y="1525437"/>
            <a:ext cx="1825539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lang="zh-CN"/>
            </a:defPPr>
            <a:lvl1pPr indent="0" algn="just" defTabSz="6858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Neris Thin" panose="00000300000000000000" pitchFamily="50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Neris Thin" panose="00000300000000000000" pitchFamily="50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>
                <a:latin typeface="Neris Thin" panose="00000300000000000000" pitchFamily="50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>
                <a:latin typeface="Neris Thin" panose="00000300000000000000" pitchFamily="50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zh-CN" altLang="en-US" dirty="0">
                <a:sym typeface="Arial" panose="020B0604020202020204" pitchFamily="34" charset="0"/>
              </a:rPr>
              <a:t>输入文字</a:t>
            </a:r>
            <a:endParaRPr lang="es-ES_tradnl" dirty="0">
              <a:sym typeface="Arial" panose="020B0604020202020204" pitchFamily="34" charset="0"/>
            </a:endParaRPr>
          </a:p>
        </p:txBody>
      </p:sp>
      <p:sp>
        <p:nvSpPr>
          <p:cNvPr id="20" name="Text Placeholder 2"/>
          <p:cNvSpPr txBox="1"/>
          <p:nvPr/>
        </p:nvSpPr>
        <p:spPr>
          <a:xfrm>
            <a:off x="2211950" y="1840066"/>
            <a:ext cx="1825538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输入文字，修改文字内容，也可以直接复制你的内容到此。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7" name="Text Placeholder 7"/>
          <p:cNvSpPr txBox="1"/>
          <p:nvPr/>
        </p:nvSpPr>
        <p:spPr>
          <a:xfrm>
            <a:off x="2554659" y="5121761"/>
            <a:ext cx="1825539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lang="zh-CN"/>
            </a:defPPr>
            <a:lvl1pPr indent="0" algn="just" defTabSz="6858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Neris Thin" panose="00000300000000000000" pitchFamily="50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Neris Thin" panose="00000300000000000000" pitchFamily="50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>
                <a:latin typeface="Neris Thin" panose="00000300000000000000" pitchFamily="50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>
                <a:latin typeface="Neris Thin" panose="00000300000000000000" pitchFamily="50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zh-CN" altLang="en-US" dirty="0">
                <a:sym typeface="Arial" panose="020B0604020202020204" pitchFamily="34" charset="0"/>
              </a:rPr>
              <a:t>输入文字</a:t>
            </a:r>
            <a:endParaRPr lang="es-ES_tradnl" dirty="0">
              <a:sym typeface="Arial" panose="020B0604020202020204" pitchFamily="34" charset="0"/>
            </a:endParaRPr>
          </a:p>
        </p:txBody>
      </p:sp>
      <p:sp>
        <p:nvSpPr>
          <p:cNvPr id="28" name="Text Placeholder 2"/>
          <p:cNvSpPr txBox="1"/>
          <p:nvPr/>
        </p:nvSpPr>
        <p:spPr>
          <a:xfrm>
            <a:off x="2459660" y="5436391"/>
            <a:ext cx="1825538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输入文字，修改文字内容，也可以直接复制你的内容到此。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9" name="Text Placeholder 7"/>
          <p:cNvSpPr txBox="1"/>
          <p:nvPr/>
        </p:nvSpPr>
        <p:spPr>
          <a:xfrm>
            <a:off x="5664803" y="2525770"/>
            <a:ext cx="1825539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lang="zh-CN"/>
            </a:defPPr>
            <a:lvl1pPr indent="0" algn="just" defTabSz="6858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Neris Thin" panose="00000300000000000000" pitchFamily="50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Neris Thin" panose="00000300000000000000" pitchFamily="50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>
                <a:latin typeface="Neris Thin" panose="00000300000000000000" pitchFamily="50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>
                <a:latin typeface="Neris Thin" panose="00000300000000000000" pitchFamily="50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zh-CN" altLang="en-US" dirty="0">
                <a:sym typeface="Arial" panose="020B0604020202020204" pitchFamily="34" charset="0"/>
              </a:rPr>
              <a:t>输入文字</a:t>
            </a:r>
            <a:endParaRPr lang="es-ES_tradnl" dirty="0"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/>
          <p:nvPr/>
        </p:nvSpPr>
        <p:spPr>
          <a:xfrm>
            <a:off x="5569803" y="2840399"/>
            <a:ext cx="1825538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输入文字，修改文字内容，也可以直接复制你的内容到此。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31" name="Text Placeholder 7"/>
          <p:cNvSpPr txBox="1"/>
          <p:nvPr/>
        </p:nvSpPr>
        <p:spPr>
          <a:xfrm>
            <a:off x="6297840" y="4516213"/>
            <a:ext cx="1825539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lang="zh-CN"/>
            </a:defPPr>
            <a:lvl1pPr indent="0" algn="just" defTabSz="6858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Neris Thin" panose="00000300000000000000" pitchFamily="50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Neris Thin" panose="00000300000000000000" pitchFamily="50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>
                <a:latin typeface="Neris Thin" panose="00000300000000000000" pitchFamily="50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>
                <a:latin typeface="Neris Thin" panose="00000300000000000000" pitchFamily="50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zh-CN" altLang="en-US" dirty="0">
                <a:sym typeface="Arial" panose="020B0604020202020204" pitchFamily="34" charset="0"/>
              </a:rPr>
              <a:t>输入文字</a:t>
            </a:r>
            <a:endParaRPr lang="es-ES_tradnl" dirty="0">
              <a:sym typeface="Arial" panose="020B0604020202020204" pitchFamily="34" charset="0"/>
            </a:endParaRPr>
          </a:p>
        </p:txBody>
      </p:sp>
      <p:sp>
        <p:nvSpPr>
          <p:cNvPr id="32" name="Text Placeholder 2"/>
          <p:cNvSpPr txBox="1"/>
          <p:nvPr/>
        </p:nvSpPr>
        <p:spPr>
          <a:xfrm>
            <a:off x="6202841" y="4830843"/>
            <a:ext cx="1825538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输入文字，修改文字内容，也可以直接复制你的内容到此。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33" name="Text Placeholder 7"/>
          <p:cNvSpPr txBox="1"/>
          <p:nvPr/>
        </p:nvSpPr>
        <p:spPr>
          <a:xfrm>
            <a:off x="8519052" y="2978244"/>
            <a:ext cx="1297211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lang="zh-CN"/>
            </a:defPPr>
            <a:lvl1pPr indent="0" algn="just" defTabSz="6858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Neris Thin" panose="00000300000000000000" pitchFamily="50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Neris Thin" panose="00000300000000000000" pitchFamily="50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>
                <a:latin typeface="Neris Thin" panose="00000300000000000000" pitchFamily="50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>
                <a:latin typeface="Neris Thin" panose="00000300000000000000" pitchFamily="50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zh-CN" altLang="en-US" dirty="0">
                <a:sym typeface="Arial" panose="020B0604020202020204" pitchFamily="34" charset="0"/>
              </a:rPr>
              <a:t>输入文字</a:t>
            </a:r>
            <a:endParaRPr lang="es-ES_tradnl" dirty="0"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/>
          <p:nvPr/>
        </p:nvSpPr>
        <p:spPr>
          <a:xfrm>
            <a:off x="8459677" y="3308523"/>
            <a:ext cx="2659770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输入文字，修改文字内容，也可以直接复制你的内容到此。输入文字，修改文字内容，也可以直接复制你的内容到此。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35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602">
        <p14:pan/>
      </p:transition>
    </mc:Choice>
    <mc:Fallback xmlns="">
      <p:transition spd="slow" advTm="6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680876" y="4382680"/>
            <a:ext cx="5293058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/>
          <p:nvPr/>
        </p:nvSpPr>
        <p:spPr bwMode="auto">
          <a:xfrm>
            <a:off x="2794383" y="1739543"/>
            <a:ext cx="424463" cy="307046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3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33799" name="AutoShape 7"/>
          <p:cNvSpPr/>
          <p:nvPr/>
        </p:nvSpPr>
        <p:spPr bwMode="auto">
          <a:xfrm>
            <a:off x="2091898" y="2449852"/>
            <a:ext cx="423757" cy="307046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3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33800" name="AutoShape 8"/>
          <p:cNvSpPr/>
          <p:nvPr/>
        </p:nvSpPr>
        <p:spPr bwMode="auto">
          <a:xfrm>
            <a:off x="3497579" y="2884951"/>
            <a:ext cx="424463" cy="307046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3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3801" name="AutoShape 9"/>
          <p:cNvSpPr/>
          <p:nvPr/>
        </p:nvSpPr>
        <p:spPr bwMode="auto">
          <a:xfrm>
            <a:off x="4253831" y="2069936"/>
            <a:ext cx="424463" cy="307753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3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2" name="AutoShape 10"/>
          <p:cNvSpPr/>
          <p:nvPr/>
        </p:nvSpPr>
        <p:spPr bwMode="auto">
          <a:xfrm>
            <a:off x="4903259" y="2506450"/>
            <a:ext cx="424463" cy="307046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3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03" name="AutoShape 11"/>
          <p:cNvSpPr/>
          <p:nvPr/>
        </p:nvSpPr>
        <p:spPr bwMode="auto">
          <a:xfrm>
            <a:off x="2602381" y="4652176"/>
            <a:ext cx="795737" cy="17061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/>
          <p:nvPr/>
        </p:nvSpPr>
        <p:spPr bwMode="auto">
          <a:xfrm>
            <a:off x="1910505" y="4652176"/>
            <a:ext cx="795737" cy="17061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/>
          <p:nvPr/>
        </p:nvSpPr>
        <p:spPr bwMode="auto">
          <a:xfrm>
            <a:off x="3304868" y="4652176"/>
            <a:ext cx="795737" cy="17061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/>
          <p:nvPr/>
        </p:nvSpPr>
        <p:spPr bwMode="auto">
          <a:xfrm>
            <a:off x="4004525" y="4652176"/>
            <a:ext cx="795737" cy="17061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/>
          <p:nvPr/>
        </p:nvSpPr>
        <p:spPr bwMode="auto">
          <a:xfrm>
            <a:off x="4711256" y="4652176"/>
            <a:ext cx="795737" cy="17061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/>
          <p:nvPr/>
        </p:nvSpPr>
        <p:spPr bwMode="auto">
          <a:xfrm>
            <a:off x="5569667" y="2067107"/>
            <a:ext cx="424463" cy="307046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3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9" name="AutoShape 17"/>
          <p:cNvSpPr/>
          <p:nvPr/>
        </p:nvSpPr>
        <p:spPr bwMode="auto">
          <a:xfrm>
            <a:off x="5399005" y="4648638"/>
            <a:ext cx="794794" cy="17061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/>
          <p:nvPr/>
        </p:nvSpPr>
        <p:spPr bwMode="auto">
          <a:xfrm>
            <a:off x="2118782" y="2849578"/>
            <a:ext cx="367162" cy="166610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59715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/>
          <p:nvPr/>
        </p:nvSpPr>
        <p:spPr bwMode="auto">
          <a:xfrm>
            <a:off x="2821975" y="2042345"/>
            <a:ext cx="367162" cy="247334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59715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/>
          <p:nvPr/>
        </p:nvSpPr>
        <p:spPr bwMode="auto">
          <a:xfrm>
            <a:off x="3525169" y="3283969"/>
            <a:ext cx="367162" cy="123171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59715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/>
          <p:nvPr/>
        </p:nvSpPr>
        <p:spPr bwMode="auto">
          <a:xfrm>
            <a:off x="4228362" y="2445608"/>
            <a:ext cx="367162" cy="207008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59715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/>
          <p:nvPr/>
        </p:nvSpPr>
        <p:spPr bwMode="auto">
          <a:xfrm>
            <a:off x="4932266" y="2849578"/>
            <a:ext cx="366454" cy="1666109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59715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/>
          <p:nvPr/>
        </p:nvSpPr>
        <p:spPr bwMode="auto">
          <a:xfrm>
            <a:off x="5600087" y="2434996"/>
            <a:ext cx="366454" cy="207008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59715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/>
          <p:nvPr/>
        </p:nvSpPr>
        <p:spPr bwMode="auto">
          <a:xfrm>
            <a:off x="6370488" y="2849578"/>
            <a:ext cx="366454" cy="166610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59715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/>
          <p:nvPr/>
        </p:nvSpPr>
        <p:spPr bwMode="auto">
          <a:xfrm>
            <a:off x="6340775" y="2506450"/>
            <a:ext cx="424463" cy="307046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3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18" name="AutoShape 26"/>
          <p:cNvSpPr/>
          <p:nvPr/>
        </p:nvSpPr>
        <p:spPr bwMode="auto">
          <a:xfrm>
            <a:off x="6168699" y="4648638"/>
            <a:ext cx="794794" cy="17061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/>
          <p:nvPr/>
        </p:nvSpPr>
        <p:spPr bwMode="auto">
          <a:xfrm>
            <a:off x="7567473" y="2384765"/>
            <a:ext cx="2959924" cy="203127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1" tIns="45696" rIns="91391" bIns="456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33820" name="AutoShape 28"/>
          <p:cNvSpPr/>
          <p:nvPr/>
        </p:nvSpPr>
        <p:spPr bwMode="auto">
          <a:xfrm>
            <a:off x="7709973" y="2013595"/>
            <a:ext cx="1388645" cy="337528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输入文字</a:t>
            </a:r>
            <a:endParaRPr lang="es-E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/>
          <p:nvPr/>
        </p:nvSpPr>
        <p:spPr bwMode="auto">
          <a:xfrm>
            <a:off x="1658945" y="5147370"/>
            <a:ext cx="8874112" cy="1061781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91" tIns="45696" rIns="91391" bIns="456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292689" y="41689"/>
            <a:ext cx="3072341" cy="618455"/>
          </a:xfrm>
          <a:prstGeom prst="rect">
            <a:avLst/>
          </a:prstGeom>
          <a:noFill/>
        </p:spPr>
        <p:txBody>
          <a:bodyPr wrap="square" lIns="86694" tIns="43347" rIns="86694" bIns="4334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3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3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718">
        <p14:pan/>
      </p:transition>
    </mc:Choice>
    <mc:Fallback xmlns="">
      <p:transition spd="slow" advTm="718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" y="0"/>
            <a:ext cx="12192334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275" y="1227950"/>
            <a:ext cx="1688346" cy="1598105"/>
          </a:xfrm>
          <a:prstGeom prst="rect">
            <a:avLst/>
          </a:prstGeom>
        </p:spPr>
      </p:pic>
      <p:sp>
        <p:nvSpPr>
          <p:cNvPr id="7" name="矩形 17"/>
          <p:cNvSpPr>
            <a:spLocks noChangeArrowheads="1"/>
          </p:cNvSpPr>
          <p:nvPr/>
        </p:nvSpPr>
        <p:spPr bwMode="auto">
          <a:xfrm>
            <a:off x="4317907" y="6351331"/>
            <a:ext cx="6191057" cy="35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[  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医疗护士 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康复保健  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 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医学关爱   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]     [  </a:t>
            </a: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护士总结汇报 </a:t>
            </a:r>
            <a:r>
              <a:rPr lang="en-US" altLang="zh-CN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  ]  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文本框 49"/>
          <p:cNvSpPr txBox="1"/>
          <p:nvPr/>
        </p:nvSpPr>
        <p:spPr>
          <a:xfrm>
            <a:off x="4191858" y="5066036"/>
            <a:ext cx="7813229" cy="118237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sz="6900" b="1" spc="400" dirty="0">
                <a:solidFill>
                  <a:srgbClr val="007C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谢谢您的观看</a:t>
            </a:r>
          </a:p>
        </p:txBody>
      </p:sp>
      <p:sp>
        <p:nvSpPr>
          <p:cNvPr id="9" name="矩形 17"/>
          <p:cNvSpPr>
            <a:spLocks noChangeArrowheads="1"/>
          </p:cNvSpPr>
          <p:nvPr/>
        </p:nvSpPr>
        <p:spPr bwMode="auto">
          <a:xfrm>
            <a:off x="5964567" y="2946492"/>
            <a:ext cx="1395234" cy="35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15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</a:rPr>
              <a:t>某市人民医院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88"/>
    </mc:Choice>
    <mc:Fallback xmlns="">
      <p:transition spd="slow" advTm="72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3|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0.3|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4|1.5|1.4"/>
  <p:tag name="TIMING" val="|0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5|0.4|0.4|0.3|0.3|0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4|0.4|0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0.3|0.7|0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6|1.7|1.7|1.3|1.2"/>
  <p:tag name="TIMING" val="|0.6|0.6|0.3"/>
</p:tagLst>
</file>

<file path=ppt/theme/theme1.xml><?xml version="1.0" encoding="utf-8"?>
<a:theme xmlns:a="http://schemas.openxmlformats.org/drawingml/2006/main" name="Office 主题">
  <a:themeElements>
    <a:clrScheme name="自定义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AEB9"/>
      </a:accent1>
      <a:accent2>
        <a:srgbClr val="00A8A4"/>
      </a:accent2>
      <a:accent3>
        <a:srgbClr val="00AEB9"/>
      </a:accent3>
      <a:accent4>
        <a:srgbClr val="00A8A4"/>
      </a:accent4>
      <a:accent5>
        <a:srgbClr val="00AEB9"/>
      </a:accent5>
      <a:accent6>
        <a:srgbClr val="00A8A4"/>
      </a:accent6>
      <a:hlink>
        <a:srgbClr val="00AEB9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3272</Words>
  <Application>Microsoft Office PowerPoint</Application>
  <PresentationFormat>宽屏</PresentationFormat>
  <Paragraphs>362</Paragraphs>
  <Slides>35</Slides>
  <Notes>35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4" baseType="lpstr">
      <vt:lpstr>Gulim</vt:lpstr>
      <vt:lpstr>宋体</vt:lpstr>
      <vt:lpstr>微软雅黑</vt:lpstr>
      <vt:lpstr>Arial</vt:lpstr>
      <vt:lpstr>Calibri</vt:lpstr>
      <vt:lpstr>Calibri Light</vt:lpstr>
      <vt:lpstr>Impact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医疗护理-42</dc:title>
  <dc:creator>Administrator</dc:creator>
  <cp:lastModifiedBy>Administrator</cp:lastModifiedBy>
  <cp:revision>26</cp:revision>
  <dcterms:created xsi:type="dcterms:W3CDTF">2015-05-05T08:02:00Z</dcterms:created>
  <dcterms:modified xsi:type="dcterms:W3CDTF">2020-02-12T03:48:49Z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